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5"/>
  </p:notesMasterIdLst>
  <p:sldIdLst>
    <p:sldId id="317" r:id="rId4"/>
    <p:sldId id="332" r:id="rId5"/>
    <p:sldId id="334" r:id="rId6"/>
    <p:sldId id="336" r:id="rId7"/>
    <p:sldId id="335" r:id="rId8"/>
    <p:sldId id="338" r:id="rId9"/>
    <p:sldId id="337" r:id="rId10"/>
    <p:sldId id="327" r:id="rId11"/>
    <p:sldId id="339" r:id="rId12"/>
    <p:sldId id="340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70BB66-96B5-4859-BA62-745309E4B2C4}">
          <p14:sldIdLst>
            <p14:sldId id="317"/>
            <p14:sldId id="332"/>
            <p14:sldId id="334"/>
            <p14:sldId id="336"/>
            <p14:sldId id="335"/>
            <p14:sldId id="338"/>
            <p14:sldId id="337"/>
            <p14:sldId id="327"/>
            <p14:sldId id="339"/>
            <p14:sldId id="340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2" autoAdjust="0"/>
    <p:restoredTop sz="94660" autoAdjust="0"/>
  </p:normalViewPr>
  <p:slideViewPr>
    <p:cSldViewPr snapToGrid="0" showGuides="1">
      <p:cViewPr>
        <p:scale>
          <a:sx n="68" d="100"/>
          <a:sy n="68" d="100"/>
        </p:scale>
        <p:origin x="714" y="168"/>
      </p:cViewPr>
      <p:guideLst>
        <p:guide orient="horz" pos="23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DBEF9-B191-4ADE-87AE-A65FAB484F5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FA54-9410-47E6-AB52-BB099FC43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0FE3A1-54EC-473F-B8A8-BAE7E51C3CF6}" type="slidenum">
              <a:rPr lang="en-US"/>
              <a:pPr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0FE3A1-54EC-473F-B8A8-BAE7E51C3CF6}" type="slidenum">
              <a:rPr lang="en-US"/>
              <a:pPr/>
              <a:t>10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3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7051" y="3141663"/>
            <a:ext cx="8257116" cy="1109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051" y="4078288"/>
            <a:ext cx="8257116" cy="481012"/>
          </a:xfrm>
          <a:prstGeom prst="rect">
            <a:avLst/>
          </a:prstGeo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815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29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105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18" y="115888"/>
            <a:ext cx="8064500" cy="50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4917" y="836613"/>
            <a:ext cx="8735483" cy="489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5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7" r:id="rId3"/>
    <p:sldLayoutId id="214748368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2" r:id="rId15"/>
    <p:sldLayoutId id="214748369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422265" y="197293"/>
            <a:ext cx="83976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9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BRD FAMILY LAUNDRY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9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265" y="2125674"/>
            <a:ext cx="3063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</a:rPr>
              <a:t>Kelompok</a:t>
            </a:r>
            <a:r>
              <a:rPr lang="en-US" sz="3600" dirty="0">
                <a:solidFill>
                  <a:schemeClr val="bg1"/>
                </a:solidFill>
              </a:rPr>
              <a:t> 4 :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6004" y="2156451"/>
            <a:ext cx="2895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</a:rPr>
              <a:t>Febby</a:t>
            </a:r>
            <a:r>
              <a:rPr lang="en-US" sz="3200" dirty="0">
                <a:solidFill>
                  <a:schemeClr val="bg1"/>
                </a:solidFill>
              </a:rPr>
              <a:t> Saka U.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6004" y="2898516"/>
            <a:ext cx="3304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</a:rPr>
              <a:t>Feby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Maulana</a:t>
            </a:r>
            <a:r>
              <a:rPr lang="en-US" sz="3200" dirty="0">
                <a:solidFill>
                  <a:schemeClr val="bg1"/>
                </a:solidFill>
              </a:rPr>
              <a:t> H.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6004" y="3588424"/>
            <a:ext cx="2917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</a:rPr>
              <a:t>Sahrul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Fazri</a:t>
            </a:r>
            <a:r>
              <a:rPr lang="en-US" sz="3200" dirty="0">
                <a:solidFill>
                  <a:schemeClr val="bg1"/>
                </a:solidFill>
              </a:rPr>
              <a:t> U.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1903" y="4186262"/>
            <a:ext cx="2628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</a:rPr>
              <a:t>Tridea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Nur</a:t>
            </a:r>
            <a:r>
              <a:rPr lang="en-US" sz="3200" dirty="0">
                <a:solidFill>
                  <a:schemeClr val="bg1"/>
                </a:solidFill>
              </a:rPr>
              <a:t> D.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0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261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513721" y="189029"/>
            <a:ext cx="113734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Mock up</a:t>
            </a:r>
            <a:endParaRPr lang="ko-KR" alt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95200-C3A2-4366-9F75-37227F8BFD4E}"/>
              </a:ext>
            </a:extLst>
          </p:cNvPr>
          <p:cNvPicPr/>
          <p:nvPr/>
        </p:nvPicPr>
        <p:blipFill rotWithShape="1">
          <a:blip r:embed="rId4"/>
          <a:srcRect t="-725" b="5552"/>
          <a:stretch/>
        </p:blipFill>
        <p:spPr bwMode="auto">
          <a:xfrm>
            <a:off x="1175171" y="1754168"/>
            <a:ext cx="5025297" cy="30055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C5A4F-D6EA-44D1-9AD2-1CB5A17B47C2}"/>
              </a:ext>
            </a:extLst>
          </p:cNvPr>
          <p:cNvSpPr txBox="1"/>
          <p:nvPr/>
        </p:nvSpPr>
        <p:spPr>
          <a:xfrm>
            <a:off x="1203240" y="1112359"/>
            <a:ext cx="189211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Admin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3BF576-3568-4210-9051-712016FE4416}"/>
              </a:ext>
            </a:extLst>
          </p:cNvPr>
          <p:cNvPicPr/>
          <p:nvPr/>
        </p:nvPicPr>
        <p:blipFill rotWithShape="1">
          <a:blip r:embed="rId5"/>
          <a:srcRect l="34795" t="15201" r="32250" b="32693"/>
          <a:stretch/>
        </p:blipFill>
        <p:spPr bwMode="auto">
          <a:xfrm>
            <a:off x="6508130" y="1754168"/>
            <a:ext cx="5379085" cy="30055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719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Latar</a:t>
            </a:r>
            <a:r>
              <a:rPr 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48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Belakang</a:t>
            </a:r>
            <a:r>
              <a:rPr 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48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Masalah</a:t>
            </a:r>
            <a:endParaRPr lang="en-US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37BC0E-BBA1-4406-A83A-83404B302F48}"/>
              </a:ext>
            </a:extLst>
          </p:cNvPr>
          <p:cNvSpPr/>
          <p:nvPr/>
        </p:nvSpPr>
        <p:spPr>
          <a:xfrm>
            <a:off x="7033139" y="3580830"/>
            <a:ext cx="704533" cy="704533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82268-A8B6-4224-8783-F30445CBB3D7}"/>
              </a:ext>
            </a:extLst>
          </p:cNvPr>
          <p:cNvSpPr txBox="1"/>
          <p:nvPr/>
        </p:nvSpPr>
        <p:spPr>
          <a:xfrm>
            <a:off x="7893982" y="3603520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05D234-250A-4790-B808-7F20D70C23A1}"/>
              </a:ext>
            </a:extLst>
          </p:cNvPr>
          <p:cNvGrpSpPr/>
          <p:nvPr/>
        </p:nvGrpSpPr>
        <p:grpSpPr>
          <a:xfrm>
            <a:off x="1031070" y="3174994"/>
            <a:ext cx="1512168" cy="1512168"/>
            <a:chOff x="3807530" y="2946763"/>
            <a:chExt cx="1512168" cy="15121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40F43C-CC33-4A89-82CB-3EE4FF5CA23D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2C373A-76AB-4F4F-AB97-C47159D9A238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A09E2-0344-45FA-849A-3058C9364B42}"/>
              </a:ext>
            </a:extLst>
          </p:cNvPr>
          <p:cNvSpPr txBox="1"/>
          <p:nvPr/>
        </p:nvSpPr>
        <p:spPr>
          <a:xfrm>
            <a:off x="4035669" y="2367180"/>
            <a:ext cx="5367637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Isu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kesehatan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di era </a:t>
            </a:r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pandemi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ini</a:t>
            </a:r>
            <a:endParaRPr lang="ko-KR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41F9D-2AE5-41F0-98F6-32D581C5913E}"/>
              </a:ext>
            </a:extLst>
          </p:cNvPr>
          <p:cNvSpPr txBox="1"/>
          <p:nvPr/>
        </p:nvSpPr>
        <p:spPr>
          <a:xfrm>
            <a:off x="4035669" y="3777320"/>
            <a:ext cx="6814301" cy="4616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Menjadi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Alternative </a:t>
            </a:r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pemesanan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jasa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laundry</a:t>
            </a:r>
            <a:endParaRPr lang="ko-KR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84F4D-C5E2-42EE-BEA2-1CC27DDDB171}"/>
              </a:ext>
            </a:extLst>
          </p:cNvPr>
          <p:cNvSpPr txBox="1"/>
          <p:nvPr/>
        </p:nvSpPr>
        <p:spPr>
          <a:xfrm>
            <a:off x="4035669" y="5187460"/>
            <a:ext cx="46033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Memenuhi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tugas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 proyek1</a:t>
            </a:r>
            <a:endParaRPr lang="ko-KR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19712F-A26C-4E1D-9287-93896C75EA4C}"/>
              </a:ext>
            </a:extLst>
          </p:cNvPr>
          <p:cNvCxnSpPr>
            <a:cxnSpLocks/>
            <a:stCxn id="17" idx="1"/>
            <a:endCxn id="11" idx="5"/>
          </p:cNvCxnSpPr>
          <p:nvPr/>
        </p:nvCxnSpPr>
        <p:spPr>
          <a:xfrm flipH="1" flipV="1">
            <a:off x="2321786" y="4465710"/>
            <a:ext cx="1713883" cy="9525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8A3CF7-9004-4BA7-B46D-EF8C2D4BA919}"/>
              </a:ext>
            </a:extLst>
          </p:cNvPr>
          <p:cNvCxnSpPr>
            <a:cxnSpLocks/>
            <a:stCxn id="15" idx="1"/>
            <a:endCxn id="11" idx="7"/>
          </p:cNvCxnSpPr>
          <p:nvPr/>
        </p:nvCxnSpPr>
        <p:spPr>
          <a:xfrm flipH="1">
            <a:off x="2321786" y="2598013"/>
            <a:ext cx="1713883" cy="79843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57254-99D5-40D7-BD05-2A47EFE15BCF}"/>
              </a:ext>
            </a:extLst>
          </p:cNvPr>
          <p:cNvSpPr txBox="1"/>
          <p:nvPr/>
        </p:nvSpPr>
        <p:spPr>
          <a:xfrm>
            <a:off x="1230497" y="3705922"/>
            <a:ext cx="117317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Utama</a:t>
            </a:r>
            <a:endParaRPr lang="ko-KR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Calibri" pitchFamily="34" charset="0"/>
            </a:endParaRPr>
          </a:p>
        </p:txBody>
      </p:sp>
      <p:grpSp>
        <p:nvGrpSpPr>
          <p:cNvPr id="40" name="Graphic 93">
            <a:extLst>
              <a:ext uri="{FF2B5EF4-FFF2-40B4-BE49-F238E27FC236}">
                <a16:creationId xmlns:a16="http://schemas.microsoft.com/office/drawing/2014/main" id="{D7F6CE48-946C-4C91-8EB5-BFE3F3540B06}"/>
              </a:ext>
            </a:extLst>
          </p:cNvPr>
          <p:cNvGrpSpPr/>
          <p:nvPr/>
        </p:nvGrpSpPr>
        <p:grpSpPr>
          <a:xfrm>
            <a:off x="9669161" y="5505474"/>
            <a:ext cx="2321209" cy="1191417"/>
            <a:chOff x="2867025" y="1771650"/>
            <a:chExt cx="6457950" cy="33147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1" name="Freeform: Shape 5">
              <a:extLst>
                <a:ext uri="{FF2B5EF4-FFF2-40B4-BE49-F238E27FC236}">
                  <a16:creationId xmlns:a16="http://schemas.microsoft.com/office/drawing/2014/main" id="{24F9A302-2134-4B6F-B129-E1D940627FD1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6">
              <a:extLst>
                <a:ext uri="{FF2B5EF4-FFF2-40B4-BE49-F238E27FC236}">
                  <a16:creationId xmlns:a16="http://schemas.microsoft.com/office/drawing/2014/main" id="{74A5374C-2660-44F4-80B5-6702203CCCCF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7">
              <a:extLst>
                <a:ext uri="{FF2B5EF4-FFF2-40B4-BE49-F238E27FC236}">
                  <a16:creationId xmlns:a16="http://schemas.microsoft.com/office/drawing/2014/main" id="{EAEB297D-4FCF-4E38-8C52-373398EC59E0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19712F-A26C-4E1D-9287-93896C75EA4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543239" y="3936755"/>
            <a:ext cx="1492430" cy="713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Pembagian</a:t>
            </a:r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Tugas</a:t>
            </a:r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Kelompok</a:t>
            </a:r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11B82D-F56C-479A-AE80-4E0E168BCCA1}"/>
              </a:ext>
            </a:extLst>
          </p:cNvPr>
          <p:cNvGrpSpPr/>
          <p:nvPr/>
        </p:nvGrpSpPr>
        <p:grpSpPr>
          <a:xfrm>
            <a:off x="2119704" y="1832412"/>
            <a:ext cx="4219552" cy="1632102"/>
            <a:chOff x="1096128" y="1731300"/>
            <a:chExt cx="3597956" cy="15949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70411F84-04A9-4B6D-AB7F-F57EA87D0B1E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Parallelogram 39">
              <a:extLst>
                <a:ext uri="{FF2B5EF4-FFF2-40B4-BE49-F238E27FC236}">
                  <a16:creationId xmlns:a16="http://schemas.microsoft.com/office/drawing/2014/main" id="{9D135EC3-D0D3-41C4-B177-6A8223EB2207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4A47B5-BDED-4896-9A2D-4060B4124B9C}"/>
              </a:ext>
            </a:extLst>
          </p:cNvPr>
          <p:cNvGrpSpPr/>
          <p:nvPr/>
        </p:nvGrpSpPr>
        <p:grpSpPr>
          <a:xfrm>
            <a:off x="2781452" y="2052440"/>
            <a:ext cx="2818592" cy="915414"/>
            <a:chOff x="2135876" y="1614620"/>
            <a:chExt cx="2138114" cy="6524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DD225F-7B07-4E4F-A8CF-EC56FEDD3452}"/>
                </a:ext>
              </a:extLst>
            </p:cNvPr>
            <p:cNvSpPr txBox="1"/>
            <p:nvPr/>
          </p:nvSpPr>
          <p:spPr>
            <a:xfrm>
              <a:off x="2135876" y="1897721"/>
              <a:ext cx="213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Proposal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DEA291-DE36-4B82-834D-CAAC1B9543DF}"/>
                </a:ext>
              </a:extLst>
            </p:cNvPr>
            <p:cNvSpPr txBox="1"/>
            <p:nvPr/>
          </p:nvSpPr>
          <p:spPr>
            <a:xfrm>
              <a:off x="2135876" y="1614620"/>
              <a:ext cx="2138114" cy="2632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Feby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Saka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C8153E-A0A0-426B-BA2C-F9E78D3F5D47}"/>
              </a:ext>
            </a:extLst>
          </p:cNvPr>
          <p:cNvGrpSpPr/>
          <p:nvPr/>
        </p:nvGrpSpPr>
        <p:grpSpPr>
          <a:xfrm>
            <a:off x="1919831" y="2087693"/>
            <a:ext cx="777316" cy="777316"/>
            <a:chOff x="896255" y="1986583"/>
            <a:chExt cx="777316" cy="7773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CB3318E-23C1-4FFB-84A6-74FEAB7130ED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5F6C01-1ADC-4182-8195-2797C80B183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BABC29-B6B6-4444-B094-65F7ACC3EF1F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497D03-EF79-48DD-B93C-482CDBCC386A}"/>
              </a:ext>
            </a:extLst>
          </p:cNvPr>
          <p:cNvGrpSpPr/>
          <p:nvPr/>
        </p:nvGrpSpPr>
        <p:grpSpPr>
          <a:xfrm>
            <a:off x="1170132" y="3905010"/>
            <a:ext cx="4228344" cy="1632103"/>
            <a:chOff x="1096128" y="1731300"/>
            <a:chExt cx="3605453" cy="1594915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4EAA93C1-D0BE-4A04-8BA4-2DCE38543559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Parallelogram 39">
              <a:extLst>
                <a:ext uri="{FF2B5EF4-FFF2-40B4-BE49-F238E27FC236}">
                  <a16:creationId xmlns:a16="http://schemas.microsoft.com/office/drawing/2014/main" id="{6B4EA99B-4654-45FB-9EC6-6895CA63BC04}"/>
                </a:ext>
              </a:extLst>
            </p:cNvPr>
            <p:cNvSpPr/>
            <p:nvPr/>
          </p:nvSpPr>
          <p:spPr>
            <a:xfrm>
              <a:off x="1329863" y="1962133"/>
              <a:ext cx="3371718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1 w 3401707"/>
                <a:gd name="connsiteY5" fmla="*/ 1221491 h 1364082"/>
                <a:gd name="connsiteX6" fmla="*/ 3206721 w 3401707"/>
                <a:gd name="connsiteY6" fmla="*/ 0 h 1364082"/>
                <a:gd name="connsiteX0" fmla="*/ 3206721 w 3371718"/>
                <a:gd name="connsiteY0" fmla="*/ 0 h 1364082"/>
                <a:gd name="connsiteX1" fmla="*/ 3371718 w 3371718"/>
                <a:gd name="connsiteY1" fmla="*/ 0 h 1364082"/>
                <a:gd name="connsiteX2" fmla="*/ 3060687 w 3371718"/>
                <a:gd name="connsiteY2" fmla="*/ 1364082 h 1364082"/>
                <a:gd name="connsiteX3" fmla="*/ 0 w 3371718"/>
                <a:gd name="connsiteY3" fmla="*/ 1364082 h 1364082"/>
                <a:gd name="connsiteX4" fmla="*/ 37796 w 3371718"/>
                <a:gd name="connsiteY4" fmla="*/ 1212899 h 1364082"/>
                <a:gd name="connsiteX5" fmla="*/ 2940981 w 3371718"/>
                <a:gd name="connsiteY5" fmla="*/ 1221491 h 1364082"/>
                <a:gd name="connsiteX6" fmla="*/ 3206721 w 3371718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8" h="1364082">
                  <a:moveTo>
                    <a:pt x="3206721" y="0"/>
                  </a:moveTo>
                  <a:lnTo>
                    <a:pt x="3371718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1" y="1221491"/>
                  </a:lnTo>
                  <a:cubicBezTo>
                    <a:pt x="3042056" y="817191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E36D28-7D78-439A-9E0D-DE1348FE69DA}"/>
              </a:ext>
            </a:extLst>
          </p:cNvPr>
          <p:cNvGrpSpPr/>
          <p:nvPr/>
        </p:nvGrpSpPr>
        <p:grpSpPr>
          <a:xfrm>
            <a:off x="970259" y="4160291"/>
            <a:ext cx="777316" cy="777316"/>
            <a:chOff x="896255" y="1986583"/>
            <a:chExt cx="777316" cy="7773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F084C1D-AB86-41DF-81E5-EDB9FB8D183C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F68A48-C59B-42B5-B5A5-CBBCB4C702C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A456FA-5E83-46E7-8503-7122A6B90877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916F28-C6FC-4C31-AF23-AC9BD61813A9}"/>
              </a:ext>
            </a:extLst>
          </p:cNvPr>
          <p:cNvGrpSpPr/>
          <p:nvPr/>
        </p:nvGrpSpPr>
        <p:grpSpPr>
          <a:xfrm>
            <a:off x="7012865" y="2467500"/>
            <a:ext cx="4228344" cy="1632103"/>
            <a:chOff x="1096128" y="1731300"/>
            <a:chExt cx="3605453" cy="1594915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867F1B6-FBE4-4913-8D8C-D8E2C67965B0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Parallelogram 39">
              <a:extLst>
                <a:ext uri="{FF2B5EF4-FFF2-40B4-BE49-F238E27FC236}">
                  <a16:creationId xmlns:a16="http://schemas.microsoft.com/office/drawing/2014/main" id="{937ADC5A-2051-47E7-870B-FEED59837FAB}"/>
                </a:ext>
              </a:extLst>
            </p:cNvPr>
            <p:cNvSpPr/>
            <p:nvPr/>
          </p:nvSpPr>
          <p:spPr>
            <a:xfrm>
              <a:off x="1329862" y="1962133"/>
              <a:ext cx="3371719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70970 w 3401707"/>
                <a:gd name="connsiteY5" fmla="*/ 1212899 h 1364082"/>
                <a:gd name="connsiteX6" fmla="*/ 3206721 w 3401707"/>
                <a:gd name="connsiteY6" fmla="*/ 0 h 1364082"/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2 w 3401707"/>
                <a:gd name="connsiteY5" fmla="*/ 1212899 h 1364082"/>
                <a:gd name="connsiteX6" fmla="*/ 3206721 w 3401707"/>
                <a:gd name="connsiteY6" fmla="*/ 0 h 1364082"/>
                <a:gd name="connsiteX0" fmla="*/ 3206721 w 3371719"/>
                <a:gd name="connsiteY0" fmla="*/ 0 h 1364082"/>
                <a:gd name="connsiteX1" fmla="*/ 3371719 w 3371719"/>
                <a:gd name="connsiteY1" fmla="*/ 8592 h 1364082"/>
                <a:gd name="connsiteX2" fmla="*/ 3060687 w 3371719"/>
                <a:gd name="connsiteY2" fmla="*/ 1364082 h 1364082"/>
                <a:gd name="connsiteX3" fmla="*/ 0 w 3371719"/>
                <a:gd name="connsiteY3" fmla="*/ 1364082 h 1364082"/>
                <a:gd name="connsiteX4" fmla="*/ 37796 w 3371719"/>
                <a:gd name="connsiteY4" fmla="*/ 1212899 h 1364082"/>
                <a:gd name="connsiteX5" fmla="*/ 2940982 w 3371719"/>
                <a:gd name="connsiteY5" fmla="*/ 1212899 h 1364082"/>
                <a:gd name="connsiteX6" fmla="*/ 3206721 w 3371719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9" h="1364082">
                  <a:moveTo>
                    <a:pt x="3206721" y="0"/>
                  </a:moveTo>
                  <a:lnTo>
                    <a:pt x="3371719" y="8592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2" y="1212899"/>
                  </a:lnTo>
                  <a:cubicBezTo>
                    <a:pt x="3042057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33CCB1-F013-4BF5-83A2-62C69C9F5FC7}"/>
              </a:ext>
            </a:extLst>
          </p:cNvPr>
          <p:cNvGrpSpPr/>
          <p:nvPr/>
        </p:nvGrpSpPr>
        <p:grpSpPr>
          <a:xfrm>
            <a:off x="6812992" y="2722781"/>
            <a:ext cx="777316" cy="777316"/>
            <a:chOff x="896255" y="1986583"/>
            <a:chExt cx="777316" cy="77731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9C2E67B-E7EB-4858-B5AD-FF703A2EF0C8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8B7596-498E-4117-867C-A5AF753AAD12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5A30C0-2DA9-414D-87A9-C65B262B87F1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8E2E1C-B31F-4738-98BB-50D0DA8828EA}"/>
              </a:ext>
            </a:extLst>
          </p:cNvPr>
          <p:cNvGrpSpPr/>
          <p:nvPr/>
        </p:nvGrpSpPr>
        <p:grpSpPr>
          <a:xfrm>
            <a:off x="6063293" y="4373044"/>
            <a:ext cx="4219552" cy="1632103"/>
            <a:chOff x="1096128" y="1731300"/>
            <a:chExt cx="3597956" cy="1594915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DC7964C8-B08B-4355-A8DD-FB9B6638AD1C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Parallelogram 39">
              <a:extLst>
                <a:ext uri="{FF2B5EF4-FFF2-40B4-BE49-F238E27FC236}">
                  <a16:creationId xmlns:a16="http://schemas.microsoft.com/office/drawing/2014/main" id="{CDF92F57-4E3E-4D07-A177-4E5D04D82B45}"/>
                </a:ext>
              </a:extLst>
            </p:cNvPr>
            <p:cNvSpPr/>
            <p:nvPr/>
          </p:nvSpPr>
          <p:spPr>
            <a:xfrm>
              <a:off x="1329863" y="1962133"/>
              <a:ext cx="3364221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33485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1"/>
                <a:gd name="connsiteY0" fmla="*/ 0 h 1364082"/>
                <a:gd name="connsiteX1" fmla="*/ 3364221 w 3364221"/>
                <a:gd name="connsiteY1" fmla="*/ 0 h 1364082"/>
                <a:gd name="connsiteX2" fmla="*/ 3060687 w 3364221"/>
                <a:gd name="connsiteY2" fmla="*/ 1364082 h 1364082"/>
                <a:gd name="connsiteX3" fmla="*/ 0 w 3364221"/>
                <a:gd name="connsiteY3" fmla="*/ 1364082 h 1364082"/>
                <a:gd name="connsiteX4" fmla="*/ 37796 w 3364221"/>
                <a:gd name="connsiteY4" fmla="*/ 1212899 h 1364082"/>
                <a:gd name="connsiteX5" fmla="*/ 2933485 w 3364221"/>
                <a:gd name="connsiteY5" fmla="*/ 1212899 h 1364082"/>
                <a:gd name="connsiteX6" fmla="*/ 3206721 w 3364221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1" h="1364082">
                  <a:moveTo>
                    <a:pt x="3206721" y="0"/>
                  </a:moveTo>
                  <a:lnTo>
                    <a:pt x="3364221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33485" y="1212899"/>
                  </a:lnTo>
                  <a:cubicBezTo>
                    <a:pt x="3034560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CD44CE-2AC3-452B-80F8-CC525A4A82B5}"/>
              </a:ext>
            </a:extLst>
          </p:cNvPr>
          <p:cNvGrpSpPr/>
          <p:nvPr/>
        </p:nvGrpSpPr>
        <p:grpSpPr>
          <a:xfrm>
            <a:off x="5863420" y="4628325"/>
            <a:ext cx="777316" cy="777316"/>
            <a:chOff x="896255" y="1986583"/>
            <a:chExt cx="777316" cy="77731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8CEAE27-A1A8-4D92-AD62-10AB954F3650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C1808B-4580-4764-B032-C7E6A87F25BF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81D57E-28F9-4D31-834C-D886ED3FB12D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A4A47B5-BDED-4896-9A2D-4060B4124B9C}"/>
              </a:ext>
            </a:extLst>
          </p:cNvPr>
          <p:cNvGrpSpPr/>
          <p:nvPr/>
        </p:nvGrpSpPr>
        <p:grpSpPr>
          <a:xfrm>
            <a:off x="7587745" y="2462321"/>
            <a:ext cx="3264390" cy="1182042"/>
            <a:chOff x="2135876" y="1515909"/>
            <a:chExt cx="2138114" cy="84246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DD225F-7B07-4E4F-A8CF-EC56FEDD3452}"/>
                </a:ext>
              </a:extLst>
            </p:cNvPr>
            <p:cNvSpPr txBox="1"/>
            <p:nvPr/>
          </p:nvSpPr>
          <p:spPr>
            <a:xfrm>
              <a:off x="2135876" y="1897721"/>
              <a:ext cx="2138114" cy="46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PPT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presentasi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DEA291-DE36-4B82-834D-CAAC1B9543DF}"/>
                </a:ext>
              </a:extLst>
            </p:cNvPr>
            <p:cNvSpPr txBox="1"/>
            <p:nvPr/>
          </p:nvSpPr>
          <p:spPr>
            <a:xfrm>
              <a:off x="2135876" y="1515909"/>
              <a:ext cx="2138114" cy="4606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Feby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Maulana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Hendrayatno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4A47B5-BDED-4896-9A2D-4060B4124B9C}"/>
              </a:ext>
            </a:extLst>
          </p:cNvPr>
          <p:cNvGrpSpPr/>
          <p:nvPr/>
        </p:nvGrpSpPr>
        <p:grpSpPr>
          <a:xfrm>
            <a:off x="1919831" y="4155020"/>
            <a:ext cx="2818592" cy="1043543"/>
            <a:chOff x="2135876" y="1614620"/>
            <a:chExt cx="2138114" cy="74375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DD225F-7B07-4E4F-A8CF-EC56FEDD3452}"/>
                </a:ext>
              </a:extLst>
            </p:cNvPr>
            <p:cNvSpPr txBox="1"/>
            <p:nvPr/>
          </p:nvSpPr>
          <p:spPr>
            <a:xfrm>
              <a:off x="2135876" y="1897721"/>
              <a:ext cx="2138114" cy="46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Tampilan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awal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flowchart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DEA291-DE36-4B82-834D-CAAC1B9543DF}"/>
                </a:ext>
              </a:extLst>
            </p:cNvPr>
            <p:cNvSpPr txBox="1"/>
            <p:nvPr/>
          </p:nvSpPr>
          <p:spPr>
            <a:xfrm>
              <a:off x="2135876" y="1614620"/>
              <a:ext cx="2138114" cy="2632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Sahrul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Fajri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Udin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4A47B5-BDED-4896-9A2D-4060B4124B9C}"/>
              </a:ext>
            </a:extLst>
          </p:cNvPr>
          <p:cNvGrpSpPr/>
          <p:nvPr/>
        </p:nvGrpSpPr>
        <p:grpSpPr>
          <a:xfrm>
            <a:off x="6812992" y="4552700"/>
            <a:ext cx="2818592" cy="766545"/>
            <a:chOff x="2135876" y="1614620"/>
            <a:chExt cx="2138114" cy="5463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DD225F-7B07-4E4F-A8CF-EC56FEDD3452}"/>
                </a:ext>
              </a:extLst>
            </p:cNvPr>
            <p:cNvSpPr txBox="1"/>
            <p:nvPr/>
          </p:nvSpPr>
          <p:spPr>
            <a:xfrm>
              <a:off x="2135876" y="1897721"/>
              <a:ext cx="2138114" cy="263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mock up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2DEA291-DE36-4B82-834D-CAAC1B9543DF}"/>
                </a:ext>
              </a:extLst>
            </p:cNvPr>
            <p:cNvSpPr txBox="1"/>
            <p:nvPr/>
          </p:nvSpPr>
          <p:spPr>
            <a:xfrm>
              <a:off x="2135876" y="1614620"/>
              <a:ext cx="2138114" cy="2632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Tridea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Nurdianah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00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257505" y="1956941"/>
            <a:ext cx="11421455" cy="1402342"/>
            <a:chOff x="10175" y="2023474"/>
            <a:chExt cx="11421455" cy="1402342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10175" y="3197216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5565870" y="1227173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-13063" y="223266"/>
            <a:ext cx="94946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000" b="1" dirty="0" err="1">
                <a:effectLst>
                  <a:reflection blurRad="6350" stA="55000" endA="300" endPos="45500" dir="5400000" sy="-100000" algn="bl" rotWithShape="0"/>
                </a:effectLst>
                <a:cs typeface="Arial" pitchFamily="34" charset="0"/>
              </a:rPr>
              <a:t>Teknologi</a:t>
            </a:r>
            <a:r>
              <a:rPr lang="en-US" altLang="ko-KR" sz="5000" b="1" dirty="0">
                <a:effectLst>
                  <a:reflection blurRad="6350" stA="55000" endA="300" endPos="45500" dir="5400000" sy="-100000" algn="bl" rotWithShape="0"/>
                </a:effectLst>
                <a:cs typeface="Arial" pitchFamily="34" charset="0"/>
              </a:rPr>
              <a:t> yang </a:t>
            </a:r>
            <a:r>
              <a:rPr lang="en-US" altLang="ko-KR" sz="5000" b="1" dirty="0" err="1">
                <a:effectLst>
                  <a:reflection blurRad="6350" stA="55000" endA="300" endPos="45500" dir="5400000" sy="-100000" algn="bl" rotWithShape="0"/>
                </a:effectLst>
                <a:cs typeface="Arial" pitchFamily="34" charset="0"/>
              </a:rPr>
              <a:t>digunakan</a:t>
            </a:r>
            <a:endParaRPr lang="ko-KR" altLang="en-US" sz="5000" b="1" dirty="0">
              <a:effectLst>
                <a:reflection blurRad="6350" stA="55000" endA="300" endPos="45500" dir="5400000" sy="-100000" algn="bl" rotWithShape="0"/>
              </a:effectLst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1164650" y="1476066"/>
            <a:ext cx="537984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000" b="1" dirty="0">
                <a:cs typeface="Arial" pitchFamily="34" charset="0"/>
              </a:rPr>
              <a:t>Family Laundry</a:t>
            </a:r>
            <a:endParaRPr lang="ko-KR" altLang="en-US" sz="5000" b="1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0" y="3517482"/>
            <a:ext cx="1343443" cy="1277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778" l="9778" r="89778">
                        <a14:foregroundMark x1="35556" y1="14667" x2="35556" y2="14667"/>
                        <a14:foregroundMark x1="48889" y1="13778" x2="48889" y2="13778"/>
                        <a14:foregroundMark x1="64444" y1="16444" x2="64444" y2="1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6" y="4988648"/>
            <a:ext cx="1606732" cy="16460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98597F-8760-4C30-A201-4A6F1A627D0B}"/>
              </a:ext>
            </a:extLst>
          </p:cNvPr>
          <p:cNvSpPr txBox="1"/>
          <p:nvPr/>
        </p:nvSpPr>
        <p:spPr>
          <a:xfrm>
            <a:off x="2182514" y="3745915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Pembuatan</a:t>
            </a:r>
            <a:r>
              <a:rPr lang="en-US" altLang="ko-KR" sz="2400" b="1" dirty="0">
                <a:cs typeface="Arial" pitchFamily="34" charset="0"/>
              </a:rPr>
              <a:t> script </a:t>
            </a:r>
            <a:r>
              <a:rPr lang="en-US" altLang="ko-KR" sz="2400" b="1" dirty="0" err="1">
                <a:cs typeface="Arial" pitchFamily="34" charset="0"/>
              </a:rPr>
              <a:t>untuk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isi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dari</a:t>
            </a:r>
            <a:r>
              <a:rPr lang="en-US" altLang="ko-KR" sz="2400" b="1" dirty="0">
                <a:cs typeface="Arial" pitchFamily="34" charset="0"/>
              </a:rPr>
              <a:t> web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B4820-6F1D-4ADD-BAA5-5646AA914E5E}"/>
              </a:ext>
            </a:extLst>
          </p:cNvPr>
          <p:cNvSpPr txBox="1"/>
          <p:nvPr/>
        </p:nvSpPr>
        <p:spPr>
          <a:xfrm>
            <a:off x="2248297" y="5381934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Untuk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memperindah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tampilan</a:t>
            </a:r>
            <a:endParaRPr lang="ko-KR" altLang="en-US" sz="2400" b="1" dirty="0"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CD522-EA2F-4EFF-9E3D-E8450D2C6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80" y="3926800"/>
            <a:ext cx="1692796" cy="9145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CB4DFA-0949-448B-8313-EC56DA6A7637}"/>
              </a:ext>
            </a:extLst>
          </p:cNvPr>
          <p:cNvSpPr txBox="1"/>
          <p:nvPr/>
        </p:nvSpPr>
        <p:spPr>
          <a:xfrm>
            <a:off x="8431561" y="4010363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Membuat</a:t>
            </a:r>
            <a:r>
              <a:rPr lang="en-US" altLang="ko-KR" sz="2400" b="1" dirty="0">
                <a:cs typeface="Arial" pitchFamily="34" charset="0"/>
              </a:rPr>
              <a:t> web </a:t>
            </a:r>
            <a:r>
              <a:rPr lang="en-US" altLang="ko-KR" sz="2400" b="1" dirty="0" err="1">
                <a:cs typeface="Arial" pitchFamily="34" charset="0"/>
              </a:rPr>
              <a:t>menjadi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dinamis</a:t>
            </a:r>
            <a:endParaRPr lang="ko-KR" altLang="en-US" sz="2400" b="1" dirty="0"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8" b="23715"/>
          <a:stretch/>
        </p:blipFill>
        <p:spPr>
          <a:xfrm>
            <a:off x="6078147" y="5189595"/>
            <a:ext cx="2222789" cy="13634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5B4820-6F1D-4ADD-BAA5-5646AA914E5E}"/>
              </a:ext>
            </a:extLst>
          </p:cNvPr>
          <p:cNvSpPr txBox="1"/>
          <p:nvPr/>
        </p:nvSpPr>
        <p:spPr>
          <a:xfrm>
            <a:off x="8551028" y="5536771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Untuk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menyimpan</a:t>
            </a:r>
            <a:r>
              <a:rPr lang="en-US" altLang="ko-KR" sz="2400" b="1" dirty="0">
                <a:cs typeface="Arial" pitchFamily="34" charset="0"/>
              </a:rPr>
              <a:t> database</a:t>
            </a:r>
            <a:endParaRPr lang="ko-KR" altLang="en-US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1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71" y="783114"/>
            <a:ext cx="8393373" cy="5660408"/>
          </a:xfrm>
          <a:prstGeom prst="rect">
            <a:avLst/>
          </a:prstGeom>
        </p:spPr>
      </p:pic>
      <p:grpSp>
        <p:nvGrpSpPr>
          <p:cNvPr id="3" name="Graphic 70">
            <a:extLst>
              <a:ext uri="{FF2B5EF4-FFF2-40B4-BE49-F238E27FC236}">
                <a16:creationId xmlns:a16="http://schemas.microsoft.com/office/drawing/2014/main" id="{5FDBA7A4-4CA9-4F65-81BF-C07EBFDB3131}"/>
              </a:ext>
            </a:extLst>
          </p:cNvPr>
          <p:cNvGrpSpPr/>
          <p:nvPr/>
        </p:nvGrpSpPr>
        <p:grpSpPr>
          <a:xfrm>
            <a:off x="106406" y="4217157"/>
            <a:ext cx="1407223" cy="2529855"/>
            <a:chOff x="7260370" y="4005833"/>
            <a:chExt cx="1545616" cy="2350149"/>
          </a:xfrm>
          <a:solidFill>
            <a:srgbClr val="92D050"/>
          </a:solidFill>
        </p:grpSpPr>
        <p:sp>
          <p:nvSpPr>
            <p:cNvPr id="4" name="Freeform: Shape 19">
              <a:extLst>
                <a:ext uri="{FF2B5EF4-FFF2-40B4-BE49-F238E27FC236}">
                  <a16:creationId xmlns:a16="http://schemas.microsoft.com/office/drawing/2014/main" id="{661996D3-B2E9-4584-B251-C565292BE0CE}"/>
                </a:ext>
              </a:extLst>
            </p:cNvPr>
            <p:cNvSpPr/>
            <p:nvPr/>
          </p:nvSpPr>
          <p:spPr>
            <a:xfrm>
              <a:off x="7260370" y="4005833"/>
              <a:ext cx="1545616" cy="1418299"/>
            </a:xfrm>
            <a:custGeom>
              <a:avLst/>
              <a:gdLst>
                <a:gd name="connsiteX0" fmla="*/ 707367 w 1545615"/>
                <a:gd name="connsiteY0" fmla="*/ 1103320 h 1418299"/>
                <a:gd name="connsiteX1" fmla="*/ 622320 w 1545615"/>
                <a:gd name="connsiteY1" fmla="*/ 1055449 h 1418299"/>
                <a:gd name="connsiteX2" fmla="*/ 612390 w 1545615"/>
                <a:gd name="connsiteY2" fmla="*/ 1110704 h 1418299"/>
                <a:gd name="connsiteX3" fmla="*/ 540838 w 1545615"/>
                <a:gd name="connsiteY3" fmla="*/ 1295822 h 1418299"/>
                <a:gd name="connsiteX4" fmla="*/ 360304 w 1545615"/>
                <a:gd name="connsiteY4" fmla="*/ 1415499 h 1418299"/>
                <a:gd name="connsiteX5" fmla="*/ 264053 w 1545615"/>
                <a:gd name="connsiteY5" fmla="*/ 1418809 h 1418299"/>
                <a:gd name="connsiteX6" fmla="*/ 82755 w 1545615"/>
                <a:gd name="connsiteY6" fmla="*/ 1378832 h 1418299"/>
                <a:gd name="connsiteX7" fmla="*/ 0 w 1545615"/>
                <a:gd name="connsiteY7" fmla="*/ 1350313 h 1418299"/>
                <a:gd name="connsiteX8" fmla="*/ 63913 w 1545615"/>
                <a:gd name="connsiteY8" fmla="*/ 1323322 h 1418299"/>
                <a:gd name="connsiteX9" fmla="*/ 159400 w 1545615"/>
                <a:gd name="connsiteY9" fmla="*/ 1206955 h 1418299"/>
                <a:gd name="connsiteX10" fmla="*/ 210326 w 1545615"/>
                <a:gd name="connsiteY10" fmla="*/ 1075820 h 1418299"/>
                <a:gd name="connsiteX11" fmla="*/ 264053 w 1545615"/>
                <a:gd name="connsiteY11" fmla="*/ 1000703 h 1418299"/>
                <a:gd name="connsiteX12" fmla="*/ 429819 w 1545615"/>
                <a:gd name="connsiteY12" fmla="*/ 922277 h 1418299"/>
                <a:gd name="connsiteX13" fmla="*/ 545931 w 1545615"/>
                <a:gd name="connsiteY13" fmla="*/ 924823 h 1418299"/>
                <a:gd name="connsiteX14" fmla="*/ 556880 w 1545615"/>
                <a:gd name="connsiteY14" fmla="*/ 914892 h 1418299"/>
                <a:gd name="connsiteX15" fmla="*/ 613918 w 1545615"/>
                <a:gd name="connsiteY15" fmla="*/ 766951 h 1418299"/>
                <a:gd name="connsiteX16" fmla="*/ 678085 w 1545615"/>
                <a:gd name="connsiteY16" fmla="*/ 720354 h 1418299"/>
                <a:gd name="connsiteX17" fmla="*/ 656696 w 1545615"/>
                <a:gd name="connsiteY17" fmla="*/ 706349 h 1418299"/>
                <a:gd name="connsiteX18" fmla="*/ 541347 w 1545615"/>
                <a:gd name="connsiteY18" fmla="*/ 626140 h 1418299"/>
                <a:gd name="connsiteX19" fmla="*/ 428036 w 1545615"/>
                <a:gd name="connsiteY19" fmla="*/ 488639 h 1418299"/>
                <a:gd name="connsiteX20" fmla="*/ 403592 w 1545615"/>
                <a:gd name="connsiteY20" fmla="*/ 346809 h 1418299"/>
                <a:gd name="connsiteX21" fmla="*/ 456810 w 1545615"/>
                <a:gd name="connsiteY21" fmla="*/ 196576 h 1418299"/>
                <a:gd name="connsiteX22" fmla="*/ 552297 w 1545615"/>
                <a:gd name="connsiteY22" fmla="*/ 72315 h 1418299"/>
                <a:gd name="connsiteX23" fmla="*/ 618501 w 1545615"/>
                <a:gd name="connsiteY23" fmla="*/ 0 h 1418299"/>
                <a:gd name="connsiteX24" fmla="*/ 614681 w 1545615"/>
                <a:gd name="connsiteY24" fmla="*/ 34375 h 1418299"/>
                <a:gd name="connsiteX25" fmla="*/ 666881 w 1545615"/>
                <a:gd name="connsiteY25" fmla="*/ 188682 h 1418299"/>
                <a:gd name="connsiteX26" fmla="*/ 726465 w 1545615"/>
                <a:gd name="connsiteY26" fmla="*/ 249285 h 1418299"/>
                <a:gd name="connsiteX27" fmla="*/ 836975 w 1545615"/>
                <a:gd name="connsiteY27" fmla="*/ 418360 h 1418299"/>
                <a:gd name="connsiteX28" fmla="*/ 819915 w 1545615"/>
                <a:gd name="connsiteY28" fmla="*/ 603732 h 1418299"/>
                <a:gd name="connsiteX29" fmla="*/ 762877 w 1545615"/>
                <a:gd name="connsiteY29" fmla="*/ 703039 h 1418299"/>
                <a:gd name="connsiteX30" fmla="*/ 858110 w 1545615"/>
                <a:gd name="connsiteY30" fmla="*/ 728247 h 1418299"/>
                <a:gd name="connsiteX31" fmla="*/ 961235 w 1545615"/>
                <a:gd name="connsiteY31" fmla="*/ 869059 h 1418299"/>
                <a:gd name="connsiteX32" fmla="*/ 974222 w 1545615"/>
                <a:gd name="connsiteY32" fmla="*/ 875679 h 1418299"/>
                <a:gd name="connsiteX33" fmla="*/ 1135404 w 1545615"/>
                <a:gd name="connsiteY33" fmla="*/ 824753 h 1418299"/>
                <a:gd name="connsiteX34" fmla="*/ 1351077 w 1545615"/>
                <a:gd name="connsiteY34" fmla="*/ 860401 h 1418299"/>
                <a:gd name="connsiteX35" fmla="*/ 1454967 w 1545615"/>
                <a:gd name="connsiteY35" fmla="*/ 972694 h 1418299"/>
                <a:gd name="connsiteX36" fmla="*/ 1539250 w 1545615"/>
                <a:gd name="connsiteY36" fmla="*/ 1212302 h 1418299"/>
                <a:gd name="connsiteX37" fmla="*/ 1546889 w 1545615"/>
                <a:gd name="connsiteY37" fmla="*/ 1246423 h 1418299"/>
                <a:gd name="connsiteX38" fmla="*/ 1508185 w 1545615"/>
                <a:gd name="connsiteY38" fmla="*/ 1214594 h 1418299"/>
                <a:gd name="connsiteX39" fmla="*/ 1427976 w 1545615"/>
                <a:gd name="connsiteY39" fmla="*/ 1186075 h 1418299"/>
                <a:gd name="connsiteX40" fmla="*/ 1331470 w 1545615"/>
                <a:gd name="connsiteY40" fmla="*/ 1188876 h 1418299"/>
                <a:gd name="connsiteX41" fmla="*/ 1238530 w 1545615"/>
                <a:gd name="connsiteY41" fmla="*/ 1210775 h 1418299"/>
                <a:gd name="connsiteX42" fmla="*/ 1118343 w 1545615"/>
                <a:gd name="connsiteY42" fmla="*/ 1212812 h 1418299"/>
                <a:gd name="connsiteX43" fmla="*/ 991027 w 1545615"/>
                <a:gd name="connsiteY43" fmla="*/ 1153482 h 1418299"/>
                <a:gd name="connsiteX44" fmla="*/ 917184 w 1545615"/>
                <a:gd name="connsiteY44" fmla="*/ 1064616 h 1418299"/>
                <a:gd name="connsiteX45" fmla="*/ 895286 w 1545615"/>
                <a:gd name="connsiteY45" fmla="*/ 1060287 h 1418299"/>
                <a:gd name="connsiteX46" fmla="*/ 827554 w 1545615"/>
                <a:gd name="connsiteY46" fmla="*/ 1100519 h 1418299"/>
                <a:gd name="connsiteX47" fmla="*/ 707367 w 1545615"/>
                <a:gd name="connsiteY47" fmla="*/ 1103320 h 1418299"/>
                <a:gd name="connsiteX48" fmla="*/ 642182 w 1545615"/>
                <a:gd name="connsiteY48" fmla="*/ 905980 h 1418299"/>
                <a:gd name="connsiteX49" fmla="*/ 760586 w 1545615"/>
                <a:gd name="connsiteY49" fmla="*/ 1026930 h 1418299"/>
                <a:gd name="connsiteX50" fmla="*/ 882045 w 1545615"/>
                <a:gd name="connsiteY50" fmla="*/ 909036 h 1418299"/>
                <a:gd name="connsiteX51" fmla="*/ 762877 w 1545615"/>
                <a:gd name="connsiteY51" fmla="*/ 787322 h 1418299"/>
                <a:gd name="connsiteX52" fmla="*/ 642182 w 1545615"/>
                <a:gd name="connsiteY52" fmla="*/ 905980 h 1418299"/>
                <a:gd name="connsiteX53" fmla="*/ 579288 w 1545615"/>
                <a:gd name="connsiteY53" fmla="*/ 340952 h 1418299"/>
                <a:gd name="connsiteX54" fmla="*/ 580306 w 1545615"/>
                <a:gd name="connsiteY54" fmla="*/ 348846 h 1418299"/>
                <a:gd name="connsiteX55" fmla="*/ 613154 w 1545615"/>
                <a:gd name="connsiteY55" fmla="*/ 459356 h 1418299"/>
                <a:gd name="connsiteX56" fmla="*/ 686742 w 1545615"/>
                <a:gd name="connsiteY56" fmla="*/ 709659 h 1418299"/>
                <a:gd name="connsiteX57" fmla="*/ 696418 w 1545615"/>
                <a:gd name="connsiteY57" fmla="*/ 714752 h 1418299"/>
                <a:gd name="connsiteX58" fmla="*/ 744798 w 1545615"/>
                <a:gd name="connsiteY58" fmla="*/ 704821 h 1418299"/>
                <a:gd name="connsiteX59" fmla="*/ 753965 w 1545615"/>
                <a:gd name="connsiteY59" fmla="*/ 692853 h 1418299"/>
                <a:gd name="connsiteX60" fmla="*/ 720354 w 1545615"/>
                <a:gd name="connsiteY60" fmla="*/ 578524 h 1418299"/>
                <a:gd name="connsiteX61" fmla="*/ 579288 w 1545615"/>
                <a:gd name="connsiteY61" fmla="*/ 340952 h 1418299"/>
                <a:gd name="connsiteX62" fmla="*/ 327711 w 1545615"/>
                <a:gd name="connsiteY62" fmla="*/ 1239803 h 1418299"/>
                <a:gd name="connsiteX63" fmla="*/ 340443 w 1545615"/>
                <a:gd name="connsiteY63" fmla="*/ 1235474 h 1418299"/>
                <a:gd name="connsiteX64" fmla="*/ 389841 w 1545615"/>
                <a:gd name="connsiteY64" fmla="*/ 1193714 h 1418299"/>
                <a:gd name="connsiteX65" fmla="*/ 584380 w 1545615"/>
                <a:gd name="connsiteY65" fmla="*/ 1018782 h 1418299"/>
                <a:gd name="connsiteX66" fmla="*/ 585399 w 1545615"/>
                <a:gd name="connsiteY66" fmla="*/ 1008342 h 1418299"/>
                <a:gd name="connsiteX67" fmla="*/ 566556 w 1545615"/>
                <a:gd name="connsiteY67" fmla="*/ 964036 h 1418299"/>
                <a:gd name="connsiteX68" fmla="*/ 551023 w 1545615"/>
                <a:gd name="connsiteY68" fmla="*/ 959198 h 1418299"/>
                <a:gd name="connsiteX69" fmla="*/ 406138 w 1545615"/>
                <a:gd name="connsiteY69" fmla="*/ 1118089 h 1418299"/>
                <a:gd name="connsiteX70" fmla="*/ 327711 w 1545615"/>
                <a:gd name="connsiteY70" fmla="*/ 1239803 h 1418299"/>
                <a:gd name="connsiteX71" fmla="*/ 1284363 w 1545615"/>
                <a:gd name="connsiteY71" fmla="*/ 1028458 h 1418299"/>
                <a:gd name="connsiteX72" fmla="*/ 1224016 w 1545615"/>
                <a:gd name="connsiteY72" fmla="*/ 1006814 h 1418299"/>
                <a:gd name="connsiteX73" fmla="*/ 969893 w 1545615"/>
                <a:gd name="connsiteY73" fmla="*/ 939846 h 1418299"/>
                <a:gd name="connsiteX74" fmla="*/ 961745 w 1545615"/>
                <a:gd name="connsiteY74" fmla="*/ 945448 h 1418299"/>
                <a:gd name="connsiteX75" fmla="*/ 946212 w 1545615"/>
                <a:gd name="connsiteY75" fmla="*/ 993574 h 1418299"/>
                <a:gd name="connsiteX76" fmla="*/ 951305 w 1545615"/>
                <a:gd name="connsiteY76" fmla="*/ 1004013 h 1418299"/>
                <a:gd name="connsiteX77" fmla="*/ 1081167 w 1545615"/>
                <a:gd name="connsiteY77" fmla="*/ 1026930 h 1418299"/>
                <a:gd name="connsiteX78" fmla="*/ 1284363 w 1545615"/>
                <a:gd name="connsiteY78" fmla="*/ 1028458 h 1418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45615" h="1418299">
                  <a:moveTo>
                    <a:pt x="707367" y="1103320"/>
                  </a:moveTo>
                  <a:cubicBezTo>
                    <a:pt x="676048" y="1093899"/>
                    <a:pt x="648038" y="1078621"/>
                    <a:pt x="622320" y="1055449"/>
                  </a:cubicBezTo>
                  <a:cubicBezTo>
                    <a:pt x="618756" y="1075310"/>
                    <a:pt x="615955" y="1093135"/>
                    <a:pt x="612390" y="1110704"/>
                  </a:cubicBezTo>
                  <a:cubicBezTo>
                    <a:pt x="599149" y="1176399"/>
                    <a:pt x="578524" y="1239548"/>
                    <a:pt x="540838" y="1295822"/>
                  </a:cubicBezTo>
                  <a:cubicBezTo>
                    <a:pt x="497296" y="1360753"/>
                    <a:pt x="436694" y="1400730"/>
                    <a:pt x="360304" y="1415499"/>
                  </a:cubicBezTo>
                  <a:cubicBezTo>
                    <a:pt x="328730" y="1421610"/>
                    <a:pt x="296137" y="1420082"/>
                    <a:pt x="264053" y="1418809"/>
                  </a:cubicBezTo>
                  <a:cubicBezTo>
                    <a:pt x="201414" y="1416008"/>
                    <a:pt x="141575" y="1399202"/>
                    <a:pt x="82755" y="1378832"/>
                  </a:cubicBezTo>
                  <a:cubicBezTo>
                    <a:pt x="55255" y="1369410"/>
                    <a:pt x="27500" y="1360753"/>
                    <a:pt x="0" y="1350313"/>
                  </a:cubicBezTo>
                  <a:cubicBezTo>
                    <a:pt x="22662" y="1343692"/>
                    <a:pt x="43797" y="1335035"/>
                    <a:pt x="63913" y="1323322"/>
                  </a:cubicBezTo>
                  <a:cubicBezTo>
                    <a:pt x="110001" y="1296076"/>
                    <a:pt x="138520" y="1254571"/>
                    <a:pt x="159400" y="1206955"/>
                  </a:cubicBezTo>
                  <a:cubicBezTo>
                    <a:pt x="178497" y="1163922"/>
                    <a:pt x="187409" y="1117325"/>
                    <a:pt x="210326" y="1075820"/>
                  </a:cubicBezTo>
                  <a:cubicBezTo>
                    <a:pt x="225349" y="1048574"/>
                    <a:pt x="242155" y="1022602"/>
                    <a:pt x="264053" y="1000703"/>
                  </a:cubicBezTo>
                  <a:cubicBezTo>
                    <a:pt x="309632" y="955124"/>
                    <a:pt x="365651" y="929916"/>
                    <a:pt x="429819" y="922277"/>
                  </a:cubicBezTo>
                  <a:cubicBezTo>
                    <a:pt x="468777" y="917693"/>
                    <a:pt x="507481" y="918203"/>
                    <a:pt x="545931" y="924823"/>
                  </a:cubicBezTo>
                  <a:cubicBezTo>
                    <a:pt x="553570" y="926096"/>
                    <a:pt x="556880" y="926351"/>
                    <a:pt x="556880" y="914892"/>
                  </a:cubicBezTo>
                  <a:cubicBezTo>
                    <a:pt x="557135" y="858619"/>
                    <a:pt x="573940" y="808456"/>
                    <a:pt x="613918" y="766951"/>
                  </a:cubicBezTo>
                  <a:cubicBezTo>
                    <a:pt x="632506" y="747599"/>
                    <a:pt x="653131" y="732067"/>
                    <a:pt x="678085" y="720354"/>
                  </a:cubicBezTo>
                  <a:cubicBezTo>
                    <a:pt x="672738" y="712715"/>
                    <a:pt x="663571" y="710678"/>
                    <a:pt x="656696" y="706349"/>
                  </a:cubicBezTo>
                  <a:cubicBezTo>
                    <a:pt x="616464" y="682159"/>
                    <a:pt x="577760" y="655932"/>
                    <a:pt x="541347" y="626140"/>
                  </a:cubicBezTo>
                  <a:cubicBezTo>
                    <a:pt x="494241" y="587436"/>
                    <a:pt x="455791" y="542621"/>
                    <a:pt x="428036" y="488639"/>
                  </a:cubicBezTo>
                  <a:cubicBezTo>
                    <a:pt x="405119" y="443823"/>
                    <a:pt x="400281" y="396207"/>
                    <a:pt x="403592" y="346809"/>
                  </a:cubicBezTo>
                  <a:cubicBezTo>
                    <a:pt x="407156" y="291554"/>
                    <a:pt x="429309" y="243173"/>
                    <a:pt x="456810" y="196576"/>
                  </a:cubicBezTo>
                  <a:cubicBezTo>
                    <a:pt x="483546" y="151251"/>
                    <a:pt x="516648" y="110765"/>
                    <a:pt x="552297" y="72315"/>
                  </a:cubicBezTo>
                  <a:cubicBezTo>
                    <a:pt x="573940" y="48889"/>
                    <a:pt x="595839" y="25718"/>
                    <a:pt x="618501" y="0"/>
                  </a:cubicBezTo>
                  <a:cubicBezTo>
                    <a:pt x="616973" y="12732"/>
                    <a:pt x="615445" y="23681"/>
                    <a:pt x="614681" y="34375"/>
                  </a:cubicBezTo>
                  <a:cubicBezTo>
                    <a:pt x="610098" y="93195"/>
                    <a:pt x="631487" y="143358"/>
                    <a:pt x="666881" y="188682"/>
                  </a:cubicBezTo>
                  <a:cubicBezTo>
                    <a:pt x="684451" y="211090"/>
                    <a:pt x="705076" y="230442"/>
                    <a:pt x="726465" y="249285"/>
                  </a:cubicBezTo>
                  <a:cubicBezTo>
                    <a:pt x="778155" y="295628"/>
                    <a:pt x="819405" y="349100"/>
                    <a:pt x="836975" y="418360"/>
                  </a:cubicBezTo>
                  <a:cubicBezTo>
                    <a:pt x="853017" y="482273"/>
                    <a:pt x="844359" y="543639"/>
                    <a:pt x="819915" y="603732"/>
                  </a:cubicBezTo>
                  <a:cubicBezTo>
                    <a:pt x="805655" y="639126"/>
                    <a:pt x="786049" y="671210"/>
                    <a:pt x="762877" y="703039"/>
                  </a:cubicBezTo>
                  <a:cubicBezTo>
                    <a:pt x="796998" y="705840"/>
                    <a:pt x="828827" y="711951"/>
                    <a:pt x="858110" y="728247"/>
                  </a:cubicBezTo>
                  <a:cubicBezTo>
                    <a:pt x="913874" y="759567"/>
                    <a:pt x="949013" y="805910"/>
                    <a:pt x="961235" y="869059"/>
                  </a:cubicBezTo>
                  <a:cubicBezTo>
                    <a:pt x="963018" y="878225"/>
                    <a:pt x="965310" y="879498"/>
                    <a:pt x="974222" y="875679"/>
                  </a:cubicBezTo>
                  <a:cubicBezTo>
                    <a:pt x="1026167" y="852762"/>
                    <a:pt x="1079130" y="833665"/>
                    <a:pt x="1135404" y="824753"/>
                  </a:cubicBezTo>
                  <a:cubicBezTo>
                    <a:pt x="1211284" y="812785"/>
                    <a:pt x="1284363" y="818387"/>
                    <a:pt x="1351077" y="860401"/>
                  </a:cubicBezTo>
                  <a:cubicBezTo>
                    <a:pt x="1395638" y="888411"/>
                    <a:pt x="1428740" y="927624"/>
                    <a:pt x="1454967" y="972694"/>
                  </a:cubicBezTo>
                  <a:cubicBezTo>
                    <a:pt x="1498254" y="1047046"/>
                    <a:pt x="1519898" y="1129292"/>
                    <a:pt x="1539250" y="1212302"/>
                  </a:cubicBezTo>
                  <a:cubicBezTo>
                    <a:pt x="1541796" y="1222742"/>
                    <a:pt x="1546380" y="1232928"/>
                    <a:pt x="1546889" y="1246423"/>
                  </a:cubicBezTo>
                  <a:cubicBezTo>
                    <a:pt x="1534157" y="1233691"/>
                    <a:pt x="1522190" y="1222997"/>
                    <a:pt x="1508185" y="1214594"/>
                  </a:cubicBezTo>
                  <a:cubicBezTo>
                    <a:pt x="1483231" y="1199825"/>
                    <a:pt x="1456495" y="1191677"/>
                    <a:pt x="1427976" y="1186075"/>
                  </a:cubicBezTo>
                  <a:cubicBezTo>
                    <a:pt x="1395128" y="1179710"/>
                    <a:pt x="1363299" y="1182256"/>
                    <a:pt x="1331470" y="1188876"/>
                  </a:cubicBezTo>
                  <a:cubicBezTo>
                    <a:pt x="1300405" y="1195242"/>
                    <a:pt x="1269849" y="1206446"/>
                    <a:pt x="1238530" y="1210775"/>
                  </a:cubicBezTo>
                  <a:cubicBezTo>
                    <a:pt x="1198807" y="1216376"/>
                    <a:pt x="1158830" y="1220705"/>
                    <a:pt x="1118343" y="1212812"/>
                  </a:cubicBezTo>
                  <a:cubicBezTo>
                    <a:pt x="1070473" y="1203645"/>
                    <a:pt x="1027694" y="1184802"/>
                    <a:pt x="991027" y="1153482"/>
                  </a:cubicBezTo>
                  <a:cubicBezTo>
                    <a:pt x="961745" y="1128274"/>
                    <a:pt x="936282" y="1098737"/>
                    <a:pt x="917184" y="1064616"/>
                  </a:cubicBezTo>
                  <a:cubicBezTo>
                    <a:pt x="908527" y="1049083"/>
                    <a:pt x="908527" y="1049083"/>
                    <a:pt x="895286" y="1060287"/>
                  </a:cubicBezTo>
                  <a:cubicBezTo>
                    <a:pt x="874915" y="1077602"/>
                    <a:pt x="851998" y="1090079"/>
                    <a:pt x="827554" y="1100519"/>
                  </a:cubicBezTo>
                  <a:cubicBezTo>
                    <a:pt x="787577" y="1111723"/>
                    <a:pt x="747599" y="1114524"/>
                    <a:pt x="707367" y="1103320"/>
                  </a:cubicBezTo>
                  <a:close/>
                  <a:moveTo>
                    <a:pt x="642182" y="905980"/>
                  </a:moveTo>
                  <a:cubicBezTo>
                    <a:pt x="641672" y="972694"/>
                    <a:pt x="694381" y="1026676"/>
                    <a:pt x="760586" y="1026930"/>
                  </a:cubicBezTo>
                  <a:cubicBezTo>
                    <a:pt x="827554" y="1027185"/>
                    <a:pt x="881790" y="974476"/>
                    <a:pt x="882045" y="909036"/>
                  </a:cubicBezTo>
                  <a:cubicBezTo>
                    <a:pt x="882300" y="841558"/>
                    <a:pt x="829591" y="787831"/>
                    <a:pt x="762877" y="787322"/>
                  </a:cubicBezTo>
                  <a:cubicBezTo>
                    <a:pt x="696418" y="787067"/>
                    <a:pt x="642691" y="839776"/>
                    <a:pt x="642182" y="905980"/>
                  </a:cubicBezTo>
                  <a:close/>
                  <a:moveTo>
                    <a:pt x="579288" y="340952"/>
                  </a:moveTo>
                  <a:cubicBezTo>
                    <a:pt x="579542" y="344008"/>
                    <a:pt x="579797" y="346299"/>
                    <a:pt x="580306" y="348846"/>
                  </a:cubicBezTo>
                  <a:cubicBezTo>
                    <a:pt x="587945" y="386786"/>
                    <a:pt x="600422" y="423198"/>
                    <a:pt x="613154" y="459356"/>
                  </a:cubicBezTo>
                  <a:cubicBezTo>
                    <a:pt x="642182" y="541602"/>
                    <a:pt x="674775" y="622575"/>
                    <a:pt x="686742" y="709659"/>
                  </a:cubicBezTo>
                  <a:cubicBezTo>
                    <a:pt x="687506" y="716025"/>
                    <a:pt x="690562" y="717043"/>
                    <a:pt x="696418" y="714752"/>
                  </a:cubicBezTo>
                  <a:cubicBezTo>
                    <a:pt x="711951" y="709150"/>
                    <a:pt x="728247" y="705840"/>
                    <a:pt x="744798" y="704821"/>
                  </a:cubicBezTo>
                  <a:cubicBezTo>
                    <a:pt x="752947" y="704312"/>
                    <a:pt x="755493" y="701256"/>
                    <a:pt x="753965" y="692853"/>
                  </a:cubicBezTo>
                  <a:cubicBezTo>
                    <a:pt x="746835" y="653640"/>
                    <a:pt x="734868" y="615700"/>
                    <a:pt x="720354" y="578524"/>
                  </a:cubicBezTo>
                  <a:cubicBezTo>
                    <a:pt x="686742" y="491949"/>
                    <a:pt x="626649" y="420652"/>
                    <a:pt x="579288" y="340952"/>
                  </a:cubicBezTo>
                  <a:close/>
                  <a:moveTo>
                    <a:pt x="327711" y="1239803"/>
                  </a:moveTo>
                  <a:cubicBezTo>
                    <a:pt x="333568" y="1242349"/>
                    <a:pt x="336878" y="1238275"/>
                    <a:pt x="340443" y="1235474"/>
                  </a:cubicBezTo>
                  <a:cubicBezTo>
                    <a:pt x="356994" y="1221724"/>
                    <a:pt x="374054" y="1208228"/>
                    <a:pt x="389841" y="1193714"/>
                  </a:cubicBezTo>
                  <a:cubicBezTo>
                    <a:pt x="454263" y="1134894"/>
                    <a:pt x="513338" y="1070218"/>
                    <a:pt x="584380" y="1018782"/>
                  </a:cubicBezTo>
                  <a:cubicBezTo>
                    <a:pt x="589473" y="1015217"/>
                    <a:pt x="587945" y="1012416"/>
                    <a:pt x="585399" y="1008342"/>
                  </a:cubicBezTo>
                  <a:cubicBezTo>
                    <a:pt x="577251" y="994337"/>
                    <a:pt x="571139" y="979569"/>
                    <a:pt x="566556" y="964036"/>
                  </a:cubicBezTo>
                  <a:cubicBezTo>
                    <a:pt x="562482" y="950541"/>
                    <a:pt x="562482" y="950541"/>
                    <a:pt x="551023" y="959198"/>
                  </a:cubicBezTo>
                  <a:cubicBezTo>
                    <a:pt x="492713" y="1002995"/>
                    <a:pt x="446879" y="1058250"/>
                    <a:pt x="406138" y="1118089"/>
                  </a:cubicBezTo>
                  <a:cubicBezTo>
                    <a:pt x="379147" y="1158066"/>
                    <a:pt x="359031" y="1202372"/>
                    <a:pt x="327711" y="1239803"/>
                  </a:cubicBezTo>
                  <a:close/>
                  <a:moveTo>
                    <a:pt x="1284363" y="1028458"/>
                  </a:moveTo>
                  <a:cubicBezTo>
                    <a:pt x="1265011" y="1019037"/>
                    <a:pt x="1244641" y="1012671"/>
                    <a:pt x="1224016" y="1006814"/>
                  </a:cubicBezTo>
                  <a:cubicBezTo>
                    <a:pt x="1139478" y="983388"/>
                    <a:pt x="1052648" y="969129"/>
                    <a:pt x="969893" y="939846"/>
                  </a:cubicBezTo>
                  <a:cubicBezTo>
                    <a:pt x="963782" y="937555"/>
                    <a:pt x="962509" y="940610"/>
                    <a:pt x="961745" y="945448"/>
                  </a:cubicBezTo>
                  <a:cubicBezTo>
                    <a:pt x="958944" y="962254"/>
                    <a:pt x="953851" y="978550"/>
                    <a:pt x="946212" y="993574"/>
                  </a:cubicBezTo>
                  <a:cubicBezTo>
                    <a:pt x="942902" y="1000194"/>
                    <a:pt x="945194" y="1002231"/>
                    <a:pt x="951305" y="1004013"/>
                  </a:cubicBezTo>
                  <a:cubicBezTo>
                    <a:pt x="993828" y="1016236"/>
                    <a:pt x="1037370" y="1022347"/>
                    <a:pt x="1081167" y="1026930"/>
                  </a:cubicBezTo>
                  <a:cubicBezTo>
                    <a:pt x="1148645" y="1033805"/>
                    <a:pt x="1216377" y="1021583"/>
                    <a:pt x="1284363" y="1028458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0">
              <a:extLst>
                <a:ext uri="{FF2B5EF4-FFF2-40B4-BE49-F238E27FC236}">
                  <a16:creationId xmlns:a16="http://schemas.microsoft.com/office/drawing/2014/main" id="{EFA235C2-5210-4F94-855F-6A0A61597C05}"/>
                </a:ext>
              </a:extLst>
            </p:cNvPr>
            <p:cNvSpPr/>
            <p:nvPr/>
          </p:nvSpPr>
          <p:spPr>
            <a:xfrm>
              <a:off x="7757516" y="5093929"/>
              <a:ext cx="450698" cy="929406"/>
            </a:xfrm>
            <a:custGeom>
              <a:avLst/>
              <a:gdLst>
                <a:gd name="connsiteX0" fmla="*/ 193786 w 450698"/>
                <a:gd name="connsiteY0" fmla="*/ 2546 h 929406"/>
                <a:gd name="connsiteX1" fmla="*/ 313972 w 450698"/>
                <a:gd name="connsiteY1" fmla="*/ 0 h 929406"/>
                <a:gd name="connsiteX2" fmla="*/ 347074 w 450698"/>
                <a:gd name="connsiteY2" fmla="*/ 136483 h 929406"/>
                <a:gd name="connsiteX3" fmla="*/ 361079 w 450698"/>
                <a:gd name="connsiteY3" fmla="*/ 257942 h 929406"/>
                <a:gd name="connsiteX4" fmla="*/ 342236 w 450698"/>
                <a:gd name="connsiteY4" fmla="*/ 353429 h 929406"/>
                <a:gd name="connsiteX5" fmla="*/ 340454 w 450698"/>
                <a:gd name="connsiteY5" fmla="*/ 363105 h 929406"/>
                <a:gd name="connsiteX6" fmla="*/ 202953 w 450698"/>
                <a:gd name="connsiteY6" fmla="*/ 443569 h 929406"/>
                <a:gd name="connsiteX7" fmla="*/ 262791 w 450698"/>
                <a:gd name="connsiteY7" fmla="*/ 443823 h 929406"/>
                <a:gd name="connsiteX8" fmla="*/ 348348 w 450698"/>
                <a:gd name="connsiteY8" fmla="*/ 417087 h 929406"/>
                <a:gd name="connsiteX9" fmla="*/ 438996 w 450698"/>
                <a:gd name="connsiteY9" fmla="*/ 690307 h 929406"/>
                <a:gd name="connsiteX10" fmla="*/ 452747 w 450698"/>
                <a:gd name="connsiteY10" fmla="*/ 773317 h 929406"/>
                <a:gd name="connsiteX11" fmla="*/ 443580 w 450698"/>
                <a:gd name="connsiteY11" fmla="*/ 783248 h 929406"/>
                <a:gd name="connsiteX12" fmla="*/ 314736 w 450698"/>
                <a:gd name="connsiteY12" fmla="*/ 808201 h 929406"/>
                <a:gd name="connsiteX13" fmla="*/ 171378 w 450698"/>
                <a:gd name="connsiteY13" fmla="*/ 861929 h 929406"/>
                <a:gd name="connsiteX14" fmla="*/ 73090 w 450698"/>
                <a:gd name="connsiteY14" fmla="*/ 912601 h 929406"/>
                <a:gd name="connsiteX15" fmla="*/ 6886 w 450698"/>
                <a:gd name="connsiteY15" fmla="*/ 930679 h 929406"/>
                <a:gd name="connsiteX16" fmla="*/ 266 w 450698"/>
                <a:gd name="connsiteY16" fmla="*/ 921513 h 929406"/>
                <a:gd name="connsiteX17" fmla="*/ 12997 w 450698"/>
                <a:gd name="connsiteY17" fmla="*/ 829081 h 929406"/>
                <a:gd name="connsiteX18" fmla="*/ 28275 w 450698"/>
                <a:gd name="connsiteY18" fmla="*/ 728247 h 929406"/>
                <a:gd name="connsiteX19" fmla="*/ 41007 w 450698"/>
                <a:gd name="connsiteY19" fmla="*/ 635816 h 929406"/>
                <a:gd name="connsiteX20" fmla="*/ 87095 w 450698"/>
                <a:gd name="connsiteY20" fmla="*/ 428036 h 929406"/>
                <a:gd name="connsiteX21" fmla="*/ 133184 w 450698"/>
                <a:gd name="connsiteY21" fmla="*/ 327966 h 929406"/>
                <a:gd name="connsiteX22" fmla="*/ 160175 w 450698"/>
                <a:gd name="connsiteY22" fmla="*/ 237317 h 929406"/>
                <a:gd name="connsiteX23" fmla="*/ 185892 w 450698"/>
                <a:gd name="connsiteY23" fmla="*/ 45834 h 929406"/>
                <a:gd name="connsiteX24" fmla="*/ 193786 w 450698"/>
                <a:gd name="connsiteY24" fmla="*/ 2546 h 9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698" h="929406">
                  <a:moveTo>
                    <a:pt x="193786" y="2546"/>
                  </a:moveTo>
                  <a:cubicBezTo>
                    <a:pt x="234018" y="13495"/>
                    <a:pt x="273995" y="10694"/>
                    <a:pt x="313972" y="0"/>
                  </a:cubicBezTo>
                  <a:cubicBezTo>
                    <a:pt x="326449" y="45070"/>
                    <a:pt x="338417" y="90394"/>
                    <a:pt x="347074" y="136483"/>
                  </a:cubicBezTo>
                  <a:cubicBezTo>
                    <a:pt x="354713" y="176715"/>
                    <a:pt x="360061" y="216946"/>
                    <a:pt x="361079" y="257942"/>
                  </a:cubicBezTo>
                  <a:cubicBezTo>
                    <a:pt x="361843" y="291299"/>
                    <a:pt x="353185" y="322619"/>
                    <a:pt x="342236" y="353429"/>
                  </a:cubicBezTo>
                  <a:cubicBezTo>
                    <a:pt x="341218" y="356485"/>
                    <a:pt x="340963" y="360049"/>
                    <a:pt x="340454" y="363105"/>
                  </a:cubicBezTo>
                  <a:cubicBezTo>
                    <a:pt x="303278" y="404610"/>
                    <a:pt x="255916" y="428545"/>
                    <a:pt x="202953" y="443569"/>
                  </a:cubicBezTo>
                  <a:cubicBezTo>
                    <a:pt x="223323" y="444842"/>
                    <a:pt x="242930" y="445860"/>
                    <a:pt x="262791" y="443823"/>
                  </a:cubicBezTo>
                  <a:cubicBezTo>
                    <a:pt x="293092" y="440258"/>
                    <a:pt x="321102" y="430073"/>
                    <a:pt x="348348" y="417087"/>
                  </a:cubicBezTo>
                  <a:cubicBezTo>
                    <a:pt x="376357" y="509009"/>
                    <a:pt x="417607" y="596348"/>
                    <a:pt x="438996" y="690307"/>
                  </a:cubicBezTo>
                  <a:cubicBezTo>
                    <a:pt x="445108" y="717807"/>
                    <a:pt x="448927" y="745562"/>
                    <a:pt x="452747" y="773317"/>
                  </a:cubicBezTo>
                  <a:cubicBezTo>
                    <a:pt x="453765" y="781211"/>
                    <a:pt x="449946" y="782484"/>
                    <a:pt x="443580" y="783248"/>
                  </a:cubicBezTo>
                  <a:cubicBezTo>
                    <a:pt x="399783" y="787067"/>
                    <a:pt x="357005" y="796488"/>
                    <a:pt x="314736" y="808201"/>
                  </a:cubicBezTo>
                  <a:cubicBezTo>
                    <a:pt x="265337" y="822206"/>
                    <a:pt x="217976" y="841049"/>
                    <a:pt x="171378" y="861929"/>
                  </a:cubicBezTo>
                  <a:cubicBezTo>
                    <a:pt x="137767" y="877207"/>
                    <a:pt x="105174" y="894012"/>
                    <a:pt x="73090" y="912601"/>
                  </a:cubicBezTo>
                  <a:cubicBezTo>
                    <a:pt x="52465" y="924568"/>
                    <a:pt x="29803" y="927369"/>
                    <a:pt x="6886" y="930679"/>
                  </a:cubicBezTo>
                  <a:cubicBezTo>
                    <a:pt x="11" y="931698"/>
                    <a:pt x="-498" y="926096"/>
                    <a:pt x="266" y="921513"/>
                  </a:cubicBezTo>
                  <a:cubicBezTo>
                    <a:pt x="6377" y="890957"/>
                    <a:pt x="9432" y="859892"/>
                    <a:pt x="12997" y="829081"/>
                  </a:cubicBezTo>
                  <a:cubicBezTo>
                    <a:pt x="17071" y="795470"/>
                    <a:pt x="23437" y="761859"/>
                    <a:pt x="28275" y="728247"/>
                  </a:cubicBezTo>
                  <a:cubicBezTo>
                    <a:pt x="32859" y="697437"/>
                    <a:pt x="35405" y="666372"/>
                    <a:pt x="41007" y="635816"/>
                  </a:cubicBezTo>
                  <a:cubicBezTo>
                    <a:pt x="53484" y="566047"/>
                    <a:pt x="64942" y="495768"/>
                    <a:pt x="87095" y="428036"/>
                  </a:cubicBezTo>
                  <a:cubicBezTo>
                    <a:pt x="98554" y="393152"/>
                    <a:pt x="111031" y="358776"/>
                    <a:pt x="133184" y="327966"/>
                  </a:cubicBezTo>
                  <a:cubicBezTo>
                    <a:pt x="152026" y="301739"/>
                    <a:pt x="155591" y="268891"/>
                    <a:pt x="160175" y="237317"/>
                  </a:cubicBezTo>
                  <a:cubicBezTo>
                    <a:pt x="169341" y="173659"/>
                    <a:pt x="176980" y="109492"/>
                    <a:pt x="185892" y="45834"/>
                  </a:cubicBezTo>
                  <a:cubicBezTo>
                    <a:pt x="187420" y="31574"/>
                    <a:pt x="190985" y="17315"/>
                    <a:pt x="193786" y="254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1">
              <a:extLst>
                <a:ext uri="{FF2B5EF4-FFF2-40B4-BE49-F238E27FC236}">
                  <a16:creationId xmlns:a16="http://schemas.microsoft.com/office/drawing/2014/main" id="{AC48DB44-2179-4674-AECE-FB0EC68D1DA1}"/>
                </a:ext>
              </a:extLst>
            </p:cNvPr>
            <p:cNvSpPr/>
            <p:nvPr/>
          </p:nvSpPr>
          <p:spPr>
            <a:xfrm>
              <a:off x="7490812" y="5950536"/>
              <a:ext cx="1084732" cy="371763"/>
            </a:xfrm>
            <a:custGeom>
              <a:avLst/>
              <a:gdLst>
                <a:gd name="connsiteX0" fmla="*/ 1086373 w 1084731"/>
                <a:gd name="connsiteY0" fmla="*/ 104883 h 371762"/>
                <a:gd name="connsiteX1" fmla="*/ 951673 w 1084731"/>
                <a:gd name="connsiteY1" fmla="*/ 141804 h 371762"/>
                <a:gd name="connsiteX2" fmla="*/ 721485 w 1084731"/>
                <a:gd name="connsiteY2" fmla="*/ 280579 h 371762"/>
                <a:gd name="connsiteX3" fmla="*/ 507595 w 1084731"/>
                <a:gd name="connsiteY3" fmla="*/ 367153 h 371762"/>
                <a:gd name="connsiteX4" fmla="*/ 419237 w 1084731"/>
                <a:gd name="connsiteY4" fmla="*/ 372501 h 371762"/>
                <a:gd name="connsiteX5" fmla="*/ 305926 w 1084731"/>
                <a:gd name="connsiteY5" fmla="*/ 344491 h 371762"/>
                <a:gd name="connsiteX6" fmla="*/ 195925 w 1084731"/>
                <a:gd name="connsiteY6" fmla="*/ 275486 h 371762"/>
                <a:gd name="connsiteX7" fmla="*/ 115207 w 1084731"/>
                <a:gd name="connsiteY7" fmla="*/ 192731 h 371762"/>
                <a:gd name="connsiteX8" fmla="*/ 113 w 1084731"/>
                <a:gd name="connsiteY8" fmla="*/ 33586 h 371762"/>
                <a:gd name="connsiteX9" fmla="*/ 113 w 1084731"/>
                <a:gd name="connsiteY9" fmla="*/ 29512 h 371762"/>
                <a:gd name="connsiteX10" fmla="*/ 32197 w 1084731"/>
                <a:gd name="connsiteY10" fmla="*/ 53956 h 371762"/>
                <a:gd name="connsiteX11" fmla="*/ 226736 w 1084731"/>
                <a:gd name="connsiteY11" fmla="*/ 145624 h 371762"/>
                <a:gd name="connsiteX12" fmla="*/ 367038 w 1084731"/>
                <a:gd name="connsiteY12" fmla="*/ 122707 h 371762"/>
                <a:gd name="connsiteX13" fmla="*/ 592896 w 1084731"/>
                <a:gd name="connsiteY13" fmla="*/ 27475 h 371762"/>
                <a:gd name="connsiteX14" fmla="*/ 755861 w 1084731"/>
                <a:gd name="connsiteY14" fmla="*/ 738 h 371762"/>
                <a:gd name="connsiteX15" fmla="*/ 1005145 w 1084731"/>
                <a:gd name="connsiteY15" fmla="*/ 49373 h 371762"/>
                <a:gd name="connsiteX16" fmla="*/ 1086373 w 1084731"/>
                <a:gd name="connsiteY16" fmla="*/ 104883 h 371762"/>
                <a:gd name="connsiteX17" fmla="*/ 1035192 w 1084731"/>
                <a:gd name="connsiteY17" fmla="*/ 89859 h 371762"/>
                <a:gd name="connsiteX18" fmla="*/ 934103 w 1084731"/>
                <a:gd name="connsiteY18" fmla="*/ 71526 h 371762"/>
                <a:gd name="connsiteX19" fmla="*/ 684055 w 1084731"/>
                <a:gd name="connsiteY19" fmla="*/ 83239 h 371762"/>
                <a:gd name="connsiteX20" fmla="*/ 530002 w 1084731"/>
                <a:gd name="connsiteY20" fmla="*/ 162939 h 371762"/>
                <a:gd name="connsiteX21" fmla="*/ 372385 w 1084731"/>
                <a:gd name="connsiteY21" fmla="*/ 234745 h 371762"/>
                <a:gd name="connsiteX22" fmla="*/ 391228 w 1084731"/>
                <a:gd name="connsiteY22" fmla="*/ 239838 h 371762"/>
                <a:gd name="connsiteX23" fmla="*/ 549609 w 1084731"/>
                <a:gd name="connsiteY23" fmla="*/ 210555 h 371762"/>
                <a:gd name="connsiteX24" fmla="*/ 627781 w 1084731"/>
                <a:gd name="connsiteY24" fmla="*/ 155809 h 371762"/>
                <a:gd name="connsiteX25" fmla="*/ 674633 w 1084731"/>
                <a:gd name="connsiteY25" fmla="*/ 130601 h 371762"/>
                <a:gd name="connsiteX26" fmla="*/ 896418 w 1084731"/>
                <a:gd name="connsiteY26" fmla="*/ 90369 h 371762"/>
                <a:gd name="connsiteX27" fmla="*/ 1035192 w 1084731"/>
                <a:gd name="connsiteY27" fmla="*/ 89859 h 3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84731" h="371762">
                  <a:moveTo>
                    <a:pt x="1086373" y="104883"/>
                  </a:moveTo>
                  <a:cubicBezTo>
                    <a:pt x="1037229" y="109211"/>
                    <a:pt x="993942" y="122962"/>
                    <a:pt x="951673" y="141804"/>
                  </a:cubicBezTo>
                  <a:cubicBezTo>
                    <a:pt x="869427" y="178726"/>
                    <a:pt x="797366" y="232962"/>
                    <a:pt x="721485" y="280579"/>
                  </a:cubicBezTo>
                  <a:cubicBezTo>
                    <a:pt x="655281" y="321829"/>
                    <a:pt x="585512" y="354422"/>
                    <a:pt x="507595" y="367153"/>
                  </a:cubicBezTo>
                  <a:cubicBezTo>
                    <a:pt x="478312" y="371992"/>
                    <a:pt x="448520" y="374792"/>
                    <a:pt x="419237" y="372501"/>
                  </a:cubicBezTo>
                  <a:cubicBezTo>
                    <a:pt x="380279" y="369445"/>
                    <a:pt x="342593" y="360024"/>
                    <a:pt x="305926" y="344491"/>
                  </a:cubicBezTo>
                  <a:cubicBezTo>
                    <a:pt x="265440" y="327176"/>
                    <a:pt x="229537" y="302986"/>
                    <a:pt x="195925" y="275486"/>
                  </a:cubicBezTo>
                  <a:cubicBezTo>
                    <a:pt x="166133" y="251041"/>
                    <a:pt x="140415" y="222013"/>
                    <a:pt x="115207" y="192731"/>
                  </a:cubicBezTo>
                  <a:cubicBezTo>
                    <a:pt x="72174" y="142823"/>
                    <a:pt x="37289" y="87568"/>
                    <a:pt x="113" y="33586"/>
                  </a:cubicBezTo>
                  <a:cubicBezTo>
                    <a:pt x="-141" y="33076"/>
                    <a:pt x="113" y="32058"/>
                    <a:pt x="113" y="29512"/>
                  </a:cubicBezTo>
                  <a:cubicBezTo>
                    <a:pt x="11317" y="38169"/>
                    <a:pt x="21502" y="46317"/>
                    <a:pt x="32197" y="53956"/>
                  </a:cubicBezTo>
                  <a:cubicBezTo>
                    <a:pt x="91526" y="96225"/>
                    <a:pt x="154929" y="130346"/>
                    <a:pt x="226736" y="145624"/>
                  </a:cubicBezTo>
                  <a:cubicBezTo>
                    <a:pt x="275880" y="156064"/>
                    <a:pt x="321968" y="149443"/>
                    <a:pt x="367038" y="122707"/>
                  </a:cubicBezTo>
                  <a:cubicBezTo>
                    <a:pt x="437571" y="80947"/>
                    <a:pt x="513451" y="49373"/>
                    <a:pt x="592896" y="27475"/>
                  </a:cubicBezTo>
                  <a:cubicBezTo>
                    <a:pt x="646114" y="12706"/>
                    <a:pt x="700351" y="3539"/>
                    <a:pt x="755861" y="738"/>
                  </a:cubicBezTo>
                  <a:cubicBezTo>
                    <a:pt x="843199" y="-3590"/>
                    <a:pt x="926464" y="10924"/>
                    <a:pt x="1005145" y="49373"/>
                  </a:cubicBezTo>
                  <a:cubicBezTo>
                    <a:pt x="1033919" y="63887"/>
                    <a:pt x="1061164" y="81202"/>
                    <a:pt x="1086373" y="104883"/>
                  </a:cubicBezTo>
                  <a:close/>
                  <a:moveTo>
                    <a:pt x="1035192" y="89859"/>
                  </a:moveTo>
                  <a:cubicBezTo>
                    <a:pt x="1001835" y="80947"/>
                    <a:pt x="968224" y="75345"/>
                    <a:pt x="934103" y="71526"/>
                  </a:cubicBezTo>
                  <a:cubicBezTo>
                    <a:pt x="850074" y="62105"/>
                    <a:pt x="766555" y="62359"/>
                    <a:pt x="684055" y="83239"/>
                  </a:cubicBezTo>
                  <a:cubicBezTo>
                    <a:pt x="626508" y="97753"/>
                    <a:pt x="573035" y="121179"/>
                    <a:pt x="530002" y="162939"/>
                  </a:cubicBezTo>
                  <a:cubicBezTo>
                    <a:pt x="485696" y="205717"/>
                    <a:pt x="434006" y="230925"/>
                    <a:pt x="372385" y="234745"/>
                  </a:cubicBezTo>
                  <a:cubicBezTo>
                    <a:pt x="377732" y="239328"/>
                    <a:pt x="384862" y="238055"/>
                    <a:pt x="391228" y="239838"/>
                  </a:cubicBezTo>
                  <a:cubicBezTo>
                    <a:pt x="448520" y="254606"/>
                    <a:pt x="500974" y="243402"/>
                    <a:pt x="549609" y="210555"/>
                  </a:cubicBezTo>
                  <a:cubicBezTo>
                    <a:pt x="576091" y="192731"/>
                    <a:pt x="602318" y="175161"/>
                    <a:pt x="627781" y="155809"/>
                  </a:cubicBezTo>
                  <a:cubicBezTo>
                    <a:pt x="642040" y="144860"/>
                    <a:pt x="657573" y="136712"/>
                    <a:pt x="674633" y="130601"/>
                  </a:cubicBezTo>
                  <a:cubicBezTo>
                    <a:pt x="746439" y="105392"/>
                    <a:pt x="821046" y="95461"/>
                    <a:pt x="896418" y="90369"/>
                  </a:cubicBezTo>
                  <a:cubicBezTo>
                    <a:pt x="942760" y="87058"/>
                    <a:pt x="989104" y="87568"/>
                    <a:pt x="1035192" y="89859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2">
              <a:extLst>
                <a:ext uri="{FF2B5EF4-FFF2-40B4-BE49-F238E27FC236}">
                  <a16:creationId xmlns:a16="http://schemas.microsoft.com/office/drawing/2014/main" id="{61B52BFD-7B94-45BB-9159-775F085E13B4}"/>
                </a:ext>
              </a:extLst>
            </p:cNvPr>
            <p:cNvSpPr/>
            <p:nvPr/>
          </p:nvSpPr>
          <p:spPr>
            <a:xfrm>
              <a:off x="8369140" y="6129360"/>
              <a:ext cx="371763" cy="226622"/>
            </a:xfrm>
            <a:custGeom>
              <a:avLst/>
              <a:gdLst>
                <a:gd name="connsiteX0" fmla="*/ 19872 w 371762"/>
                <a:gd name="connsiteY0" fmla="*/ 27657 h 226622"/>
                <a:gd name="connsiteX1" fmla="*/ 88623 w 371762"/>
                <a:gd name="connsiteY1" fmla="*/ 4740 h 226622"/>
                <a:gd name="connsiteX2" fmla="*/ 240129 w 371762"/>
                <a:gd name="connsiteY2" fmla="*/ 27657 h 226622"/>
                <a:gd name="connsiteX3" fmla="*/ 332815 w 371762"/>
                <a:gd name="connsiteY3" fmla="*/ 127473 h 226622"/>
                <a:gd name="connsiteX4" fmla="*/ 370500 w 371762"/>
                <a:gd name="connsiteY4" fmla="*/ 214048 h 226622"/>
                <a:gd name="connsiteX5" fmla="*/ 364644 w 371762"/>
                <a:gd name="connsiteY5" fmla="*/ 224488 h 226622"/>
                <a:gd name="connsiteX6" fmla="*/ 239365 w 371762"/>
                <a:gd name="connsiteY6" fmla="*/ 226779 h 226622"/>
                <a:gd name="connsiteX7" fmla="*/ 75127 w 371762"/>
                <a:gd name="connsiteY7" fmla="*/ 183492 h 226622"/>
                <a:gd name="connsiteX8" fmla="*/ 3576 w 371762"/>
                <a:gd name="connsiteY8" fmla="*/ 104047 h 226622"/>
                <a:gd name="connsiteX9" fmla="*/ 5104 w 371762"/>
                <a:gd name="connsiteY9" fmla="*/ 51847 h 226622"/>
                <a:gd name="connsiteX10" fmla="*/ 23183 w 371762"/>
                <a:gd name="connsiteY10" fmla="*/ 42171 h 226622"/>
                <a:gd name="connsiteX11" fmla="*/ 111285 w 371762"/>
                <a:gd name="connsiteY11" fmla="*/ 72472 h 226622"/>
                <a:gd name="connsiteX12" fmla="*/ 190221 w 371762"/>
                <a:gd name="connsiteY12" fmla="*/ 109394 h 226622"/>
                <a:gd name="connsiteX13" fmla="*/ 201680 w 371762"/>
                <a:gd name="connsiteY13" fmla="*/ 111431 h 226622"/>
                <a:gd name="connsiteX14" fmla="*/ 196841 w 371762"/>
                <a:gd name="connsiteY14" fmla="*/ 100991 h 226622"/>
                <a:gd name="connsiteX15" fmla="*/ 128091 w 371762"/>
                <a:gd name="connsiteY15" fmla="*/ 52102 h 226622"/>
                <a:gd name="connsiteX16" fmla="*/ 32604 w 371762"/>
                <a:gd name="connsiteY16" fmla="*/ 31222 h 226622"/>
                <a:gd name="connsiteX17" fmla="*/ 19872 w 371762"/>
                <a:gd name="connsiteY17" fmla="*/ 27657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762" h="226622">
                  <a:moveTo>
                    <a:pt x="19872" y="27657"/>
                  </a:moveTo>
                  <a:cubicBezTo>
                    <a:pt x="43298" y="16199"/>
                    <a:pt x="65706" y="9324"/>
                    <a:pt x="88623" y="4740"/>
                  </a:cubicBezTo>
                  <a:cubicBezTo>
                    <a:pt x="141841" y="-5445"/>
                    <a:pt x="192767" y="157"/>
                    <a:pt x="240129" y="27657"/>
                  </a:cubicBezTo>
                  <a:cubicBezTo>
                    <a:pt x="281125" y="51593"/>
                    <a:pt x="309898" y="86986"/>
                    <a:pt x="332815" y="127473"/>
                  </a:cubicBezTo>
                  <a:cubicBezTo>
                    <a:pt x="348347" y="154973"/>
                    <a:pt x="360315" y="184256"/>
                    <a:pt x="370500" y="214048"/>
                  </a:cubicBezTo>
                  <a:cubicBezTo>
                    <a:pt x="372792" y="220668"/>
                    <a:pt x="373301" y="223469"/>
                    <a:pt x="364644" y="224488"/>
                  </a:cubicBezTo>
                  <a:cubicBezTo>
                    <a:pt x="322884" y="229580"/>
                    <a:pt x="281125" y="228053"/>
                    <a:pt x="239365" y="226779"/>
                  </a:cubicBezTo>
                  <a:cubicBezTo>
                    <a:pt x="181564" y="224742"/>
                    <a:pt x="126054" y="211756"/>
                    <a:pt x="75127" y="183492"/>
                  </a:cubicBezTo>
                  <a:cubicBezTo>
                    <a:pt x="42535" y="165413"/>
                    <a:pt x="14780" y="141987"/>
                    <a:pt x="3576" y="104047"/>
                  </a:cubicBezTo>
                  <a:cubicBezTo>
                    <a:pt x="-1771" y="86223"/>
                    <a:pt x="-1007" y="69162"/>
                    <a:pt x="5104" y="51847"/>
                  </a:cubicBezTo>
                  <a:cubicBezTo>
                    <a:pt x="8159" y="43444"/>
                    <a:pt x="12997" y="40134"/>
                    <a:pt x="23183" y="42171"/>
                  </a:cubicBezTo>
                  <a:cubicBezTo>
                    <a:pt x="53738" y="48792"/>
                    <a:pt x="82766" y="59741"/>
                    <a:pt x="111285" y="72472"/>
                  </a:cubicBezTo>
                  <a:cubicBezTo>
                    <a:pt x="137767" y="84186"/>
                    <a:pt x="163994" y="97172"/>
                    <a:pt x="190221" y="109394"/>
                  </a:cubicBezTo>
                  <a:cubicBezTo>
                    <a:pt x="193786" y="111176"/>
                    <a:pt x="198369" y="115505"/>
                    <a:pt x="201680" y="111431"/>
                  </a:cubicBezTo>
                  <a:cubicBezTo>
                    <a:pt x="204480" y="107612"/>
                    <a:pt x="199133" y="103792"/>
                    <a:pt x="196841" y="100991"/>
                  </a:cubicBezTo>
                  <a:cubicBezTo>
                    <a:pt x="178253" y="78584"/>
                    <a:pt x="155082" y="62287"/>
                    <a:pt x="128091" y="52102"/>
                  </a:cubicBezTo>
                  <a:cubicBezTo>
                    <a:pt x="97280" y="40643"/>
                    <a:pt x="65706" y="32495"/>
                    <a:pt x="32604" y="31222"/>
                  </a:cubicBezTo>
                  <a:cubicBezTo>
                    <a:pt x="29039" y="31222"/>
                    <a:pt x="25474" y="29440"/>
                    <a:pt x="19872" y="27657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3">
              <a:extLst>
                <a:ext uri="{FF2B5EF4-FFF2-40B4-BE49-F238E27FC236}">
                  <a16:creationId xmlns:a16="http://schemas.microsoft.com/office/drawing/2014/main" id="{ECC7C96C-F253-4EA9-8DDA-1C523DAE9E6A}"/>
                </a:ext>
              </a:extLst>
            </p:cNvPr>
            <p:cNvSpPr/>
            <p:nvPr/>
          </p:nvSpPr>
          <p:spPr>
            <a:xfrm>
              <a:off x="7508727" y="5801665"/>
              <a:ext cx="162964" cy="165511"/>
            </a:xfrm>
            <a:custGeom>
              <a:avLst/>
              <a:gdLst>
                <a:gd name="connsiteX0" fmla="*/ 68519 w 162964"/>
                <a:gd name="connsiteY0" fmla="*/ 65071 h 165510"/>
                <a:gd name="connsiteX1" fmla="*/ 124284 w 162964"/>
                <a:gd name="connsiteY1" fmla="*/ 147827 h 165510"/>
                <a:gd name="connsiteX2" fmla="*/ 129376 w 162964"/>
                <a:gd name="connsiteY2" fmla="*/ 164633 h 165510"/>
                <a:gd name="connsiteX3" fmla="*/ 112571 w 162964"/>
                <a:gd name="connsiteY3" fmla="*/ 164887 h 165510"/>
                <a:gd name="connsiteX4" fmla="*/ 40764 w 162964"/>
                <a:gd name="connsiteY4" fmla="*/ 140188 h 165510"/>
                <a:gd name="connsiteX5" fmla="*/ 1806 w 162964"/>
                <a:gd name="connsiteY5" fmla="*/ 70928 h 165510"/>
                <a:gd name="connsiteX6" fmla="*/ 23 w 162964"/>
                <a:gd name="connsiteY6" fmla="*/ 8543 h 165510"/>
                <a:gd name="connsiteX7" fmla="*/ 8171 w 162964"/>
                <a:gd name="connsiteY7" fmla="*/ 140 h 165510"/>
                <a:gd name="connsiteX8" fmla="*/ 132941 w 162964"/>
                <a:gd name="connsiteY8" fmla="*/ 44956 h 165510"/>
                <a:gd name="connsiteX9" fmla="*/ 152802 w 162964"/>
                <a:gd name="connsiteY9" fmla="*/ 163869 h 165510"/>
                <a:gd name="connsiteX10" fmla="*/ 148474 w 162964"/>
                <a:gd name="connsiteY10" fmla="*/ 167434 h 165510"/>
                <a:gd name="connsiteX11" fmla="*/ 143126 w 162964"/>
                <a:gd name="connsiteY11" fmla="*/ 161068 h 165510"/>
                <a:gd name="connsiteX12" fmla="*/ 111297 w 162964"/>
                <a:gd name="connsiteY12" fmla="*/ 105049 h 165510"/>
                <a:gd name="connsiteX13" fmla="*/ 70047 w 162964"/>
                <a:gd name="connsiteY13" fmla="*/ 63544 h 165510"/>
                <a:gd name="connsiteX14" fmla="*/ 67755 w 162964"/>
                <a:gd name="connsiteY14" fmla="*/ 62270 h 165510"/>
                <a:gd name="connsiteX15" fmla="*/ 68519 w 162964"/>
                <a:gd name="connsiteY15" fmla="*/ 65071 h 16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964" h="165510">
                  <a:moveTo>
                    <a:pt x="68519" y="65071"/>
                  </a:moveTo>
                  <a:cubicBezTo>
                    <a:pt x="87871" y="92062"/>
                    <a:pt x="109515" y="117526"/>
                    <a:pt x="124284" y="147827"/>
                  </a:cubicBezTo>
                  <a:cubicBezTo>
                    <a:pt x="126830" y="153174"/>
                    <a:pt x="132432" y="159540"/>
                    <a:pt x="129376" y="164633"/>
                  </a:cubicBezTo>
                  <a:cubicBezTo>
                    <a:pt x="125557" y="171508"/>
                    <a:pt x="118427" y="165906"/>
                    <a:pt x="112571" y="164887"/>
                  </a:cubicBezTo>
                  <a:cubicBezTo>
                    <a:pt x="87362" y="160558"/>
                    <a:pt x="62408" y="155720"/>
                    <a:pt x="40764" y="140188"/>
                  </a:cubicBezTo>
                  <a:cubicBezTo>
                    <a:pt x="16829" y="122873"/>
                    <a:pt x="2315" y="100975"/>
                    <a:pt x="1806" y="70928"/>
                  </a:cubicBezTo>
                  <a:cubicBezTo>
                    <a:pt x="1296" y="50048"/>
                    <a:pt x="1042" y="29423"/>
                    <a:pt x="23" y="8543"/>
                  </a:cubicBezTo>
                  <a:cubicBezTo>
                    <a:pt x="-231" y="1668"/>
                    <a:pt x="1551" y="-623"/>
                    <a:pt x="8171" y="140"/>
                  </a:cubicBezTo>
                  <a:cubicBezTo>
                    <a:pt x="53241" y="5488"/>
                    <a:pt x="97802" y="14145"/>
                    <a:pt x="132941" y="44956"/>
                  </a:cubicBezTo>
                  <a:cubicBezTo>
                    <a:pt x="171900" y="79076"/>
                    <a:pt x="169608" y="123382"/>
                    <a:pt x="152802" y="163869"/>
                  </a:cubicBezTo>
                  <a:cubicBezTo>
                    <a:pt x="152038" y="165651"/>
                    <a:pt x="151275" y="168197"/>
                    <a:pt x="148474" y="167434"/>
                  </a:cubicBezTo>
                  <a:cubicBezTo>
                    <a:pt x="145418" y="166670"/>
                    <a:pt x="144145" y="164123"/>
                    <a:pt x="143126" y="161068"/>
                  </a:cubicBezTo>
                  <a:cubicBezTo>
                    <a:pt x="135742" y="140442"/>
                    <a:pt x="124284" y="122364"/>
                    <a:pt x="111297" y="105049"/>
                  </a:cubicBezTo>
                  <a:cubicBezTo>
                    <a:pt x="99584" y="89262"/>
                    <a:pt x="88381" y="72965"/>
                    <a:pt x="70047" y="63544"/>
                  </a:cubicBezTo>
                  <a:cubicBezTo>
                    <a:pt x="69792" y="62270"/>
                    <a:pt x="69028" y="61507"/>
                    <a:pt x="67755" y="62270"/>
                  </a:cubicBezTo>
                  <a:cubicBezTo>
                    <a:pt x="67501" y="62525"/>
                    <a:pt x="68265" y="64053"/>
                    <a:pt x="68519" y="65071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4">
              <a:extLst>
                <a:ext uri="{FF2B5EF4-FFF2-40B4-BE49-F238E27FC236}">
                  <a16:creationId xmlns:a16="http://schemas.microsoft.com/office/drawing/2014/main" id="{A898CE1F-F003-4554-8F0E-04519AD59C06}"/>
                </a:ext>
              </a:extLst>
            </p:cNvPr>
            <p:cNvSpPr/>
            <p:nvPr/>
          </p:nvSpPr>
          <p:spPr>
            <a:xfrm>
              <a:off x="7576431" y="5863631"/>
              <a:ext cx="2546" cy="2546"/>
            </a:xfrm>
            <a:custGeom>
              <a:avLst/>
              <a:gdLst>
                <a:gd name="connsiteX0" fmla="*/ 815 w 0"/>
                <a:gd name="connsiteY0" fmla="*/ 3106 h 2546"/>
                <a:gd name="connsiteX1" fmla="*/ 51 w 0"/>
                <a:gd name="connsiteY1" fmla="*/ 305 h 2546"/>
                <a:gd name="connsiteX2" fmla="*/ 2343 w 0"/>
                <a:gd name="connsiteY2" fmla="*/ 1578 h 2546"/>
                <a:gd name="connsiteX3" fmla="*/ 815 w 0"/>
                <a:gd name="connsiteY3" fmla="*/ 3106 h 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">
                  <a:moveTo>
                    <a:pt x="815" y="3106"/>
                  </a:moveTo>
                  <a:cubicBezTo>
                    <a:pt x="560" y="2087"/>
                    <a:pt x="-203" y="559"/>
                    <a:pt x="51" y="305"/>
                  </a:cubicBezTo>
                  <a:cubicBezTo>
                    <a:pt x="1324" y="-459"/>
                    <a:pt x="2088" y="305"/>
                    <a:pt x="2343" y="1578"/>
                  </a:cubicBezTo>
                  <a:cubicBezTo>
                    <a:pt x="1834" y="2087"/>
                    <a:pt x="1324" y="2597"/>
                    <a:pt x="815" y="3106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183951" y="132644"/>
            <a:ext cx="3441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50" dirty="0" err="1">
                <a:ln w="13500">
                  <a:solidFill>
                    <a:schemeClr val="bg1">
                      <a:lumMod val="50000"/>
                      <a:alpha val="6500"/>
                    </a:schemeClr>
                  </a:solidFill>
                  <a:prstDash val="solid"/>
                </a:ln>
                <a:solidFill>
                  <a:srgbClr val="92D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0000" endA="300" endPos="50000" dist="29997" dir="5400000" sy="-100000" algn="bl" rotWithShape="0"/>
                </a:effectLst>
              </a:rPr>
              <a:t>Alur</a:t>
            </a:r>
            <a:r>
              <a:rPr lang="en-US" sz="2800" b="1" spc="50" dirty="0">
                <a:ln w="13500">
                  <a:solidFill>
                    <a:schemeClr val="bg1">
                      <a:lumMod val="50000"/>
                      <a:alpha val="6500"/>
                    </a:schemeClr>
                  </a:solidFill>
                  <a:prstDash val="solid"/>
                </a:ln>
                <a:solidFill>
                  <a:srgbClr val="92D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sz="2800" b="1" spc="50" dirty="0" err="1">
                <a:ln w="13500">
                  <a:solidFill>
                    <a:schemeClr val="bg1">
                      <a:lumMod val="50000"/>
                      <a:alpha val="6500"/>
                    </a:schemeClr>
                  </a:solidFill>
                  <a:prstDash val="solid"/>
                </a:ln>
                <a:solidFill>
                  <a:srgbClr val="92D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0000" endA="300" endPos="50000" dist="29997" dir="5400000" sy="-100000" algn="bl" rotWithShape="0"/>
                </a:effectLst>
              </a:rPr>
              <a:t>Kerja</a:t>
            </a:r>
            <a:r>
              <a:rPr lang="en-US" sz="2800" b="1" spc="50" dirty="0">
                <a:ln w="13500">
                  <a:solidFill>
                    <a:schemeClr val="bg1">
                      <a:lumMod val="50000"/>
                      <a:alpha val="6500"/>
                    </a:schemeClr>
                  </a:solidFill>
                  <a:prstDash val="solid"/>
                </a:ln>
                <a:solidFill>
                  <a:srgbClr val="92D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sz="2800" b="1" spc="50" dirty="0" err="1">
                <a:ln w="13500">
                  <a:solidFill>
                    <a:schemeClr val="bg1">
                      <a:lumMod val="50000"/>
                      <a:alpha val="6500"/>
                    </a:schemeClr>
                  </a:solidFill>
                  <a:prstDash val="solid"/>
                </a:ln>
                <a:solidFill>
                  <a:srgbClr val="92D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0000" endA="300" endPos="50000" dist="29997" dir="5400000" sy="-100000" algn="bl" rotWithShape="0"/>
                </a:effectLst>
              </a:rPr>
              <a:t>aplikasi</a:t>
            </a:r>
            <a:endParaRPr lang="en-US" sz="2800" b="1" spc="50" dirty="0">
              <a:ln w="13500">
                <a:solidFill>
                  <a:schemeClr val="bg1">
                    <a:lumMod val="50000"/>
                    <a:alpha val="6500"/>
                  </a:schemeClr>
                </a:solidFill>
                <a:prstDash val="solid"/>
              </a:ln>
              <a:solidFill>
                <a:srgbClr val="92D05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9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381" y="738696"/>
            <a:ext cx="11573197" cy="757130"/>
          </a:xfrm>
          <a:prstGeom prst="rect">
            <a:avLst/>
          </a:prstGeom>
        </p:spPr>
        <p:txBody>
          <a:bodyPr/>
          <a:lstStyle/>
          <a:p>
            <a:r>
              <a:rPr lang="en-US" sz="48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Flowchart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8B5A4-ED44-4A92-A82B-D5F1CB6F3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26" y="1399736"/>
            <a:ext cx="4712245" cy="471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381" y="738696"/>
            <a:ext cx="11573197" cy="757130"/>
          </a:xfrm>
          <a:prstGeom prst="rect">
            <a:avLst/>
          </a:prstGeom>
        </p:spPr>
        <p:txBody>
          <a:bodyPr/>
          <a:lstStyle/>
          <a:p>
            <a:r>
              <a:rPr lang="en-US" sz="48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Flowchart Admin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20425-A517-4BFC-9B16-CED15C9D0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51" y="1495826"/>
            <a:ext cx="5081049" cy="52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381" y="738696"/>
            <a:ext cx="11573197" cy="757130"/>
          </a:xfrm>
          <a:prstGeom prst="rect">
            <a:avLst/>
          </a:prstGeom>
        </p:spPr>
        <p:txBody>
          <a:bodyPr/>
          <a:lstStyle/>
          <a:p>
            <a:r>
              <a:rPr lang="en-US" sz="48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Flowchart </a:t>
            </a:r>
            <a:r>
              <a:rPr lang="en-US" sz="4800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Sistem</a:t>
            </a:r>
            <a:endParaRPr lang="en-US" sz="48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71FB3C-4D5E-40B8-9556-83FFB472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04" y="1591709"/>
            <a:ext cx="57721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261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513721" y="189029"/>
            <a:ext cx="113734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Mock up</a:t>
            </a:r>
            <a:endParaRPr lang="ko-KR" alt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95200-C3A2-4366-9F75-37227F8BFD4E}"/>
              </a:ext>
            </a:extLst>
          </p:cNvPr>
          <p:cNvPicPr/>
          <p:nvPr/>
        </p:nvPicPr>
        <p:blipFill rotWithShape="1">
          <a:blip r:embed="rId4"/>
          <a:srcRect t="-725" b="5552"/>
          <a:stretch/>
        </p:blipFill>
        <p:spPr bwMode="auto">
          <a:xfrm>
            <a:off x="1508025" y="1574024"/>
            <a:ext cx="5025297" cy="30055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C5A4F-D6EA-44D1-9AD2-1CB5A17B47C2}"/>
              </a:ext>
            </a:extLst>
          </p:cNvPr>
          <p:cNvSpPr txBox="1"/>
          <p:nvPr/>
        </p:nvSpPr>
        <p:spPr>
          <a:xfrm>
            <a:off x="1203240" y="1112359"/>
            <a:ext cx="189211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user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2BB787-2255-4D71-AFE3-F415950AD83A}"/>
              </a:ext>
            </a:extLst>
          </p:cNvPr>
          <p:cNvPicPr/>
          <p:nvPr/>
        </p:nvPicPr>
        <p:blipFill rotWithShape="1">
          <a:blip r:embed="rId5"/>
          <a:srcRect l="34387" t="14838" r="29605" b="29798"/>
          <a:stretch/>
        </p:blipFill>
        <p:spPr bwMode="auto">
          <a:xfrm>
            <a:off x="6695756" y="1574024"/>
            <a:ext cx="4810153" cy="3154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419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133</Words>
  <Application>Microsoft Office PowerPoint</Application>
  <PresentationFormat>Widescreen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ACER</cp:lastModifiedBy>
  <cp:revision>236</cp:revision>
  <dcterms:created xsi:type="dcterms:W3CDTF">2019-01-14T06:35:35Z</dcterms:created>
  <dcterms:modified xsi:type="dcterms:W3CDTF">2021-04-01T05:59:07Z</dcterms:modified>
</cp:coreProperties>
</file>