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285" r:id="rId5"/>
    <p:sldId id="287" r:id="rId6"/>
    <p:sldId id="282" r:id="rId7"/>
    <p:sldId id="295" r:id="rId8"/>
    <p:sldId id="278" r:id="rId9"/>
    <p:sldId id="31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66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798" y="72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81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2BF505-7DE6-4F49-BE53-8357C3CFAD67}"/>
              </a:ext>
            </a:extLst>
          </p:cNvPr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2538449" y="232037"/>
            <a:ext cx="839764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BRD FAMILY LAUNDRY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28479" y="2787134"/>
            <a:ext cx="3063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dirty="0" err="1" smtClean="0">
                <a:solidFill>
                  <a:schemeClr val="bg1"/>
                </a:solidFill>
              </a:rPr>
              <a:t>Kelompok</a:t>
            </a:r>
            <a:r>
              <a:rPr lang="en-US" sz="3600" dirty="0" smtClean="0">
                <a:solidFill>
                  <a:schemeClr val="bg1"/>
                </a:solidFill>
              </a:rPr>
              <a:t> :</a:t>
            </a:r>
            <a:endParaRPr lang="ko-KR" alt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82760" y="2848690"/>
            <a:ext cx="28953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 err="1" smtClean="0">
                <a:solidFill>
                  <a:schemeClr val="bg1"/>
                </a:solidFill>
              </a:rPr>
              <a:t>Febby</a:t>
            </a:r>
            <a:r>
              <a:rPr lang="en-US" sz="3200" dirty="0" smtClean="0">
                <a:solidFill>
                  <a:schemeClr val="bg1"/>
                </a:solidFill>
              </a:rPr>
              <a:t> Saka U.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492136" y="3695351"/>
            <a:ext cx="33041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 err="1" smtClean="0">
                <a:solidFill>
                  <a:schemeClr val="bg1"/>
                </a:solidFill>
              </a:rPr>
              <a:t>Feby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Maulana</a:t>
            </a:r>
            <a:r>
              <a:rPr lang="en-US" sz="3200" dirty="0" smtClean="0">
                <a:solidFill>
                  <a:schemeClr val="bg1"/>
                </a:solidFill>
              </a:rPr>
              <a:t> H.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28392" y="4542013"/>
            <a:ext cx="29177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 err="1" smtClean="0">
                <a:solidFill>
                  <a:schemeClr val="bg1"/>
                </a:solidFill>
              </a:rPr>
              <a:t>Sahrul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Fazri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U.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917766" y="5388675"/>
            <a:ext cx="2628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 err="1" smtClean="0">
                <a:solidFill>
                  <a:schemeClr val="bg1"/>
                </a:solidFill>
              </a:rPr>
              <a:t>Tridea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Nur</a:t>
            </a:r>
            <a:r>
              <a:rPr lang="en-US" sz="3200" smtClean="0">
                <a:solidFill>
                  <a:schemeClr val="bg1"/>
                </a:solidFill>
              </a:rPr>
              <a:t> D.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4454" y="338401"/>
            <a:ext cx="10103317" cy="724247"/>
          </a:xfrm>
          <a:prstGeom prst="rect">
            <a:avLst/>
          </a:prstGeom>
        </p:spPr>
        <p:txBody>
          <a:bodyPr/>
          <a:lstStyle/>
          <a:p>
            <a:r>
              <a:rPr lang="en-US" sz="4800" b="1" dirty="0" err="1"/>
              <a:t>Pernyataan</a:t>
            </a:r>
            <a:r>
              <a:rPr lang="en-US" sz="4800" b="1" dirty="0"/>
              <a:t> </a:t>
            </a:r>
            <a:r>
              <a:rPr lang="en-US" sz="4800" b="1" dirty="0" err="1" smtClean="0"/>
              <a:t>ringkasan</a:t>
            </a:r>
            <a:endParaRPr lang="en-US" sz="48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B95198A-E95C-4E77-8F50-6DC67EB1AC04}"/>
              </a:ext>
            </a:extLst>
          </p:cNvPr>
          <p:cNvGrpSpPr/>
          <p:nvPr/>
        </p:nvGrpSpPr>
        <p:grpSpPr>
          <a:xfrm rot="20262467">
            <a:off x="289258" y="1317872"/>
            <a:ext cx="3265741" cy="4172186"/>
            <a:chOff x="1404499" y="2043145"/>
            <a:chExt cx="3483312" cy="4450146"/>
          </a:xfrm>
        </p:grpSpPr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FD8AF530-6D8F-4888-8D5C-973ADCD2D09B}"/>
                </a:ext>
              </a:extLst>
            </p:cNvPr>
            <p:cNvSpPr/>
            <p:nvPr/>
          </p:nvSpPr>
          <p:spPr>
            <a:xfrm>
              <a:off x="1950893" y="2985237"/>
              <a:ext cx="2390525" cy="1116000"/>
            </a:xfrm>
            <a:custGeom>
              <a:avLst/>
              <a:gdLst/>
              <a:ahLst/>
              <a:cxnLst/>
              <a:rect l="l" t="t" r="r" b="b"/>
              <a:pathLst>
                <a:path w="2390525" h="1116000">
                  <a:moveTo>
                    <a:pt x="235871" y="0"/>
                  </a:moveTo>
                  <a:lnTo>
                    <a:pt x="2154656" y="0"/>
                  </a:lnTo>
                  <a:cubicBezTo>
                    <a:pt x="2298210" y="310471"/>
                    <a:pt x="2396706" y="714290"/>
                    <a:pt x="2390224" y="1069686"/>
                  </a:cubicBezTo>
                  <a:lnTo>
                    <a:pt x="2387265" y="1116000"/>
                  </a:lnTo>
                  <a:lnTo>
                    <a:pt x="3263" y="1116000"/>
                  </a:lnTo>
                  <a:cubicBezTo>
                    <a:pt x="665" y="1100130"/>
                    <a:pt x="302" y="1084652"/>
                    <a:pt x="302" y="1069685"/>
                  </a:cubicBezTo>
                  <a:cubicBezTo>
                    <a:pt x="-6179" y="714290"/>
                    <a:pt x="92317" y="310471"/>
                    <a:pt x="2358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12">
              <a:extLst>
                <a:ext uri="{FF2B5EF4-FFF2-40B4-BE49-F238E27FC236}">
                  <a16:creationId xmlns:a16="http://schemas.microsoft.com/office/drawing/2014/main" id="{D01A8D53-E302-4747-8EA1-403D30F1031F}"/>
                </a:ext>
              </a:extLst>
            </p:cNvPr>
            <p:cNvSpPr/>
            <p:nvPr/>
          </p:nvSpPr>
          <p:spPr>
            <a:xfrm>
              <a:off x="1670119" y="4181264"/>
              <a:ext cx="2952072" cy="1116000"/>
            </a:xfrm>
            <a:custGeom>
              <a:avLst/>
              <a:gdLst/>
              <a:ahLst/>
              <a:cxnLst/>
              <a:rect l="l" t="t" r="r" b="b"/>
              <a:pathLst>
                <a:path w="2952072" h="1116000">
                  <a:moveTo>
                    <a:pt x="284416" y="0"/>
                  </a:moveTo>
                  <a:lnTo>
                    <a:pt x="2666659" y="0"/>
                  </a:lnTo>
                  <a:cubicBezTo>
                    <a:pt x="2658933" y="175805"/>
                    <a:pt x="2609068" y="405909"/>
                    <a:pt x="2539680" y="642275"/>
                  </a:cubicBezTo>
                  <a:lnTo>
                    <a:pt x="2849820" y="831816"/>
                  </a:lnTo>
                  <a:lnTo>
                    <a:pt x="2952072" y="1116000"/>
                  </a:lnTo>
                  <a:lnTo>
                    <a:pt x="0" y="1116000"/>
                  </a:lnTo>
                  <a:lnTo>
                    <a:pt x="102252" y="831816"/>
                  </a:lnTo>
                  <a:lnTo>
                    <a:pt x="411552" y="642787"/>
                  </a:lnTo>
                  <a:cubicBezTo>
                    <a:pt x="342079" y="406245"/>
                    <a:pt x="292147" y="175934"/>
                    <a:pt x="28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06513E8C-4E3C-490A-B384-727A60B8200A}"/>
                </a:ext>
              </a:extLst>
            </p:cNvPr>
            <p:cNvSpPr/>
            <p:nvPr/>
          </p:nvSpPr>
          <p:spPr>
            <a:xfrm>
              <a:off x="1404499" y="5377291"/>
              <a:ext cx="3483312" cy="1116000"/>
            </a:xfrm>
            <a:custGeom>
              <a:avLst/>
              <a:gdLst/>
              <a:ahLst/>
              <a:cxnLst/>
              <a:rect l="l" t="t" r="r" b="b"/>
              <a:pathLst>
                <a:path w="3483312" h="1116000">
                  <a:moveTo>
                    <a:pt x="1898185" y="1105560"/>
                  </a:moveTo>
                  <a:lnTo>
                    <a:pt x="1919880" y="1116000"/>
                  </a:lnTo>
                  <a:lnTo>
                    <a:pt x="1908776" y="1116000"/>
                  </a:lnTo>
                  <a:cubicBezTo>
                    <a:pt x="1905979" y="1111563"/>
                    <a:pt x="1902100" y="1108505"/>
                    <a:pt x="1898185" y="1105560"/>
                  </a:cubicBezTo>
                  <a:close/>
                  <a:moveTo>
                    <a:pt x="260668" y="0"/>
                  </a:moveTo>
                  <a:lnTo>
                    <a:pt x="3222644" y="0"/>
                  </a:lnTo>
                  <a:lnTo>
                    <a:pt x="3483312" y="724461"/>
                  </a:lnTo>
                  <a:lnTo>
                    <a:pt x="2489111" y="354812"/>
                  </a:lnTo>
                  <a:cubicBezTo>
                    <a:pt x="2465120" y="480738"/>
                    <a:pt x="2446948" y="534340"/>
                    <a:pt x="2365708" y="674887"/>
                  </a:cubicBezTo>
                  <a:cubicBezTo>
                    <a:pt x="2291173" y="814963"/>
                    <a:pt x="2172951" y="936315"/>
                    <a:pt x="2076571" y="1067029"/>
                  </a:cubicBezTo>
                  <a:lnTo>
                    <a:pt x="1413587" y="1067029"/>
                  </a:lnTo>
                  <a:cubicBezTo>
                    <a:pt x="1317208" y="936315"/>
                    <a:pt x="1208344" y="821204"/>
                    <a:pt x="1124449" y="674887"/>
                  </a:cubicBezTo>
                  <a:cubicBezTo>
                    <a:pt x="1052663" y="558938"/>
                    <a:pt x="1024571" y="508523"/>
                    <a:pt x="993354" y="355127"/>
                  </a:cubicBezTo>
                  <a:lnTo>
                    <a:pt x="0" y="7244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Diagonal Stripe 17">
              <a:extLst>
                <a:ext uri="{FF2B5EF4-FFF2-40B4-BE49-F238E27FC236}">
                  <a16:creationId xmlns:a16="http://schemas.microsoft.com/office/drawing/2014/main" id="{0EDFC7C3-F0F6-403B-B244-862EE24053E9}"/>
                </a:ext>
              </a:extLst>
            </p:cNvPr>
            <p:cNvSpPr/>
            <p:nvPr/>
          </p:nvSpPr>
          <p:spPr>
            <a:xfrm rot="13500000">
              <a:off x="2388166" y="2062690"/>
              <a:ext cx="1515978" cy="1476887"/>
            </a:xfrm>
            <a:custGeom>
              <a:avLst/>
              <a:gdLst/>
              <a:ahLst/>
              <a:cxnLst/>
              <a:rect l="l" t="t" r="r" b="b"/>
              <a:pathLst>
                <a:path w="1515978" h="1476887">
                  <a:moveTo>
                    <a:pt x="1432872" y="1407768"/>
                  </a:moveTo>
                  <a:cubicBezTo>
                    <a:pt x="1044152" y="1532778"/>
                    <a:pt x="463423" y="1466296"/>
                    <a:pt x="96513" y="1380535"/>
                  </a:cubicBezTo>
                  <a:lnTo>
                    <a:pt x="0" y="1347296"/>
                  </a:lnTo>
                  <a:lnTo>
                    <a:pt x="1347296" y="0"/>
                  </a:lnTo>
                  <a:cubicBezTo>
                    <a:pt x="1360006" y="32393"/>
                    <a:pt x="1370814" y="64720"/>
                    <a:pt x="1380535" y="96513"/>
                  </a:cubicBezTo>
                  <a:cubicBezTo>
                    <a:pt x="1465987" y="462097"/>
                    <a:pt x="1607423" y="1036327"/>
                    <a:pt x="1432872" y="1407768"/>
                  </a:cubicBezTo>
                  <a:close/>
                  <a:moveTo>
                    <a:pt x="1430390" y="1413759"/>
                  </a:moveTo>
                  <a:cubicBezTo>
                    <a:pt x="1431325" y="1411814"/>
                    <a:pt x="1432251" y="1409863"/>
                    <a:pt x="1432872" y="1407768"/>
                  </a:cubicBezTo>
                  <a:lnTo>
                    <a:pt x="1434816" y="140728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061578" y="1751640"/>
            <a:ext cx="539593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Pakaian</a:t>
            </a:r>
            <a:r>
              <a:rPr lang="en-US" dirty="0"/>
              <a:t> yang </a:t>
            </a:r>
            <a:r>
              <a:rPr lang="en-US" dirty="0" err="1"/>
              <a:t>bersih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merawat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 agar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sehat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terhindar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yang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virus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bakteri</a:t>
            </a:r>
            <a:r>
              <a:rPr lang="en-US" dirty="0"/>
              <a:t> yang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 di </a:t>
            </a:r>
            <a:r>
              <a:rPr lang="en-US" dirty="0" err="1"/>
              <a:t>sekitar</a:t>
            </a:r>
            <a:r>
              <a:rPr lang="en-US" dirty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apalagi</a:t>
            </a:r>
            <a:r>
              <a:rPr lang="en-US" dirty="0" smtClean="0"/>
              <a:t> . </a:t>
            </a:r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agar </a:t>
            </a:r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bersih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mencuci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rutin</a:t>
            </a:r>
            <a:r>
              <a:rPr lang="en-US" dirty="0"/>
              <a:t> </a:t>
            </a:r>
            <a:r>
              <a:rPr lang="en-US" dirty="0" err="1"/>
              <a:t>pakaian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terkena</a:t>
            </a:r>
            <a:r>
              <a:rPr lang="en-US" dirty="0"/>
              <a:t> </a:t>
            </a:r>
            <a:r>
              <a:rPr lang="en-US" dirty="0" err="1"/>
              <a:t>kotoran</a:t>
            </a:r>
            <a:r>
              <a:rPr lang="en-US" dirty="0"/>
              <a:t> yang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debu</a:t>
            </a:r>
            <a:r>
              <a:rPr lang="en-US" dirty="0"/>
              <a:t>, </a:t>
            </a:r>
            <a:r>
              <a:rPr lang="en-US" dirty="0" err="1"/>
              <a:t>sampah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541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4881" y="299560"/>
            <a:ext cx="7597313" cy="724247"/>
          </a:xfrm>
          <a:prstGeom prst="rect">
            <a:avLst/>
          </a:prstGeom>
        </p:spPr>
        <p:txBody>
          <a:bodyPr/>
          <a:lstStyle/>
          <a:p>
            <a:r>
              <a:rPr lang="en-US" sz="4800" b="1" dirty="0" err="1"/>
              <a:t>Ruang</a:t>
            </a:r>
            <a:r>
              <a:rPr lang="en-US" sz="4800" b="1" dirty="0"/>
              <a:t> </a:t>
            </a:r>
            <a:r>
              <a:rPr lang="en-US" sz="4800" b="1" dirty="0" err="1"/>
              <a:t>lingkup</a:t>
            </a:r>
            <a:r>
              <a:rPr lang="en-US" sz="4800" b="1" dirty="0"/>
              <a:t> </a:t>
            </a:r>
            <a:r>
              <a:rPr lang="en-US" sz="4800" b="1" dirty="0" err="1"/>
              <a:t>proyek</a:t>
            </a:r>
            <a:endParaRPr lang="en-US" sz="4800" b="1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6D500F6-22BD-4EA6-B66E-A916B754B334}"/>
              </a:ext>
            </a:extLst>
          </p:cNvPr>
          <p:cNvGrpSpPr/>
          <p:nvPr/>
        </p:nvGrpSpPr>
        <p:grpSpPr>
          <a:xfrm>
            <a:off x="3455017" y="1499570"/>
            <a:ext cx="4620656" cy="3429348"/>
            <a:chOff x="4256258" y="2335977"/>
            <a:chExt cx="3664613" cy="271979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024A99E-32CE-4931-98DA-6ABDBD803EE9}"/>
                </a:ext>
              </a:extLst>
            </p:cNvPr>
            <p:cNvCxnSpPr>
              <a:cxnSpLocks/>
            </p:cNvCxnSpPr>
            <p:nvPr/>
          </p:nvCxnSpPr>
          <p:spPr>
            <a:xfrm>
              <a:off x="5038725" y="3577600"/>
              <a:ext cx="1351184" cy="710948"/>
            </a:xfrm>
            <a:prstGeom prst="line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BDBE187-F351-4B59-82A1-F9A769CA9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4752" y="3599568"/>
              <a:ext cx="2190750" cy="989172"/>
            </a:xfrm>
            <a:prstGeom prst="line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A05EF78-6480-4964-B21A-8C8C2DB44DD8}"/>
                </a:ext>
              </a:extLst>
            </p:cNvPr>
            <p:cNvGrpSpPr/>
            <p:nvPr/>
          </p:nvGrpSpPr>
          <p:grpSpPr>
            <a:xfrm>
              <a:off x="5537539" y="2335977"/>
              <a:ext cx="1157120" cy="2061311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62E993DB-B449-450E-BAF9-7309AB40D974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C2986685-5836-407A-8250-08CF3F7FE404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B44C5F37-B353-4A1E-8E92-E9E46AC0E923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0D15E5D-B979-4274-89E1-4DD08D943770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C6AACD2-E733-402A-BB14-7E389EBAC8D7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FFAEAA2-56D0-4ED6-AB6F-C9AA8ABBD3A4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8376615-ECCD-4219-B3D2-1006D340F2FB}"/>
                </a:ext>
              </a:extLst>
            </p:cNvPr>
            <p:cNvGrpSpPr/>
            <p:nvPr/>
          </p:nvGrpSpPr>
          <p:grpSpPr>
            <a:xfrm>
              <a:off x="4256258" y="4198390"/>
              <a:ext cx="578603" cy="857382"/>
              <a:chOff x="4256258" y="4198390"/>
              <a:chExt cx="578603" cy="857382"/>
            </a:xfrm>
            <a:solidFill>
              <a:schemeClr val="accent4"/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18889A5-E15D-4888-AF9C-23308C3A69F0}"/>
                  </a:ext>
                </a:extLst>
              </p:cNvPr>
              <p:cNvSpPr/>
              <p:nvPr/>
            </p:nvSpPr>
            <p:spPr>
              <a:xfrm>
                <a:off x="4256541" y="4269376"/>
                <a:ext cx="578233" cy="241806"/>
              </a:xfrm>
              <a:custGeom>
                <a:avLst/>
                <a:gdLst>
                  <a:gd name="connsiteX0" fmla="*/ 1489 w 578232"/>
                  <a:gd name="connsiteY0" fmla="*/ 0 h 241806"/>
                  <a:gd name="connsiteX1" fmla="*/ 147625 w 578232"/>
                  <a:gd name="connsiteY1" fmla="*/ 31890 h 241806"/>
                  <a:gd name="connsiteX2" fmla="*/ 370156 w 578232"/>
                  <a:gd name="connsiteY2" fmla="*/ 36446 h 241806"/>
                  <a:gd name="connsiteX3" fmla="*/ 536968 w 578232"/>
                  <a:gd name="connsiteY3" fmla="*/ 14719 h 241806"/>
                  <a:gd name="connsiteX4" fmla="*/ 577619 w 578232"/>
                  <a:gd name="connsiteY4" fmla="*/ 1051 h 241806"/>
                  <a:gd name="connsiteX5" fmla="*/ 578320 w 578232"/>
                  <a:gd name="connsiteY5" fmla="*/ 10864 h 241806"/>
                  <a:gd name="connsiteX6" fmla="*/ 578671 w 578232"/>
                  <a:gd name="connsiteY6" fmla="*/ 186436 h 241806"/>
                  <a:gd name="connsiteX7" fmla="*/ 565354 w 578232"/>
                  <a:gd name="connsiteY7" fmla="*/ 206762 h 241806"/>
                  <a:gd name="connsiteX8" fmla="*/ 479145 w 578232"/>
                  <a:gd name="connsiteY8" fmla="*/ 229190 h 241806"/>
                  <a:gd name="connsiteX9" fmla="*/ 245749 w 578232"/>
                  <a:gd name="connsiteY9" fmla="*/ 241806 h 241806"/>
                  <a:gd name="connsiteX10" fmla="*/ 48098 w 578232"/>
                  <a:gd name="connsiteY10" fmla="*/ 219027 h 241806"/>
                  <a:gd name="connsiteX11" fmla="*/ 8849 w 578232"/>
                  <a:gd name="connsiteY11" fmla="*/ 203958 h 241806"/>
                  <a:gd name="connsiteX12" fmla="*/ 438 w 578232"/>
                  <a:gd name="connsiteY12" fmla="*/ 190291 h 241806"/>
                  <a:gd name="connsiteX13" fmla="*/ 88 w 578232"/>
                  <a:gd name="connsiteY13" fmla="*/ 3504 h 241806"/>
                  <a:gd name="connsiteX14" fmla="*/ 1489 w 578232"/>
                  <a:gd name="connsiteY14" fmla="*/ 0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8232" h="241806">
                    <a:moveTo>
                      <a:pt x="1489" y="0"/>
                    </a:moveTo>
                    <a:cubicBezTo>
                      <a:pt x="48449" y="21728"/>
                      <a:pt x="98212" y="29087"/>
                      <a:pt x="147625" y="31890"/>
                    </a:cubicBezTo>
                    <a:cubicBezTo>
                      <a:pt x="221568" y="36096"/>
                      <a:pt x="295862" y="37498"/>
                      <a:pt x="370156" y="36446"/>
                    </a:cubicBezTo>
                    <a:cubicBezTo>
                      <a:pt x="426227" y="35745"/>
                      <a:pt x="482298" y="29087"/>
                      <a:pt x="536968" y="14719"/>
                    </a:cubicBezTo>
                    <a:cubicBezTo>
                      <a:pt x="550285" y="11214"/>
                      <a:pt x="563601" y="5958"/>
                      <a:pt x="577619" y="1051"/>
                    </a:cubicBezTo>
                    <a:cubicBezTo>
                      <a:pt x="577970" y="3855"/>
                      <a:pt x="578320" y="7359"/>
                      <a:pt x="578320" y="10864"/>
                    </a:cubicBezTo>
                    <a:cubicBezTo>
                      <a:pt x="578320" y="69388"/>
                      <a:pt x="577970" y="127912"/>
                      <a:pt x="578671" y="186436"/>
                    </a:cubicBezTo>
                    <a:cubicBezTo>
                      <a:pt x="578671" y="197300"/>
                      <a:pt x="574816" y="203958"/>
                      <a:pt x="565354" y="206762"/>
                    </a:cubicBezTo>
                    <a:cubicBezTo>
                      <a:pt x="536617" y="214822"/>
                      <a:pt x="508231" y="224284"/>
                      <a:pt x="479145" y="229190"/>
                    </a:cubicBezTo>
                    <a:cubicBezTo>
                      <a:pt x="402047" y="242157"/>
                      <a:pt x="323898" y="244259"/>
                      <a:pt x="245749" y="241806"/>
                    </a:cubicBezTo>
                    <a:cubicBezTo>
                      <a:pt x="179164" y="239704"/>
                      <a:pt x="112931" y="235849"/>
                      <a:pt x="48098" y="219027"/>
                    </a:cubicBezTo>
                    <a:cubicBezTo>
                      <a:pt x="34782" y="215523"/>
                      <a:pt x="21465" y="209916"/>
                      <a:pt x="8849" y="203958"/>
                    </a:cubicBezTo>
                    <a:cubicBezTo>
                      <a:pt x="4643" y="201856"/>
                      <a:pt x="438" y="194847"/>
                      <a:pt x="438" y="190291"/>
                    </a:cubicBezTo>
                    <a:cubicBezTo>
                      <a:pt x="-263" y="127912"/>
                      <a:pt x="88" y="65533"/>
                      <a:pt x="88" y="3504"/>
                    </a:cubicBezTo>
                    <a:cubicBezTo>
                      <a:pt x="438" y="2103"/>
                      <a:pt x="1139" y="1402"/>
                      <a:pt x="1489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E878D0A-F7E1-4209-B1F3-852C71D46AE6}"/>
                  </a:ext>
                </a:extLst>
              </p:cNvPr>
              <p:cNvSpPr/>
              <p:nvPr/>
            </p:nvSpPr>
            <p:spPr>
              <a:xfrm>
                <a:off x="4256258" y="4813966"/>
                <a:ext cx="578233" cy="241806"/>
              </a:xfrm>
              <a:custGeom>
                <a:avLst/>
                <a:gdLst>
                  <a:gd name="connsiteX0" fmla="*/ 721 w 578232"/>
                  <a:gd name="connsiteY0" fmla="*/ 0 h 241806"/>
                  <a:gd name="connsiteX1" fmla="*/ 153865 w 578232"/>
                  <a:gd name="connsiteY1" fmla="*/ 32942 h 241806"/>
                  <a:gd name="connsiteX2" fmla="*/ 354319 w 578232"/>
                  <a:gd name="connsiteY2" fmla="*/ 37498 h 241806"/>
                  <a:gd name="connsiteX3" fmla="*/ 543909 w 578232"/>
                  <a:gd name="connsiteY3" fmla="*/ 12966 h 241806"/>
                  <a:gd name="connsiteX4" fmla="*/ 578603 w 578232"/>
                  <a:gd name="connsiteY4" fmla="*/ 701 h 241806"/>
                  <a:gd name="connsiteX5" fmla="*/ 578603 w 578232"/>
                  <a:gd name="connsiteY5" fmla="*/ 30138 h 241806"/>
                  <a:gd name="connsiteX6" fmla="*/ 578954 w 578232"/>
                  <a:gd name="connsiteY6" fmla="*/ 185035 h 241806"/>
                  <a:gd name="connsiteX7" fmla="*/ 563884 w 578232"/>
                  <a:gd name="connsiteY7" fmla="*/ 208164 h 241806"/>
                  <a:gd name="connsiteX8" fmla="*/ 474872 w 578232"/>
                  <a:gd name="connsiteY8" fmla="*/ 229891 h 241806"/>
                  <a:gd name="connsiteX9" fmla="*/ 316822 w 578232"/>
                  <a:gd name="connsiteY9" fmla="*/ 241456 h 241806"/>
                  <a:gd name="connsiteX10" fmla="*/ 73613 w 578232"/>
                  <a:gd name="connsiteY10" fmla="*/ 224985 h 241806"/>
                  <a:gd name="connsiteX11" fmla="*/ 13687 w 578232"/>
                  <a:gd name="connsiteY11" fmla="*/ 207463 h 241806"/>
                  <a:gd name="connsiteX12" fmla="*/ 20 w 578232"/>
                  <a:gd name="connsiteY12" fmla="*/ 186086 h 241806"/>
                  <a:gd name="connsiteX13" fmla="*/ 721 w 578232"/>
                  <a:gd name="connsiteY13" fmla="*/ 0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8232" h="241806">
                    <a:moveTo>
                      <a:pt x="721" y="0"/>
                    </a:moveTo>
                    <a:cubicBezTo>
                      <a:pt x="50484" y="22779"/>
                      <a:pt x="102350" y="30138"/>
                      <a:pt x="153865" y="32942"/>
                    </a:cubicBezTo>
                    <a:cubicBezTo>
                      <a:pt x="220449" y="36797"/>
                      <a:pt x="287735" y="38549"/>
                      <a:pt x="354319" y="37498"/>
                    </a:cubicBezTo>
                    <a:cubicBezTo>
                      <a:pt x="418100" y="36446"/>
                      <a:pt x="481881" y="30839"/>
                      <a:pt x="543909" y="12966"/>
                    </a:cubicBezTo>
                    <a:cubicBezTo>
                      <a:pt x="555123" y="9813"/>
                      <a:pt x="566338" y="4906"/>
                      <a:pt x="578603" y="701"/>
                    </a:cubicBezTo>
                    <a:cubicBezTo>
                      <a:pt x="578603" y="10864"/>
                      <a:pt x="578603" y="20326"/>
                      <a:pt x="578603" y="30138"/>
                    </a:cubicBezTo>
                    <a:cubicBezTo>
                      <a:pt x="578603" y="81654"/>
                      <a:pt x="578253" y="133519"/>
                      <a:pt x="578954" y="185035"/>
                    </a:cubicBezTo>
                    <a:cubicBezTo>
                      <a:pt x="579304" y="197650"/>
                      <a:pt x="574748" y="205010"/>
                      <a:pt x="563884" y="208164"/>
                    </a:cubicBezTo>
                    <a:cubicBezTo>
                      <a:pt x="534447" y="216224"/>
                      <a:pt x="505010" y="226387"/>
                      <a:pt x="474872" y="229891"/>
                    </a:cubicBezTo>
                    <a:cubicBezTo>
                      <a:pt x="422656" y="236199"/>
                      <a:pt x="369739" y="239003"/>
                      <a:pt x="316822" y="241456"/>
                    </a:cubicBezTo>
                    <a:cubicBezTo>
                      <a:pt x="235168" y="244960"/>
                      <a:pt x="154216" y="240054"/>
                      <a:pt x="73613" y="224985"/>
                    </a:cubicBezTo>
                    <a:cubicBezTo>
                      <a:pt x="53288" y="221130"/>
                      <a:pt x="33663" y="213771"/>
                      <a:pt x="13687" y="207463"/>
                    </a:cubicBezTo>
                    <a:cubicBezTo>
                      <a:pt x="3875" y="204309"/>
                      <a:pt x="-330" y="197300"/>
                      <a:pt x="20" y="186086"/>
                    </a:cubicBezTo>
                    <a:cubicBezTo>
                      <a:pt x="1071" y="124408"/>
                      <a:pt x="721" y="63080"/>
                      <a:pt x="72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F89DCD-2FE4-4951-B05A-A3ADAA4E9443}"/>
                  </a:ext>
                </a:extLst>
              </p:cNvPr>
              <p:cNvSpPr/>
              <p:nvPr/>
            </p:nvSpPr>
            <p:spPr>
              <a:xfrm>
                <a:off x="4256628" y="4547278"/>
                <a:ext cx="578233" cy="241806"/>
              </a:xfrm>
              <a:custGeom>
                <a:avLst/>
                <a:gdLst>
                  <a:gd name="connsiteX0" fmla="*/ 350 w 578232"/>
                  <a:gd name="connsiteY0" fmla="*/ 701 h 241806"/>
                  <a:gd name="connsiteX1" fmla="*/ 256875 w 578232"/>
                  <a:gd name="connsiteY1" fmla="*/ 38549 h 241806"/>
                  <a:gd name="connsiteX2" fmla="*/ 463637 w 578232"/>
                  <a:gd name="connsiteY2" fmla="*/ 28736 h 241806"/>
                  <a:gd name="connsiteX3" fmla="*/ 578233 w 578232"/>
                  <a:gd name="connsiteY3" fmla="*/ 0 h 241806"/>
                  <a:gd name="connsiteX4" fmla="*/ 578933 w 578232"/>
                  <a:gd name="connsiteY4" fmla="*/ 14368 h 241806"/>
                  <a:gd name="connsiteX5" fmla="*/ 579284 w 578232"/>
                  <a:gd name="connsiteY5" fmla="*/ 184684 h 241806"/>
                  <a:gd name="connsiteX6" fmla="*/ 564215 w 578232"/>
                  <a:gd name="connsiteY6" fmla="*/ 207813 h 241806"/>
                  <a:gd name="connsiteX7" fmla="*/ 471347 w 578232"/>
                  <a:gd name="connsiteY7" fmla="*/ 230242 h 241806"/>
                  <a:gd name="connsiteX8" fmla="*/ 316100 w 578232"/>
                  <a:gd name="connsiteY8" fmla="*/ 241105 h 241806"/>
                  <a:gd name="connsiteX9" fmla="*/ 65533 w 578232"/>
                  <a:gd name="connsiteY9" fmla="*/ 222882 h 241806"/>
                  <a:gd name="connsiteX10" fmla="*/ 15420 w 578232"/>
                  <a:gd name="connsiteY10" fmla="*/ 207813 h 241806"/>
                  <a:gd name="connsiteX11" fmla="*/ 0 w 578232"/>
                  <a:gd name="connsiteY11" fmla="*/ 184684 h 241806"/>
                  <a:gd name="connsiteX12" fmla="*/ 350 w 578232"/>
                  <a:gd name="connsiteY12" fmla="*/ 701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241806">
                    <a:moveTo>
                      <a:pt x="350" y="701"/>
                    </a:moveTo>
                    <a:cubicBezTo>
                      <a:pt x="84107" y="32591"/>
                      <a:pt x="170316" y="36096"/>
                      <a:pt x="256875" y="38549"/>
                    </a:cubicBezTo>
                    <a:cubicBezTo>
                      <a:pt x="325913" y="40651"/>
                      <a:pt x="394950" y="37848"/>
                      <a:pt x="463637" y="28736"/>
                    </a:cubicBezTo>
                    <a:cubicBezTo>
                      <a:pt x="502537" y="23480"/>
                      <a:pt x="541085" y="17522"/>
                      <a:pt x="578233" y="0"/>
                    </a:cubicBezTo>
                    <a:cubicBezTo>
                      <a:pt x="578583" y="5607"/>
                      <a:pt x="578933" y="9812"/>
                      <a:pt x="578933" y="14368"/>
                    </a:cubicBezTo>
                    <a:cubicBezTo>
                      <a:pt x="578933" y="71140"/>
                      <a:pt x="578583" y="127912"/>
                      <a:pt x="579284" y="184684"/>
                    </a:cubicBezTo>
                    <a:cubicBezTo>
                      <a:pt x="579284" y="196950"/>
                      <a:pt x="575429" y="205010"/>
                      <a:pt x="564215" y="207813"/>
                    </a:cubicBezTo>
                    <a:cubicBezTo>
                      <a:pt x="533376" y="215873"/>
                      <a:pt x="502887" y="226387"/>
                      <a:pt x="471347" y="230242"/>
                    </a:cubicBezTo>
                    <a:cubicBezTo>
                      <a:pt x="419832" y="236550"/>
                      <a:pt x="367966" y="239353"/>
                      <a:pt x="316100" y="241105"/>
                    </a:cubicBezTo>
                    <a:cubicBezTo>
                      <a:pt x="231994" y="244259"/>
                      <a:pt x="148238" y="240054"/>
                      <a:pt x="65533" y="222882"/>
                    </a:cubicBezTo>
                    <a:cubicBezTo>
                      <a:pt x="48712" y="219378"/>
                      <a:pt x="32241" y="213070"/>
                      <a:pt x="15420" y="207813"/>
                    </a:cubicBezTo>
                    <a:cubicBezTo>
                      <a:pt x="4556" y="204309"/>
                      <a:pt x="0" y="197300"/>
                      <a:pt x="0" y="184684"/>
                    </a:cubicBezTo>
                    <a:cubicBezTo>
                      <a:pt x="701" y="123707"/>
                      <a:pt x="350" y="62730"/>
                      <a:pt x="350" y="70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F37DBDE-B9CF-4045-92B7-CD7B47F704F8}"/>
                  </a:ext>
                </a:extLst>
              </p:cNvPr>
              <p:cNvSpPr/>
              <p:nvPr/>
            </p:nvSpPr>
            <p:spPr>
              <a:xfrm>
                <a:off x="4256628" y="4198390"/>
                <a:ext cx="578233" cy="91115"/>
              </a:xfrm>
              <a:custGeom>
                <a:avLst/>
                <a:gdLst>
                  <a:gd name="connsiteX0" fmla="*/ 0 w 578232"/>
                  <a:gd name="connsiteY0" fmla="*/ 44703 h 91115"/>
                  <a:gd name="connsiteX1" fmla="*/ 23830 w 578232"/>
                  <a:gd name="connsiteY1" fmla="*/ 31737 h 91115"/>
                  <a:gd name="connsiteX2" fmla="*/ 133519 w 578232"/>
                  <a:gd name="connsiteY2" fmla="*/ 8958 h 91115"/>
                  <a:gd name="connsiteX3" fmla="*/ 350444 w 578232"/>
                  <a:gd name="connsiteY3" fmla="*/ 1599 h 91115"/>
                  <a:gd name="connsiteX4" fmla="*/ 541436 w 578232"/>
                  <a:gd name="connsiteY4" fmla="*/ 26480 h 91115"/>
                  <a:gd name="connsiteX5" fmla="*/ 566317 w 578232"/>
                  <a:gd name="connsiteY5" fmla="*/ 35942 h 91115"/>
                  <a:gd name="connsiteX6" fmla="*/ 578933 w 578232"/>
                  <a:gd name="connsiteY6" fmla="*/ 47507 h 91115"/>
                  <a:gd name="connsiteX7" fmla="*/ 567018 w 578232"/>
                  <a:gd name="connsiteY7" fmla="*/ 58020 h 91115"/>
                  <a:gd name="connsiteX8" fmla="*/ 514802 w 578232"/>
                  <a:gd name="connsiteY8" fmla="*/ 74491 h 91115"/>
                  <a:gd name="connsiteX9" fmla="*/ 340982 w 578232"/>
                  <a:gd name="connsiteY9" fmla="*/ 93064 h 91115"/>
                  <a:gd name="connsiteX10" fmla="*/ 127912 w 578232"/>
                  <a:gd name="connsiteY10" fmla="*/ 84654 h 91115"/>
                  <a:gd name="connsiteX11" fmla="*/ 28036 w 578232"/>
                  <a:gd name="connsiteY11" fmla="*/ 64328 h 91115"/>
                  <a:gd name="connsiteX12" fmla="*/ 0 w 578232"/>
                  <a:gd name="connsiteY12" fmla="*/ 50661 h 91115"/>
                  <a:gd name="connsiteX13" fmla="*/ 0 w 578232"/>
                  <a:gd name="connsiteY13" fmla="*/ 44703 h 91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8232" h="91115">
                    <a:moveTo>
                      <a:pt x="0" y="44703"/>
                    </a:moveTo>
                    <a:cubicBezTo>
                      <a:pt x="8060" y="40147"/>
                      <a:pt x="15420" y="33839"/>
                      <a:pt x="23830" y="31737"/>
                    </a:cubicBezTo>
                    <a:cubicBezTo>
                      <a:pt x="60276" y="23326"/>
                      <a:pt x="96723" y="14214"/>
                      <a:pt x="133519" y="8958"/>
                    </a:cubicBezTo>
                    <a:cubicBezTo>
                      <a:pt x="205360" y="-1205"/>
                      <a:pt x="278253" y="-1205"/>
                      <a:pt x="350444" y="1599"/>
                    </a:cubicBezTo>
                    <a:cubicBezTo>
                      <a:pt x="414575" y="4051"/>
                      <a:pt x="479057" y="8607"/>
                      <a:pt x="541436" y="26480"/>
                    </a:cubicBezTo>
                    <a:cubicBezTo>
                      <a:pt x="549847" y="28933"/>
                      <a:pt x="558608" y="32087"/>
                      <a:pt x="566317" y="35942"/>
                    </a:cubicBezTo>
                    <a:cubicBezTo>
                      <a:pt x="571224" y="38395"/>
                      <a:pt x="574728" y="43652"/>
                      <a:pt x="578933" y="47507"/>
                    </a:cubicBezTo>
                    <a:cubicBezTo>
                      <a:pt x="575079" y="51011"/>
                      <a:pt x="571574" y="56268"/>
                      <a:pt x="567018" y="58020"/>
                    </a:cubicBezTo>
                    <a:cubicBezTo>
                      <a:pt x="549847" y="64328"/>
                      <a:pt x="532675" y="70636"/>
                      <a:pt x="514802" y="74491"/>
                    </a:cubicBezTo>
                    <a:cubicBezTo>
                      <a:pt x="457680" y="87107"/>
                      <a:pt x="399506" y="90962"/>
                      <a:pt x="340982" y="93064"/>
                    </a:cubicBezTo>
                    <a:cubicBezTo>
                      <a:pt x="269842" y="95517"/>
                      <a:pt x="198702" y="94116"/>
                      <a:pt x="127912" y="84654"/>
                    </a:cubicBezTo>
                    <a:cubicBezTo>
                      <a:pt x="94269" y="80098"/>
                      <a:pt x="60977" y="72038"/>
                      <a:pt x="28036" y="64328"/>
                    </a:cubicBezTo>
                    <a:cubicBezTo>
                      <a:pt x="18223" y="61875"/>
                      <a:pt x="9462" y="55567"/>
                      <a:pt x="0" y="50661"/>
                    </a:cubicBezTo>
                    <a:cubicBezTo>
                      <a:pt x="0" y="48908"/>
                      <a:pt x="0" y="46806"/>
                      <a:pt x="0" y="44703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F1543DA-D38F-4C37-8662-E37833DEB7F7}"/>
                  </a:ext>
                </a:extLst>
              </p:cNvPr>
              <p:cNvSpPr/>
              <p:nvPr/>
            </p:nvSpPr>
            <p:spPr>
              <a:xfrm>
                <a:off x="4256278" y="4503692"/>
                <a:ext cx="578233" cy="63080"/>
              </a:xfrm>
              <a:custGeom>
                <a:avLst/>
                <a:gdLst>
                  <a:gd name="connsiteX0" fmla="*/ 0 w 578232"/>
                  <a:gd name="connsiteY0" fmla="*/ 19055 h 63079"/>
                  <a:gd name="connsiteX1" fmla="*/ 50113 w 578232"/>
                  <a:gd name="connsiteY1" fmla="*/ 1183 h 63079"/>
                  <a:gd name="connsiteX2" fmla="*/ 234097 w 578232"/>
                  <a:gd name="connsiteY2" fmla="*/ 22560 h 63079"/>
                  <a:gd name="connsiteX3" fmla="*/ 442260 w 578232"/>
                  <a:gd name="connsiteY3" fmla="*/ 15901 h 63079"/>
                  <a:gd name="connsiteX4" fmla="*/ 530572 w 578232"/>
                  <a:gd name="connsiteY4" fmla="*/ 1183 h 63079"/>
                  <a:gd name="connsiteX5" fmla="*/ 576480 w 578232"/>
                  <a:gd name="connsiteY5" fmla="*/ 15201 h 63079"/>
                  <a:gd name="connsiteX6" fmla="*/ 574378 w 578232"/>
                  <a:gd name="connsiteY6" fmla="*/ 27116 h 63079"/>
                  <a:gd name="connsiteX7" fmla="*/ 542838 w 578232"/>
                  <a:gd name="connsiteY7" fmla="*/ 40783 h 63079"/>
                  <a:gd name="connsiteX8" fmla="*/ 419481 w 578232"/>
                  <a:gd name="connsiteY8" fmla="*/ 61109 h 63079"/>
                  <a:gd name="connsiteX9" fmla="*/ 240755 w 578232"/>
                  <a:gd name="connsiteY9" fmla="*/ 66015 h 63079"/>
                  <a:gd name="connsiteX10" fmla="*/ 39600 w 578232"/>
                  <a:gd name="connsiteY10" fmla="*/ 41133 h 63079"/>
                  <a:gd name="connsiteX11" fmla="*/ 0 w 578232"/>
                  <a:gd name="connsiteY11" fmla="*/ 19055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8232" h="63079">
                    <a:moveTo>
                      <a:pt x="0" y="19055"/>
                    </a:moveTo>
                    <a:cubicBezTo>
                      <a:pt x="15420" y="7491"/>
                      <a:pt x="30138" y="-3723"/>
                      <a:pt x="50113" y="1183"/>
                    </a:cubicBezTo>
                    <a:cubicBezTo>
                      <a:pt x="110740" y="15201"/>
                      <a:pt x="172068" y="20107"/>
                      <a:pt x="234097" y="22560"/>
                    </a:cubicBezTo>
                    <a:cubicBezTo>
                      <a:pt x="303484" y="25363"/>
                      <a:pt x="373223" y="23611"/>
                      <a:pt x="442260" y="15901"/>
                    </a:cubicBezTo>
                    <a:cubicBezTo>
                      <a:pt x="471698" y="12397"/>
                      <a:pt x="501135" y="7140"/>
                      <a:pt x="530572" y="1183"/>
                    </a:cubicBezTo>
                    <a:cubicBezTo>
                      <a:pt x="548795" y="-2322"/>
                      <a:pt x="562813" y="6439"/>
                      <a:pt x="576480" y="15201"/>
                    </a:cubicBezTo>
                    <a:cubicBezTo>
                      <a:pt x="582788" y="19406"/>
                      <a:pt x="579634" y="24662"/>
                      <a:pt x="574378" y="27116"/>
                    </a:cubicBezTo>
                    <a:cubicBezTo>
                      <a:pt x="564215" y="32372"/>
                      <a:pt x="553701" y="38680"/>
                      <a:pt x="542838" y="40783"/>
                    </a:cubicBezTo>
                    <a:cubicBezTo>
                      <a:pt x="501836" y="48493"/>
                      <a:pt x="460834" y="57955"/>
                      <a:pt x="419481" y="61109"/>
                    </a:cubicBezTo>
                    <a:cubicBezTo>
                      <a:pt x="359906" y="65664"/>
                      <a:pt x="300330" y="67066"/>
                      <a:pt x="240755" y="66015"/>
                    </a:cubicBezTo>
                    <a:cubicBezTo>
                      <a:pt x="173119" y="64963"/>
                      <a:pt x="105484" y="59707"/>
                      <a:pt x="39600" y="41133"/>
                    </a:cubicBezTo>
                    <a:cubicBezTo>
                      <a:pt x="25232" y="37279"/>
                      <a:pt x="10513" y="33774"/>
                      <a:pt x="0" y="19055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F25352C-6B85-426A-9023-942DEB5D3AA5}"/>
                  </a:ext>
                </a:extLst>
              </p:cNvPr>
              <p:cNvSpPr/>
              <p:nvPr/>
            </p:nvSpPr>
            <p:spPr>
              <a:xfrm>
                <a:off x="4258073" y="4776681"/>
                <a:ext cx="574728" cy="56071"/>
              </a:xfrm>
              <a:custGeom>
                <a:avLst/>
                <a:gdLst>
                  <a:gd name="connsiteX0" fmla="*/ 288723 w 574728"/>
                  <a:gd name="connsiteY0" fmla="*/ 58312 h 56071"/>
                  <a:gd name="connsiteX1" fmla="*/ 54977 w 574728"/>
                  <a:gd name="connsiteY1" fmla="*/ 39738 h 56071"/>
                  <a:gd name="connsiteX2" fmla="*/ 7316 w 574728"/>
                  <a:gd name="connsiteY2" fmla="*/ 22216 h 56071"/>
                  <a:gd name="connsiteX3" fmla="*/ 6615 w 574728"/>
                  <a:gd name="connsiteY3" fmla="*/ 6446 h 56071"/>
                  <a:gd name="connsiteX4" fmla="*/ 32548 w 574728"/>
                  <a:gd name="connsiteY4" fmla="*/ 1540 h 56071"/>
                  <a:gd name="connsiteX5" fmla="*/ 186393 w 574728"/>
                  <a:gd name="connsiteY5" fmla="*/ 25019 h 56071"/>
                  <a:gd name="connsiteX6" fmla="*/ 470953 w 574728"/>
                  <a:gd name="connsiteY6" fmla="*/ 16959 h 56071"/>
                  <a:gd name="connsiteX7" fmla="*/ 548402 w 574728"/>
                  <a:gd name="connsiteY7" fmla="*/ 839 h 56071"/>
                  <a:gd name="connsiteX8" fmla="*/ 575386 w 574728"/>
                  <a:gd name="connsiteY8" fmla="*/ 10301 h 56071"/>
                  <a:gd name="connsiteX9" fmla="*/ 572232 w 574728"/>
                  <a:gd name="connsiteY9" fmla="*/ 20814 h 56071"/>
                  <a:gd name="connsiteX10" fmla="*/ 540692 w 574728"/>
                  <a:gd name="connsiteY10" fmla="*/ 34481 h 56071"/>
                  <a:gd name="connsiteX11" fmla="*/ 380539 w 574728"/>
                  <a:gd name="connsiteY11" fmla="*/ 57611 h 56071"/>
                  <a:gd name="connsiteX12" fmla="*/ 288723 w 574728"/>
                  <a:gd name="connsiteY12" fmla="*/ 58312 h 56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4728" h="56071">
                    <a:moveTo>
                      <a:pt x="288723" y="58312"/>
                    </a:moveTo>
                    <a:cubicBezTo>
                      <a:pt x="210223" y="60765"/>
                      <a:pt x="132074" y="57260"/>
                      <a:pt x="54977" y="39738"/>
                    </a:cubicBezTo>
                    <a:cubicBezTo>
                      <a:pt x="38506" y="35883"/>
                      <a:pt x="22736" y="29225"/>
                      <a:pt x="7316" y="22216"/>
                    </a:cubicBezTo>
                    <a:cubicBezTo>
                      <a:pt x="-2496" y="17660"/>
                      <a:pt x="-2146" y="12404"/>
                      <a:pt x="6615" y="6446"/>
                    </a:cubicBezTo>
                    <a:cubicBezTo>
                      <a:pt x="14675" y="1189"/>
                      <a:pt x="22385" y="-1614"/>
                      <a:pt x="32548" y="1540"/>
                    </a:cubicBezTo>
                    <a:cubicBezTo>
                      <a:pt x="82662" y="16609"/>
                      <a:pt x="134177" y="21866"/>
                      <a:pt x="186393" y="25019"/>
                    </a:cubicBezTo>
                    <a:cubicBezTo>
                      <a:pt x="281363" y="30627"/>
                      <a:pt x="376334" y="30276"/>
                      <a:pt x="470953" y="16959"/>
                    </a:cubicBezTo>
                    <a:cubicBezTo>
                      <a:pt x="496886" y="13104"/>
                      <a:pt x="522819" y="7497"/>
                      <a:pt x="548402" y="839"/>
                    </a:cubicBezTo>
                    <a:cubicBezTo>
                      <a:pt x="560667" y="-2315"/>
                      <a:pt x="568027" y="3993"/>
                      <a:pt x="575386" y="10301"/>
                    </a:cubicBezTo>
                    <a:cubicBezTo>
                      <a:pt x="576788" y="11352"/>
                      <a:pt x="574685" y="19763"/>
                      <a:pt x="572232" y="20814"/>
                    </a:cubicBezTo>
                    <a:cubicBezTo>
                      <a:pt x="562069" y="26071"/>
                      <a:pt x="551906" y="31328"/>
                      <a:pt x="540692" y="34481"/>
                    </a:cubicBezTo>
                    <a:cubicBezTo>
                      <a:pt x="488476" y="49901"/>
                      <a:pt x="434507" y="55158"/>
                      <a:pt x="380539" y="57611"/>
                    </a:cubicBezTo>
                    <a:cubicBezTo>
                      <a:pt x="350050" y="59363"/>
                      <a:pt x="319562" y="58312"/>
                      <a:pt x="288723" y="58312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D6BA74D-145E-46C5-82C2-FD71567148A5}"/>
                </a:ext>
              </a:extLst>
            </p:cNvPr>
            <p:cNvGrpSpPr/>
            <p:nvPr/>
          </p:nvGrpSpPr>
          <p:grpSpPr>
            <a:xfrm>
              <a:off x="7412026" y="3028298"/>
              <a:ext cx="508845" cy="635161"/>
              <a:chOff x="7412026" y="3028298"/>
              <a:chExt cx="508845" cy="635161"/>
            </a:xfrm>
            <a:solidFill>
              <a:schemeClr val="accent3"/>
            </a:solidFill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8565454-213E-44EF-BEBB-0B630C8A5A86}"/>
                  </a:ext>
                </a:extLst>
              </p:cNvPr>
              <p:cNvSpPr/>
              <p:nvPr/>
            </p:nvSpPr>
            <p:spPr>
              <a:xfrm>
                <a:off x="7412026" y="3491741"/>
                <a:ext cx="508144" cy="171718"/>
              </a:xfrm>
              <a:custGeom>
                <a:avLst/>
                <a:gdLst>
                  <a:gd name="connsiteX0" fmla="*/ 350 w 508143"/>
                  <a:gd name="connsiteY0" fmla="*/ 0 h 171717"/>
                  <a:gd name="connsiteX1" fmla="*/ 509896 w 508143"/>
                  <a:gd name="connsiteY1" fmla="*/ 350 h 171717"/>
                  <a:gd name="connsiteX2" fmla="*/ 510246 w 508143"/>
                  <a:gd name="connsiteY2" fmla="*/ 9462 h 171717"/>
                  <a:gd name="connsiteX3" fmla="*/ 510597 w 508143"/>
                  <a:gd name="connsiteY3" fmla="*/ 127211 h 171717"/>
                  <a:gd name="connsiteX4" fmla="*/ 495528 w 508143"/>
                  <a:gd name="connsiteY4" fmla="*/ 148238 h 171717"/>
                  <a:gd name="connsiteX5" fmla="*/ 414225 w 508143"/>
                  <a:gd name="connsiteY5" fmla="*/ 164358 h 171717"/>
                  <a:gd name="connsiteX6" fmla="*/ 192043 w 508143"/>
                  <a:gd name="connsiteY6" fmla="*/ 171718 h 171717"/>
                  <a:gd name="connsiteX7" fmla="*/ 27335 w 508143"/>
                  <a:gd name="connsiteY7" fmla="*/ 152093 h 171717"/>
                  <a:gd name="connsiteX8" fmla="*/ 21027 w 508143"/>
                  <a:gd name="connsiteY8" fmla="*/ 150341 h 171717"/>
                  <a:gd name="connsiteX9" fmla="*/ 0 w 508143"/>
                  <a:gd name="connsiteY9" fmla="*/ 121254 h 171717"/>
                  <a:gd name="connsiteX10" fmla="*/ 0 w 508143"/>
                  <a:gd name="connsiteY10" fmla="*/ 9812 h 171717"/>
                  <a:gd name="connsiteX11" fmla="*/ 350 w 508143"/>
                  <a:gd name="connsiteY11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8143" h="171717">
                    <a:moveTo>
                      <a:pt x="350" y="0"/>
                    </a:moveTo>
                    <a:cubicBezTo>
                      <a:pt x="170666" y="34694"/>
                      <a:pt x="339580" y="34344"/>
                      <a:pt x="509896" y="350"/>
                    </a:cubicBezTo>
                    <a:cubicBezTo>
                      <a:pt x="509896" y="1402"/>
                      <a:pt x="510246" y="5257"/>
                      <a:pt x="510246" y="9462"/>
                    </a:cubicBezTo>
                    <a:cubicBezTo>
                      <a:pt x="510246" y="48712"/>
                      <a:pt x="509546" y="87961"/>
                      <a:pt x="510597" y="127211"/>
                    </a:cubicBezTo>
                    <a:cubicBezTo>
                      <a:pt x="510947" y="139477"/>
                      <a:pt x="506041" y="145785"/>
                      <a:pt x="495528" y="148238"/>
                    </a:cubicBezTo>
                    <a:cubicBezTo>
                      <a:pt x="468543" y="153845"/>
                      <a:pt x="441559" y="160854"/>
                      <a:pt x="414225" y="164358"/>
                    </a:cubicBezTo>
                    <a:cubicBezTo>
                      <a:pt x="340632" y="173820"/>
                      <a:pt x="266337" y="174171"/>
                      <a:pt x="192043" y="171718"/>
                    </a:cubicBezTo>
                    <a:cubicBezTo>
                      <a:pt x="136673" y="169965"/>
                      <a:pt x="81303" y="166461"/>
                      <a:pt x="27335" y="152093"/>
                    </a:cubicBezTo>
                    <a:cubicBezTo>
                      <a:pt x="25232" y="151392"/>
                      <a:pt x="23129" y="151041"/>
                      <a:pt x="21027" y="150341"/>
                    </a:cubicBezTo>
                    <a:cubicBezTo>
                      <a:pt x="0" y="143682"/>
                      <a:pt x="0" y="143682"/>
                      <a:pt x="0" y="121254"/>
                    </a:cubicBezTo>
                    <a:cubicBezTo>
                      <a:pt x="0" y="84107"/>
                      <a:pt x="0" y="46960"/>
                      <a:pt x="0" y="9812"/>
                    </a:cubicBezTo>
                    <a:cubicBezTo>
                      <a:pt x="350" y="5607"/>
                      <a:pt x="350" y="1402"/>
                      <a:pt x="35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9891FD2-F668-4455-9341-4D536446BDE5}"/>
                  </a:ext>
                </a:extLst>
              </p:cNvPr>
              <p:cNvSpPr/>
              <p:nvPr/>
            </p:nvSpPr>
            <p:spPr>
              <a:xfrm>
                <a:off x="7412727" y="3284979"/>
                <a:ext cx="508144" cy="171718"/>
              </a:xfrm>
              <a:custGeom>
                <a:avLst/>
                <a:gdLst>
                  <a:gd name="connsiteX0" fmla="*/ 0 w 508143"/>
                  <a:gd name="connsiteY0" fmla="*/ 0 h 171717"/>
                  <a:gd name="connsiteX1" fmla="*/ 509545 w 508143"/>
                  <a:gd name="connsiteY1" fmla="*/ 350 h 171717"/>
                  <a:gd name="connsiteX2" fmla="*/ 510247 w 508143"/>
                  <a:gd name="connsiteY2" fmla="*/ 8411 h 171717"/>
                  <a:gd name="connsiteX3" fmla="*/ 510597 w 508143"/>
                  <a:gd name="connsiteY3" fmla="*/ 128613 h 171717"/>
                  <a:gd name="connsiteX4" fmla="*/ 497630 w 508143"/>
                  <a:gd name="connsiteY4" fmla="*/ 147186 h 171717"/>
                  <a:gd name="connsiteX5" fmla="*/ 403711 w 508143"/>
                  <a:gd name="connsiteY5" fmla="*/ 165059 h 171717"/>
                  <a:gd name="connsiteX6" fmla="*/ 234097 w 508143"/>
                  <a:gd name="connsiteY6" fmla="*/ 172418 h 171717"/>
                  <a:gd name="connsiteX7" fmla="*/ 32241 w 508143"/>
                  <a:gd name="connsiteY7" fmla="*/ 153144 h 171717"/>
                  <a:gd name="connsiteX8" fmla="*/ 25933 w 508143"/>
                  <a:gd name="connsiteY8" fmla="*/ 151742 h 171717"/>
                  <a:gd name="connsiteX9" fmla="*/ 350 w 508143"/>
                  <a:gd name="connsiteY9" fmla="*/ 118100 h 171717"/>
                  <a:gd name="connsiteX10" fmla="*/ 0 w 508143"/>
                  <a:gd name="connsiteY10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8143" h="171717">
                    <a:moveTo>
                      <a:pt x="0" y="0"/>
                    </a:moveTo>
                    <a:cubicBezTo>
                      <a:pt x="169965" y="35044"/>
                      <a:pt x="339230" y="34344"/>
                      <a:pt x="509545" y="350"/>
                    </a:cubicBezTo>
                    <a:cubicBezTo>
                      <a:pt x="509545" y="1051"/>
                      <a:pt x="510247" y="4556"/>
                      <a:pt x="510247" y="8411"/>
                    </a:cubicBezTo>
                    <a:cubicBezTo>
                      <a:pt x="510247" y="48361"/>
                      <a:pt x="509896" y="88662"/>
                      <a:pt x="510597" y="128613"/>
                    </a:cubicBezTo>
                    <a:cubicBezTo>
                      <a:pt x="510597" y="139126"/>
                      <a:pt x="507092" y="145084"/>
                      <a:pt x="497630" y="147186"/>
                    </a:cubicBezTo>
                    <a:cubicBezTo>
                      <a:pt x="466441" y="153845"/>
                      <a:pt x="435251" y="162606"/>
                      <a:pt x="403711" y="165059"/>
                    </a:cubicBezTo>
                    <a:cubicBezTo>
                      <a:pt x="347290" y="169615"/>
                      <a:pt x="290518" y="172418"/>
                      <a:pt x="234097" y="172418"/>
                    </a:cubicBezTo>
                    <a:cubicBezTo>
                      <a:pt x="166461" y="172068"/>
                      <a:pt x="98475" y="169264"/>
                      <a:pt x="32241" y="153144"/>
                    </a:cubicBezTo>
                    <a:cubicBezTo>
                      <a:pt x="30138" y="152794"/>
                      <a:pt x="28036" y="152093"/>
                      <a:pt x="25933" y="151742"/>
                    </a:cubicBezTo>
                    <a:cubicBezTo>
                      <a:pt x="350" y="144383"/>
                      <a:pt x="350" y="144383"/>
                      <a:pt x="350" y="118100"/>
                    </a:cubicBezTo>
                    <a:cubicBezTo>
                      <a:pt x="0" y="78149"/>
                      <a:pt x="0" y="37848"/>
                      <a:pt x="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04991CA-50F5-4765-BE75-628F194A76CE}"/>
                  </a:ext>
                </a:extLst>
              </p:cNvPr>
              <p:cNvSpPr/>
              <p:nvPr/>
            </p:nvSpPr>
            <p:spPr>
              <a:xfrm>
                <a:off x="7412376" y="3083123"/>
                <a:ext cx="508144" cy="171718"/>
              </a:xfrm>
              <a:custGeom>
                <a:avLst/>
                <a:gdLst>
                  <a:gd name="connsiteX0" fmla="*/ 0 w 508143"/>
                  <a:gd name="connsiteY0" fmla="*/ 0 h 171717"/>
                  <a:gd name="connsiteX1" fmla="*/ 510246 w 508143"/>
                  <a:gd name="connsiteY1" fmla="*/ 0 h 171717"/>
                  <a:gd name="connsiteX2" fmla="*/ 510246 w 508143"/>
                  <a:gd name="connsiteY2" fmla="*/ 10864 h 171717"/>
                  <a:gd name="connsiteX3" fmla="*/ 510597 w 508143"/>
                  <a:gd name="connsiteY3" fmla="*/ 126160 h 171717"/>
                  <a:gd name="connsiteX4" fmla="*/ 494827 w 508143"/>
                  <a:gd name="connsiteY4" fmla="*/ 147887 h 171717"/>
                  <a:gd name="connsiteX5" fmla="*/ 407216 w 508143"/>
                  <a:gd name="connsiteY5" fmla="*/ 164709 h 171717"/>
                  <a:gd name="connsiteX6" fmla="*/ 240054 w 508143"/>
                  <a:gd name="connsiteY6" fmla="*/ 172418 h 171717"/>
                  <a:gd name="connsiteX7" fmla="*/ 31891 w 508143"/>
                  <a:gd name="connsiteY7" fmla="*/ 152794 h 171717"/>
                  <a:gd name="connsiteX8" fmla="*/ 351 w 508143"/>
                  <a:gd name="connsiteY8" fmla="*/ 113544 h 171717"/>
                  <a:gd name="connsiteX9" fmla="*/ 351 w 508143"/>
                  <a:gd name="connsiteY9" fmla="*/ 9812 h 171717"/>
                  <a:gd name="connsiteX10" fmla="*/ 0 w 508143"/>
                  <a:gd name="connsiteY10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8143" h="171717">
                    <a:moveTo>
                      <a:pt x="0" y="0"/>
                    </a:moveTo>
                    <a:cubicBezTo>
                      <a:pt x="170316" y="35044"/>
                      <a:pt x="339580" y="34694"/>
                      <a:pt x="510246" y="0"/>
                    </a:cubicBezTo>
                    <a:cubicBezTo>
                      <a:pt x="510246" y="2103"/>
                      <a:pt x="510246" y="6308"/>
                      <a:pt x="510246" y="10864"/>
                    </a:cubicBezTo>
                    <a:cubicBezTo>
                      <a:pt x="510246" y="49413"/>
                      <a:pt x="509546" y="87611"/>
                      <a:pt x="510597" y="126160"/>
                    </a:cubicBezTo>
                    <a:cubicBezTo>
                      <a:pt x="510947" y="139126"/>
                      <a:pt x="506041" y="145434"/>
                      <a:pt x="494827" y="147887"/>
                    </a:cubicBezTo>
                    <a:cubicBezTo>
                      <a:pt x="465740" y="153845"/>
                      <a:pt x="436653" y="162256"/>
                      <a:pt x="407216" y="164709"/>
                    </a:cubicBezTo>
                    <a:cubicBezTo>
                      <a:pt x="351495" y="169264"/>
                      <a:pt x="295775" y="172769"/>
                      <a:pt x="240054" y="172418"/>
                    </a:cubicBezTo>
                    <a:cubicBezTo>
                      <a:pt x="170316" y="172068"/>
                      <a:pt x="100227" y="169615"/>
                      <a:pt x="31891" y="152794"/>
                    </a:cubicBezTo>
                    <a:cubicBezTo>
                      <a:pt x="351" y="145084"/>
                      <a:pt x="351" y="145084"/>
                      <a:pt x="351" y="113544"/>
                    </a:cubicBezTo>
                    <a:cubicBezTo>
                      <a:pt x="351" y="78850"/>
                      <a:pt x="351" y="44506"/>
                      <a:pt x="351" y="9812"/>
                    </a:cubicBezTo>
                    <a:cubicBezTo>
                      <a:pt x="0" y="5607"/>
                      <a:pt x="0" y="1402"/>
                      <a:pt x="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CC81BEC-0315-4A90-8D26-9A8A79A6FC0C}"/>
                  </a:ext>
                </a:extLst>
              </p:cNvPr>
              <p:cNvSpPr/>
              <p:nvPr/>
            </p:nvSpPr>
            <p:spPr>
              <a:xfrm>
                <a:off x="7412376" y="3028298"/>
                <a:ext cx="508144" cy="63080"/>
              </a:xfrm>
              <a:custGeom>
                <a:avLst/>
                <a:gdLst>
                  <a:gd name="connsiteX0" fmla="*/ 510246 w 508143"/>
                  <a:gd name="connsiteY0" fmla="*/ 35551 h 63079"/>
                  <a:gd name="connsiteX1" fmla="*/ 448919 w 508143"/>
                  <a:gd name="connsiteY1" fmla="*/ 50970 h 63079"/>
                  <a:gd name="connsiteX2" fmla="*/ 193796 w 508143"/>
                  <a:gd name="connsiteY2" fmla="*/ 62885 h 63079"/>
                  <a:gd name="connsiteX3" fmla="*/ 36446 w 508143"/>
                  <a:gd name="connsiteY3" fmla="*/ 45713 h 63079"/>
                  <a:gd name="connsiteX4" fmla="*/ 351 w 508143"/>
                  <a:gd name="connsiteY4" fmla="*/ 34149 h 63079"/>
                  <a:gd name="connsiteX5" fmla="*/ 0 w 508143"/>
                  <a:gd name="connsiteY5" fmla="*/ 29593 h 63079"/>
                  <a:gd name="connsiteX6" fmla="*/ 30138 w 508143"/>
                  <a:gd name="connsiteY6" fmla="*/ 19080 h 63079"/>
                  <a:gd name="connsiteX7" fmla="*/ 184684 w 508143"/>
                  <a:gd name="connsiteY7" fmla="*/ 1207 h 63079"/>
                  <a:gd name="connsiteX8" fmla="*/ 376377 w 508143"/>
                  <a:gd name="connsiteY8" fmla="*/ 4361 h 63079"/>
                  <a:gd name="connsiteX9" fmla="*/ 494476 w 508143"/>
                  <a:gd name="connsiteY9" fmla="*/ 23636 h 63079"/>
                  <a:gd name="connsiteX10" fmla="*/ 509195 w 508143"/>
                  <a:gd name="connsiteY10" fmla="*/ 29944 h 63079"/>
                  <a:gd name="connsiteX11" fmla="*/ 510246 w 508143"/>
                  <a:gd name="connsiteY11" fmla="*/ 35551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8143" h="63079">
                    <a:moveTo>
                      <a:pt x="510246" y="35551"/>
                    </a:moveTo>
                    <a:cubicBezTo>
                      <a:pt x="489921" y="40807"/>
                      <a:pt x="469595" y="47816"/>
                      <a:pt x="448919" y="50970"/>
                    </a:cubicBezTo>
                    <a:cubicBezTo>
                      <a:pt x="364462" y="64637"/>
                      <a:pt x="279304" y="67091"/>
                      <a:pt x="193796" y="62885"/>
                    </a:cubicBezTo>
                    <a:cubicBezTo>
                      <a:pt x="141229" y="60432"/>
                      <a:pt x="89013" y="52372"/>
                      <a:pt x="36446" y="45713"/>
                    </a:cubicBezTo>
                    <a:cubicBezTo>
                      <a:pt x="24181" y="44312"/>
                      <a:pt x="12266" y="38004"/>
                      <a:pt x="351" y="34149"/>
                    </a:cubicBezTo>
                    <a:cubicBezTo>
                      <a:pt x="351" y="32747"/>
                      <a:pt x="0" y="30995"/>
                      <a:pt x="0" y="29593"/>
                    </a:cubicBezTo>
                    <a:cubicBezTo>
                      <a:pt x="10163" y="26089"/>
                      <a:pt x="19975" y="20131"/>
                      <a:pt x="30138" y="19080"/>
                    </a:cubicBezTo>
                    <a:cubicBezTo>
                      <a:pt x="81654" y="12071"/>
                      <a:pt x="133169" y="3310"/>
                      <a:pt x="184684" y="1207"/>
                    </a:cubicBezTo>
                    <a:cubicBezTo>
                      <a:pt x="248465" y="-1246"/>
                      <a:pt x="312596" y="156"/>
                      <a:pt x="376377" y="4361"/>
                    </a:cubicBezTo>
                    <a:cubicBezTo>
                      <a:pt x="415977" y="6814"/>
                      <a:pt x="455227" y="16627"/>
                      <a:pt x="494476" y="23636"/>
                    </a:cubicBezTo>
                    <a:cubicBezTo>
                      <a:pt x="499733" y="24687"/>
                      <a:pt x="504289" y="27841"/>
                      <a:pt x="509195" y="29944"/>
                    </a:cubicBezTo>
                    <a:cubicBezTo>
                      <a:pt x="509896" y="31696"/>
                      <a:pt x="510246" y="33448"/>
                      <a:pt x="510246" y="3555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07B73E0-05E3-46E6-83D4-7375F3E32A00}"/>
                  </a:ext>
                </a:extLst>
              </p:cNvPr>
              <p:cNvSpPr/>
              <p:nvPr/>
            </p:nvSpPr>
            <p:spPr>
              <a:xfrm>
                <a:off x="7412727" y="3456049"/>
                <a:ext cx="508144" cy="42053"/>
              </a:xfrm>
              <a:custGeom>
                <a:avLst/>
                <a:gdLst>
                  <a:gd name="connsiteX0" fmla="*/ 701 w 508143"/>
                  <a:gd name="connsiteY0" fmla="*/ 10811 h 42053"/>
                  <a:gd name="connsiteX1" fmla="*/ 39950 w 508143"/>
                  <a:gd name="connsiteY1" fmla="*/ 298 h 42053"/>
                  <a:gd name="connsiteX2" fmla="*/ 206411 w 508143"/>
                  <a:gd name="connsiteY2" fmla="*/ 16068 h 42053"/>
                  <a:gd name="connsiteX3" fmla="*/ 399156 w 508143"/>
                  <a:gd name="connsiteY3" fmla="*/ 10811 h 42053"/>
                  <a:gd name="connsiteX4" fmla="*/ 466090 w 508143"/>
                  <a:gd name="connsiteY4" fmla="*/ 998 h 42053"/>
                  <a:gd name="connsiteX5" fmla="*/ 508494 w 508143"/>
                  <a:gd name="connsiteY5" fmla="*/ 11512 h 42053"/>
                  <a:gd name="connsiteX6" fmla="*/ 509195 w 508143"/>
                  <a:gd name="connsiteY6" fmla="*/ 16418 h 42053"/>
                  <a:gd name="connsiteX7" fmla="*/ 454526 w 508143"/>
                  <a:gd name="connsiteY7" fmla="*/ 30786 h 42053"/>
                  <a:gd name="connsiteX8" fmla="*/ 303134 w 508143"/>
                  <a:gd name="connsiteY8" fmla="*/ 44103 h 42053"/>
                  <a:gd name="connsiteX9" fmla="*/ 110390 w 508143"/>
                  <a:gd name="connsiteY9" fmla="*/ 38496 h 42053"/>
                  <a:gd name="connsiteX10" fmla="*/ 23480 w 508143"/>
                  <a:gd name="connsiteY10" fmla="*/ 23777 h 42053"/>
                  <a:gd name="connsiteX11" fmla="*/ 0 w 508143"/>
                  <a:gd name="connsiteY11" fmla="*/ 14666 h 42053"/>
                  <a:gd name="connsiteX12" fmla="*/ 701 w 508143"/>
                  <a:gd name="connsiteY12" fmla="*/ 10811 h 4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8143" h="42053">
                    <a:moveTo>
                      <a:pt x="701" y="10811"/>
                    </a:moveTo>
                    <a:cubicBezTo>
                      <a:pt x="12966" y="4853"/>
                      <a:pt x="24531" y="-1455"/>
                      <a:pt x="39950" y="298"/>
                    </a:cubicBezTo>
                    <a:cubicBezTo>
                      <a:pt x="95321" y="6255"/>
                      <a:pt x="150691" y="14666"/>
                      <a:pt x="206411" y="16068"/>
                    </a:cubicBezTo>
                    <a:cubicBezTo>
                      <a:pt x="270543" y="17820"/>
                      <a:pt x="335024" y="13614"/>
                      <a:pt x="399156" y="10811"/>
                    </a:cubicBezTo>
                    <a:cubicBezTo>
                      <a:pt x="421584" y="9759"/>
                      <a:pt x="444013" y="5204"/>
                      <a:pt x="466090" y="998"/>
                    </a:cubicBezTo>
                    <a:cubicBezTo>
                      <a:pt x="482561" y="-2156"/>
                      <a:pt x="495528" y="3452"/>
                      <a:pt x="508494" y="11512"/>
                    </a:cubicBezTo>
                    <a:cubicBezTo>
                      <a:pt x="508845" y="13264"/>
                      <a:pt x="508845" y="14666"/>
                      <a:pt x="509195" y="16418"/>
                    </a:cubicBezTo>
                    <a:cubicBezTo>
                      <a:pt x="490972" y="21324"/>
                      <a:pt x="473099" y="28683"/>
                      <a:pt x="454526" y="30786"/>
                    </a:cubicBezTo>
                    <a:cubicBezTo>
                      <a:pt x="404062" y="36744"/>
                      <a:pt x="353598" y="43052"/>
                      <a:pt x="303134" y="44103"/>
                    </a:cubicBezTo>
                    <a:cubicBezTo>
                      <a:pt x="239003" y="45154"/>
                      <a:pt x="174521" y="42351"/>
                      <a:pt x="110390" y="38496"/>
                    </a:cubicBezTo>
                    <a:cubicBezTo>
                      <a:pt x="81303" y="36744"/>
                      <a:pt x="52567" y="29384"/>
                      <a:pt x="23480" y="23777"/>
                    </a:cubicBezTo>
                    <a:cubicBezTo>
                      <a:pt x="15419" y="22375"/>
                      <a:pt x="8060" y="17820"/>
                      <a:pt x="0" y="14666"/>
                    </a:cubicBezTo>
                    <a:cubicBezTo>
                      <a:pt x="701" y="13264"/>
                      <a:pt x="701" y="11862"/>
                      <a:pt x="701" y="1081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A4358E1-567B-4133-A0BA-190819654BEE}"/>
                  </a:ext>
                </a:extLst>
              </p:cNvPr>
              <p:cNvSpPr/>
              <p:nvPr/>
            </p:nvSpPr>
            <p:spPr>
              <a:xfrm>
                <a:off x="7412376" y="3251947"/>
                <a:ext cx="508144" cy="42053"/>
              </a:xfrm>
              <a:custGeom>
                <a:avLst/>
                <a:gdLst>
                  <a:gd name="connsiteX0" fmla="*/ 0 w 508143"/>
                  <a:gd name="connsiteY0" fmla="*/ 10254 h 42053"/>
                  <a:gd name="connsiteX1" fmla="*/ 36096 w 508143"/>
                  <a:gd name="connsiteY1" fmla="*/ 441 h 42053"/>
                  <a:gd name="connsiteX2" fmla="*/ 180829 w 508143"/>
                  <a:gd name="connsiteY2" fmla="*/ 16912 h 42053"/>
                  <a:gd name="connsiteX3" fmla="*/ 353248 w 508143"/>
                  <a:gd name="connsiteY3" fmla="*/ 15861 h 42053"/>
                  <a:gd name="connsiteX4" fmla="*/ 479758 w 508143"/>
                  <a:gd name="connsiteY4" fmla="*/ 441 h 42053"/>
                  <a:gd name="connsiteX5" fmla="*/ 510597 w 508143"/>
                  <a:gd name="connsiteY5" fmla="*/ 5698 h 42053"/>
                  <a:gd name="connsiteX6" fmla="*/ 510947 w 508143"/>
                  <a:gd name="connsiteY6" fmla="*/ 12707 h 42053"/>
                  <a:gd name="connsiteX7" fmla="*/ 461885 w 508143"/>
                  <a:gd name="connsiteY7" fmla="*/ 26725 h 42053"/>
                  <a:gd name="connsiteX8" fmla="*/ 319605 w 508143"/>
                  <a:gd name="connsiteY8" fmla="*/ 40742 h 42053"/>
                  <a:gd name="connsiteX9" fmla="*/ 103732 w 508143"/>
                  <a:gd name="connsiteY9" fmla="*/ 34434 h 42053"/>
                  <a:gd name="connsiteX10" fmla="*/ 18574 w 508143"/>
                  <a:gd name="connsiteY10" fmla="*/ 18664 h 42053"/>
                  <a:gd name="connsiteX11" fmla="*/ 0 w 508143"/>
                  <a:gd name="connsiteY11" fmla="*/ 10254 h 4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8143" h="42053">
                    <a:moveTo>
                      <a:pt x="0" y="10254"/>
                    </a:moveTo>
                    <a:cubicBezTo>
                      <a:pt x="12266" y="2194"/>
                      <a:pt x="22078" y="-1311"/>
                      <a:pt x="36096" y="441"/>
                    </a:cubicBezTo>
                    <a:cubicBezTo>
                      <a:pt x="84107" y="7100"/>
                      <a:pt x="132468" y="14810"/>
                      <a:pt x="180829" y="16912"/>
                    </a:cubicBezTo>
                    <a:cubicBezTo>
                      <a:pt x="238302" y="19365"/>
                      <a:pt x="296125" y="18664"/>
                      <a:pt x="353248" y="15861"/>
                    </a:cubicBezTo>
                    <a:cubicBezTo>
                      <a:pt x="395651" y="13758"/>
                      <a:pt x="437705" y="4997"/>
                      <a:pt x="479758" y="441"/>
                    </a:cubicBezTo>
                    <a:cubicBezTo>
                      <a:pt x="489921" y="-610"/>
                      <a:pt x="500434" y="3946"/>
                      <a:pt x="510597" y="5698"/>
                    </a:cubicBezTo>
                    <a:cubicBezTo>
                      <a:pt x="510597" y="8151"/>
                      <a:pt x="510947" y="10254"/>
                      <a:pt x="510947" y="12707"/>
                    </a:cubicBezTo>
                    <a:cubicBezTo>
                      <a:pt x="494476" y="17613"/>
                      <a:pt x="478706" y="24622"/>
                      <a:pt x="461885" y="26725"/>
                    </a:cubicBezTo>
                    <a:cubicBezTo>
                      <a:pt x="414575" y="32682"/>
                      <a:pt x="367265" y="37939"/>
                      <a:pt x="319605" y="40742"/>
                    </a:cubicBezTo>
                    <a:cubicBezTo>
                      <a:pt x="247414" y="44948"/>
                      <a:pt x="175573" y="42845"/>
                      <a:pt x="103732" y="34434"/>
                    </a:cubicBezTo>
                    <a:cubicBezTo>
                      <a:pt x="74995" y="30930"/>
                      <a:pt x="46609" y="24272"/>
                      <a:pt x="18574" y="18664"/>
                    </a:cubicBezTo>
                    <a:cubicBezTo>
                      <a:pt x="12616" y="17613"/>
                      <a:pt x="7009" y="13758"/>
                      <a:pt x="0" y="102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E5EC27D-5DFB-420D-9098-4475589B7ABA}"/>
                </a:ext>
              </a:extLst>
            </p:cNvPr>
            <p:cNvGrpSpPr/>
            <p:nvPr/>
          </p:nvGrpSpPr>
          <p:grpSpPr>
            <a:xfrm>
              <a:off x="4335829" y="3026004"/>
              <a:ext cx="512349" cy="637455"/>
              <a:chOff x="4335829" y="3026004"/>
              <a:chExt cx="512349" cy="637455"/>
            </a:xfrm>
            <a:solidFill>
              <a:schemeClr val="accent5"/>
            </a:soli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C4C1A28-79B4-4273-BFCF-A322C776591C}"/>
                  </a:ext>
                </a:extLst>
              </p:cNvPr>
              <p:cNvSpPr/>
              <p:nvPr/>
            </p:nvSpPr>
            <p:spPr>
              <a:xfrm>
                <a:off x="4337581" y="3491741"/>
                <a:ext cx="508144" cy="171718"/>
              </a:xfrm>
              <a:custGeom>
                <a:avLst/>
                <a:gdLst>
                  <a:gd name="connsiteX0" fmla="*/ 350 w 508143"/>
                  <a:gd name="connsiteY0" fmla="*/ 0 h 171717"/>
                  <a:gd name="connsiteX1" fmla="*/ 510246 w 508143"/>
                  <a:gd name="connsiteY1" fmla="*/ 0 h 171717"/>
                  <a:gd name="connsiteX2" fmla="*/ 509896 w 508143"/>
                  <a:gd name="connsiteY2" fmla="*/ 135271 h 171717"/>
                  <a:gd name="connsiteX3" fmla="*/ 498331 w 508143"/>
                  <a:gd name="connsiteY3" fmla="*/ 146135 h 171717"/>
                  <a:gd name="connsiteX4" fmla="*/ 413524 w 508143"/>
                  <a:gd name="connsiteY4" fmla="*/ 163657 h 171717"/>
                  <a:gd name="connsiteX5" fmla="*/ 191342 w 508143"/>
                  <a:gd name="connsiteY5" fmla="*/ 171017 h 171717"/>
                  <a:gd name="connsiteX6" fmla="*/ 26634 w 508143"/>
                  <a:gd name="connsiteY6" fmla="*/ 151392 h 171717"/>
                  <a:gd name="connsiteX7" fmla="*/ 0 w 508143"/>
                  <a:gd name="connsiteY7" fmla="*/ 116347 h 171717"/>
                  <a:gd name="connsiteX8" fmla="*/ 350 w 508143"/>
                  <a:gd name="connsiteY8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8143" h="171717">
                    <a:moveTo>
                      <a:pt x="350" y="0"/>
                    </a:moveTo>
                    <a:cubicBezTo>
                      <a:pt x="170666" y="34344"/>
                      <a:pt x="339931" y="34344"/>
                      <a:pt x="510246" y="0"/>
                    </a:cubicBezTo>
                    <a:cubicBezTo>
                      <a:pt x="510246" y="43455"/>
                      <a:pt x="510597" y="89363"/>
                      <a:pt x="509896" y="135271"/>
                    </a:cubicBezTo>
                    <a:cubicBezTo>
                      <a:pt x="509896" y="139126"/>
                      <a:pt x="502887" y="145084"/>
                      <a:pt x="498331" y="146135"/>
                    </a:cubicBezTo>
                    <a:cubicBezTo>
                      <a:pt x="470296" y="152794"/>
                      <a:pt x="441910" y="159802"/>
                      <a:pt x="413524" y="163657"/>
                    </a:cubicBezTo>
                    <a:cubicBezTo>
                      <a:pt x="339931" y="173470"/>
                      <a:pt x="265637" y="173470"/>
                      <a:pt x="191342" y="171017"/>
                    </a:cubicBezTo>
                    <a:cubicBezTo>
                      <a:pt x="135972" y="169264"/>
                      <a:pt x="80602" y="165760"/>
                      <a:pt x="26634" y="151392"/>
                    </a:cubicBezTo>
                    <a:cubicBezTo>
                      <a:pt x="0" y="144032"/>
                      <a:pt x="0" y="143682"/>
                      <a:pt x="0" y="116347"/>
                    </a:cubicBezTo>
                    <a:cubicBezTo>
                      <a:pt x="350" y="76747"/>
                      <a:pt x="350" y="37147"/>
                      <a:pt x="35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CA0F0E7-6AF1-460C-A21C-2C7C4E5E3B4A}"/>
                  </a:ext>
                </a:extLst>
              </p:cNvPr>
              <p:cNvSpPr/>
              <p:nvPr/>
            </p:nvSpPr>
            <p:spPr>
              <a:xfrm>
                <a:off x="4337581" y="3284979"/>
                <a:ext cx="508144" cy="171718"/>
              </a:xfrm>
              <a:custGeom>
                <a:avLst/>
                <a:gdLst>
                  <a:gd name="connsiteX0" fmla="*/ 0 w 508143"/>
                  <a:gd name="connsiteY0" fmla="*/ 0 h 171717"/>
                  <a:gd name="connsiteX1" fmla="*/ 510246 w 508143"/>
                  <a:gd name="connsiteY1" fmla="*/ 0 h 171717"/>
                  <a:gd name="connsiteX2" fmla="*/ 510246 w 508143"/>
                  <a:gd name="connsiteY2" fmla="*/ 57473 h 171717"/>
                  <a:gd name="connsiteX3" fmla="*/ 510597 w 508143"/>
                  <a:gd name="connsiteY3" fmla="*/ 126510 h 171717"/>
                  <a:gd name="connsiteX4" fmla="*/ 494476 w 508143"/>
                  <a:gd name="connsiteY4" fmla="*/ 148238 h 171717"/>
                  <a:gd name="connsiteX5" fmla="*/ 403011 w 508143"/>
                  <a:gd name="connsiteY5" fmla="*/ 165410 h 171717"/>
                  <a:gd name="connsiteX6" fmla="*/ 234447 w 508143"/>
                  <a:gd name="connsiteY6" fmla="*/ 172418 h 171717"/>
                  <a:gd name="connsiteX7" fmla="*/ 32591 w 508143"/>
                  <a:gd name="connsiteY7" fmla="*/ 153495 h 171717"/>
                  <a:gd name="connsiteX8" fmla="*/ 0 w 508143"/>
                  <a:gd name="connsiteY8" fmla="*/ 112493 h 171717"/>
                  <a:gd name="connsiteX9" fmla="*/ 0 w 508143"/>
                  <a:gd name="connsiteY9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8143" h="171717">
                    <a:moveTo>
                      <a:pt x="0" y="0"/>
                    </a:moveTo>
                    <a:cubicBezTo>
                      <a:pt x="170666" y="34694"/>
                      <a:pt x="339580" y="35044"/>
                      <a:pt x="510246" y="0"/>
                    </a:cubicBezTo>
                    <a:cubicBezTo>
                      <a:pt x="510246" y="17873"/>
                      <a:pt x="510246" y="37498"/>
                      <a:pt x="510246" y="57473"/>
                    </a:cubicBezTo>
                    <a:cubicBezTo>
                      <a:pt x="510246" y="80602"/>
                      <a:pt x="509195" y="103731"/>
                      <a:pt x="510597" y="126510"/>
                    </a:cubicBezTo>
                    <a:cubicBezTo>
                      <a:pt x="511298" y="139477"/>
                      <a:pt x="506041" y="145785"/>
                      <a:pt x="494476" y="148238"/>
                    </a:cubicBezTo>
                    <a:cubicBezTo>
                      <a:pt x="463988" y="154546"/>
                      <a:pt x="433850" y="162956"/>
                      <a:pt x="403011" y="165410"/>
                    </a:cubicBezTo>
                    <a:cubicBezTo>
                      <a:pt x="346940" y="169965"/>
                      <a:pt x="290518" y="172769"/>
                      <a:pt x="234447" y="172418"/>
                    </a:cubicBezTo>
                    <a:cubicBezTo>
                      <a:pt x="166811" y="172068"/>
                      <a:pt x="98825" y="169264"/>
                      <a:pt x="32591" y="153495"/>
                    </a:cubicBezTo>
                    <a:cubicBezTo>
                      <a:pt x="0" y="145785"/>
                      <a:pt x="0" y="145434"/>
                      <a:pt x="0" y="112493"/>
                    </a:cubicBezTo>
                    <a:cubicBezTo>
                      <a:pt x="0" y="74294"/>
                      <a:pt x="0" y="36446"/>
                      <a:pt x="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83585B2-8C61-4936-A139-4EDF67279587}"/>
                  </a:ext>
                </a:extLst>
              </p:cNvPr>
              <p:cNvSpPr/>
              <p:nvPr/>
            </p:nvSpPr>
            <p:spPr>
              <a:xfrm>
                <a:off x="4337931" y="3083123"/>
                <a:ext cx="508144" cy="171718"/>
              </a:xfrm>
              <a:custGeom>
                <a:avLst/>
                <a:gdLst>
                  <a:gd name="connsiteX0" fmla="*/ 0 w 508143"/>
                  <a:gd name="connsiteY0" fmla="*/ 350 h 171717"/>
                  <a:gd name="connsiteX1" fmla="*/ 510246 w 508143"/>
                  <a:gd name="connsiteY1" fmla="*/ 0 h 171717"/>
                  <a:gd name="connsiteX2" fmla="*/ 509546 w 508143"/>
                  <a:gd name="connsiteY2" fmla="*/ 134921 h 171717"/>
                  <a:gd name="connsiteX3" fmla="*/ 497630 w 508143"/>
                  <a:gd name="connsiteY3" fmla="*/ 147186 h 171717"/>
                  <a:gd name="connsiteX4" fmla="*/ 426841 w 508143"/>
                  <a:gd name="connsiteY4" fmla="*/ 162956 h 171717"/>
                  <a:gd name="connsiteX5" fmla="*/ 239353 w 508143"/>
                  <a:gd name="connsiteY5" fmla="*/ 173119 h 171717"/>
                  <a:gd name="connsiteX6" fmla="*/ 31190 w 508143"/>
                  <a:gd name="connsiteY6" fmla="*/ 153494 h 171717"/>
                  <a:gd name="connsiteX7" fmla="*/ 29788 w 508143"/>
                  <a:gd name="connsiteY7" fmla="*/ 153144 h 171717"/>
                  <a:gd name="connsiteX8" fmla="*/ 0 w 508143"/>
                  <a:gd name="connsiteY8" fmla="*/ 114946 h 171717"/>
                  <a:gd name="connsiteX9" fmla="*/ 0 w 508143"/>
                  <a:gd name="connsiteY9" fmla="*/ 35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8143" h="171717">
                    <a:moveTo>
                      <a:pt x="0" y="350"/>
                    </a:moveTo>
                    <a:cubicBezTo>
                      <a:pt x="171017" y="34344"/>
                      <a:pt x="340281" y="35044"/>
                      <a:pt x="510246" y="0"/>
                    </a:cubicBezTo>
                    <a:cubicBezTo>
                      <a:pt x="510246" y="43455"/>
                      <a:pt x="510597" y="89013"/>
                      <a:pt x="509546" y="134921"/>
                    </a:cubicBezTo>
                    <a:cubicBezTo>
                      <a:pt x="509546" y="139126"/>
                      <a:pt x="502537" y="145785"/>
                      <a:pt x="497630" y="147186"/>
                    </a:cubicBezTo>
                    <a:cubicBezTo>
                      <a:pt x="474151" y="153494"/>
                      <a:pt x="450671" y="160854"/>
                      <a:pt x="426841" y="162956"/>
                    </a:cubicBezTo>
                    <a:cubicBezTo>
                      <a:pt x="364462" y="167863"/>
                      <a:pt x="301732" y="172769"/>
                      <a:pt x="239353" y="173119"/>
                    </a:cubicBezTo>
                    <a:cubicBezTo>
                      <a:pt x="169615" y="173119"/>
                      <a:pt x="99526" y="169965"/>
                      <a:pt x="31190" y="153494"/>
                    </a:cubicBezTo>
                    <a:cubicBezTo>
                      <a:pt x="30839" y="153494"/>
                      <a:pt x="30489" y="153494"/>
                      <a:pt x="29788" y="153144"/>
                    </a:cubicBezTo>
                    <a:cubicBezTo>
                      <a:pt x="0" y="145434"/>
                      <a:pt x="0" y="145434"/>
                      <a:pt x="0" y="114946"/>
                    </a:cubicBezTo>
                    <a:cubicBezTo>
                      <a:pt x="0" y="75345"/>
                      <a:pt x="0" y="36446"/>
                      <a:pt x="0" y="35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DF485D7-2109-438F-8D63-9E49A763A055}"/>
                  </a:ext>
                </a:extLst>
              </p:cNvPr>
              <p:cNvSpPr/>
              <p:nvPr/>
            </p:nvSpPr>
            <p:spPr>
              <a:xfrm>
                <a:off x="4336530" y="3026004"/>
                <a:ext cx="511648" cy="63080"/>
              </a:xfrm>
              <a:custGeom>
                <a:avLst/>
                <a:gdLst>
                  <a:gd name="connsiteX0" fmla="*/ 0 w 511648"/>
                  <a:gd name="connsiteY0" fmla="*/ 34691 h 63079"/>
                  <a:gd name="connsiteX1" fmla="*/ 70439 w 511648"/>
                  <a:gd name="connsiteY1" fmla="*/ 12963 h 63079"/>
                  <a:gd name="connsiteX2" fmla="*/ 304886 w 511648"/>
                  <a:gd name="connsiteY2" fmla="*/ 1399 h 63079"/>
                  <a:gd name="connsiteX3" fmla="*/ 472398 w 511648"/>
                  <a:gd name="connsiteY3" fmla="*/ 18220 h 63079"/>
                  <a:gd name="connsiteX4" fmla="*/ 511999 w 511648"/>
                  <a:gd name="connsiteY4" fmla="*/ 30135 h 63079"/>
                  <a:gd name="connsiteX5" fmla="*/ 512349 w 511648"/>
                  <a:gd name="connsiteY5" fmla="*/ 35742 h 63079"/>
                  <a:gd name="connsiteX6" fmla="*/ 474852 w 511648"/>
                  <a:gd name="connsiteY6" fmla="*/ 47657 h 63079"/>
                  <a:gd name="connsiteX7" fmla="*/ 335375 w 511648"/>
                  <a:gd name="connsiteY7" fmla="*/ 63427 h 63079"/>
                  <a:gd name="connsiteX8" fmla="*/ 203608 w 511648"/>
                  <a:gd name="connsiteY8" fmla="*/ 64829 h 63079"/>
                  <a:gd name="connsiteX9" fmla="*/ 30138 w 511648"/>
                  <a:gd name="connsiteY9" fmla="*/ 45204 h 63079"/>
                  <a:gd name="connsiteX10" fmla="*/ 0 w 511648"/>
                  <a:gd name="connsiteY10" fmla="*/ 34691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1648" h="63079">
                    <a:moveTo>
                      <a:pt x="0" y="34691"/>
                    </a:moveTo>
                    <a:cubicBezTo>
                      <a:pt x="24181" y="19972"/>
                      <a:pt x="47660" y="16818"/>
                      <a:pt x="70439" y="12963"/>
                    </a:cubicBezTo>
                    <a:cubicBezTo>
                      <a:pt x="148238" y="698"/>
                      <a:pt x="226737" y="-2106"/>
                      <a:pt x="304886" y="1399"/>
                    </a:cubicBezTo>
                    <a:cubicBezTo>
                      <a:pt x="360957" y="3852"/>
                      <a:pt x="416678" y="11562"/>
                      <a:pt x="472398" y="18220"/>
                    </a:cubicBezTo>
                    <a:cubicBezTo>
                      <a:pt x="486066" y="19972"/>
                      <a:pt x="499032" y="26280"/>
                      <a:pt x="511999" y="30135"/>
                    </a:cubicBezTo>
                    <a:cubicBezTo>
                      <a:pt x="511999" y="31887"/>
                      <a:pt x="511999" y="33990"/>
                      <a:pt x="512349" y="35742"/>
                    </a:cubicBezTo>
                    <a:cubicBezTo>
                      <a:pt x="500084" y="39948"/>
                      <a:pt x="487818" y="45905"/>
                      <a:pt x="474852" y="47657"/>
                    </a:cubicBezTo>
                    <a:cubicBezTo>
                      <a:pt x="428593" y="53965"/>
                      <a:pt x="381984" y="60273"/>
                      <a:pt x="335375" y="63427"/>
                    </a:cubicBezTo>
                    <a:cubicBezTo>
                      <a:pt x="291569" y="66231"/>
                      <a:pt x="247413" y="66231"/>
                      <a:pt x="203608" y="64829"/>
                    </a:cubicBezTo>
                    <a:cubicBezTo>
                      <a:pt x="145434" y="63077"/>
                      <a:pt x="86910" y="59923"/>
                      <a:pt x="30138" y="45204"/>
                    </a:cubicBezTo>
                    <a:cubicBezTo>
                      <a:pt x="21377" y="43452"/>
                      <a:pt x="12616" y="39247"/>
                      <a:pt x="0" y="3469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1CAD379-FCA1-42F9-81A3-77CD7D68DFFE}"/>
                  </a:ext>
                </a:extLst>
              </p:cNvPr>
              <p:cNvSpPr/>
              <p:nvPr/>
            </p:nvSpPr>
            <p:spPr>
              <a:xfrm>
                <a:off x="4336530" y="3455466"/>
                <a:ext cx="511648" cy="42053"/>
              </a:xfrm>
              <a:custGeom>
                <a:avLst/>
                <a:gdLst>
                  <a:gd name="connsiteX0" fmla="*/ 512349 w 511648"/>
                  <a:gd name="connsiteY0" fmla="*/ 15599 h 42053"/>
                  <a:gd name="connsiteX1" fmla="*/ 469244 w 511648"/>
                  <a:gd name="connsiteY1" fmla="*/ 28566 h 42053"/>
                  <a:gd name="connsiteX2" fmla="*/ 305587 w 511648"/>
                  <a:gd name="connsiteY2" fmla="*/ 43985 h 42053"/>
                  <a:gd name="connsiteX3" fmla="*/ 114245 w 511648"/>
                  <a:gd name="connsiteY3" fmla="*/ 38378 h 42053"/>
                  <a:gd name="connsiteX4" fmla="*/ 26283 w 511648"/>
                  <a:gd name="connsiteY4" fmla="*/ 23659 h 42053"/>
                  <a:gd name="connsiteX5" fmla="*/ 0 w 511648"/>
                  <a:gd name="connsiteY5" fmla="*/ 13497 h 42053"/>
                  <a:gd name="connsiteX6" fmla="*/ 40301 w 511648"/>
                  <a:gd name="connsiteY6" fmla="*/ 530 h 42053"/>
                  <a:gd name="connsiteX7" fmla="*/ 234797 w 511648"/>
                  <a:gd name="connsiteY7" fmla="*/ 17351 h 42053"/>
                  <a:gd name="connsiteX8" fmla="*/ 441209 w 511648"/>
                  <a:gd name="connsiteY8" fmla="*/ 6137 h 42053"/>
                  <a:gd name="connsiteX9" fmla="*/ 468894 w 511648"/>
                  <a:gd name="connsiteY9" fmla="*/ 1231 h 42053"/>
                  <a:gd name="connsiteX10" fmla="*/ 511648 w 511648"/>
                  <a:gd name="connsiteY10" fmla="*/ 11394 h 42053"/>
                  <a:gd name="connsiteX11" fmla="*/ 512349 w 511648"/>
                  <a:gd name="connsiteY11" fmla="*/ 15599 h 4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11648" h="42053">
                    <a:moveTo>
                      <a:pt x="512349" y="15599"/>
                    </a:moveTo>
                    <a:cubicBezTo>
                      <a:pt x="497981" y="20155"/>
                      <a:pt x="483963" y="26813"/>
                      <a:pt x="469244" y="28566"/>
                    </a:cubicBezTo>
                    <a:cubicBezTo>
                      <a:pt x="414926" y="34874"/>
                      <a:pt x="360256" y="42583"/>
                      <a:pt x="305587" y="43985"/>
                    </a:cubicBezTo>
                    <a:cubicBezTo>
                      <a:pt x="241806" y="45737"/>
                      <a:pt x="178026" y="42233"/>
                      <a:pt x="114245" y="38378"/>
                    </a:cubicBezTo>
                    <a:cubicBezTo>
                      <a:pt x="84807" y="36626"/>
                      <a:pt x="55370" y="29266"/>
                      <a:pt x="26283" y="23659"/>
                    </a:cubicBezTo>
                    <a:cubicBezTo>
                      <a:pt x="18223" y="22258"/>
                      <a:pt x="10864" y="17702"/>
                      <a:pt x="0" y="13497"/>
                    </a:cubicBezTo>
                    <a:cubicBezTo>
                      <a:pt x="14368" y="5086"/>
                      <a:pt x="25933" y="-1923"/>
                      <a:pt x="40301" y="530"/>
                    </a:cubicBezTo>
                    <a:cubicBezTo>
                      <a:pt x="104432" y="12796"/>
                      <a:pt x="169615" y="16300"/>
                      <a:pt x="234797" y="17351"/>
                    </a:cubicBezTo>
                    <a:cubicBezTo>
                      <a:pt x="303835" y="18403"/>
                      <a:pt x="372522" y="15950"/>
                      <a:pt x="441209" y="6137"/>
                    </a:cubicBezTo>
                    <a:cubicBezTo>
                      <a:pt x="450320" y="4735"/>
                      <a:pt x="459783" y="3334"/>
                      <a:pt x="468894" y="1231"/>
                    </a:cubicBezTo>
                    <a:cubicBezTo>
                      <a:pt x="485365" y="-2974"/>
                      <a:pt x="498331" y="4385"/>
                      <a:pt x="511648" y="11394"/>
                    </a:cubicBezTo>
                    <a:cubicBezTo>
                      <a:pt x="511999" y="12796"/>
                      <a:pt x="512349" y="14197"/>
                      <a:pt x="512349" y="15599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3BCDA7E-DD17-4DE6-A8F6-C0717D67AD1A}"/>
                  </a:ext>
                </a:extLst>
              </p:cNvPr>
              <p:cNvSpPr/>
              <p:nvPr/>
            </p:nvSpPr>
            <p:spPr>
              <a:xfrm>
                <a:off x="4335829" y="3251897"/>
                <a:ext cx="511648" cy="38549"/>
              </a:xfrm>
              <a:custGeom>
                <a:avLst/>
                <a:gdLst>
                  <a:gd name="connsiteX0" fmla="*/ 0 w 511648"/>
                  <a:gd name="connsiteY0" fmla="*/ 10654 h 38548"/>
                  <a:gd name="connsiteX1" fmla="*/ 39951 w 511648"/>
                  <a:gd name="connsiteY1" fmla="*/ 1192 h 38548"/>
                  <a:gd name="connsiteX2" fmla="*/ 189590 w 511648"/>
                  <a:gd name="connsiteY2" fmla="*/ 16962 h 38548"/>
                  <a:gd name="connsiteX3" fmla="*/ 369718 w 511648"/>
                  <a:gd name="connsiteY3" fmla="*/ 14509 h 38548"/>
                  <a:gd name="connsiteX4" fmla="*/ 474852 w 511648"/>
                  <a:gd name="connsiteY4" fmla="*/ 842 h 38548"/>
                  <a:gd name="connsiteX5" fmla="*/ 513751 w 511648"/>
                  <a:gd name="connsiteY5" fmla="*/ 10654 h 38548"/>
                  <a:gd name="connsiteX6" fmla="*/ 482912 w 511648"/>
                  <a:gd name="connsiteY6" fmla="*/ 21868 h 38548"/>
                  <a:gd name="connsiteX7" fmla="*/ 338529 w 511648"/>
                  <a:gd name="connsiteY7" fmla="*/ 39390 h 38548"/>
                  <a:gd name="connsiteX8" fmla="*/ 132818 w 511648"/>
                  <a:gd name="connsiteY8" fmla="*/ 36937 h 38548"/>
                  <a:gd name="connsiteX9" fmla="*/ 24531 w 511648"/>
                  <a:gd name="connsiteY9" fmla="*/ 20116 h 38548"/>
                  <a:gd name="connsiteX10" fmla="*/ 0 w 511648"/>
                  <a:gd name="connsiteY10" fmla="*/ 10654 h 38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1648" h="38548">
                    <a:moveTo>
                      <a:pt x="0" y="10654"/>
                    </a:moveTo>
                    <a:cubicBezTo>
                      <a:pt x="14368" y="842"/>
                      <a:pt x="25582" y="-560"/>
                      <a:pt x="39951" y="1192"/>
                    </a:cubicBezTo>
                    <a:cubicBezTo>
                      <a:pt x="89714" y="8201"/>
                      <a:pt x="139827" y="15210"/>
                      <a:pt x="189590" y="16962"/>
                    </a:cubicBezTo>
                    <a:cubicBezTo>
                      <a:pt x="249516" y="19065"/>
                      <a:pt x="309792" y="17312"/>
                      <a:pt x="369718" y="14509"/>
                    </a:cubicBezTo>
                    <a:cubicBezTo>
                      <a:pt x="404763" y="12757"/>
                      <a:pt x="440158" y="6799"/>
                      <a:pt x="474852" y="842"/>
                    </a:cubicBezTo>
                    <a:cubicBezTo>
                      <a:pt x="488869" y="-1612"/>
                      <a:pt x="499733" y="1192"/>
                      <a:pt x="513751" y="10654"/>
                    </a:cubicBezTo>
                    <a:cubicBezTo>
                      <a:pt x="501836" y="15210"/>
                      <a:pt x="492724" y="20466"/>
                      <a:pt x="482912" y="21868"/>
                    </a:cubicBezTo>
                    <a:cubicBezTo>
                      <a:pt x="434901" y="28527"/>
                      <a:pt x="386890" y="37638"/>
                      <a:pt x="338529" y="39390"/>
                    </a:cubicBezTo>
                    <a:cubicBezTo>
                      <a:pt x="270192" y="41843"/>
                      <a:pt x="201155" y="40091"/>
                      <a:pt x="132818" y="36937"/>
                    </a:cubicBezTo>
                    <a:cubicBezTo>
                      <a:pt x="96372" y="35185"/>
                      <a:pt x="60627" y="26424"/>
                      <a:pt x="24531" y="20116"/>
                    </a:cubicBezTo>
                    <a:cubicBezTo>
                      <a:pt x="16821" y="19065"/>
                      <a:pt x="9812" y="14509"/>
                      <a:pt x="0" y="106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538674" y="2567913"/>
            <a:ext cx="33397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4A5568"/>
                </a:solidFill>
                <a:latin typeface="system-ui"/>
              </a:rPr>
              <a:t>Survey : </a:t>
            </a:r>
            <a:r>
              <a:rPr lang="en-US" b="1" dirty="0" err="1" smtClean="0">
                <a:solidFill>
                  <a:srgbClr val="4A5568"/>
                </a:solidFill>
                <a:latin typeface="system-ui"/>
              </a:rPr>
              <a:t>pemetaan</a:t>
            </a:r>
            <a:r>
              <a:rPr lang="en-US" b="1" dirty="0" smtClean="0">
                <a:solidFill>
                  <a:srgbClr val="4A5568"/>
                </a:solidFill>
                <a:latin typeface="system-ui"/>
              </a:rPr>
              <a:t> </a:t>
            </a:r>
            <a:r>
              <a:rPr lang="en-US" b="1" dirty="0" err="1" smtClean="0">
                <a:solidFill>
                  <a:srgbClr val="4A5568"/>
                </a:solidFill>
                <a:latin typeface="system-ui"/>
              </a:rPr>
              <a:t>pasar</a:t>
            </a:r>
            <a:r>
              <a:rPr lang="en-US" b="1" dirty="0" smtClean="0">
                <a:solidFill>
                  <a:srgbClr val="4A5568"/>
                </a:solidFill>
                <a:latin typeface="system-ui"/>
              </a:rPr>
              <a:t>, </a:t>
            </a:r>
            <a:r>
              <a:rPr lang="en-US" b="1" dirty="0" err="1" smtClean="0">
                <a:solidFill>
                  <a:srgbClr val="4A5568"/>
                </a:solidFill>
                <a:latin typeface="system-ui"/>
              </a:rPr>
              <a:t>persaingan</a:t>
            </a:r>
            <a:r>
              <a:rPr lang="en-US" b="1" dirty="0" smtClean="0">
                <a:solidFill>
                  <a:srgbClr val="4A5568"/>
                </a:solidFill>
                <a:latin typeface="system-ui"/>
              </a:rPr>
              <a:t>, </a:t>
            </a:r>
            <a:r>
              <a:rPr lang="en-US" b="1" dirty="0" err="1" smtClean="0">
                <a:solidFill>
                  <a:srgbClr val="4A5568"/>
                </a:solidFill>
                <a:latin typeface="system-ui"/>
              </a:rPr>
              <a:t>potensi</a:t>
            </a:r>
            <a:r>
              <a:rPr lang="en-US" b="1" dirty="0" smtClean="0">
                <a:solidFill>
                  <a:srgbClr val="4A5568"/>
                </a:solidFill>
                <a:latin typeface="system-ui"/>
              </a:rPr>
              <a:t>.</a:t>
            </a:r>
            <a:endParaRPr lang="en-US" b="1" i="0" dirty="0">
              <a:solidFill>
                <a:srgbClr val="4A5568"/>
              </a:solidFill>
              <a:effectLst/>
              <a:latin typeface="system-ui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188140" y="2472756"/>
            <a:ext cx="37797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Pelatihan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Pelatihan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, </a:t>
            </a:r>
            <a:r>
              <a:rPr lang="en-US" dirty="0" err="1" smtClean="0"/>
              <a:t>pemasaran</a:t>
            </a:r>
            <a:r>
              <a:rPr lang="en-US" dirty="0" smtClean="0"/>
              <a:t>, </a:t>
            </a:r>
            <a:r>
              <a:rPr lang="en-US" dirty="0" err="1" smtClean="0"/>
              <a:t>pengamanan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pengendalian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.</a:t>
            </a:r>
            <a:endParaRPr lang="en-US" b="1" i="0" dirty="0">
              <a:solidFill>
                <a:srgbClr val="4A5568"/>
              </a:solidFill>
              <a:effectLst/>
              <a:latin typeface="system-ui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01724" y="4104117"/>
            <a:ext cx="26020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4A5568"/>
                </a:solidFill>
                <a:latin typeface="system-ui"/>
              </a:rPr>
              <a:t>Sistem</a:t>
            </a:r>
            <a:r>
              <a:rPr lang="en-US" b="1" dirty="0" smtClean="0">
                <a:solidFill>
                  <a:srgbClr val="4A5568"/>
                </a:solidFill>
                <a:latin typeface="system-ui"/>
              </a:rPr>
              <a:t> : </a:t>
            </a:r>
            <a:r>
              <a:rPr lang="en-US" b="1" dirty="0" err="1" smtClean="0">
                <a:solidFill>
                  <a:srgbClr val="4A5568"/>
                </a:solidFill>
                <a:latin typeface="system-ui"/>
              </a:rPr>
              <a:t>pembukaan</a:t>
            </a:r>
            <a:r>
              <a:rPr lang="en-US" b="1" dirty="0" smtClean="0">
                <a:solidFill>
                  <a:srgbClr val="4A5568"/>
                </a:solidFill>
                <a:latin typeface="system-ui"/>
              </a:rPr>
              <a:t> </a:t>
            </a:r>
            <a:r>
              <a:rPr lang="en-US" b="1" dirty="0" err="1" smtClean="0">
                <a:solidFill>
                  <a:srgbClr val="4A5568"/>
                </a:solidFill>
                <a:latin typeface="system-ui"/>
              </a:rPr>
              <a:t>sederhana,siklus</a:t>
            </a:r>
            <a:r>
              <a:rPr lang="en-US" b="1" dirty="0" smtClean="0">
                <a:solidFill>
                  <a:srgbClr val="4A5568"/>
                </a:solidFill>
                <a:latin typeface="system-ui"/>
              </a:rPr>
              <a:t> </a:t>
            </a:r>
            <a:r>
              <a:rPr lang="en-US" b="1" dirty="0" err="1" smtClean="0">
                <a:solidFill>
                  <a:srgbClr val="4A5568"/>
                </a:solidFill>
                <a:latin typeface="system-ui"/>
              </a:rPr>
              <a:t>kerja</a:t>
            </a:r>
            <a:r>
              <a:rPr lang="en-US" b="1" dirty="0" smtClean="0">
                <a:solidFill>
                  <a:srgbClr val="4A5568"/>
                </a:solidFill>
                <a:latin typeface="system-ui"/>
              </a:rPr>
              <a:t>.</a:t>
            </a:r>
            <a:endParaRPr lang="en-US" b="1" i="0" dirty="0">
              <a:solidFill>
                <a:srgbClr val="4A5568"/>
              </a:solidFill>
              <a:effectLst/>
              <a:latin typeface="system-ui"/>
            </a:endParaRPr>
          </a:p>
        </p:txBody>
      </p:sp>
      <p:sp>
        <p:nvSpPr>
          <p:cNvPr id="73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 rot="5400000">
            <a:off x="6471578" y="4149461"/>
            <a:ext cx="1410706" cy="168817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8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Syarat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5D84FB-B9AD-451C-B829-31C0171022DC}"/>
              </a:ext>
            </a:extLst>
          </p:cNvPr>
          <p:cNvSpPr/>
          <p:nvPr/>
        </p:nvSpPr>
        <p:spPr>
          <a:xfrm>
            <a:off x="0" y="2881510"/>
            <a:ext cx="12192000" cy="2056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76A8B0-F0B1-42BF-8A04-031CD38047D4}"/>
              </a:ext>
            </a:extLst>
          </p:cNvPr>
          <p:cNvSpPr/>
          <p:nvPr/>
        </p:nvSpPr>
        <p:spPr>
          <a:xfrm>
            <a:off x="1040349" y="2258017"/>
            <a:ext cx="1260000" cy="12600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91A248-0092-4FFA-9BC8-2BB7FCCE3FA7}"/>
              </a:ext>
            </a:extLst>
          </p:cNvPr>
          <p:cNvSpPr/>
          <p:nvPr/>
        </p:nvSpPr>
        <p:spPr>
          <a:xfrm>
            <a:off x="1040349" y="4264854"/>
            <a:ext cx="1260000" cy="1260000"/>
          </a:xfrm>
          <a:prstGeom prst="ellipse">
            <a:avLst/>
          </a:prstGeom>
          <a:solidFill>
            <a:schemeClr val="accent3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Plus 7">
            <a:extLst>
              <a:ext uri="{FF2B5EF4-FFF2-40B4-BE49-F238E27FC236}">
                <a16:creationId xmlns:a16="http://schemas.microsoft.com/office/drawing/2014/main" id="{11C3043C-D25A-43CF-AD35-55248B7A5FB6}"/>
              </a:ext>
            </a:extLst>
          </p:cNvPr>
          <p:cNvSpPr/>
          <p:nvPr/>
        </p:nvSpPr>
        <p:spPr>
          <a:xfrm>
            <a:off x="1321126" y="3534320"/>
            <a:ext cx="698446" cy="698446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CCD7FC-BBF6-4FDA-AE2A-B92608B25595}"/>
              </a:ext>
            </a:extLst>
          </p:cNvPr>
          <p:cNvSpPr/>
          <p:nvPr/>
        </p:nvSpPr>
        <p:spPr>
          <a:xfrm>
            <a:off x="3888020" y="2757507"/>
            <a:ext cx="2304256" cy="2304256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09E9A-1E34-43B3-98EB-0F9EA7527CD5}"/>
              </a:ext>
            </a:extLst>
          </p:cNvPr>
          <p:cNvSpPr txBox="1"/>
          <p:nvPr/>
        </p:nvSpPr>
        <p:spPr>
          <a:xfrm>
            <a:off x="6657334" y="3161276"/>
            <a:ext cx="45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chemeClr val="accent4"/>
                </a:solidFill>
                <a:cs typeface="Arial" pitchFamily="34" charset="0"/>
              </a:rPr>
              <a:t>Karena</a:t>
            </a:r>
            <a:endParaRPr lang="ko-KR" altLang="en-US" sz="28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4C05D-D04F-49D5-9FE0-663ACF7F82B8}"/>
              </a:ext>
            </a:extLst>
          </p:cNvPr>
          <p:cNvSpPr txBox="1"/>
          <p:nvPr/>
        </p:nvSpPr>
        <p:spPr>
          <a:xfrm>
            <a:off x="6844592" y="3902374"/>
            <a:ext cx="45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menambah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kepercayaan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agar para costumer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lebih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percaya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dan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bisa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pengembalian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dana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Equal 10">
            <a:extLst>
              <a:ext uri="{FF2B5EF4-FFF2-40B4-BE49-F238E27FC236}">
                <a16:creationId xmlns:a16="http://schemas.microsoft.com/office/drawing/2014/main" id="{CE62953F-05A7-46F6-9AD3-7BC00397F0F2}"/>
              </a:ext>
            </a:extLst>
          </p:cNvPr>
          <p:cNvSpPr/>
          <p:nvPr/>
        </p:nvSpPr>
        <p:spPr>
          <a:xfrm>
            <a:off x="2626307" y="3559999"/>
            <a:ext cx="647088" cy="647088"/>
          </a:xfrm>
          <a:prstGeom prst="math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6D2BC-9E0C-498C-890B-EB242CB1C671}"/>
              </a:ext>
            </a:extLst>
          </p:cNvPr>
          <p:cNvSpPr txBox="1"/>
          <p:nvPr/>
        </p:nvSpPr>
        <p:spPr>
          <a:xfrm>
            <a:off x="3888020" y="4085743"/>
            <a:ext cx="2304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Family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Laudry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ABF9A0-FD1B-4FF5-AF08-64CAC0DAB602}"/>
              </a:ext>
            </a:extLst>
          </p:cNvPr>
          <p:cNvSpPr txBox="1"/>
          <p:nvPr/>
        </p:nvSpPr>
        <p:spPr>
          <a:xfrm>
            <a:off x="3077783" y="5647678"/>
            <a:ext cx="39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Simpan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database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F65705F-ED8E-4741-82FB-D53FEC113030}"/>
              </a:ext>
            </a:extLst>
          </p:cNvPr>
          <p:cNvGrpSpPr/>
          <p:nvPr/>
        </p:nvGrpSpPr>
        <p:grpSpPr>
          <a:xfrm>
            <a:off x="2542212" y="1879284"/>
            <a:ext cx="5518089" cy="403887"/>
            <a:chOff x="484635" y="3175423"/>
            <a:chExt cx="1927125" cy="40388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979102-0D54-4D67-BA49-77478B00AE61}"/>
                </a:ext>
              </a:extLst>
            </p:cNvPr>
            <p:cNvSpPr txBox="1"/>
            <p:nvPr/>
          </p:nvSpPr>
          <p:spPr>
            <a:xfrm>
              <a:off x="539552" y="3271533"/>
              <a:ext cx="1872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282F9B-49CE-44E9-B681-A6968AD3CDB2}"/>
                </a:ext>
              </a:extLst>
            </p:cNvPr>
            <p:cNvSpPr txBox="1"/>
            <p:nvPr/>
          </p:nvSpPr>
          <p:spPr>
            <a:xfrm>
              <a:off x="484635" y="3175423"/>
              <a:ext cx="18722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Penyerahan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 KTP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pendataan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8" name="Elbow Connector 5">
            <a:extLst>
              <a:ext uri="{FF2B5EF4-FFF2-40B4-BE49-F238E27FC236}">
                <a16:creationId xmlns:a16="http://schemas.microsoft.com/office/drawing/2014/main" id="{25748B69-F2A2-465E-93D4-D05B462A16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70914" y="2042017"/>
            <a:ext cx="720000" cy="216000"/>
          </a:xfrm>
          <a:prstGeom prst="bentConnector2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30">
            <a:extLst>
              <a:ext uri="{FF2B5EF4-FFF2-40B4-BE49-F238E27FC236}">
                <a16:creationId xmlns:a16="http://schemas.microsoft.com/office/drawing/2014/main" id="{8DC464EE-73A5-44AB-898A-A504387F7F06}"/>
              </a:ext>
            </a:extLst>
          </p:cNvPr>
          <p:cNvCxnSpPr>
            <a:cxnSpLocks/>
          </p:cNvCxnSpPr>
          <p:nvPr/>
        </p:nvCxnSpPr>
        <p:spPr>
          <a:xfrm rot="10800000">
            <a:off x="1670914" y="5599808"/>
            <a:ext cx="720000" cy="216000"/>
          </a:xfrm>
          <a:prstGeom prst="bentConnector2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0BA2410-C723-4070-990F-1282CFD799D6}"/>
              </a:ext>
            </a:extLst>
          </p:cNvPr>
          <p:cNvGrpSpPr/>
          <p:nvPr/>
        </p:nvGrpSpPr>
        <p:grpSpPr>
          <a:xfrm>
            <a:off x="4477067" y="3197243"/>
            <a:ext cx="1130986" cy="819601"/>
            <a:chOff x="4477067" y="3197243"/>
            <a:chExt cx="1130986" cy="81960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D260C83-32FD-496F-8C4D-92D48786695E}"/>
                </a:ext>
              </a:extLst>
            </p:cNvPr>
            <p:cNvGrpSpPr/>
            <p:nvPr/>
          </p:nvGrpSpPr>
          <p:grpSpPr>
            <a:xfrm>
              <a:off x="5122819" y="3642094"/>
              <a:ext cx="485234" cy="374750"/>
              <a:chOff x="5122819" y="3605542"/>
              <a:chExt cx="485234" cy="374750"/>
            </a:xfrm>
          </p:grpSpPr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458E74F4-41C7-4566-881E-BFAA6B9CF9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1C3C5121-DB56-460A-A7AD-77A470ABD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01C540E-B5C5-4480-8616-0C568DD6D73B}"/>
                </a:ext>
              </a:extLst>
            </p:cNvPr>
            <p:cNvCxnSpPr>
              <a:cxnSpLocks/>
            </p:cNvCxnSpPr>
            <p:nvPr/>
          </p:nvCxnSpPr>
          <p:spPr>
            <a:xfrm>
              <a:off x="5037112" y="3576272"/>
              <a:ext cx="10895" cy="440572"/>
            </a:xfrm>
            <a:prstGeom prst="line">
              <a:avLst/>
            </a:prstGeom>
            <a:ln w="1905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73ED9AF-C08E-496D-9EEC-07DFC1BE76D0}"/>
                </a:ext>
              </a:extLst>
            </p:cNvPr>
            <p:cNvGrpSpPr/>
            <p:nvPr/>
          </p:nvGrpSpPr>
          <p:grpSpPr>
            <a:xfrm flipH="1">
              <a:off x="4477067" y="3642094"/>
              <a:ext cx="485234" cy="374750"/>
              <a:chOff x="5122819" y="3605542"/>
              <a:chExt cx="485234" cy="374750"/>
            </a:xfrm>
          </p:grpSpPr>
          <p:cxnSp>
            <p:nvCxnSpPr>
              <p:cNvPr id="43" name="Connector: Elbow 42">
                <a:extLst>
                  <a:ext uri="{FF2B5EF4-FFF2-40B4-BE49-F238E27FC236}">
                    <a16:creationId xmlns:a16="http://schemas.microsoft.com/office/drawing/2014/main" id="{C7C64C34-99A6-45DA-9E14-2CD7DDCAFF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795A60D3-D176-4625-A6B3-D87090CC0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645AE3C0-CFA2-4EB2-87C2-59274358534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572054" y="3197243"/>
              <a:ext cx="936188" cy="504402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46" name="Freeform 38">
            <a:extLst>
              <a:ext uri="{FF2B5EF4-FFF2-40B4-BE49-F238E27FC236}">
                <a16:creationId xmlns:a16="http://schemas.microsoft.com/office/drawing/2014/main" id="{EF8CD064-05F2-4945-B8DC-A9F56B3C92CD}"/>
              </a:ext>
            </a:extLst>
          </p:cNvPr>
          <p:cNvSpPr>
            <a:spLocks noChangeAspect="1"/>
          </p:cNvSpPr>
          <p:nvPr/>
        </p:nvSpPr>
        <p:spPr>
          <a:xfrm>
            <a:off x="1412003" y="2661773"/>
            <a:ext cx="521208" cy="405555"/>
          </a:xfrm>
          <a:custGeom>
            <a:avLst/>
            <a:gdLst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88910 w 3865288"/>
              <a:gd name="connsiteY20" fmla="*/ 177421 h 3007610"/>
              <a:gd name="connsiteX21" fmla="*/ 682924 w 3865288"/>
              <a:gd name="connsiteY21" fmla="*/ 0 h 3007610"/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62094 w 3865288"/>
              <a:gd name="connsiteY20" fmla="*/ 164013 h 3007610"/>
              <a:gd name="connsiteX21" fmla="*/ 682924 w 3865288"/>
              <a:gd name="connsiteY21" fmla="*/ 0 h 300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65288" h="3007610">
                <a:moveTo>
                  <a:pt x="296870" y="263283"/>
                </a:moveTo>
                <a:lnTo>
                  <a:pt x="1229426" y="364513"/>
                </a:lnTo>
                <a:lnTo>
                  <a:pt x="1461439" y="682388"/>
                </a:lnTo>
                <a:lnTo>
                  <a:pt x="2937058" y="854705"/>
                </a:lnTo>
                <a:cubicBezTo>
                  <a:pt x="3245418" y="884374"/>
                  <a:pt x="3271508" y="1057167"/>
                  <a:pt x="3289645" y="1194179"/>
                </a:cubicBezTo>
                <a:lnTo>
                  <a:pt x="3597846" y="3007610"/>
                </a:lnTo>
                <a:lnTo>
                  <a:pt x="346298" y="2636865"/>
                </a:lnTo>
                <a:lnTo>
                  <a:pt x="0" y="502119"/>
                </a:lnTo>
                <a:lnTo>
                  <a:pt x="282628" y="498143"/>
                </a:lnTo>
                <a:lnTo>
                  <a:pt x="296870" y="263283"/>
                </a:lnTo>
                <a:close/>
                <a:moveTo>
                  <a:pt x="682924" y="0"/>
                </a:moveTo>
                <a:lnTo>
                  <a:pt x="1570028" y="109182"/>
                </a:lnTo>
                <a:lnTo>
                  <a:pt x="1829336" y="436728"/>
                </a:lnTo>
                <a:lnTo>
                  <a:pt x="3664960" y="668740"/>
                </a:lnTo>
                <a:cubicBezTo>
                  <a:pt x="3883700" y="698983"/>
                  <a:pt x="3875827" y="816690"/>
                  <a:pt x="3856028" y="1009934"/>
                </a:cubicBezTo>
                <a:lnTo>
                  <a:pt x="3612623" y="3007017"/>
                </a:lnTo>
                <a:lnTo>
                  <a:pt x="3487539" y="1084997"/>
                </a:lnTo>
                <a:cubicBezTo>
                  <a:pt x="3489715" y="954256"/>
                  <a:pt x="3444181" y="835439"/>
                  <a:pt x="3255527" y="812041"/>
                </a:cubicBezTo>
                <a:lnTo>
                  <a:pt x="1651915" y="614149"/>
                </a:lnTo>
                <a:lnTo>
                  <a:pt x="1372136" y="279779"/>
                </a:lnTo>
                <a:lnTo>
                  <a:pt x="662094" y="164013"/>
                </a:lnTo>
                <a:cubicBezTo>
                  <a:pt x="675742" y="104873"/>
                  <a:pt x="669276" y="59140"/>
                  <a:pt x="6829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Frame 1">
            <a:extLst>
              <a:ext uri="{FF2B5EF4-FFF2-40B4-BE49-F238E27FC236}">
                <a16:creationId xmlns:a16="http://schemas.microsoft.com/office/drawing/2014/main" id="{409C3248-AD02-42DD-A6C2-4FDE7ABC84F2}"/>
              </a:ext>
            </a:extLst>
          </p:cNvPr>
          <p:cNvSpPr>
            <a:spLocks noChangeAspect="1"/>
          </p:cNvSpPr>
          <p:nvPr/>
        </p:nvSpPr>
        <p:spPr>
          <a:xfrm>
            <a:off x="1409745" y="4641332"/>
            <a:ext cx="521208" cy="521208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08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 sz="4800" b="1" dirty="0"/>
              <a:t>Jadwal, </a:t>
            </a:r>
            <a:r>
              <a:rPr lang="nl-NL" sz="4800" b="1" i="1" dirty="0"/>
              <a:t>timeline,</a:t>
            </a:r>
            <a:r>
              <a:rPr lang="nl-NL" sz="4800" b="1" dirty="0"/>
              <a:t> dan tenggat waktu</a:t>
            </a:r>
          </a:p>
        </p:txBody>
      </p:sp>
      <p:sp>
        <p:nvSpPr>
          <p:cNvPr id="168" name="Oval 19">
            <a:extLst>
              <a:ext uri="{FF2B5EF4-FFF2-40B4-BE49-F238E27FC236}">
                <a16:creationId xmlns:a16="http://schemas.microsoft.com/office/drawing/2014/main" id="{8BB8C4E6-3DC2-4E4C-B040-CC7B5FA40560}"/>
              </a:ext>
            </a:extLst>
          </p:cNvPr>
          <p:cNvSpPr/>
          <p:nvPr/>
        </p:nvSpPr>
        <p:spPr>
          <a:xfrm>
            <a:off x="9943807" y="4063007"/>
            <a:ext cx="754393" cy="754393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69" name="Oval 20">
            <a:extLst>
              <a:ext uri="{FF2B5EF4-FFF2-40B4-BE49-F238E27FC236}">
                <a16:creationId xmlns:a16="http://schemas.microsoft.com/office/drawing/2014/main" id="{CAB30BBF-F98E-4978-954C-B6CA3F3BB96E}"/>
              </a:ext>
            </a:extLst>
          </p:cNvPr>
          <p:cNvSpPr/>
          <p:nvPr/>
        </p:nvSpPr>
        <p:spPr>
          <a:xfrm>
            <a:off x="1202869" y="4063007"/>
            <a:ext cx="754393" cy="754393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70" name="Donut 8">
            <a:extLst>
              <a:ext uri="{FF2B5EF4-FFF2-40B4-BE49-F238E27FC236}">
                <a16:creationId xmlns:a16="http://schemas.microsoft.com/office/drawing/2014/main" id="{89B2DCE3-B5A3-4B19-AC3F-A984DDDAC241}"/>
              </a:ext>
            </a:extLst>
          </p:cNvPr>
          <p:cNvSpPr/>
          <p:nvPr/>
        </p:nvSpPr>
        <p:spPr>
          <a:xfrm>
            <a:off x="10150296" y="4242177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71" name="Oval 21">
            <a:extLst>
              <a:ext uri="{FF2B5EF4-FFF2-40B4-BE49-F238E27FC236}">
                <a16:creationId xmlns:a16="http://schemas.microsoft.com/office/drawing/2014/main" id="{486B94E3-E9CA-4AF4-96F8-0C2F2D5C25D7}"/>
              </a:ext>
            </a:extLst>
          </p:cNvPr>
          <p:cNvSpPr>
            <a:spLocks noChangeAspect="1"/>
          </p:cNvSpPr>
          <p:nvPr/>
        </p:nvSpPr>
        <p:spPr>
          <a:xfrm>
            <a:off x="1412618" y="4289254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75" name="Oval 19">
            <a:extLst>
              <a:ext uri="{FF2B5EF4-FFF2-40B4-BE49-F238E27FC236}">
                <a16:creationId xmlns:a16="http://schemas.microsoft.com/office/drawing/2014/main" id="{E88FCA26-96F0-4D46-928C-129436CDE05B}"/>
              </a:ext>
            </a:extLst>
          </p:cNvPr>
          <p:cNvSpPr/>
          <p:nvPr/>
        </p:nvSpPr>
        <p:spPr>
          <a:xfrm>
            <a:off x="5718804" y="1671505"/>
            <a:ext cx="754393" cy="754393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76" name="Rounded Rectangle 12">
            <a:extLst>
              <a:ext uri="{FF2B5EF4-FFF2-40B4-BE49-F238E27FC236}">
                <a16:creationId xmlns:a16="http://schemas.microsoft.com/office/drawing/2014/main" id="{A62D1565-5FC2-4603-B311-38B128ED68C6}"/>
              </a:ext>
            </a:extLst>
          </p:cNvPr>
          <p:cNvSpPr>
            <a:spLocks noChangeAspect="1"/>
          </p:cNvSpPr>
          <p:nvPr/>
        </p:nvSpPr>
        <p:spPr>
          <a:xfrm>
            <a:off x="5919413" y="1844594"/>
            <a:ext cx="353173" cy="420869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87876C98-F0BF-4B09-84BD-56CE576C953D}"/>
              </a:ext>
            </a:extLst>
          </p:cNvPr>
          <p:cNvCxnSpPr>
            <a:cxnSpLocks/>
            <a:stCxn id="175" idx="6"/>
            <a:endCxn id="168" idx="0"/>
          </p:cNvCxnSpPr>
          <p:nvPr/>
        </p:nvCxnSpPr>
        <p:spPr>
          <a:xfrm>
            <a:off x="6473197" y="2048702"/>
            <a:ext cx="3847807" cy="2014305"/>
          </a:xfrm>
          <a:prstGeom prst="bentConnector2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98600F5B-68F1-4FD4-ACE5-6516B1E6AE0B}"/>
              </a:ext>
            </a:extLst>
          </p:cNvPr>
          <p:cNvCxnSpPr>
            <a:cxnSpLocks/>
            <a:stCxn id="175" idx="2"/>
            <a:endCxn id="169" idx="0"/>
          </p:cNvCxnSpPr>
          <p:nvPr/>
        </p:nvCxnSpPr>
        <p:spPr>
          <a:xfrm rot="10800000" flipV="1">
            <a:off x="1580066" y="2048701"/>
            <a:ext cx="4138738" cy="2014305"/>
          </a:xfrm>
          <a:prstGeom prst="bentConnector2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4E55BDDB-1056-4CD6-B4E3-505FFD07596A}"/>
              </a:ext>
            </a:extLst>
          </p:cNvPr>
          <p:cNvSpPr/>
          <p:nvPr/>
        </p:nvSpPr>
        <p:spPr>
          <a:xfrm>
            <a:off x="5620186" y="2480888"/>
            <a:ext cx="951630" cy="700538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6229" y="5025339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 smtClean="0">
                <a:solidFill>
                  <a:srgbClr val="000000"/>
                </a:solidFill>
                <a:latin typeface="Poppins"/>
              </a:rPr>
              <a:t>Minimal </a:t>
            </a:r>
            <a:r>
              <a:rPr lang="nl-NL" b="1" dirty="0" smtClean="0">
                <a:solidFill>
                  <a:srgbClr val="000000"/>
                </a:solidFill>
                <a:latin typeface="Poppins"/>
              </a:rPr>
              <a:t>3 </a:t>
            </a:r>
            <a:r>
              <a:rPr lang="nl-NL" b="1" dirty="0" smtClean="0">
                <a:solidFill>
                  <a:srgbClr val="000000"/>
                </a:solidFill>
                <a:latin typeface="Poppins"/>
              </a:rPr>
              <a:t>hari </a:t>
            </a:r>
            <a:endParaRPr lang="nl-NL" b="1" i="0" dirty="0">
              <a:solidFill>
                <a:srgbClr val="000000"/>
              </a:solidFill>
              <a:effectLst/>
              <a:latin typeface="Poppin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369459" y="5025339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 smtClean="0">
                <a:solidFill>
                  <a:srgbClr val="000000"/>
                </a:solidFill>
                <a:latin typeface="Poppins"/>
              </a:rPr>
              <a:t>Maksimal 7 hari</a:t>
            </a:r>
            <a:endParaRPr lang="nl-NL" b="1" i="0" dirty="0">
              <a:solidFill>
                <a:srgbClr val="000000"/>
              </a:solidFill>
              <a:effectLst/>
              <a:latin typeface="Poppin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57481" y="3373956"/>
            <a:ext cx="3454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 smtClean="0">
                <a:solidFill>
                  <a:srgbClr val="000000"/>
                </a:solidFill>
                <a:latin typeface="Poppins"/>
              </a:rPr>
              <a:t>Setelah pemgambilan laundry</a:t>
            </a:r>
            <a:endParaRPr lang="nl-NL" b="1" i="0" dirty="0">
              <a:solidFill>
                <a:srgbClr val="000000"/>
              </a:solidFill>
              <a:effectLst/>
              <a:latin typeface="Poppins"/>
            </a:endParaRPr>
          </a:p>
        </p:txBody>
      </p:sp>
      <p:sp>
        <p:nvSpPr>
          <p:cNvPr id="31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5004316" y="4506680"/>
            <a:ext cx="2129429" cy="88799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79152" y="4765302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 smtClean="0"/>
              <a:t>Refund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00440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13383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4000" b="1" dirty="0" err="1"/>
              <a:t>Perkiraan</a:t>
            </a:r>
            <a:r>
              <a:rPr lang="en-US" sz="4000" b="1" dirty="0"/>
              <a:t> </a:t>
            </a:r>
            <a:r>
              <a:rPr lang="en-US" sz="4000" b="1" dirty="0" err="1"/>
              <a:t>biaya</a:t>
            </a:r>
            <a:r>
              <a:rPr lang="en-US" sz="4000" b="1" dirty="0"/>
              <a:t> </a:t>
            </a:r>
            <a:r>
              <a:rPr lang="en-US" sz="4000" b="1" dirty="0" err="1"/>
              <a:t>dan</a:t>
            </a:r>
            <a:r>
              <a:rPr lang="en-US" sz="4000" b="1" dirty="0"/>
              <a:t> </a:t>
            </a:r>
            <a:r>
              <a:rPr lang="en-US" sz="4000" b="1" dirty="0" err="1"/>
              <a:t>keuntungan</a:t>
            </a:r>
            <a:endParaRPr lang="en-US" sz="4000" b="1" dirty="0"/>
          </a:p>
        </p:txBody>
      </p:sp>
      <p:cxnSp>
        <p:nvCxnSpPr>
          <p:cNvPr id="23" name="Elbow Connector 30">
            <a:extLst>
              <a:ext uri="{FF2B5EF4-FFF2-40B4-BE49-F238E27FC236}">
                <a16:creationId xmlns:a16="http://schemas.microsoft.com/office/drawing/2014/main" id="{2379F85C-BBD7-4D76-9E5B-2FB8FD6296BD}"/>
              </a:ext>
            </a:extLst>
          </p:cNvPr>
          <p:cNvCxnSpPr>
            <a:cxnSpLocks/>
          </p:cNvCxnSpPr>
          <p:nvPr/>
        </p:nvCxnSpPr>
        <p:spPr>
          <a:xfrm flipV="1">
            <a:off x="3739580" y="4334790"/>
            <a:ext cx="1431262" cy="558446"/>
          </a:xfrm>
          <a:prstGeom prst="bentConnector3">
            <a:avLst>
              <a:gd name="adj1" fmla="val -15731"/>
            </a:avLst>
          </a:prstGeom>
          <a:ln w="25400">
            <a:solidFill>
              <a:schemeClr val="accent3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Quad Arrow 7">
            <a:extLst>
              <a:ext uri="{FF2B5EF4-FFF2-40B4-BE49-F238E27FC236}">
                <a16:creationId xmlns:a16="http://schemas.microsoft.com/office/drawing/2014/main" id="{6040CBE7-E525-4EF8-AEF7-4C43F1B5CA23}"/>
              </a:ext>
            </a:extLst>
          </p:cNvPr>
          <p:cNvSpPr/>
          <p:nvPr/>
        </p:nvSpPr>
        <p:spPr>
          <a:xfrm>
            <a:off x="4822133" y="2384884"/>
            <a:ext cx="2384286" cy="2088232"/>
          </a:xfrm>
          <a:prstGeom prst="quadArrow">
            <a:avLst>
              <a:gd name="adj1" fmla="val 14289"/>
              <a:gd name="adj2" fmla="val 17483"/>
              <a:gd name="adj3" fmla="val 1885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42" name="Elbow Connector 30">
            <a:extLst>
              <a:ext uri="{FF2B5EF4-FFF2-40B4-BE49-F238E27FC236}">
                <a16:creationId xmlns:a16="http://schemas.microsoft.com/office/drawing/2014/main" id="{2379F85C-BBD7-4D76-9E5B-2FB8FD6296BD}"/>
              </a:ext>
            </a:extLst>
          </p:cNvPr>
          <p:cNvCxnSpPr>
            <a:cxnSpLocks/>
          </p:cNvCxnSpPr>
          <p:nvPr/>
        </p:nvCxnSpPr>
        <p:spPr>
          <a:xfrm rot="10800000">
            <a:off x="6888170" y="4334789"/>
            <a:ext cx="1431262" cy="558446"/>
          </a:xfrm>
          <a:prstGeom prst="bentConnector3">
            <a:avLst>
              <a:gd name="adj1" fmla="val -15731"/>
            </a:avLst>
          </a:prstGeom>
          <a:ln w="25400">
            <a:solidFill>
              <a:schemeClr val="accent3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140383" y="1976700"/>
            <a:ext cx="17477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mtClean="0">
                <a:solidFill>
                  <a:srgbClr val="4A5568"/>
                </a:solidFill>
                <a:latin typeface="system-ui"/>
              </a:rPr>
              <a:t>Web Hosting</a:t>
            </a:r>
            <a:endParaRPr lang="en-US" sz="2000" b="1" dirty="0">
              <a:solidFill>
                <a:srgbClr val="4A5568"/>
              </a:solidFill>
              <a:latin typeface="system-u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06419" y="3144393"/>
            <a:ext cx="9396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4A5568"/>
                </a:solidFill>
                <a:latin typeface="system-ui"/>
              </a:rPr>
              <a:t>owner</a:t>
            </a:r>
            <a:endParaRPr lang="en-US" sz="2000" b="1" dirty="0">
              <a:solidFill>
                <a:srgbClr val="4A5568"/>
              </a:solidFill>
              <a:latin typeface="system-ui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560249" y="3175171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A5568"/>
                </a:solidFill>
                <a:latin typeface="system-ui"/>
              </a:rPr>
              <a:t>Costomer</a:t>
            </a:r>
            <a:endParaRPr lang="en-US" b="1" dirty="0">
              <a:solidFill>
                <a:srgbClr val="4A5568"/>
              </a:solidFill>
              <a:latin typeface="system-u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383334" y="4893236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4A5568"/>
                </a:solidFill>
                <a:latin typeface="system-ui"/>
              </a:rPr>
              <a:t>Feedback</a:t>
            </a:r>
            <a:endParaRPr lang="en-US" b="1" dirty="0">
              <a:solidFill>
                <a:srgbClr val="4A5568"/>
              </a:solidFill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288866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4762" y="3714495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2930</TotalTime>
  <Words>170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 Unicode MS</vt:lpstr>
      <vt:lpstr>Arial</vt:lpstr>
      <vt:lpstr>Poppins</vt:lpstr>
      <vt:lpstr>system-ui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ACER</cp:lastModifiedBy>
  <cp:revision>136</cp:revision>
  <dcterms:created xsi:type="dcterms:W3CDTF">2019-01-14T06:35:35Z</dcterms:created>
  <dcterms:modified xsi:type="dcterms:W3CDTF">2021-02-26T01:26:27Z</dcterms:modified>
</cp:coreProperties>
</file>