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71" r:id="rId6"/>
    <p:sldId id="268" r:id="rId7"/>
    <p:sldId id="272" r:id="rId8"/>
    <p:sldId id="269" r:id="rId9"/>
    <p:sldId id="273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962A80-CFCC-4FCF-9CE6-64AFDCFF1816}">
          <p14:sldIdLst>
            <p14:sldId id="256"/>
          </p14:sldIdLst>
        </p14:section>
        <p14:section name="Untitled Section" id="{176EC53A-2676-4BEA-988F-F060DD00FA0E}">
          <p14:sldIdLst>
            <p14:sldId id="257"/>
            <p14:sldId id="258"/>
            <p14:sldId id="267"/>
            <p14:sldId id="271"/>
            <p14:sldId id="268"/>
            <p14:sldId id="272"/>
            <p14:sldId id="269"/>
            <p14:sldId id="273"/>
            <p14:sldId id="266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 Shrestha" userId="d2a961bf4b5246ab" providerId="LiveId" clId="{3505E8E5-BC60-4A00-A0D7-A793B47EE6D9}"/>
    <pc:docChg chg="undo custSel addSld delSld modSld modSection">
      <pc:chgData name="Karan Shrestha" userId="d2a961bf4b5246ab" providerId="LiveId" clId="{3505E8E5-BC60-4A00-A0D7-A793B47EE6D9}" dt="2023-02-22T08:19:47.697" v="1668" actId="20577"/>
      <pc:docMkLst>
        <pc:docMk/>
      </pc:docMkLst>
      <pc:sldChg chg="addSp modSp mod">
        <pc:chgData name="Karan Shrestha" userId="d2a961bf4b5246ab" providerId="LiveId" clId="{3505E8E5-BC60-4A00-A0D7-A793B47EE6D9}" dt="2023-02-21T06:34:10.290" v="1633" actId="1076"/>
        <pc:sldMkLst>
          <pc:docMk/>
          <pc:sldMk cId="2764035453" sldId="256"/>
        </pc:sldMkLst>
        <pc:spChg chg="mod">
          <ac:chgData name="Karan Shrestha" userId="d2a961bf4b5246ab" providerId="LiveId" clId="{3505E8E5-BC60-4A00-A0D7-A793B47EE6D9}" dt="2023-02-21T06:12:46.688" v="0" actId="20577"/>
          <ac:spMkLst>
            <pc:docMk/>
            <pc:sldMk cId="2764035453" sldId="256"/>
            <ac:spMk id="2" creationId="{EC6FFF16-850E-8268-61A9-A4A4853EF9E0}"/>
          </ac:spMkLst>
        </pc:spChg>
        <pc:picChg chg="add mod">
          <ac:chgData name="Karan Shrestha" userId="d2a961bf4b5246ab" providerId="LiveId" clId="{3505E8E5-BC60-4A00-A0D7-A793B47EE6D9}" dt="2023-02-21T06:34:10.290" v="1633" actId="1076"/>
          <ac:picMkLst>
            <pc:docMk/>
            <pc:sldMk cId="2764035453" sldId="256"/>
            <ac:picMk id="7" creationId="{B569E5A4-F07C-89EF-597C-DFBF934F7A42}"/>
          </ac:picMkLst>
        </pc:picChg>
      </pc:sldChg>
      <pc:sldChg chg="addSp modSp mod">
        <pc:chgData name="Karan Shrestha" userId="d2a961bf4b5246ab" providerId="LiveId" clId="{3505E8E5-BC60-4A00-A0D7-A793B47EE6D9}" dt="2023-02-21T06:34:16.418" v="1635" actId="1076"/>
        <pc:sldMkLst>
          <pc:docMk/>
          <pc:sldMk cId="774841266" sldId="257"/>
        </pc:sldMkLst>
        <pc:spChg chg="mod">
          <ac:chgData name="Karan Shrestha" userId="d2a961bf4b5246ab" providerId="LiveId" clId="{3505E8E5-BC60-4A00-A0D7-A793B47EE6D9}" dt="2023-02-21T06:18:43.925" v="838" actId="2711"/>
          <ac:spMkLst>
            <pc:docMk/>
            <pc:sldMk cId="774841266" sldId="257"/>
            <ac:spMk id="2" creationId="{FCA3BEBA-EF97-765B-32E4-6F6EF0E596EA}"/>
          </ac:spMkLst>
        </pc:spChg>
        <pc:spChg chg="mod">
          <ac:chgData name="Karan Shrestha" userId="d2a961bf4b5246ab" providerId="LiveId" clId="{3505E8E5-BC60-4A00-A0D7-A793B47EE6D9}" dt="2023-02-21T06:18:39.564" v="837" actId="2711"/>
          <ac:spMkLst>
            <pc:docMk/>
            <pc:sldMk cId="774841266" sldId="257"/>
            <ac:spMk id="3" creationId="{BE9DD8F7-9321-374C-12FE-EDAC8E126D34}"/>
          </ac:spMkLst>
        </pc:spChg>
        <pc:picChg chg="add mod">
          <ac:chgData name="Karan Shrestha" userId="d2a961bf4b5246ab" providerId="LiveId" clId="{3505E8E5-BC60-4A00-A0D7-A793B47EE6D9}" dt="2023-02-21T06:34:16.418" v="1635" actId="1076"/>
          <ac:picMkLst>
            <pc:docMk/>
            <pc:sldMk cId="774841266" sldId="257"/>
            <ac:picMk id="7" creationId="{8B5C3D25-337F-3B2A-6B4C-781DBA07BB6B}"/>
          </ac:picMkLst>
        </pc:picChg>
      </pc:sldChg>
      <pc:sldChg chg="addSp modSp mod">
        <pc:chgData name="Karan Shrestha" userId="d2a961bf4b5246ab" providerId="LiveId" clId="{3505E8E5-BC60-4A00-A0D7-A793B47EE6D9}" dt="2023-02-21T06:34:20.809" v="1637" actId="1076"/>
        <pc:sldMkLst>
          <pc:docMk/>
          <pc:sldMk cId="110865272" sldId="258"/>
        </pc:sldMkLst>
        <pc:spChg chg="mod">
          <ac:chgData name="Karan Shrestha" userId="d2a961bf4b5246ab" providerId="LiveId" clId="{3505E8E5-BC60-4A00-A0D7-A793B47EE6D9}" dt="2023-02-21T06:16:56.466" v="661" actId="20577"/>
          <ac:spMkLst>
            <pc:docMk/>
            <pc:sldMk cId="110865272" sldId="258"/>
            <ac:spMk id="3" creationId="{BE9DD8F7-9321-374C-12FE-EDAC8E126D34}"/>
          </ac:spMkLst>
        </pc:spChg>
        <pc:spChg chg="mod">
          <ac:chgData name="Karan Shrestha" userId="d2a961bf4b5246ab" providerId="LiveId" clId="{3505E8E5-BC60-4A00-A0D7-A793B47EE6D9}" dt="2023-02-21T06:18:57.771" v="839" actId="403"/>
          <ac:spMkLst>
            <pc:docMk/>
            <pc:sldMk cId="110865272" sldId="258"/>
            <ac:spMk id="8" creationId="{A040AF5B-ECE1-A984-D05D-E6A63D97E4B7}"/>
          </ac:spMkLst>
        </pc:spChg>
        <pc:spChg chg="mod">
          <ac:chgData name="Karan Shrestha" userId="d2a961bf4b5246ab" providerId="LiveId" clId="{3505E8E5-BC60-4A00-A0D7-A793B47EE6D9}" dt="2023-02-21T06:27:02.441" v="1160" actId="2711"/>
          <ac:spMkLst>
            <pc:docMk/>
            <pc:sldMk cId="110865272" sldId="258"/>
            <ac:spMk id="13" creationId="{63A42615-6A85-8E4F-EDE8-B90D6DAB8AA3}"/>
          </ac:spMkLst>
        </pc:spChg>
        <pc:picChg chg="add mod">
          <ac:chgData name="Karan Shrestha" userId="d2a961bf4b5246ab" providerId="LiveId" clId="{3505E8E5-BC60-4A00-A0D7-A793B47EE6D9}" dt="2023-02-21T06:34:20.809" v="1637" actId="1076"/>
          <ac:picMkLst>
            <pc:docMk/>
            <pc:sldMk cId="110865272" sldId="258"/>
            <ac:picMk id="2" creationId="{29A22C28-9BA3-3EED-C93F-53A557B3FE64}"/>
          </ac:picMkLst>
        </pc:picChg>
      </pc:sldChg>
      <pc:sldChg chg="del">
        <pc:chgData name="Karan Shrestha" userId="d2a961bf4b5246ab" providerId="LiveId" clId="{3505E8E5-BC60-4A00-A0D7-A793B47EE6D9}" dt="2023-02-21T06:17:14.042" v="662" actId="47"/>
        <pc:sldMkLst>
          <pc:docMk/>
          <pc:sldMk cId="2148555708" sldId="259"/>
        </pc:sldMkLst>
      </pc:sldChg>
      <pc:sldChg chg="del">
        <pc:chgData name="Karan Shrestha" userId="d2a961bf4b5246ab" providerId="LiveId" clId="{3505E8E5-BC60-4A00-A0D7-A793B47EE6D9}" dt="2023-02-21T06:17:14.042" v="662" actId="47"/>
        <pc:sldMkLst>
          <pc:docMk/>
          <pc:sldMk cId="1102055678" sldId="260"/>
        </pc:sldMkLst>
      </pc:sldChg>
      <pc:sldChg chg="del">
        <pc:chgData name="Karan Shrestha" userId="d2a961bf4b5246ab" providerId="LiveId" clId="{3505E8E5-BC60-4A00-A0D7-A793B47EE6D9}" dt="2023-02-21T06:17:14.042" v="662" actId="47"/>
        <pc:sldMkLst>
          <pc:docMk/>
          <pc:sldMk cId="2680168299" sldId="261"/>
        </pc:sldMkLst>
      </pc:sldChg>
      <pc:sldChg chg="del">
        <pc:chgData name="Karan Shrestha" userId="d2a961bf4b5246ab" providerId="LiveId" clId="{3505E8E5-BC60-4A00-A0D7-A793B47EE6D9}" dt="2023-02-21T06:17:14.042" v="662" actId="47"/>
        <pc:sldMkLst>
          <pc:docMk/>
          <pc:sldMk cId="4028850734" sldId="262"/>
        </pc:sldMkLst>
      </pc:sldChg>
      <pc:sldChg chg="del">
        <pc:chgData name="Karan Shrestha" userId="d2a961bf4b5246ab" providerId="LiveId" clId="{3505E8E5-BC60-4A00-A0D7-A793B47EE6D9}" dt="2023-02-21T06:17:14.042" v="662" actId="47"/>
        <pc:sldMkLst>
          <pc:docMk/>
          <pc:sldMk cId="1708768238" sldId="263"/>
        </pc:sldMkLst>
      </pc:sldChg>
      <pc:sldChg chg="del">
        <pc:chgData name="Karan Shrestha" userId="d2a961bf4b5246ab" providerId="LiveId" clId="{3505E8E5-BC60-4A00-A0D7-A793B47EE6D9}" dt="2023-02-21T06:17:14.042" v="662" actId="47"/>
        <pc:sldMkLst>
          <pc:docMk/>
          <pc:sldMk cId="815110712" sldId="264"/>
        </pc:sldMkLst>
      </pc:sldChg>
      <pc:sldChg chg="del">
        <pc:chgData name="Karan Shrestha" userId="d2a961bf4b5246ab" providerId="LiveId" clId="{3505E8E5-BC60-4A00-A0D7-A793B47EE6D9}" dt="2023-02-21T06:17:14.042" v="662" actId="47"/>
        <pc:sldMkLst>
          <pc:docMk/>
          <pc:sldMk cId="2188122669" sldId="265"/>
        </pc:sldMkLst>
      </pc:sldChg>
      <pc:sldChg chg="addSp modSp mod">
        <pc:chgData name="Karan Shrestha" userId="d2a961bf4b5246ab" providerId="LiveId" clId="{3505E8E5-BC60-4A00-A0D7-A793B47EE6D9}" dt="2023-02-21T06:34:56.323" v="1645" actId="1076"/>
        <pc:sldMkLst>
          <pc:docMk/>
          <pc:sldMk cId="2454170312" sldId="266"/>
        </pc:sldMkLst>
        <pc:spChg chg="mod">
          <ac:chgData name="Karan Shrestha" userId="d2a961bf4b5246ab" providerId="LiveId" clId="{3505E8E5-BC60-4A00-A0D7-A793B47EE6D9}" dt="2023-02-21T06:18:09.373" v="816" actId="20577"/>
          <ac:spMkLst>
            <pc:docMk/>
            <pc:sldMk cId="2454170312" sldId="266"/>
            <ac:spMk id="3" creationId="{BE9DD8F7-9321-374C-12FE-EDAC8E126D34}"/>
          </ac:spMkLst>
        </pc:spChg>
        <pc:spChg chg="mod">
          <ac:chgData name="Karan Shrestha" userId="d2a961bf4b5246ab" providerId="LiveId" clId="{3505E8E5-BC60-4A00-A0D7-A793B47EE6D9}" dt="2023-02-21T06:19:07.442" v="841" actId="403"/>
          <ac:spMkLst>
            <pc:docMk/>
            <pc:sldMk cId="2454170312" sldId="266"/>
            <ac:spMk id="8" creationId="{A040AF5B-ECE1-A984-D05D-E6A63D97E4B7}"/>
          </ac:spMkLst>
        </pc:spChg>
        <pc:picChg chg="add mod">
          <ac:chgData name="Karan Shrestha" userId="d2a961bf4b5246ab" providerId="LiveId" clId="{3505E8E5-BC60-4A00-A0D7-A793B47EE6D9}" dt="2023-02-21T06:34:56.323" v="1645" actId="1076"/>
          <ac:picMkLst>
            <pc:docMk/>
            <pc:sldMk cId="2454170312" sldId="266"/>
            <ac:picMk id="2" creationId="{2D88505C-B5B7-1780-7DC0-1121E92F877B}"/>
          </ac:picMkLst>
        </pc:picChg>
      </pc:sldChg>
      <pc:sldChg chg="addSp modSp add mod">
        <pc:chgData name="Karan Shrestha" userId="d2a961bf4b5246ab" providerId="LiveId" clId="{3505E8E5-BC60-4A00-A0D7-A793B47EE6D9}" dt="2023-02-21T06:34:33.858" v="1639" actId="1076"/>
        <pc:sldMkLst>
          <pc:docMk/>
          <pc:sldMk cId="158748125" sldId="267"/>
        </pc:sldMkLst>
        <pc:spChg chg="mod">
          <ac:chgData name="Karan Shrestha" userId="d2a961bf4b5246ab" providerId="LiveId" clId="{3505E8E5-BC60-4A00-A0D7-A793B47EE6D9}" dt="2023-02-21T06:26:22.430" v="1138" actId="27636"/>
          <ac:spMkLst>
            <pc:docMk/>
            <pc:sldMk cId="158748125" sldId="267"/>
            <ac:spMk id="3" creationId="{BE9DD8F7-9321-374C-12FE-EDAC8E126D34}"/>
          </ac:spMkLst>
        </pc:spChg>
        <pc:spChg chg="mod">
          <ac:chgData name="Karan Shrestha" userId="d2a961bf4b5246ab" providerId="LiveId" clId="{3505E8E5-BC60-4A00-A0D7-A793B47EE6D9}" dt="2023-02-21T06:19:02.736" v="840" actId="403"/>
          <ac:spMkLst>
            <pc:docMk/>
            <pc:sldMk cId="158748125" sldId="267"/>
            <ac:spMk id="8" creationId="{A040AF5B-ECE1-A984-D05D-E6A63D97E4B7}"/>
          </ac:spMkLst>
        </pc:spChg>
        <pc:spChg chg="mod">
          <ac:chgData name="Karan Shrestha" userId="d2a961bf4b5246ab" providerId="LiveId" clId="{3505E8E5-BC60-4A00-A0D7-A793B47EE6D9}" dt="2023-02-21T06:26:57.845" v="1159" actId="2711"/>
          <ac:spMkLst>
            <pc:docMk/>
            <pc:sldMk cId="158748125" sldId="267"/>
            <ac:spMk id="13" creationId="{63A42615-6A85-8E4F-EDE8-B90D6DAB8AA3}"/>
          </ac:spMkLst>
        </pc:spChg>
        <pc:picChg chg="add mod">
          <ac:chgData name="Karan Shrestha" userId="d2a961bf4b5246ab" providerId="LiveId" clId="{3505E8E5-BC60-4A00-A0D7-A793B47EE6D9}" dt="2023-02-21T06:34:33.858" v="1639" actId="1076"/>
          <ac:picMkLst>
            <pc:docMk/>
            <pc:sldMk cId="158748125" sldId="267"/>
            <ac:picMk id="2" creationId="{6BB5BBC8-0CFD-152D-6F16-689F0FD96AE6}"/>
          </ac:picMkLst>
        </pc:picChg>
      </pc:sldChg>
      <pc:sldChg chg="addSp modSp add mod">
        <pc:chgData name="Karan Shrestha" userId="d2a961bf4b5246ab" providerId="LiveId" clId="{3505E8E5-BC60-4A00-A0D7-A793B47EE6D9}" dt="2023-02-21T06:34:44.116" v="1641" actId="1076"/>
        <pc:sldMkLst>
          <pc:docMk/>
          <pc:sldMk cId="3880742486" sldId="268"/>
        </pc:sldMkLst>
        <pc:spChg chg="mod">
          <ac:chgData name="Karan Shrestha" userId="d2a961bf4b5246ab" providerId="LiveId" clId="{3505E8E5-BC60-4A00-A0D7-A793B47EE6D9}" dt="2023-02-21T06:29:16.612" v="1442" actId="20577"/>
          <ac:spMkLst>
            <pc:docMk/>
            <pc:sldMk cId="3880742486" sldId="268"/>
            <ac:spMk id="3" creationId="{BE9DD8F7-9321-374C-12FE-EDAC8E126D34}"/>
          </ac:spMkLst>
        </pc:spChg>
        <pc:spChg chg="mod">
          <ac:chgData name="Karan Shrestha" userId="d2a961bf4b5246ab" providerId="LiveId" clId="{3505E8E5-BC60-4A00-A0D7-A793B47EE6D9}" dt="2023-02-21T06:26:44.181" v="1141" actId="113"/>
          <ac:spMkLst>
            <pc:docMk/>
            <pc:sldMk cId="3880742486" sldId="268"/>
            <ac:spMk id="8" creationId="{A040AF5B-ECE1-A984-D05D-E6A63D97E4B7}"/>
          </ac:spMkLst>
        </pc:spChg>
        <pc:spChg chg="mod">
          <ac:chgData name="Karan Shrestha" userId="d2a961bf4b5246ab" providerId="LiveId" clId="{3505E8E5-BC60-4A00-A0D7-A793B47EE6D9}" dt="2023-02-21T06:26:53.482" v="1158" actId="2711"/>
          <ac:spMkLst>
            <pc:docMk/>
            <pc:sldMk cId="3880742486" sldId="268"/>
            <ac:spMk id="13" creationId="{63A42615-6A85-8E4F-EDE8-B90D6DAB8AA3}"/>
          </ac:spMkLst>
        </pc:spChg>
        <pc:picChg chg="add mod">
          <ac:chgData name="Karan Shrestha" userId="d2a961bf4b5246ab" providerId="LiveId" clId="{3505E8E5-BC60-4A00-A0D7-A793B47EE6D9}" dt="2023-02-21T06:34:44.116" v="1641" actId="1076"/>
          <ac:picMkLst>
            <pc:docMk/>
            <pc:sldMk cId="3880742486" sldId="268"/>
            <ac:picMk id="2" creationId="{567E0F57-0E76-7171-C1C8-C69CD384560F}"/>
          </ac:picMkLst>
        </pc:picChg>
      </pc:sldChg>
      <pc:sldChg chg="addSp modSp add mod">
        <pc:chgData name="Karan Shrestha" userId="d2a961bf4b5246ab" providerId="LiveId" clId="{3505E8E5-BC60-4A00-A0D7-A793B47EE6D9}" dt="2023-02-22T08:19:47.697" v="1668" actId="20577"/>
        <pc:sldMkLst>
          <pc:docMk/>
          <pc:sldMk cId="1648880062" sldId="269"/>
        </pc:sldMkLst>
        <pc:spChg chg="mod">
          <ac:chgData name="Karan Shrestha" userId="d2a961bf4b5246ab" providerId="LiveId" clId="{3505E8E5-BC60-4A00-A0D7-A793B47EE6D9}" dt="2023-02-22T08:19:47.697" v="1668" actId="20577"/>
          <ac:spMkLst>
            <pc:docMk/>
            <pc:sldMk cId="1648880062" sldId="269"/>
            <ac:spMk id="3" creationId="{BE9DD8F7-9321-374C-12FE-EDAC8E126D34}"/>
          </ac:spMkLst>
        </pc:spChg>
        <pc:spChg chg="mod">
          <ac:chgData name="Karan Shrestha" userId="d2a961bf4b5246ab" providerId="LiveId" clId="{3505E8E5-BC60-4A00-A0D7-A793B47EE6D9}" dt="2023-02-21T06:29:55.513" v="1445" actId="113"/>
          <ac:spMkLst>
            <pc:docMk/>
            <pc:sldMk cId="1648880062" sldId="269"/>
            <ac:spMk id="8" creationId="{A040AF5B-ECE1-A984-D05D-E6A63D97E4B7}"/>
          </ac:spMkLst>
        </pc:spChg>
        <pc:spChg chg="mod">
          <ac:chgData name="Karan Shrestha" userId="d2a961bf4b5246ab" providerId="LiveId" clId="{3505E8E5-BC60-4A00-A0D7-A793B47EE6D9}" dt="2023-02-21T06:30:26.794" v="1465" actId="20577"/>
          <ac:spMkLst>
            <pc:docMk/>
            <pc:sldMk cId="1648880062" sldId="269"/>
            <ac:spMk id="13" creationId="{63A42615-6A85-8E4F-EDE8-B90D6DAB8AA3}"/>
          </ac:spMkLst>
        </pc:spChg>
        <pc:picChg chg="add mod">
          <ac:chgData name="Karan Shrestha" userId="d2a961bf4b5246ab" providerId="LiveId" clId="{3505E8E5-BC60-4A00-A0D7-A793B47EE6D9}" dt="2023-02-21T06:34:48.421" v="1643" actId="1076"/>
          <ac:picMkLst>
            <pc:docMk/>
            <pc:sldMk cId="1648880062" sldId="269"/>
            <ac:picMk id="2" creationId="{B5287A3F-9D2E-0FF1-9810-E5481EB88F9F}"/>
          </ac:picMkLst>
        </pc:picChg>
      </pc:sldChg>
      <pc:sldChg chg="addSp delSp modSp new mod">
        <pc:chgData name="Karan Shrestha" userId="d2a961bf4b5246ab" providerId="LiveId" clId="{3505E8E5-BC60-4A00-A0D7-A793B47EE6D9}" dt="2023-02-21T06:37:34.870" v="1656" actId="1076"/>
        <pc:sldMkLst>
          <pc:docMk/>
          <pc:sldMk cId="2258330995" sldId="270"/>
        </pc:sldMkLst>
        <pc:picChg chg="add mod">
          <ac:chgData name="Karan Shrestha" userId="d2a961bf4b5246ab" providerId="LiveId" clId="{3505E8E5-BC60-4A00-A0D7-A793B47EE6D9}" dt="2023-02-21T06:37:23.452" v="1653" actId="14100"/>
          <ac:picMkLst>
            <pc:docMk/>
            <pc:sldMk cId="2258330995" sldId="270"/>
            <ac:picMk id="7" creationId="{10C5CBAA-A568-9EE1-E6D1-40DA8F020762}"/>
          </ac:picMkLst>
        </pc:picChg>
        <pc:picChg chg="add del mod">
          <ac:chgData name="Karan Shrestha" userId="d2a961bf4b5246ab" providerId="LiveId" clId="{3505E8E5-BC60-4A00-A0D7-A793B47EE6D9}" dt="2023-02-21T06:37:31.119" v="1654" actId="478"/>
          <ac:picMkLst>
            <pc:docMk/>
            <pc:sldMk cId="2258330995" sldId="270"/>
            <ac:picMk id="8" creationId="{D4C17556-F92D-34F5-079A-C6BEEF58F7EF}"/>
          </ac:picMkLst>
        </pc:picChg>
        <pc:picChg chg="add mod">
          <ac:chgData name="Karan Shrestha" userId="d2a961bf4b5246ab" providerId="LiveId" clId="{3505E8E5-BC60-4A00-A0D7-A793B47EE6D9}" dt="2023-02-21T06:37:34.870" v="1656" actId="1076"/>
          <ac:picMkLst>
            <pc:docMk/>
            <pc:sldMk cId="2258330995" sldId="270"/>
            <ac:picMk id="9" creationId="{E22D3695-5863-E3CE-7A5A-74E14681B1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325D4-0C22-4802-A9B6-E626B2B7EE6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04070-2DFD-42FC-9789-49FDC563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7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393C-CB0C-412E-879C-BBB76ADAB671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Software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4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35B9-0A81-4093-91F4-C469F7C9BC7E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Software Architecture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4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35B9-0A81-4093-91F4-C469F7C9BC7E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Software Architecture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5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35B9-0A81-4093-91F4-C469F7C9BC7E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Software Architecture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60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35B9-0A81-4093-91F4-C469F7C9BC7E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Software Architecture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4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35B9-0A81-4093-91F4-C469F7C9BC7E}" type="datetime1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Software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6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35B9-0A81-4093-91F4-C469F7C9BC7E}" type="datetime1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Software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9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35B9-0A81-4093-91F4-C469F7C9BC7E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Software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5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35B9-0A81-4093-91F4-C469F7C9BC7E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Software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7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CA89-FC78-47DC-8872-E3C4FAD728F3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Software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3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35B9-0A81-4093-91F4-C469F7C9BC7E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Software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B26-D243-48E1-9B6D-C6B08D4F1B9D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Software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35B9-0A81-4093-91F4-C469F7C9BC7E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Software Architecture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35B9-0A81-4093-91F4-C469F7C9BC7E}" type="datetime1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Software Architecture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41C8-16EF-4BBC-93FB-D9B4727DBC8B}" type="datetime1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Software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F5B9-9C2B-4E8E-9C07-58022A82F0CC}" type="datetime1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Software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35B9-0A81-4093-91F4-C469F7C9BC7E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Software Architecture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2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4286-870C-44AD-8F45-C92611C53C7F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Software Architecture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9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01135B9-0A81-4093-91F4-C469F7C9BC7E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Internet Software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1096A70-1D66-4F1A-9ED7-150B7F056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FF16-850E-8268-61A9-A4A4853EF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993" y="1117617"/>
            <a:ext cx="7766936" cy="20074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 Software Architecture</a:t>
            </a: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Tutorial –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AAA01-47E8-F4C9-03AC-A03216FC7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8993" y="4003539"/>
            <a:ext cx="7766936" cy="1096899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</a:t>
            </a:r>
          </a:p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Karan Shrestha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6CFC5-A916-2E44-A79B-AA0CE3BD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EE9E-EED6-4A82-B45D-9388B9B0B5FF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693CB-00D6-3221-510E-2DFDE553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Internet Software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5BCA-E3BD-52AD-75AD-E12F9109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t>1</a:t>
            </a:fld>
            <a:endParaRPr lang="en-US"/>
          </a:p>
        </p:txBody>
      </p:sp>
      <p:pic>
        <p:nvPicPr>
          <p:cNvPr id="7" name="Google Shape;439;p38">
            <a:extLst>
              <a:ext uri="{FF2B5EF4-FFF2-40B4-BE49-F238E27FC236}">
                <a16:creationId xmlns:a16="http://schemas.microsoft.com/office/drawing/2014/main" id="{B569E5A4-F07C-89EF-597C-DFBF934F7A4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118" y="247332"/>
            <a:ext cx="868680" cy="362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0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D8F7-9321-374C-12FE-EDAC8E12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233" y="1838632"/>
            <a:ext cx="8272678" cy="3775587"/>
          </a:xfrm>
        </p:spPr>
        <p:txBody>
          <a:bodyPr>
            <a:normAutofit/>
          </a:bodyPr>
          <a:lstStyle/>
          <a:p>
            <a:pPr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 of activity, sequence and deployment diagram for different software systems using different drawing tools.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893B-9268-E2C6-B1D2-5B0858FD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4529CA89-FC78-47DC-8872-E3C4FAD728F3}" type="datetime1">
              <a:rPr lang="en-US" smtClean="0"/>
              <a:pPr algn="ctr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DE35-19E1-09B4-7D63-D14A0A45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Internet Software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DA71A-FA76-16BE-2DE8-10114177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40AF5B-ECE1-A984-D05D-E6A63D97E4B7}"/>
              </a:ext>
            </a:extLst>
          </p:cNvPr>
          <p:cNvSpPr/>
          <p:nvPr/>
        </p:nvSpPr>
        <p:spPr>
          <a:xfrm>
            <a:off x="-1" y="0"/>
            <a:ext cx="29951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2.1. Exercise to be done in Workshop</a:t>
            </a:r>
          </a:p>
          <a:p>
            <a:pPr algn="ctr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A42615-6A85-8E4F-EDE8-B90D6DAB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412" y="550606"/>
            <a:ext cx="8694954" cy="86774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 to be done in Workshop</a:t>
            </a:r>
            <a:endParaRPr lang="en-US" sz="3200" dirty="0"/>
          </a:p>
        </p:txBody>
      </p:sp>
      <p:pic>
        <p:nvPicPr>
          <p:cNvPr id="2" name="Google Shape;439;p38">
            <a:extLst>
              <a:ext uri="{FF2B5EF4-FFF2-40B4-BE49-F238E27FC236}">
                <a16:creationId xmlns:a16="http://schemas.microsoft.com/office/drawing/2014/main" id="{2D88505C-B5B7-1780-7DC0-1121E92F877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9686" y="234944"/>
            <a:ext cx="868680" cy="362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1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8179-C671-7403-4CD9-E258EBB4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4BB1B-751D-55E9-3600-0A16CB91E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3C57-DAE6-3229-95D4-4A4929D4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CA89-FC78-47DC-8872-E3C4FAD728F3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8104E-032A-B4DA-6C14-118AE6DF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Software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B0E9-695F-1381-C182-9C25800C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t>11</a:t>
            </a:fld>
            <a:endParaRPr lang="en-US"/>
          </a:p>
        </p:txBody>
      </p:sp>
      <p:pic>
        <p:nvPicPr>
          <p:cNvPr id="7" name="Google Shape;462;p41">
            <a:extLst>
              <a:ext uri="{FF2B5EF4-FFF2-40B4-BE49-F238E27FC236}">
                <a16:creationId xmlns:a16="http://schemas.microsoft.com/office/drawing/2014/main" id="{10C5CBAA-A568-9EE1-E6D1-40DA8F020762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39;p38">
            <a:extLst>
              <a:ext uri="{FF2B5EF4-FFF2-40B4-BE49-F238E27FC236}">
                <a16:creationId xmlns:a16="http://schemas.microsoft.com/office/drawing/2014/main" id="{E22D3695-5863-E3CE-7A5A-74E14681B19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8512" y="361184"/>
            <a:ext cx="868680" cy="362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833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BEBA-EF97-765B-32E4-6F6EF0E5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56340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you learn at Lecture Class (Quick Revision)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D8F7-9321-374C-12FE-EDAC8E12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666068"/>
            <a:ext cx="8596668" cy="388077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UML Diagrams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Activity diagram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 diagram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893B-9268-E2C6-B1D2-5B0858FD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CA89-FC78-47DC-8872-E3C4FAD728F3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DE35-19E1-09B4-7D63-D14A0A45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Software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DA71A-FA76-16BE-2DE8-10114177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t>2</a:t>
            </a:fld>
            <a:endParaRPr lang="en-US"/>
          </a:p>
        </p:txBody>
      </p:sp>
      <p:pic>
        <p:nvPicPr>
          <p:cNvPr id="7" name="Google Shape;439;p38">
            <a:extLst>
              <a:ext uri="{FF2B5EF4-FFF2-40B4-BE49-F238E27FC236}">
                <a16:creationId xmlns:a16="http://schemas.microsoft.com/office/drawing/2014/main" id="{8B5C3D25-337F-3B2A-6B4C-781DBA07BB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118" y="247332"/>
            <a:ext cx="868680" cy="362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84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D8F7-9321-374C-12FE-EDAC8E12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412" y="1709076"/>
            <a:ext cx="8596668" cy="3880773"/>
          </a:xfrm>
        </p:spPr>
        <p:txBody>
          <a:bodyPr/>
          <a:lstStyle/>
          <a:p>
            <a:pPr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set of standardized graphical notations used to represent design and architecture of software system</a:t>
            </a:r>
          </a:p>
          <a:p>
            <a:pPr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Widely used in software development, as they can help to improve understanding, communication and documentation of complex systems</a:t>
            </a:r>
          </a:p>
          <a:p>
            <a:pPr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visual representation of the design and architecture of system, making it easier to identify potential issues and to collaborate with other developers and stakeholders.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893B-9268-E2C6-B1D2-5B0858FD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4529CA89-FC78-47DC-8872-E3C4FAD728F3}" type="datetime1">
              <a:rPr lang="en-US" smtClean="0"/>
              <a:pPr algn="ctr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DE35-19E1-09B4-7D63-D14A0A45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Internet Software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DA71A-FA76-16BE-2DE8-10114177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40AF5B-ECE1-A984-D05D-E6A63D97E4B7}"/>
              </a:ext>
            </a:extLst>
          </p:cNvPr>
          <p:cNvSpPr/>
          <p:nvPr/>
        </p:nvSpPr>
        <p:spPr>
          <a:xfrm>
            <a:off x="-1" y="0"/>
            <a:ext cx="29951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1.1. UML Diagrams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1.2. Activity Diagram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1.3. Sequence Diagram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1.4. Deployment Diagram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A42615-6A85-8E4F-EDE8-B90D6DAB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127" y="46653"/>
            <a:ext cx="8694954" cy="159617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UML Diagrams</a:t>
            </a:r>
          </a:p>
        </p:txBody>
      </p:sp>
      <p:pic>
        <p:nvPicPr>
          <p:cNvPr id="2" name="Google Shape;439;p38">
            <a:extLst>
              <a:ext uri="{FF2B5EF4-FFF2-40B4-BE49-F238E27FC236}">
                <a16:creationId xmlns:a16="http://schemas.microsoft.com/office/drawing/2014/main" id="{29A22C28-9BA3-3EED-C93F-53A557B3FE6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118" y="247332"/>
            <a:ext cx="868680" cy="362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D8F7-9321-374C-12FE-EDAC8E12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411" y="1386348"/>
            <a:ext cx="8694953" cy="437535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Behavioral diagram representing the flow of activities or actions within a system or process</a:t>
            </a:r>
          </a:p>
          <a:p>
            <a:pPr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Elements / Notation of activity diagram:</a:t>
            </a:r>
          </a:p>
          <a:p>
            <a:pPr lvl="1" algn="just"/>
            <a:r>
              <a:rPr lang="en-US" cap="none" dirty="0">
                <a:solidFill>
                  <a:srgbClr val="374151"/>
                </a:solidFill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Activity				</a:t>
            </a:r>
          </a:p>
          <a:p>
            <a:pPr lvl="1" algn="just"/>
            <a:r>
              <a:rPr lang="en-US" cap="none" dirty="0">
                <a:solidFill>
                  <a:srgbClr val="374151"/>
                </a:solidFill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Decision</a:t>
            </a:r>
          </a:p>
          <a:p>
            <a:pPr lvl="1" algn="just"/>
            <a:r>
              <a:rPr lang="en-US" cap="none" dirty="0">
                <a:solidFill>
                  <a:srgbClr val="374151"/>
                </a:solidFill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Fork</a:t>
            </a:r>
          </a:p>
          <a:p>
            <a:pPr lvl="1" algn="just"/>
            <a:r>
              <a:rPr lang="en-US" cap="none" dirty="0">
                <a:solidFill>
                  <a:srgbClr val="374151"/>
                </a:solidFill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</a:p>
          <a:p>
            <a:pPr lvl="1" algn="just"/>
            <a:r>
              <a:rPr lang="en-US" cap="none" dirty="0">
                <a:solidFill>
                  <a:srgbClr val="374151"/>
                </a:solidFill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Initial node	</a:t>
            </a:r>
          </a:p>
          <a:p>
            <a:pPr lvl="1" algn="just"/>
            <a:r>
              <a:rPr lang="en-US" cap="none" dirty="0">
                <a:solidFill>
                  <a:srgbClr val="374151"/>
                </a:solidFill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Final node</a:t>
            </a:r>
          </a:p>
          <a:p>
            <a:pPr lvl="1" algn="just"/>
            <a:r>
              <a:rPr lang="en-US" cap="none" dirty="0">
                <a:solidFill>
                  <a:srgbClr val="374151"/>
                </a:solidFill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Object </a:t>
            </a:r>
          </a:p>
          <a:p>
            <a:pPr lvl="1" algn="just"/>
            <a:r>
              <a:rPr lang="en-US" cap="none" dirty="0">
                <a:solidFill>
                  <a:srgbClr val="374151"/>
                </a:solidFill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Control Flow			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893B-9268-E2C6-B1D2-5B0858FD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4529CA89-FC78-47DC-8872-E3C4FAD728F3}" type="datetime1">
              <a:rPr lang="en-US" smtClean="0"/>
              <a:pPr algn="ctr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DE35-19E1-09B4-7D63-D14A0A45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Internet Software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DA71A-FA76-16BE-2DE8-10114177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40AF5B-ECE1-A984-D05D-E6A63D97E4B7}"/>
              </a:ext>
            </a:extLst>
          </p:cNvPr>
          <p:cNvSpPr/>
          <p:nvPr/>
        </p:nvSpPr>
        <p:spPr>
          <a:xfrm>
            <a:off x="-1" y="0"/>
            <a:ext cx="29951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1.1. UML Diagrams</a:t>
            </a:r>
          </a:p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1.2. Activity Diagram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1.3. Sequence Diagram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1.4. Deployment Diagram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A42615-6A85-8E4F-EDE8-B90D6DAB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127" y="46653"/>
            <a:ext cx="8694954" cy="159617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Activity diagram</a:t>
            </a:r>
          </a:p>
        </p:txBody>
      </p:sp>
      <p:pic>
        <p:nvPicPr>
          <p:cNvPr id="2" name="Google Shape;439;p38">
            <a:extLst>
              <a:ext uri="{FF2B5EF4-FFF2-40B4-BE49-F238E27FC236}">
                <a16:creationId xmlns:a16="http://schemas.microsoft.com/office/drawing/2014/main" id="{6BB5BBC8-0CFD-152D-6F16-689F0FD96AE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9684" y="247332"/>
            <a:ext cx="868680" cy="362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4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0F7FF3-C798-1044-5A53-1AF9F20A8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49" y="247332"/>
            <a:ext cx="5035826" cy="55438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893B-9268-E2C6-B1D2-5B0858FD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4529CA89-FC78-47DC-8872-E3C4FAD728F3}" type="datetime1">
              <a:rPr lang="en-US" smtClean="0"/>
              <a:pPr algn="ctr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DE35-19E1-09B4-7D63-D14A0A45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Internet Software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DA71A-FA76-16BE-2DE8-10114177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40AF5B-ECE1-A984-D05D-E6A63D97E4B7}"/>
              </a:ext>
            </a:extLst>
          </p:cNvPr>
          <p:cNvSpPr/>
          <p:nvPr/>
        </p:nvSpPr>
        <p:spPr>
          <a:xfrm>
            <a:off x="-1" y="0"/>
            <a:ext cx="29951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1.1. UML Diagrams</a:t>
            </a:r>
          </a:p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1.2. Activity Diagram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1.3. Sequence Diagram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1.4. Deployment Diagram</a:t>
            </a:r>
          </a:p>
        </p:txBody>
      </p:sp>
      <p:pic>
        <p:nvPicPr>
          <p:cNvPr id="2" name="Google Shape;439;p38">
            <a:extLst>
              <a:ext uri="{FF2B5EF4-FFF2-40B4-BE49-F238E27FC236}">
                <a16:creationId xmlns:a16="http://schemas.microsoft.com/office/drawing/2014/main" id="{6BB5BBC8-0CFD-152D-6F16-689F0FD96A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9684" y="247332"/>
            <a:ext cx="868680" cy="362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62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 dir="ou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D8F7-9321-374C-12FE-EDAC8E12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411" y="1386348"/>
            <a:ext cx="8694953" cy="4375355"/>
          </a:xfrm>
        </p:spPr>
        <p:txBody>
          <a:bodyPr>
            <a:normAutofit/>
          </a:bodyPr>
          <a:lstStyle/>
          <a:p>
            <a:pPr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 diagram illustrating the relationships between objects or components in a system over time</a:t>
            </a:r>
          </a:p>
          <a:p>
            <a:pPr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Elements / Notations of Sequence diagram:</a:t>
            </a:r>
          </a:p>
          <a:p>
            <a:pPr lvl="1"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</a:t>
            </a:r>
          </a:p>
          <a:p>
            <a:pPr lvl="1"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Lifeline</a:t>
            </a:r>
          </a:p>
          <a:p>
            <a:pPr lvl="1"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</a:t>
            </a:r>
          </a:p>
          <a:p>
            <a:pPr lvl="2"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 Message</a:t>
            </a:r>
          </a:p>
          <a:p>
            <a:pPr lvl="2"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message</a:t>
            </a:r>
          </a:p>
          <a:p>
            <a:pPr lvl="2"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Destroy message</a:t>
            </a:r>
          </a:p>
          <a:p>
            <a:pPr lvl="2"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message</a:t>
            </a:r>
          </a:p>
          <a:p>
            <a:pPr lvl="1"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Activation Bar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893B-9268-E2C6-B1D2-5B0858FD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4529CA89-FC78-47DC-8872-E3C4FAD728F3}" type="datetime1">
              <a:rPr lang="en-US" smtClean="0"/>
              <a:pPr algn="ctr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DE35-19E1-09B4-7D63-D14A0A45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Internet Software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DA71A-FA76-16BE-2DE8-10114177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40AF5B-ECE1-A984-D05D-E6A63D97E4B7}"/>
              </a:ext>
            </a:extLst>
          </p:cNvPr>
          <p:cNvSpPr/>
          <p:nvPr/>
        </p:nvSpPr>
        <p:spPr>
          <a:xfrm>
            <a:off x="-1" y="0"/>
            <a:ext cx="29951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1.1. UML Diagrams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1.2. Activity Diagram</a:t>
            </a:r>
          </a:p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1.3. Sequence Diagram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1.4. Deployment Diagram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A42615-6A85-8E4F-EDE8-B90D6DAB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127" y="46653"/>
            <a:ext cx="8694954" cy="159617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 diagram</a:t>
            </a:r>
          </a:p>
        </p:txBody>
      </p:sp>
      <p:pic>
        <p:nvPicPr>
          <p:cNvPr id="2" name="Google Shape;439;p38">
            <a:extLst>
              <a:ext uri="{FF2B5EF4-FFF2-40B4-BE49-F238E27FC236}">
                <a16:creationId xmlns:a16="http://schemas.microsoft.com/office/drawing/2014/main" id="{567E0F57-0E76-7171-C1C8-C69CD384560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9684" y="173099"/>
            <a:ext cx="868680" cy="362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074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FD24ED6-D24E-7370-AB85-18B743067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0" y="90775"/>
            <a:ext cx="4477575" cy="56702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893B-9268-E2C6-B1D2-5B0858FD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4529CA89-FC78-47DC-8872-E3C4FAD728F3}" type="datetime1">
              <a:rPr lang="en-US" smtClean="0"/>
              <a:pPr algn="ctr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DE35-19E1-09B4-7D63-D14A0A45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Internet Software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DA71A-FA76-16BE-2DE8-10114177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40AF5B-ECE1-A984-D05D-E6A63D97E4B7}"/>
              </a:ext>
            </a:extLst>
          </p:cNvPr>
          <p:cNvSpPr/>
          <p:nvPr/>
        </p:nvSpPr>
        <p:spPr>
          <a:xfrm>
            <a:off x="-1" y="0"/>
            <a:ext cx="29951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1.1. UML Diagrams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1.2. Activity Diagram</a:t>
            </a:r>
          </a:p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1.3. Sequence Diagram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1.4. Deployment Diagram</a:t>
            </a:r>
          </a:p>
        </p:txBody>
      </p:sp>
      <p:pic>
        <p:nvPicPr>
          <p:cNvPr id="2" name="Google Shape;439;p38">
            <a:extLst>
              <a:ext uri="{FF2B5EF4-FFF2-40B4-BE49-F238E27FC236}">
                <a16:creationId xmlns:a16="http://schemas.microsoft.com/office/drawing/2014/main" id="{567E0F57-0E76-7171-C1C8-C69CD38456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9684" y="173099"/>
            <a:ext cx="868680" cy="362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88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 dir="ou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D8F7-9321-374C-12FE-EDAC8E12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411" y="1386348"/>
            <a:ext cx="8694953" cy="4375355"/>
          </a:xfrm>
        </p:spPr>
        <p:txBody>
          <a:bodyPr>
            <a:normAutofit/>
          </a:bodyPr>
          <a:lstStyle/>
          <a:p>
            <a:pPr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 diagram showing physical deployment of software components and hardware in a system or application</a:t>
            </a:r>
          </a:p>
          <a:p>
            <a:pPr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Elements / Notations of deployment diagram:</a:t>
            </a:r>
          </a:p>
          <a:p>
            <a:pPr lvl="1"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</a:p>
          <a:p>
            <a:pPr lvl="1"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</a:t>
            </a:r>
          </a:p>
          <a:p>
            <a:pPr lvl="1"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Artifacts</a:t>
            </a:r>
          </a:p>
          <a:p>
            <a:pPr lvl="1"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specification</a:t>
            </a:r>
          </a:p>
          <a:p>
            <a:pPr lvl="1" algn="just"/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 path</a:t>
            </a:r>
            <a:r>
              <a:rPr lang="en-US" cap="none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/association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893B-9268-E2C6-B1D2-5B0858FD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4529CA89-FC78-47DC-8872-E3C4FAD728F3}" type="datetime1">
              <a:rPr lang="en-US" smtClean="0"/>
              <a:pPr algn="ctr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DE35-19E1-09B4-7D63-D14A0A45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Internet Software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DA71A-FA76-16BE-2DE8-10114177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40AF5B-ECE1-A984-D05D-E6A63D97E4B7}"/>
              </a:ext>
            </a:extLst>
          </p:cNvPr>
          <p:cNvSpPr/>
          <p:nvPr/>
        </p:nvSpPr>
        <p:spPr>
          <a:xfrm>
            <a:off x="-1" y="0"/>
            <a:ext cx="29951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1.1. UML Diagrams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1.2. Activity Diagram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1.3. Sequence Diagram</a:t>
            </a:r>
          </a:p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1.4. Deployment Diagram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A42615-6A85-8E4F-EDE8-B90D6DAB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127" y="46653"/>
            <a:ext cx="8694954" cy="159617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diagram</a:t>
            </a:r>
          </a:p>
        </p:txBody>
      </p:sp>
      <p:pic>
        <p:nvPicPr>
          <p:cNvPr id="2" name="Google Shape;439;p38">
            <a:extLst>
              <a:ext uri="{FF2B5EF4-FFF2-40B4-BE49-F238E27FC236}">
                <a16:creationId xmlns:a16="http://schemas.microsoft.com/office/drawing/2014/main" id="{B5287A3F-9D2E-0FF1-9810-E5481EB88F9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9684" y="173099"/>
            <a:ext cx="868680" cy="362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88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A165EE-F2C0-F6A3-E9D9-DE03BB1CB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3810" y="1264015"/>
            <a:ext cx="7984416" cy="3966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893B-9268-E2C6-B1D2-5B0858FD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4529CA89-FC78-47DC-8872-E3C4FAD728F3}" type="datetime1">
              <a:rPr lang="en-US" smtClean="0"/>
              <a:pPr algn="ctr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DE35-19E1-09B4-7D63-D14A0A45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Internet Software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DA71A-FA76-16BE-2DE8-10114177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6A70-1D66-4F1A-9ED7-150B7F056AE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40AF5B-ECE1-A984-D05D-E6A63D97E4B7}"/>
              </a:ext>
            </a:extLst>
          </p:cNvPr>
          <p:cNvSpPr/>
          <p:nvPr/>
        </p:nvSpPr>
        <p:spPr>
          <a:xfrm>
            <a:off x="-1" y="0"/>
            <a:ext cx="299512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1.1. UML Diagrams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1.2. Activity Diagram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1.3. Sequence Diagram</a:t>
            </a:r>
          </a:p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1.4. Deployment Diagram</a:t>
            </a:r>
          </a:p>
        </p:txBody>
      </p:sp>
      <p:pic>
        <p:nvPicPr>
          <p:cNvPr id="2" name="Google Shape;439;p38">
            <a:extLst>
              <a:ext uri="{FF2B5EF4-FFF2-40B4-BE49-F238E27FC236}">
                <a16:creationId xmlns:a16="http://schemas.microsoft.com/office/drawing/2014/main" id="{B5287A3F-9D2E-0FF1-9810-E5481EB88F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9684" y="173099"/>
            <a:ext cx="868680" cy="362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242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 dir="ou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107</TotalTime>
  <Words>404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Söhne</vt:lpstr>
      <vt:lpstr>Tw Cen MT</vt:lpstr>
      <vt:lpstr>Droplet</vt:lpstr>
      <vt:lpstr>Internet Software Architecture  Tutorial – Week 2</vt:lpstr>
      <vt:lpstr>What you learn at Lecture Class (Quick Revision)</vt:lpstr>
      <vt:lpstr>UML Diagrams</vt:lpstr>
      <vt:lpstr>Activity diagram</vt:lpstr>
      <vt:lpstr>PowerPoint Presentation</vt:lpstr>
      <vt:lpstr>Sequence diagram</vt:lpstr>
      <vt:lpstr>PowerPoint Presentation</vt:lpstr>
      <vt:lpstr>Deployment diagram</vt:lpstr>
      <vt:lpstr>PowerPoint Presentation</vt:lpstr>
      <vt:lpstr>Exercise to be done in Workshop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Software Architecture  Tutorial – Week 1</dc:title>
  <dc:creator>Karan Shrestha</dc:creator>
  <cp:lastModifiedBy>DELL</cp:lastModifiedBy>
  <cp:revision>4</cp:revision>
  <dcterms:created xsi:type="dcterms:W3CDTF">2023-02-20T14:17:27Z</dcterms:created>
  <dcterms:modified xsi:type="dcterms:W3CDTF">2023-03-03T02:09:45Z</dcterms:modified>
</cp:coreProperties>
</file>