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78" r:id="rId6"/>
    <p:sldId id="277" r:id="rId7"/>
    <p:sldId id="260" r:id="rId8"/>
    <p:sldId id="280" r:id="rId9"/>
    <p:sldId id="281" r:id="rId10"/>
    <p:sldId id="282" r:id="rId11"/>
    <p:sldId id="272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scadia Mono SemiBold" panose="020B0609020000020004" pitchFamily="49" charset="0"/>
      <p:bold r:id="rId18"/>
      <p:boldItalic r:id="rId19"/>
    </p:embeddedFont>
    <p:embeddedFont>
      <p:font typeface="DM Sans" panose="020B0604020202020204" charset="0"/>
      <p:regular r:id="rId20"/>
    </p:embeddedFont>
    <p:embeddedFont>
      <p:font typeface="DM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8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40C4E-4BB1-4733-8EA9-FE10381E9B6F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B17131-F315-4B3E-85CB-FDD421BD8728}">
      <dgm:prSet phldrT="[Text]"/>
      <dgm:spPr/>
      <dgm:t>
        <a:bodyPr/>
        <a:lstStyle/>
        <a:p>
          <a:r>
            <a:rPr lang="en-US" dirty="0"/>
            <a:t>Domain URL</a:t>
          </a:r>
          <a:endParaRPr lang="en-IN" dirty="0"/>
        </a:p>
      </dgm:t>
    </dgm:pt>
    <dgm:pt modelId="{0CFB59F4-7596-4AA9-A10D-B1D8F04E080F}" type="parTrans" cxnId="{BC3619A6-DEF3-4FF7-B849-6DA820646985}">
      <dgm:prSet/>
      <dgm:spPr/>
      <dgm:t>
        <a:bodyPr/>
        <a:lstStyle/>
        <a:p>
          <a:endParaRPr lang="en-IN"/>
        </a:p>
      </dgm:t>
    </dgm:pt>
    <dgm:pt modelId="{8234DD69-C824-47A7-AA73-F87E43C75791}" type="sibTrans" cxnId="{BC3619A6-DEF3-4FF7-B849-6DA820646985}">
      <dgm:prSet/>
      <dgm:spPr/>
      <dgm:t>
        <a:bodyPr/>
        <a:lstStyle/>
        <a:p>
          <a:endParaRPr lang="en-IN"/>
        </a:p>
      </dgm:t>
    </dgm:pt>
    <dgm:pt modelId="{4C15FFFC-23C7-4850-8D23-3151AA42A349}">
      <dgm:prSet phldrT="[Text]"/>
      <dgm:spPr/>
      <dgm:t>
        <a:bodyPr/>
        <a:lstStyle/>
        <a:p>
          <a:r>
            <a:rPr lang="en-US" dirty="0"/>
            <a:t>Nmap Scan</a:t>
          </a:r>
          <a:endParaRPr lang="en-IN" dirty="0"/>
        </a:p>
      </dgm:t>
    </dgm:pt>
    <dgm:pt modelId="{D4C3F40C-081F-4477-8BC7-C33EF18BA33A}" type="parTrans" cxnId="{7D1EB311-8161-4ADC-876F-4CD76778A7BE}">
      <dgm:prSet/>
      <dgm:spPr/>
      <dgm:t>
        <a:bodyPr/>
        <a:lstStyle/>
        <a:p>
          <a:endParaRPr lang="en-IN"/>
        </a:p>
      </dgm:t>
    </dgm:pt>
    <dgm:pt modelId="{6A244EC5-C2C2-49DB-A221-BC6B113D49F5}" type="sibTrans" cxnId="{7D1EB311-8161-4ADC-876F-4CD76778A7BE}">
      <dgm:prSet/>
      <dgm:spPr/>
      <dgm:t>
        <a:bodyPr/>
        <a:lstStyle/>
        <a:p>
          <a:endParaRPr lang="en-IN"/>
        </a:p>
      </dgm:t>
    </dgm:pt>
    <dgm:pt modelId="{4707ABEC-E57C-416B-89D3-EE3A427511F6}">
      <dgm:prSet phldrT="[Text]"/>
      <dgm:spPr/>
      <dgm:t>
        <a:bodyPr/>
        <a:lstStyle/>
        <a:p>
          <a:r>
            <a:rPr lang="en-US" dirty="0"/>
            <a:t>Find Subdomains</a:t>
          </a:r>
          <a:endParaRPr lang="en-IN" dirty="0"/>
        </a:p>
      </dgm:t>
    </dgm:pt>
    <dgm:pt modelId="{DE99592D-A1EA-49D8-A76C-F3749AF27053}" type="parTrans" cxnId="{6CD22095-15F1-44E8-9937-82A6EFDA8CFD}">
      <dgm:prSet/>
      <dgm:spPr/>
      <dgm:t>
        <a:bodyPr/>
        <a:lstStyle/>
        <a:p>
          <a:endParaRPr lang="en-IN"/>
        </a:p>
      </dgm:t>
    </dgm:pt>
    <dgm:pt modelId="{1023726C-81CE-4127-8014-168ABDAA1AD4}" type="sibTrans" cxnId="{6CD22095-15F1-44E8-9937-82A6EFDA8CFD}">
      <dgm:prSet/>
      <dgm:spPr/>
      <dgm:t>
        <a:bodyPr/>
        <a:lstStyle/>
        <a:p>
          <a:endParaRPr lang="en-IN"/>
        </a:p>
      </dgm:t>
    </dgm:pt>
    <dgm:pt modelId="{10399D7F-7E2B-48EA-AA60-DBFA24668E53}">
      <dgm:prSet phldrT="[Text]"/>
      <dgm:spPr/>
      <dgm:t>
        <a:bodyPr/>
        <a:lstStyle/>
        <a:p>
          <a:r>
            <a:rPr lang="en-US" dirty="0"/>
            <a:t>WHOIS lookup</a:t>
          </a:r>
          <a:endParaRPr lang="en-IN" dirty="0"/>
        </a:p>
      </dgm:t>
    </dgm:pt>
    <dgm:pt modelId="{375C08F7-9B5F-442F-85F9-CF16780C47AD}" type="parTrans" cxnId="{FF224B81-5C58-4818-BD46-BB35104B5AD8}">
      <dgm:prSet/>
      <dgm:spPr/>
      <dgm:t>
        <a:bodyPr/>
        <a:lstStyle/>
        <a:p>
          <a:endParaRPr lang="en-IN"/>
        </a:p>
      </dgm:t>
    </dgm:pt>
    <dgm:pt modelId="{A0F357A5-DD1E-4110-AF01-45FCBBB6D4B8}" type="sibTrans" cxnId="{FF224B81-5C58-4818-BD46-BB35104B5AD8}">
      <dgm:prSet/>
      <dgm:spPr/>
      <dgm:t>
        <a:bodyPr/>
        <a:lstStyle/>
        <a:p>
          <a:endParaRPr lang="en-IN"/>
        </a:p>
      </dgm:t>
    </dgm:pt>
    <dgm:pt modelId="{55D9F64E-5677-499D-951A-652768F97F60}">
      <dgm:prSet phldrT="[Text]"/>
      <dgm:spPr/>
      <dgm:t>
        <a:bodyPr/>
        <a:lstStyle/>
        <a:p>
          <a:r>
            <a:rPr lang="en-US" dirty="0"/>
            <a:t>Sorting Subdomains</a:t>
          </a:r>
          <a:endParaRPr lang="en-IN" dirty="0"/>
        </a:p>
      </dgm:t>
    </dgm:pt>
    <dgm:pt modelId="{F76E5902-051D-44DD-8131-26B8FB1D80DD}" type="parTrans" cxnId="{20DB1FD5-0327-42F5-BF0E-6F2EA620DCAB}">
      <dgm:prSet/>
      <dgm:spPr/>
      <dgm:t>
        <a:bodyPr/>
        <a:lstStyle/>
        <a:p>
          <a:endParaRPr lang="en-IN"/>
        </a:p>
      </dgm:t>
    </dgm:pt>
    <dgm:pt modelId="{2C7D5A4E-2372-4456-BD68-CDF2524023B1}" type="sibTrans" cxnId="{20DB1FD5-0327-42F5-BF0E-6F2EA620DCAB}">
      <dgm:prSet/>
      <dgm:spPr/>
      <dgm:t>
        <a:bodyPr/>
        <a:lstStyle/>
        <a:p>
          <a:endParaRPr lang="en-IN"/>
        </a:p>
      </dgm:t>
    </dgm:pt>
    <dgm:pt modelId="{DD32F956-5589-4F55-A787-2F52A976D9C5}">
      <dgm:prSet phldrT="[Text]"/>
      <dgm:spPr/>
      <dgm:t>
        <a:bodyPr/>
        <a:lstStyle/>
        <a:p>
          <a:r>
            <a:rPr lang="en-US" dirty="0"/>
            <a:t>Checking domain takeover</a:t>
          </a:r>
          <a:endParaRPr lang="en-IN" dirty="0"/>
        </a:p>
      </dgm:t>
    </dgm:pt>
    <dgm:pt modelId="{F2AAC86D-A137-4BDF-A5BF-8E84A3F469D6}" type="parTrans" cxnId="{55D9F438-3227-4ACA-B30D-A035D04CB33F}">
      <dgm:prSet/>
      <dgm:spPr/>
      <dgm:t>
        <a:bodyPr/>
        <a:lstStyle/>
        <a:p>
          <a:endParaRPr lang="en-IN"/>
        </a:p>
      </dgm:t>
    </dgm:pt>
    <dgm:pt modelId="{5F19EBA4-E93D-4859-8ED1-D43BE1A4A0BC}" type="sibTrans" cxnId="{55D9F438-3227-4ACA-B30D-A035D04CB33F}">
      <dgm:prSet/>
      <dgm:spPr/>
      <dgm:t>
        <a:bodyPr/>
        <a:lstStyle/>
        <a:p>
          <a:endParaRPr lang="en-IN"/>
        </a:p>
      </dgm:t>
    </dgm:pt>
    <dgm:pt modelId="{B71AAD5B-8904-413B-80B0-6B5848C4D182}">
      <dgm:prSet phldrT="[Text]"/>
      <dgm:spPr/>
      <dgm:t>
        <a:bodyPr/>
        <a:lstStyle/>
        <a:p>
          <a:r>
            <a:rPr lang="en-US" dirty="0"/>
            <a:t>JS live or not</a:t>
          </a:r>
          <a:endParaRPr lang="en-IN" dirty="0"/>
        </a:p>
      </dgm:t>
    </dgm:pt>
    <dgm:pt modelId="{C123F15D-EE1A-481F-955B-F4BCD3E83C28}" type="parTrans" cxnId="{10EC32B2-4EF3-4D94-9E5E-B69A9AA4E362}">
      <dgm:prSet/>
      <dgm:spPr/>
      <dgm:t>
        <a:bodyPr/>
        <a:lstStyle/>
        <a:p>
          <a:endParaRPr lang="en-IN"/>
        </a:p>
      </dgm:t>
    </dgm:pt>
    <dgm:pt modelId="{CDACD2D2-A6E4-4EA1-AA6E-43A9E4970BB5}" type="sibTrans" cxnId="{10EC32B2-4EF3-4D94-9E5E-B69A9AA4E362}">
      <dgm:prSet/>
      <dgm:spPr/>
      <dgm:t>
        <a:bodyPr/>
        <a:lstStyle/>
        <a:p>
          <a:endParaRPr lang="en-IN"/>
        </a:p>
      </dgm:t>
    </dgm:pt>
    <dgm:pt modelId="{A8E4AF6F-2C64-4272-8C00-04A4CF443037}">
      <dgm:prSet phldrT="[Text]"/>
      <dgm:spPr/>
      <dgm:t>
        <a:bodyPr/>
        <a:lstStyle/>
        <a:p>
          <a:r>
            <a:rPr lang="en-US" dirty="0"/>
            <a:t>Checking live or not</a:t>
          </a:r>
          <a:endParaRPr lang="en-IN" dirty="0"/>
        </a:p>
      </dgm:t>
    </dgm:pt>
    <dgm:pt modelId="{874536E8-8C4B-427E-A668-411FBB4B99B8}" type="parTrans" cxnId="{41D4610E-E352-4A7D-B54E-E03C8CF98FAB}">
      <dgm:prSet/>
      <dgm:spPr/>
      <dgm:t>
        <a:bodyPr/>
        <a:lstStyle/>
        <a:p>
          <a:endParaRPr lang="en-IN"/>
        </a:p>
      </dgm:t>
    </dgm:pt>
    <dgm:pt modelId="{E2B8ECA8-2FD3-40C2-93EC-858003EBF739}" type="sibTrans" cxnId="{41D4610E-E352-4A7D-B54E-E03C8CF98FAB}">
      <dgm:prSet/>
      <dgm:spPr/>
      <dgm:t>
        <a:bodyPr/>
        <a:lstStyle/>
        <a:p>
          <a:endParaRPr lang="en-IN"/>
        </a:p>
      </dgm:t>
    </dgm:pt>
    <dgm:pt modelId="{C359D55C-5342-44E4-A677-5176059668DF}" type="pres">
      <dgm:prSet presAssocID="{32540C4E-4BB1-4733-8EA9-FE10381E9B6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893C7F8-A5D9-4CA8-A57A-62BE1FF2FF74}" type="pres">
      <dgm:prSet presAssocID="{F7B17131-F315-4B3E-85CB-FDD421BD8728}" presName="centerShape" presStyleLbl="node0" presStyleIdx="0" presStyleCnt="1" custLinFactX="-14228" custLinFactNeighborX="-100000" custLinFactNeighborY="-8168"/>
      <dgm:spPr/>
    </dgm:pt>
    <dgm:pt modelId="{27DAEA16-C00C-467A-9B98-ED3531E74658}" type="pres">
      <dgm:prSet presAssocID="{D4C3F40C-081F-4477-8BC7-C33EF18BA33A}" presName="parTrans" presStyleLbl="sibTrans2D1" presStyleIdx="0" presStyleCnt="7"/>
      <dgm:spPr/>
    </dgm:pt>
    <dgm:pt modelId="{A28845D0-A5F3-4624-A71A-54F069013AEB}" type="pres">
      <dgm:prSet presAssocID="{D4C3F40C-081F-4477-8BC7-C33EF18BA33A}" presName="connectorText" presStyleLbl="sibTrans2D1" presStyleIdx="0" presStyleCnt="7"/>
      <dgm:spPr/>
    </dgm:pt>
    <dgm:pt modelId="{BCD8B027-F17F-4665-8732-1FB6052BA4FD}" type="pres">
      <dgm:prSet presAssocID="{4C15FFFC-23C7-4850-8D23-3151AA42A349}" presName="node" presStyleLbl="node1" presStyleIdx="0" presStyleCnt="7" custRadScaleRad="247513" custRadScaleInc="-256502">
        <dgm:presLayoutVars>
          <dgm:bulletEnabled val="1"/>
        </dgm:presLayoutVars>
      </dgm:prSet>
      <dgm:spPr/>
    </dgm:pt>
    <dgm:pt modelId="{34CFC9A6-3E5C-4E0E-A3BE-CEE5F7D62BFB}" type="pres">
      <dgm:prSet presAssocID="{DE99592D-A1EA-49D8-A76C-F3749AF27053}" presName="parTrans" presStyleLbl="sibTrans2D1" presStyleIdx="1" presStyleCnt="7"/>
      <dgm:spPr/>
    </dgm:pt>
    <dgm:pt modelId="{ABF6877D-F215-4D81-913D-B680011C3C3B}" type="pres">
      <dgm:prSet presAssocID="{DE99592D-A1EA-49D8-A76C-F3749AF27053}" presName="connectorText" presStyleLbl="sibTrans2D1" presStyleIdx="1" presStyleCnt="7"/>
      <dgm:spPr/>
    </dgm:pt>
    <dgm:pt modelId="{5C9ED262-E743-4755-BB00-3F064B0EF8D7}" type="pres">
      <dgm:prSet presAssocID="{4707ABEC-E57C-416B-89D3-EE3A427511F6}" presName="node" presStyleLbl="node1" presStyleIdx="1" presStyleCnt="7" custRadScaleRad="121205" custRadScaleInc="-519877">
        <dgm:presLayoutVars>
          <dgm:bulletEnabled val="1"/>
        </dgm:presLayoutVars>
      </dgm:prSet>
      <dgm:spPr/>
    </dgm:pt>
    <dgm:pt modelId="{636F2C0B-BF61-4CEE-BBCF-59D8B17F775B}" type="pres">
      <dgm:prSet presAssocID="{375C08F7-9B5F-442F-85F9-CF16780C47AD}" presName="parTrans" presStyleLbl="sibTrans2D1" presStyleIdx="2" presStyleCnt="7"/>
      <dgm:spPr/>
    </dgm:pt>
    <dgm:pt modelId="{D5C58B79-BC96-433C-BC01-9D08662B265C}" type="pres">
      <dgm:prSet presAssocID="{375C08F7-9B5F-442F-85F9-CF16780C47AD}" presName="connectorText" presStyleLbl="sibTrans2D1" presStyleIdx="2" presStyleCnt="7"/>
      <dgm:spPr/>
    </dgm:pt>
    <dgm:pt modelId="{926FE6AE-5650-4198-8A22-38C81B105A18}" type="pres">
      <dgm:prSet presAssocID="{10399D7F-7E2B-48EA-AA60-DBFA24668E53}" presName="node" presStyleLbl="node1" presStyleIdx="2" presStyleCnt="7" custRadScaleRad="239650" custRadScaleInc="580585">
        <dgm:presLayoutVars>
          <dgm:bulletEnabled val="1"/>
        </dgm:presLayoutVars>
      </dgm:prSet>
      <dgm:spPr/>
    </dgm:pt>
    <dgm:pt modelId="{165C74AE-B216-4449-A3BF-2646636C1B04}" type="pres">
      <dgm:prSet presAssocID="{F76E5902-051D-44DD-8131-26B8FB1D80DD}" presName="parTrans" presStyleLbl="sibTrans2D1" presStyleIdx="3" presStyleCnt="7" custScaleX="27773" custLinFactNeighborX="80446" custLinFactNeighborY="3459"/>
      <dgm:spPr/>
    </dgm:pt>
    <dgm:pt modelId="{25F0BC77-74C5-4F2F-9260-6B039393FDF7}" type="pres">
      <dgm:prSet presAssocID="{F76E5902-051D-44DD-8131-26B8FB1D80DD}" presName="connectorText" presStyleLbl="sibTrans2D1" presStyleIdx="3" presStyleCnt="7"/>
      <dgm:spPr/>
    </dgm:pt>
    <dgm:pt modelId="{57456025-5422-441E-99A2-1AD00F1985AE}" type="pres">
      <dgm:prSet presAssocID="{55D9F64E-5677-499D-951A-652768F97F60}" presName="node" presStyleLbl="node1" presStyleIdx="3" presStyleCnt="7" custRadScaleRad="27325" custRadScaleInc="592788">
        <dgm:presLayoutVars>
          <dgm:bulletEnabled val="1"/>
        </dgm:presLayoutVars>
      </dgm:prSet>
      <dgm:spPr/>
    </dgm:pt>
    <dgm:pt modelId="{A10A8B28-7DE2-48DE-927A-2131639F689C}" type="pres">
      <dgm:prSet presAssocID="{F2AAC86D-A137-4BDF-A5BF-8E84A3F469D6}" presName="parTrans" presStyleLbl="sibTrans2D1" presStyleIdx="4" presStyleCnt="7" custScaleX="9124" custLinFactNeighborX="91698" custLinFactNeighborY="3459"/>
      <dgm:spPr/>
    </dgm:pt>
    <dgm:pt modelId="{51CFEA1F-AC7A-4508-8D81-B81EC9FA618E}" type="pres">
      <dgm:prSet presAssocID="{F2AAC86D-A137-4BDF-A5BF-8E84A3F469D6}" presName="connectorText" presStyleLbl="sibTrans2D1" presStyleIdx="4" presStyleCnt="7"/>
      <dgm:spPr/>
    </dgm:pt>
    <dgm:pt modelId="{B78CE853-1026-4AEF-8174-67F34F150446}" type="pres">
      <dgm:prSet presAssocID="{DD32F956-5589-4F55-A787-2F52A976D9C5}" presName="node" presStyleLbl="node1" presStyleIdx="4" presStyleCnt="7" custRadScaleRad="255641" custRadScaleInc="-464248">
        <dgm:presLayoutVars>
          <dgm:bulletEnabled val="1"/>
        </dgm:presLayoutVars>
      </dgm:prSet>
      <dgm:spPr/>
    </dgm:pt>
    <dgm:pt modelId="{3B6C9CCC-E5B3-4920-901A-051AF4D81BF6}" type="pres">
      <dgm:prSet presAssocID="{C123F15D-EE1A-481F-955B-F4BCD3E83C28}" presName="parTrans" presStyleLbl="sibTrans2D1" presStyleIdx="5" presStyleCnt="7" custScaleX="8937" custLinFactNeighborX="91075" custLinFactNeighborY="3459"/>
      <dgm:spPr/>
    </dgm:pt>
    <dgm:pt modelId="{2EA7C17F-E086-4574-8279-E12DD45CD983}" type="pres">
      <dgm:prSet presAssocID="{C123F15D-EE1A-481F-955B-F4BCD3E83C28}" presName="connectorText" presStyleLbl="sibTrans2D1" presStyleIdx="5" presStyleCnt="7"/>
      <dgm:spPr/>
    </dgm:pt>
    <dgm:pt modelId="{900160AE-255B-49F5-93B6-C931DE9A0B00}" type="pres">
      <dgm:prSet presAssocID="{B71AAD5B-8904-413B-80B0-6B5848C4D182}" presName="node" presStyleLbl="node1" presStyleIdx="5" presStyleCnt="7" custRadScaleRad="160591" custRadScaleInc="-672704">
        <dgm:presLayoutVars>
          <dgm:bulletEnabled val="1"/>
        </dgm:presLayoutVars>
      </dgm:prSet>
      <dgm:spPr/>
    </dgm:pt>
    <dgm:pt modelId="{35D57ABB-912D-4DBC-85F5-706FC7B831D5}" type="pres">
      <dgm:prSet presAssocID="{874536E8-8C4B-427E-A668-411FBB4B99B8}" presName="parTrans" presStyleLbl="sibTrans2D1" presStyleIdx="6" presStyleCnt="7" custScaleX="11806" custLinFactNeighborX="84967" custLinFactNeighborY="3459"/>
      <dgm:spPr/>
    </dgm:pt>
    <dgm:pt modelId="{3DE2F186-3046-4741-AF55-823BCC24C6F7}" type="pres">
      <dgm:prSet presAssocID="{874536E8-8C4B-427E-A668-411FBB4B99B8}" presName="connectorText" presStyleLbl="sibTrans2D1" presStyleIdx="6" presStyleCnt="7"/>
      <dgm:spPr/>
    </dgm:pt>
    <dgm:pt modelId="{79669EE7-E1B1-4957-88F6-DAB11D3F20BD}" type="pres">
      <dgm:prSet presAssocID="{A8E4AF6F-2C64-4272-8C00-04A4CF443037}" presName="node" presStyleLbl="node1" presStyleIdx="6" presStyleCnt="7" custRadScaleRad="73227" custRadScaleInc="499871">
        <dgm:presLayoutVars>
          <dgm:bulletEnabled val="1"/>
        </dgm:presLayoutVars>
      </dgm:prSet>
      <dgm:spPr/>
    </dgm:pt>
  </dgm:ptLst>
  <dgm:cxnLst>
    <dgm:cxn modelId="{9FE39307-B96A-49C5-A657-2A2AC1B5D34E}" type="presOf" srcId="{D4C3F40C-081F-4477-8BC7-C33EF18BA33A}" destId="{A28845D0-A5F3-4624-A71A-54F069013AEB}" srcOrd="1" destOrd="0" presId="urn:microsoft.com/office/officeart/2005/8/layout/radial5"/>
    <dgm:cxn modelId="{41D4610E-E352-4A7D-B54E-E03C8CF98FAB}" srcId="{F7B17131-F315-4B3E-85CB-FDD421BD8728}" destId="{A8E4AF6F-2C64-4272-8C00-04A4CF443037}" srcOrd="6" destOrd="0" parTransId="{874536E8-8C4B-427E-A668-411FBB4B99B8}" sibTransId="{E2B8ECA8-2FD3-40C2-93EC-858003EBF739}"/>
    <dgm:cxn modelId="{87853711-E77B-4A1F-8ADE-5DECFED999CB}" type="presOf" srcId="{F76E5902-051D-44DD-8131-26B8FB1D80DD}" destId="{165C74AE-B216-4449-A3BF-2646636C1B04}" srcOrd="0" destOrd="0" presId="urn:microsoft.com/office/officeart/2005/8/layout/radial5"/>
    <dgm:cxn modelId="{7D1EB311-8161-4ADC-876F-4CD76778A7BE}" srcId="{F7B17131-F315-4B3E-85CB-FDD421BD8728}" destId="{4C15FFFC-23C7-4850-8D23-3151AA42A349}" srcOrd="0" destOrd="0" parTransId="{D4C3F40C-081F-4477-8BC7-C33EF18BA33A}" sibTransId="{6A244EC5-C2C2-49DB-A221-BC6B113D49F5}"/>
    <dgm:cxn modelId="{A60EE435-2E55-4C35-A8D7-75BAF8588638}" type="presOf" srcId="{DE99592D-A1EA-49D8-A76C-F3749AF27053}" destId="{34CFC9A6-3E5C-4E0E-A3BE-CEE5F7D62BFB}" srcOrd="0" destOrd="0" presId="urn:microsoft.com/office/officeart/2005/8/layout/radial5"/>
    <dgm:cxn modelId="{5F36A036-F629-4425-82E7-B63DCB0CA413}" type="presOf" srcId="{F2AAC86D-A137-4BDF-A5BF-8E84A3F469D6}" destId="{51CFEA1F-AC7A-4508-8D81-B81EC9FA618E}" srcOrd="1" destOrd="0" presId="urn:microsoft.com/office/officeart/2005/8/layout/radial5"/>
    <dgm:cxn modelId="{55D9F438-3227-4ACA-B30D-A035D04CB33F}" srcId="{F7B17131-F315-4B3E-85CB-FDD421BD8728}" destId="{DD32F956-5589-4F55-A787-2F52A976D9C5}" srcOrd="4" destOrd="0" parTransId="{F2AAC86D-A137-4BDF-A5BF-8E84A3F469D6}" sibTransId="{5F19EBA4-E93D-4859-8ED1-D43BE1A4A0BC}"/>
    <dgm:cxn modelId="{037D5168-946A-4FF0-9B80-343CF4C70A29}" type="presOf" srcId="{A8E4AF6F-2C64-4272-8C00-04A4CF443037}" destId="{79669EE7-E1B1-4957-88F6-DAB11D3F20BD}" srcOrd="0" destOrd="0" presId="urn:microsoft.com/office/officeart/2005/8/layout/radial5"/>
    <dgm:cxn modelId="{190C444B-0964-4146-987C-747BB89807AC}" type="presOf" srcId="{10399D7F-7E2B-48EA-AA60-DBFA24668E53}" destId="{926FE6AE-5650-4198-8A22-38C81B105A18}" srcOrd="0" destOrd="0" presId="urn:microsoft.com/office/officeart/2005/8/layout/radial5"/>
    <dgm:cxn modelId="{B9672253-9F58-4D36-9478-76B6D2F18F4B}" type="presOf" srcId="{4C15FFFC-23C7-4850-8D23-3151AA42A349}" destId="{BCD8B027-F17F-4665-8732-1FB6052BA4FD}" srcOrd="0" destOrd="0" presId="urn:microsoft.com/office/officeart/2005/8/layout/radial5"/>
    <dgm:cxn modelId="{FF224B81-5C58-4818-BD46-BB35104B5AD8}" srcId="{F7B17131-F315-4B3E-85CB-FDD421BD8728}" destId="{10399D7F-7E2B-48EA-AA60-DBFA24668E53}" srcOrd="2" destOrd="0" parTransId="{375C08F7-9B5F-442F-85F9-CF16780C47AD}" sibTransId="{A0F357A5-DD1E-4110-AF01-45FCBBB6D4B8}"/>
    <dgm:cxn modelId="{ABBD7182-D05B-4D3D-A2AC-B804CDE4992D}" type="presOf" srcId="{4707ABEC-E57C-416B-89D3-EE3A427511F6}" destId="{5C9ED262-E743-4755-BB00-3F064B0EF8D7}" srcOrd="0" destOrd="0" presId="urn:microsoft.com/office/officeart/2005/8/layout/radial5"/>
    <dgm:cxn modelId="{8B951F84-4E5F-46E4-AF4A-82F776407DF6}" type="presOf" srcId="{DE99592D-A1EA-49D8-A76C-F3749AF27053}" destId="{ABF6877D-F215-4D81-913D-B680011C3C3B}" srcOrd="1" destOrd="0" presId="urn:microsoft.com/office/officeart/2005/8/layout/radial5"/>
    <dgm:cxn modelId="{0D02CC8A-9E7D-4B67-9287-6F2955A32DE8}" type="presOf" srcId="{F2AAC86D-A137-4BDF-A5BF-8E84A3F469D6}" destId="{A10A8B28-7DE2-48DE-927A-2131639F689C}" srcOrd="0" destOrd="0" presId="urn:microsoft.com/office/officeart/2005/8/layout/radial5"/>
    <dgm:cxn modelId="{8596E093-BE66-478C-AEC3-FCF4B6FAB122}" type="presOf" srcId="{D4C3F40C-081F-4477-8BC7-C33EF18BA33A}" destId="{27DAEA16-C00C-467A-9B98-ED3531E74658}" srcOrd="0" destOrd="0" presId="urn:microsoft.com/office/officeart/2005/8/layout/radial5"/>
    <dgm:cxn modelId="{6CD22095-15F1-44E8-9937-82A6EFDA8CFD}" srcId="{F7B17131-F315-4B3E-85CB-FDD421BD8728}" destId="{4707ABEC-E57C-416B-89D3-EE3A427511F6}" srcOrd="1" destOrd="0" parTransId="{DE99592D-A1EA-49D8-A76C-F3749AF27053}" sibTransId="{1023726C-81CE-4127-8014-168ABDAA1AD4}"/>
    <dgm:cxn modelId="{81615D99-ED5A-4890-ADA3-CE0730377A84}" type="presOf" srcId="{B71AAD5B-8904-413B-80B0-6B5848C4D182}" destId="{900160AE-255B-49F5-93B6-C931DE9A0B00}" srcOrd="0" destOrd="0" presId="urn:microsoft.com/office/officeart/2005/8/layout/radial5"/>
    <dgm:cxn modelId="{3CE4559B-8349-4335-BFFE-81296B73B927}" type="presOf" srcId="{55D9F64E-5677-499D-951A-652768F97F60}" destId="{57456025-5422-441E-99A2-1AD00F1985AE}" srcOrd="0" destOrd="0" presId="urn:microsoft.com/office/officeart/2005/8/layout/radial5"/>
    <dgm:cxn modelId="{12C860A2-98B0-4297-83FE-33B4699CF9BB}" type="presOf" srcId="{C123F15D-EE1A-481F-955B-F4BCD3E83C28}" destId="{2EA7C17F-E086-4574-8279-E12DD45CD983}" srcOrd="1" destOrd="0" presId="urn:microsoft.com/office/officeart/2005/8/layout/radial5"/>
    <dgm:cxn modelId="{BC3619A6-DEF3-4FF7-B849-6DA820646985}" srcId="{32540C4E-4BB1-4733-8EA9-FE10381E9B6F}" destId="{F7B17131-F315-4B3E-85CB-FDD421BD8728}" srcOrd="0" destOrd="0" parTransId="{0CFB59F4-7596-4AA9-A10D-B1D8F04E080F}" sibTransId="{8234DD69-C824-47A7-AA73-F87E43C75791}"/>
    <dgm:cxn modelId="{10EC32B2-4EF3-4D94-9E5E-B69A9AA4E362}" srcId="{F7B17131-F315-4B3E-85CB-FDD421BD8728}" destId="{B71AAD5B-8904-413B-80B0-6B5848C4D182}" srcOrd="5" destOrd="0" parTransId="{C123F15D-EE1A-481F-955B-F4BCD3E83C28}" sibTransId="{CDACD2D2-A6E4-4EA1-AA6E-43A9E4970BB5}"/>
    <dgm:cxn modelId="{99F1F3BC-04CB-4587-A138-05CAF0FCDD02}" type="presOf" srcId="{DD32F956-5589-4F55-A787-2F52A976D9C5}" destId="{B78CE853-1026-4AEF-8174-67F34F150446}" srcOrd="0" destOrd="0" presId="urn:microsoft.com/office/officeart/2005/8/layout/radial5"/>
    <dgm:cxn modelId="{836989CB-1C88-4AC9-80E6-6EFA7F34BC64}" type="presOf" srcId="{375C08F7-9B5F-442F-85F9-CF16780C47AD}" destId="{636F2C0B-BF61-4CEE-BBCF-59D8B17F775B}" srcOrd="0" destOrd="0" presId="urn:microsoft.com/office/officeart/2005/8/layout/radial5"/>
    <dgm:cxn modelId="{C55AC3CC-45FA-44BE-BA77-221CB2166B17}" type="presOf" srcId="{C123F15D-EE1A-481F-955B-F4BCD3E83C28}" destId="{3B6C9CCC-E5B3-4920-901A-051AF4D81BF6}" srcOrd="0" destOrd="0" presId="urn:microsoft.com/office/officeart/2005/8/layout/radial5"/>
    <dgm:cxn modelId="{2FC101CF-4CA9-4085-9AD0-F31D604899EC}" type="presOf" srcId="{F7B17131-F315-4B3E-85CB-FDD421BD8728}" destId="{4893C7F8-A5D9-4CA8-A57A-62BE1FF2FF74}" srcOrd="0" destOrd="0" presId="urn:microsoft.com/office/officeart/2005/8/layout/radial5"/>
    <dgm:cxn modelId="{20DB1FD5-0327-42F5-BF0E-6F2EA620DCAB}" srcId="{F7B17131-F315-4B3E-85CB-FDD421BD8728}" destId="{55D9F64E-5677-499D-951A-652768F97F60}" srcOrd="3" destOrd="0" parTransId="{F76E5902-051D-44DD-8131-26B8FB1D80DD}" sibTransId="{2C7D5A4E-2372-4456-BD68-CDF2524023B1}"/>
    <dgm:cxn modelId="{D58AA5D9-28B5-4928-A31C-998DF59AD403}" type="presOf" srcId="{874536E8-8C4B-427E-A668-411FBB4B99B8}" destId="{3DE2F186-3046-4741-AF55-823BCC24C6F7}" srcOrd="1" destOrd="0" presId="urn:microsoft.com/office/officeart/2005/8/layout/radial5"/>
    <dgm:cxn modelId="{23AFAAED-D9F5-4F97-A3A7-6A658579A302}" type="presOf" srcId="{874536E8-8C4B-427E-A668-411FBB4B99B8}" destId="{35D57ABB-912D-4DBC-85F5-706FC7B831D5}" srcOrd="0" destOrd="0" presId="urn:microsoft.com/office/officeart/2005/8/layout/radial5"/>
    <dgm:cxn modelId="{CC3A03F7-2ACB-433E-8D25-042DA52D2D67}" type="presOf" srcId="{375C08F7-9B5F-442F-85F9-CF16780C47AD}" destId="{D5C58B79-BC96-433C-BC01-9D08662B265C}" srcOrd="1" destOrd="0" presId="urn:microsoft.com/office/officeart/2005/8/layout/radial5"/>
    <dgm:cxn modelId="{5EB965F9-5AA7-472A-A4F0-161E1A2A6AED}" type="presOf" srcId="{F76E5902-051D-44DD-8131-26B8FB1D80DD}" destId="{25F0BC77-74C5-4F2F-9260-6B039393FDF7}" srcOrd="1" destOrd="0" presId="urn:microsoft.com/office/officeart/2005/8/layout/radial5"/>
    <dgm:cxn modelId="{2EBEB2FA-8B65-402A-ADDC-1DE190D3BA5E}" type="presOf" srcId="{32540C4E-4BB1-4733-8EA9-FE10381E9B6F}" destId="{C359D55C-5342-44E4-A677-5176059668DF}" srcOrd="0" destOrd="0" presId="urn:microsoft.com/office/officeart/2005/8/layout/radial5"/>
    <dgm:cxn modelId="{0AA83DDD-BE6D-4E7B-BDCA-2A548BE544B5}" type="presParOf" srcId="{C359D55C-5342-44E4-A677-5176059668DF}" destId="{4893C7F8-A5D9-4CA8-A57A-62BE1FF2FF74}" srcOrd="0" destOrd="0" presId="urn:microsoft.com/office/officeart/2005/8/layout/radial5"/>
    <dgm:cxn modelId="{43713F7F-DA28-46EA-B07F-5D26754AF52A}" type="presParOf" srcId="{C359D55C-5342-44E4-A677-5176059668DF}" destId="{27DAEA16-C00C-467A-9B98-ED3531E74658}" srcOrd="1" destOrd="0" presId="urn:microsoft.com/office/officeart/2005/8/layout/radial5"/>
    <dgm:cxn modelId="{40C53BF8-4EA7-4A34-BA4B-044E8222A1F7}" type="presParOf" srcId="{27DAEA16-C00C-467A-9B98-ED3531E74658}" destId="{A28845D0-A5F3-4624-A71A-54F069013AEB}" srcOrd="0" destOrd="0" presId="urn:microsoft.com/office/officeart/2005/8/layout/radial5"/>
    <dgm:cxn modelId="{BDD8A86A-527D-45BF-BBC5-4146259D7023}" type="presParOf" srcId="{C359D55C-5342-44E4-A677-5176059668DF}" destId="{BCD8B027-F17F-4665-8732-1FB6052BA4FD}" srcOrd="2" destOrd="0" presId="urn:microsoft.com/office/officeart/2005/8/layout/radial5"/>
    <dgm:cxn modelId="{40280F33-A523-4773-BC8D-CB765AFE6C8C}" type="presParOf" srcId="{C359D55C-5342-44E4-A677-5176059668DF}" destId="{34CFC9A6-3E5C-4E0E-A3BE-CEE5F7D62BFB}" srcOrd="3" destOrd="0" presId="urn:microsoft.com/office/officeart/2005/8/layout/radial5"/>
    <dgm:cxn modelId="{4CA0D3A2-FD39-4FFF-BA2E-9F99098F9056}" type="presParOf" srcId="{34CFC9A6-3E5C-4E0E-A3BE-CEE5F7D62BFB}" destId="{ABF6877D-F215-4D81-913D-B680011C3C3B}" srcOrd="0" destOrd="0" presId="urn:microsoft.com/office/officeart/2005/8/layout/radial5"/>
    <dgm:cxn modelId="{954B683C-646E-4575-91BB-556B70923412}" type="presParOf" srcId="{C359D55C-5342-44E4-A677-5176059668DF}" destId="{5C9ED262-E743-4755-BB00-3F064B0EF8D7}" srcOrd="4" destOrd="0" presId="urn:microsoft.com/office/officeart/2005/8/layout/radial5"/>
    <dgm:cxn modelId="{A61F212B-853E-4681-B868-4BA2DA17B8AD}" type="presParOf" srcId="{C359D55C-5342-44E4-A677-5176059668DF}" destId="{636F2C0B-BF61-4CEE-BBCF-59D8B17F775B}" srcOrd="5" destOrd="0" presId="urn:microsoft.com/office/officeart/2005/8/layout/radial5"/>
    <dgm:cxn modelId="{80193557-B61B-4CE0-88B7-2A6A39076866}" type="presParOf" srcId="{636F2C0B-BF61-4CEE-BBCF-59D8B17F775B}" destId="{D5C58B79-BC96-433C-BC01-9D08662B265C}" srcOrd="0" destOrd="0" presId="urn:microsoft.com/office/officeart/2005/8/layout/radial5"/>
    <dgm:cxn modelId="{2CCFE46F-0E34-4DE3-BA2A-78534481F3BE}" type="presParOf" srcId="{C359D55C-5342-44E4-A677-5176059668DF}" destId="{926FE6AE-5650-4198-8A22-38C81B105A18}" srcOrd="6" destOrd="0" presId="urn:microsoft.com/office/officeart/2005/8/layout/radial5"/>
    <dgm:cxn modelId="{F432FCC0-20AC-4684-AE56-F3537B7EAB21}" type="presParOf" srcId="{C359D55C-5342-44E4-A677-5176059668DF}" destId="{165C74AE-B216-4449-A3BF-2646636C1B04}" srcOrd="7" destOrd="0" presId="urn:microsoft.com/office/officeart/2005/8/layout/radial5"/>
    <dgm:cxn modelId="{BA5F62EF-45A5-45F4-802C-E1A7B2040B40}" type="presParOf" srcId="{165C74AE-B216-4449-A3BF-2646636C1B04}" destId="{25F0BC77-74C5-4F2F-9260-6B039393FDF7}" srcOrd="0" destOrd="0" presId="urn:microsoft.com/office/officeart/2005/8/layout/radial5"/>
    <dgm:cxn modelId="{6D53C80C-674D-4085-BB4C-386779C3A26E}" type="presParOf" srcId="{C359D55C-5342-44E4-A677-5176059668DF}" destId="{57456025-5422-441E-99A2-1AD00F1985AE}" srcOrd="8" destOrd="0" presId="urn:microsoft.com/office/officeart/2005/8/layout/radial5"/>
    <dgm:cxn modelId="{B807B070-62F5-4BF3-B1B6-C27D9A1679A8}" type="presParOf" srcId="{C359D55C-5342-44E4-A677-5176059668DF}" destId="{A10A8B28-7DE2-48DE-927A-2131639F689C}" srcOrd="9" destOrd="0" presId="urn:microsoft.com/office/officeart/2005/8/layout/radial5"/>
    <dgm:cxn modelId="{527E57F3-1ADE-4D79-B988-CF93168FBBF1}" type="presParOf" srcId="{A10A8B28-7DE2-48DE-927A-2131639F689C}" destId="{51CFEA1F-AC7A-4508-8D81-B81EC9FA618E}" srcOrd="0" destOrd="0" presId="urn:microsoft.com/office/officeart/2005/8/layout/radial5"/>
    <dgm:cxn modelId="{F7F942BB-B03A-4509-BB4D-613C7A56E764}" type="presParOf" srcId="{C359D55C-5342-44E4-A677-5176059668DF}" destId="{B78CE853-1026-4AEF-8174-67F34F150446}" srcOrd="10" destOrd="0" presId="urn:microsoft.com/office/officeart/2005/8/layout/radial5"/>
    <dgm:cxn modelId="{028E56A0-62C8-4A36-A17A-1B762316576C}" type="presParOf" srcId="{C359D55C-5342-44E4-A677-5176059668DF}" destId="{3B6C9CCC-E5B3-4920-901A-051AF4D81BF6}" srcOrd="11" destOrd="0" presId="urn:microsoft.com/office/officeart/2005/8/layout/radial5"/>
    <dgm:cxn modelId="{6C9EFDB8-58A2-4762-A8AB-6A0CEED40714}" type="presParOf" srcId="{3B6C9CCC-E5B3-4920-901A-051AF4D81BF6}" destId="{2EA7C17F-E086-4574-8279-E12DD45CD983}" srcOrd="0" destOrd="0" presId="urn:microsoft.com/office/officeart/2005/8/layout/radial5"/>
    <dgm:cxn modelId="{CEEF8CE2-EDF5-4043-99FF-A50D028EE3E7}" type="presParOf" srcId="{C359D55C-5342-44E4-A677-5176059668DF}" destId="{900160AE-255B-49F5-93B6-C931DE9A0B00}" srcOrd="12" destOrd="0" presId="urn:microsoft.com/office/officeart/2005/8/layout/radial5"/>
    <dgm:cxn modelId="{FE607EED-3C1E-4113-A665-1AC993E05C4D}" type="presParOf" srcId="{C359D55C-5342-44E4-A677-5176059668DF}" destId="{35D57ABB-912D-4DBC-85F5-706FC7B831D5}" srcOrd="13" destOrd="0" presId="urn:microsoft.com/office/officeart/2005/8/layout/radial5"/>
    <dgm:cxn modelId="{D781E90D-1314-410B-8966-6DF3C22DA6B1}" type="presParOf" srcId="{35D57ABB-912D-4DBC-85F5-706FC7B831D5}" destId="{3DE2F186-3046-4741-AF55-823BCC24C6F7}" srcOrd="0" destOrd="0" presId="urn:microsoft.com/office/officeart/2005/8/layout/radial5"/>
    <dgm:cxn modelId="{D8CA00F0-FA70-4281-A1A7-331FB8CCE976}" type="presParOf" srcId="{C359D55C-5342-44E4-A677-5176059668DF}" destId="{79669EE7-E1B1-4957-88F6-DAB11D3F20BD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3C7F8-A5D9-4CA8-A57A-62BE1FF2FF74}">
      <dsp:nvSpPr>
        <dsp:cNvPr id="0" name=""/>
        <dsp:cNvSpPr/>
      </dsp:nvSpPr>
      <dsp:spPr>
        <a:xfrm>
          <a:off x="560251" y="2487090"/>
          <a:ext cx="2299115" cy="22991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Domain URL</a:t>
          </a:r>
          <a:endParaRPr lang="en-IN" sz="3700" kern="1200" dirty="0"/>
        </a:p>
      </dsp:txBody>
      <dsp:txXfrm>
        <a:off x="896949" y="2823788"/>
        <a:ext cx="1625719" cy="1625719"/>
      </dsp:txXfrm>
    </dsp:sp>
    <dsp:sp modelId="{27DAEA16-C00C-467A-9B98-ED3531E74658}">
      <dsp:nvSpPr>
        <dsp:cNvPr id="0" name=""/>
        <dsp:cNvSpPr/>
      </dsp:nvSpPr>
      <dsp:spPr>
        <a:xfrm rot="16299054">
          <a:off x="1637755" y="1893603"/>
          <a:ext cx="222052" cy="7816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1670103" y="2083237"/>
        <a:ext cx="155436" cy="469019"/>
      </dsp:txXfrm>
    </dsp:sp>
    <dsp:sp modelId="{BCD8B027-F17F-4665-8732-1FB6052BA4FD}">
      <dsp:nvSpPr>
        <dsp:cNvPr id="0" name=""/>
        <dsp:cNvSpPr/>
      </dsp:nvSpPr>
      <dsp:spPr>
        <a:xfrm>
          <a:off x="750202" y="0"/>
          <a:ext cx="2069203" cy="20692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Nmap Scan</a:t>
          </a:r>
          <a:endParaRPr lang="en-IN" sz="2200" kern="1200" dirty="0"/>
        </a:p>
      </dsp:txBody>
      <dsp:txXfrm>
        <a:off x="1053230" y="303028"/>
        <a:ext cx="1463147" cy="1463147"/>
      </dsp:txXfrm>
    </dsp:sp>
    <dsp:sp modelId="{34CFC9A6-3E5C-4E0E-A3BE-CEE5F7D62BFB}">
      <dsp:nvSpPr>
        <dsp:cNvPr id="0" name=""/>
        <dsp:cNvSpPr/>
      </dsp:nvSpPr>
      <dsp:spPr>
        <a:xfrm rot="21599999">
          <a:off x="3118801" y="3245798"/>
          <a:ext cx="625001" cy="7816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3118801" y="3402138"/>
        <a:ext cx="437501" cy="469019"/>
      </dsp:txXfrm>
    </dsp:sp>
    <dsp:sp modelId="{5C9ED262-E743-4755-BB00-3F064B0EF8D7}">
      <dsp:nvSpPr>
        <dsp:cNvPr id="0" name=""/>
        <dsp:cNvSpPr/>
      </dsp:nvSpPr>
      <dsp:spPr>
        <a:xfrm>
          <a:off x="4038614" y="2602045"/>
          <a:ext cx="2069203" cy="20692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Subdomains</a:t>
          </a:r>
          <a:endParaRPr lang="en-IN" sz="2200" kern="1200" dirty="0"/>
        </a:p>
      </dsp:txBody>
      <dsp:txXfrm>
        <a:off x="4341642" y="2905073"/>
        <a:ext cx="1463147" cy="1463147"/>
      </dsp:txXfrm>
    </dsp:sp>
    <dsp:sp modelId="{636F2C0B-BF61-4CEE-BBCF-59D8B17F775B}">
      <dsp:nvSpPr>
        <dsp:cNvPr id="0" name=""/>
        <dsp:cNvSpPr/>
      </dsp:nvSpPr>
      <dsp:spPr>
        <a:xfrm rot="5386920">
          <a:off x="1555488" y="4687825"/>
          <a:ext cx="319616" cy="7816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1603248" y="4796223"/>
        <a:ext cx="223731" cy="469019"/>
      </dsp:txXfrm>
    </dsp:sp>
    <dsp:sp modelId="{926FE6AE-5650-4198-8A22-38C81B105A18}">
      <dsp:nvSpPr>
        <dsp:cNvPr id="0" name=""/>
        <dsp:cNvSpPr/>
      </dsp:nvSpPr>
      <dsp:spPr>
        <a:xfrm>
          <a:off x="685812" y="5389236"/>
          <a:ext cx="2069203" cy="20692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WHOIS lookup</a:t>
          </a:r>
          <a:endParaRPr lang="en-IN" sz="2200" kern="1200" dirty="0"/>
        </a:p>
      </dsp:txBody>
      <dsp:txXfrm>
        <a:off x="988840" y="5692264"/>
        <a:ext cx="1463147" cy="1463147"/>
      </dsp:txXfrm>
    </dsp:sp>
    <dsp:sp modelId="{165C74AE-B216-4449-A3BF-2646636C1B04}">
      <dsp:nvSpPr>
        <dsp:cNvPr id="0" name=""/>
        <dsp:cNvSpPr/>
      </dsp:nvSpPr>
      <dsp:spPr>
        <a:xfrm rot="21599990">
          <a:off x="6400801" y="3272829"/>
          <a:ext cx="622236" cy="7816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6400801" y="3429169"/>
        <a:ext cx="435565" cy="469019"/>
      </dsp:txXfrm>
    </dsp:sp>
    <dsp:sp modelId="{57456025-5422-441E-99A2-1AD00F1985AE}">
      <dsp:nvSpPr>
        <dsp:cNvPr id="0" name=""/>
        <dsp:cNvSpPr/>
      </dsp:nvSpPr>
      <dsp:spPr>
        <a:xfrm>
          <a:off x="7086605" y="2602028"/>
          <a:ext cx="2069203" cy="20692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Sorting Subdomains</a:t>
          </a:r>
          <a:endParaRPr lang="en-IN" sz="2200" kern="1200" dirty="0"/>
        </a:p>
      </dsp:txBody>
      <dsp:txXfrm>
        <a:off x="7389633" y="2905056"/>
        <a:ext cx="1463147" cy="1463147"/>
      </dsp:txXfrm>
    </dsp:sp>
    <dsp:sp modelId="{A10A8B28-7DE2-48DE-927A-2131639F689C}">
      <dsp:nvSpPr>
        <dsp:cNvPr id="0" name=""/>
        <dsp:cNvSpPr/>
      </dsp:nvSpPr>
      <dsp:spPr>
        <a:xfrm rot="1">
          <a:off x="14859022" y="3272841"/>
          <a:ext cx="612861" cy="7816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14859022" y="3429181"/>
        <a:ext cx="429003" cy="469019"/>
      </dsp:txXfrm>
    </dsp:sp>
    <dsp:sp modelId="{B78CE853-1026-4AEF-8174-67F34F150446}">
      <dsp:nvSpPr>
        <dsp:cNvPr id="0" name=""/>
        <dsp:cNvSpPr/>
      </dsp:nvSpPr>
      <dsp:spPr>
        <a:xfrm>
          <a:off x="15532996" y="2602053"/>
          <a:ext cx="2069203" cy="20692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Checking domain takeover</a:t>
          </a:r>
          <a:endParaRPr lang="en-IN" sz="2200" kern="1200" dirty="0"/>
        </a:p>
      </dsp:txBody>
      <dsp:txXfrm>
        <a:off x="15836024" y="2905081"/>
        <a:ext cx="1463147" cy="1463147"/>
      </dsp:txXfrm>
    </dsp:sp>
    <dsp:sp modelId="{3B6C9CCC-E5B3-4920-901A-051AF4D81BF6}">
      <dsp:nvSpPr>
        <dsp:cNvPr id="0" name=""/>
        <dsp:cNvSpPr/>
      </dsp:nvSpPr>
      <dsp:spPr>
        <a:xfrm rot="7">
          <a:off x="12173043" y="3272850"/>
          <a:ext cx="467315" cy="7816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12173043" y="3429190"/>
        <a:ext cx="327121" cy="469019"/>
      </dsp:txXfrm>
    </dsp:sp>
    <dsp:sp modelId="{900160AE-255B-49F5-93B6-C931DE9A0B00}">
      <dsp:nvSpPr>
        <dsp:cNvPr id="0" name=""/>
        <dsp:cNvSpPr/>
      </dsp:nvSpPr>
      <dsp:spPr>
        <a:xfrm>
          <a:off x="12725399" y="2602072"/>
          <a:ext cx="2069203" cy="20692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JS live or not</a:t>
          </a:r>
          <a:endParaRPr lang="en-IN" sz="2200" kern="1200" dirty="0"/>
        </a:p>
      </dsp:txBody>
      <dsp:txXfrm>
        <a:off x="13028427" y="2905100"/>
        <a:ext cx="1463147" cy="1463147"/>
      </dsp:txXfrm>
    </dsp:sp>
    <dsp:sp modelId="{35D57ABB-912D-4DBC-85F5-706FC7B831D5}">
      <dsp:nvSpPr>
        <dsp:cNvPr id="0" name=""/>
        <dsp:cNvSpPr/>
      </dsp:nvSpPr>
      <dsp:spPr>
        <a:xfrm rot="1">
          <a:off x="9298676" y="3272839"/>
          <a:ext cx="445687" cy="7816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9298676" y="3429179"/>
        <a:ext cx="311981" cy="469019"/>
      </dsp:txXfrm>
    </dsp:sp>
    <dsp:sp modelId="{79669EE7-E1B1-4957-88F6-DAB11D3F20BD}">
      <dsp:nvSpPr>
        <dsp:cNvPr id="0" name=""/>
        <dsp:cNvSpPr/>
      </dsp:nvSpPr>
      <dsp:spPr>
        <a:xfrm>
          <a:off x="9982188" y="2602050"/>
          <a:ext cx="2069203" cy="20692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Checking live or not</a:t>
          </a:r>
          <a:endParaRPr lang="en-IN" sz="2200" kern="1200" dirty="0"/>
        </a:p>
      </dsp:txBody>
      <dsp:txXfrm>
        <a:off x="10285216" y="2905078"/>
        <a:ext cx="1463147" cy="146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hsisunny/xProBBA.g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8752C-4E6F-426A-94E0-D6E52E913D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14" b="96133" l="10000" r="90000">
                        <a14:foregroundMark x1="48587" y1="20442" x2="44891" y2="29650"/>
                        <a14:foregroundMark x1="44891" y1="29650" x2="44891" y2="29650"/>
                        <a14:foregroundMark x1="53043" y1="6998" x2="53043" y2="10866"/>
                        <a14:foregroundMark x1="67935" y1="11050" x2="61630" y2="29098"/>
                        <a14:foregroundMark x1="54239" y1="61326" x2="55978" y2="58748"/>
                        <a14:foregroundMark x1="22065" y1="81031" x2="25543" y2="70166"/>
                        <a14:foregroundMark x1="27935" y1="96133" x2="28478" y2="95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60022"/>
            <a:ext cx="9601200" cy="566679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3482624" y="4818442"/>
            <a:ext cx="4237020" cy="4601148"/>
            <a:chOff x="0" y="0"/>
            <a:chExt cx="5649361" cy="613486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23964" y="0"/>
              <a:ext cx="2667866" cy="32395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flipH="1">
              <a:off x="0" y="2273049"/>
              <a:ext cx="5649361" cy="3861815"/>
            </a:xfrm>
            <a:prstGeom prst="rect">
              <a:avLst/>
            </a:prstGeom>
          </p:spPr>
        </p:pic>
      </p:grpSp>
      <p:grpSp>
        <p:nvGrpSpPr>
          <p:cNvPr id="22" name="Group 22"/>
          <p:cNvGrpSpPr/>
          <p:nvPr/>
        </p:nvGrpSpPr>
        <p:grpSpPr>
          <a:xfrm>
            <a:off x="9848543" y="4956470"/>
            <a:ext cx="4170598" cy="4817013"/>
            <a:chOff x="0" y="0"/>
            <a:chExt cx="5560797" cy="6422684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1841581"/>
              <a:ext cx="5560797" cy="4581103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1641158" y="0"/>
              <a:ext cx="2278481" cy="2447587"/>
            </a:xfrm>
            <a:prstGeom prst="rect">
              <a:avLst/>
            </a:prstGeom>
          </p:spPr>
        </p:pic>
      </p:grpSp>
      <p:sp>
        <p:nvSpPr>
          <p:cNvPr id="25" name="TextBox 25"/>
          <p:cNvSpPr txBox="1"/>
          <p:nvPr/>
        </p:nvSpPr>
        <p:spPr>
          <a:xfrm>
            <a:off x="1028700" y="1485900"/>
            <a:ext cx="16230600" cy="120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49"/>
              </a:lnSpc>
            </a:pPr>
            <a:r>
              <a:rPr lang="en-US" sz="8499" dirty="0">
                <a:solidFill>
                  <a:srgbClr val="000000"/>
                </a:solidFill>
                <a:latin typeface="DM Sans Bold"/>
              </a:rPr>
              <a:t>Bug Bounty Automation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5: Run “xprobba.sh” script for BBA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6C02DB-78DA-4815-936C-20DD74E2E5C7}"/>
              </a:ext>
            </a:extLst>
          </p:cNvPr>
          <p:cNvGrpSpPr/>
          <p:nvPr/>
        </p:nvGrpSpPr>
        <p:grpSpPr>
          <a:xfrm>
            <a:off x="1300843" y="2628900"/>
            <a:ext cx="15925800" cy="6400800"/>
            <a:chOff x="3573297" y="2476500"/>
            <a:chExt cx="11141405" cy="50408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A8AF30-34A2-4513-B0AD-6E529375F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297" y="2769664"/>
              <a:ext cx="11141405" cy="474767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D36459-707B-4630-8EC8-DBA833DB25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21" b="25380"/>
            <a:stretch/>
          </p:blipFill>
          <p:spPr>
            <a:xfrm>
              <a:off x="3573297" y="2476500"/>
              <a:ext cx="11141405" cy="1142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24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6: Output Data Saved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406C9-A8E0-40FC-9F28-99ACABD09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874882"/>
            <a:ext cx="11658600" cy="776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1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Steps to Deploy and Use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4400" y="2476500"/>
            <a:ext cx="16878300" cy="5971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89013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 spc="33" dirty="0">
                <a:solidFill>
                  <a:srgbClr val="000000"/>
                </a:solidFill>
                <a:latin typeface="Cascadia Mono SemiBold" panose="020B0609020000020004" pitchFamily="49" charset="0"/>
                <a:ea typeface="Cascadia Code" panose="020B0609020000020004" pitchFamily="49" charset="0"/>
                <a:cs typeface="Cascadia Mono SemiBold" panose="020B0609020000020004" pitchFamily="49" charset="0"/>
              </a:rPr>
              <a:t>git clone </a:t>
            </a:r>
            <a:r>
              <a:rPr lang="en-US" sz="4000" b="1" spc="33" dirty="0">
                <a:solidFill>
                  <a:srgbClr val="000000"/>
                </a:solidFill>
                <a:latin typeface="Cascadia Mono SemiBold" panose="020B0609020000020004" pitchFamily="49" charset="0"/>
                <a:ea typeface="Cascadia Code" panose="020B0609020000020004" pitchFamily="49" charset="0"/>
                <a:cs typeface="Cascadia Mono SemiBold" panose="020B0609020000020004" pitchFamily="49" charset="0"/>
                <a:hlinkClick r:id="rId2"/>
              </a:rPr>
              <a:t>https://github.com/sahsisunny/xProBBA.git</a:t>
            </a:r>
            <a:endParaRPr lang="en-US" sz="4000" b="1" spc="33" dirty="0">
              <a:solidFill>
                <a:srgbClr val="000000"/>
              </a:solidFill>
              <a:latin typeface="Cascadia Mono SemiBold" panose="020B0609020000020004" pitchFamily="49" charset="0"/>
              <a:ea typeface="Cascadia Code" panose="020B0609020000020004" pitchFamily="49" charset="0"/>
              <a:cs typeface="Cascadia Mono SemiBold" panose="020B0609020000020004" pitchFamily="49" charset="0"/>
            </a:endParaRPr>
          </a:p>
          <a:p>
            <a:pPr marL="989013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 spc="33" dirty="0">
                <a:solidFill>
                  <a:srgbClr val="000000"/>
                </a:solidFill>
                <a:latin typeface="Cascadia Mono SemiBold" panose="020B0609020000020004" pitchFamily="49" charset="0"/>
                <a:ea typeface="Cascadia Code" panose="020B0609020000020004" pitchFamily="49" charset="0"/>
                <a:cs typeface="Cascadia Mono SemiBold" panose="020B0609020000020004" pitchFamily="49" charset="0"/>
              </a:rPr>
              <a:t>cd </a:t>
            </a:r>
            <a:r>
              <a:rPr lang="en-US" sz="4000" b="1" spc="33" dirty="0" err="1">
                <a:solidFill>
                  <a:srgbClr val="000000"/>
                </a:solidFill>
                <a:latin typeface="Cascadia Mono SemiBold" panose="020B0609020000020004" pitchFamily="49" charset="0"/>
                <a:ea typeface="Cascadia Code" panose="020B0609020000020004" pitchFamily="49" charset="0"/>
                <a:cs typeface="Cascadia Mono SemiBold" panose="020B0609020000020004" pitchFamily="49" charset="0"/>
              </a:rPr>
              <a:t>xProBBA</a:t>
            </a:r>
            <a:endParaRPr lang="en-US" sz="4000" b="1" spc="33" dirty="0">
              <a:solidFill>
                <a:srgbClr val="000000"/>
              </a:solidFill>
              <a:latin typeface="Cascadia Mono SemiBold" panose="020B0609020000020004" pitchFamily="49" charset="0"/>
              <a:ea typeface="Cascadia Code" panose="020B0609020000020004" pitchFamily="49" charset="0"/>
              <a:cs typeface="Cascadia Mono SemiBold" panose="020B0609020000020004" pitchFamily="49" charset="0"/>
            </a:endParaRPr>
          </a:p>
          <a:p>
            <a:pPr marL="989013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 spc="33" dirty="0" err="1">
                <a:solidFill>
                  <a:srgbClr val="000000"/>
                </a:solidFill>
                <a:latin typeface="Cascadia Mono SemiBold" panose="020B0609020000020004" pitchFamily="49" charset="0"/>
                <a:ea typeface="Cascadia Code" panose="020B0609020000020004" pitchFamily="49" charset="0"/>
                <a:cs typeface="Cascadia Mono SemiBold" panose="020B0609020000020004" pitchFamily="49" charset="0"/>
              </a:rPr>
              <a:t>chmod</a:t>
            </a:r>
            <a:r>
              <a:rPr lang="en-US" sz="4000" b="1" spc="33" dirty="0">
                <a:solidFill>
                  <a:srgbClr val="000000"/>
                </a:solidFill>
                <a:latin typeface="Cascadia Mono SemiBold" panose="020B0609020000020004" pitchFamily="49" charset="0"/>
                <a:ea typeface="Cascadia Code" panose="020B0609020000020004" pitchFamily="49" charset="0"/>
                <a:cs typeface="Cascadia Mono SemiBold" panose="020B0609020000020004" pitchFamily="49" charset="0"/>
              </a:rPr>
              <a:t> 777 *</a:t>
            </a:r>
          </a:p>
          <a:p>
            <a:pPr marL="989013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 spc="33" dirty="0">
                <a:solidFill>
                  <a:srgbClr val="000000"/>
                </a:solidFill>
                <a:latin typeface="Cascadia Mono SemiBold" panose="020B0609020000020004" pitchFamily="49" charset="0"/>
                <a:ea typeface="Cascadia Code" panose="020B0609020000020004" pitchFamily="49" charset="0"/>
                <a:cs typeface="Cascadia Mono SemiBold" panose="020B0609020000020004" pitchFamily="49" charset="0"/>
              </a:rPr>
              <a:t>./setup.sh</a:t>
            </a:r>
          </a:p>
          <a:p>
            <a:pPr marL="989013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 spc="33" dirty="0">
                <a:solidFill>
                  <a:srgbClr val="000000"/>
                </a:solidFill>
                <a:latin typeface="Cascadia Mono SemiBold" panose="020B0609020000020004" pitchFamily="49" charset="0"/>
                <a:ea typeface="Cascadia Code" panose="020B0609020000020004" pitchFamily="49" charset="0"/>
                <a:cs typeface="Cascadia Mono SemiBold" panose="020B0609020000020004" pitchFamily="49" charset="0"/>
              </a:rPr>
              <a:t>./xprobba.sh {DOMAIN_URL}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>
                <a:solidFill>
                  <a:srgbClr val="000000"/>
                </a:solidFill>
                <a:latin typeface="DM Sans Bold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864809"/>
            <a:ext cx="162306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the collection of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pentesting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tools. It's scan the target and generates the reports in text format.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143500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Benefits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743700"/>
            <a:ext cx="1623060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Easily identify low-hanging vulnerabilities.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Continuous recon to capture changing environments.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Maximize time and profit by automating repetitive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Data Sharing Agreement(Domain URL)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87879"/>
            <a:ext cx="16230600" cy="610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Data Folder Name: </a:t>
            </a:r>
            <a:r>
              <a:rPr lang="en-US" sz="3999" b="1" spc="39" dirty="0" err="1">
                <a:solidFill>
                  <a:srgbClr val="000000"/>
                </a:solidFill>
                <a:latin typeface="DM Sans Bold"/>
              </a:rPr>
              <a:t>Domain_Name</a:t>
            </a:r>
            <a:endParaRPr lang="en-US" sz="3999" b="1" spc="39" dirty="0">
              <a:solidFill>
                <a:srgbClr val="000000"/>
              </a:solidFill>
              <a:latin typeface="DM Sans Bold"/>
            </a:endParaRP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Number of Files: </a:t>
            </a:r>
            <a:r>
              <a:rPr lang="en-US" sz="3999" b="1" spc="39" dirty="0">
                <a:solidFill>
                  <a:srgbClr val="000000"/>
                </a:solidFill>
                <a:latin typeface="DM Sans"/>
              </a:rPr>
              <a:t>8+ (Depends on number of Subdomains)</a:t>
            </a:r>
            <a:endParaRPr lang="en-US" sz="3999" b="1" spc="39" dirty="0">
              <a:solidFill>
                <a:srgbClr val="000000"/>
              </a:solidFill>
              <a:latin typeface="DM Sans Bold"/>
            </a:endParaRP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Number of Folder: </a:t>
            </a:r>
            <a:r>
              <a:rPr lang="en-US" sz="3999" spc="39" dirty="0">
                <a:solidFill>
                  <a:srgbClr val="000000"/>
                </a:solidFill>
                <a:latin typeface="DM Sans Bold"/>
              </a:rPr>
              <a:t>&lt;User Defined&gt;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Files Name: </a:t>
            </a:r>
            <a:r>
              <a:rPr lang="en-US" sz="3999" spc="39" dirty="0">
                <a:solidFill>
                  <a:srgbClr val="000000"/>
                </a:solidFill>
                <a:latin typeface="DM Sans Bold"/>
              </a:rPr>
              <a:t>NmapScan_$url.txt, Subdomains.txt, SubdomainsSorted.txt, Whois_$url.com, aliveSubdomains.txt , JsAliveSubdomains.txt, DomainsTakeover.txt</a:t>
            </a:r>
          </a:p>
          <a:p>
            <a:pPr marL="863595" lvl="1" indent="-431797">
              <a:lnSpc>
                <a:spcPts val="5999"/>
              </a:lnSpc>
              <a:buFont typeface="Arial"/>
              <a:buChar char="•"/>
            </a:pPr>
            <a:r>
              <a:rPr lang="en-US" sz="3999" spc="39" dirty="0">
                <a:solidFill>
                  <a:srgbClr val="000000"/>
                </a:solidFill>
                <a:latin typeface="DM Sans"/>
              </a:rPr>
              <a:t>File type: .</a:t>
            </a:r>
            <a:r>
              <a:rPr lang="en-US" sz="3999" b="1" spc="39" dirty="0">
                <a:solidFill>
                  <a:srgbClr val="000000"/>
                </a:solidFill>
                <a:latin typeface="DM Sans Bold"/>
              </a:rPr>
              <a:t>TXT format</a:t>
            </a:r>
          </a:p>
        </p:txBody>
      </p:sp>
    </p:spTree>
    <p:extLst>
      <p:ext uri="{BB962C8B-B14F-4D97-AF65-F5344CB8AC3E}">
        <p14:creationId xmlns:p14="http://schemas.microsoft.com/office/powerpoint/2010/main" val="68418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>
                <a:solidFill>
                  <a:srgbClr val="000000"/>
                </a:solidFill>
                <a:latin typeface="DM Sans Bold"/>
              </a:rPr>
              <a:t>Architecture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F79AED-1B9F-480C-9678-DED36205E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301884"/>
              </p:ext>
            </p:extLst>
          </p:nvPr>
        </p:nvGraphicFramePr>
        <p:xfrm>
          <a:off x="457200" y="1506854"/>
          <a:ext cx="17602200" cy="7980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4693920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Download Tool from GitHub</a:t>
            </a:r>
          </a:p>
        </p:txBody>
      </p:sp>
    </p:spTree>
    <p:extLst>
      <p:ext uri="{BB962C8B-B14F-4D97-AF65-F5344CB8AC3E}">
        <p14:creationId xmlns:p14="http://schemas.microsoft.com/office/powerpoint/2010/main" val="279707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1: Copy the HTTPS Link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98334-A58B-4C40-9D84-639F8E04A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14500"/>
            <a:ext cx="16223581" cy="81632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A5A48E-468C-4DB3-A85E-801540948AA9}"/>
              </a:ext>
            </a:extLst>
          </p:cNvPr>
          <p:cNvSpPr/>
          <p:nvPr/>
        </p:nvSpPr>
        <p:spPr>
          <a:xfrm>
            <a:off x="8305800" y="6591300"/>
            <a:ext cx="4648200" cy="6096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A65EDE-323D-4EDC-8E2B-3FAD7D3A83DF}"/>
              </a:ext>
            </a:extLst>
          </p:cNvPr>
          <p:cNvCxnSpPr>
            <a:cxnSpLocks/>
          </p:cNvCxnSpPr>
          <p:nvPr/>
        </p:nvCxnSpPr>
        <p:spPr>
          <a:xfrm flipH="1" flipV="1">
            <a:off x="12505544" y="6896100"/>
            <a:ext cx="448456" cy="2286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9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2: Clone on Kali Linux Machine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0E1E36-CDE8-487A-B01B-A3447EF0F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7" y="2933700"/>
            <a:ext cx="17388226" cy="53913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E1EB67-3BB7-4EA2-8F85-FD9A32EAB29C}"/>
              </a:ext>
            </a:extLst>
          </p:cNvPr>
          <p:cNvSpPr/>
          <p:nvPr/>
        </p:nvSpPr>
        <p:spPr>
          <a:xfrm>
            <a:off x="1118640" y="4076700"/>
            <a:ext cx="9473159" cy="4572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217A5D-19CE-4010-BE9D-623C57FCB82B}"/>
              </a:ext>
            </a:extLst>
          </p:cNvPr>
          <p:cNvCxnSpPr>
            <a:cxnSpLocks/>
          </p:cNvCxnSpPr>
          <p:nvPr/>
        </p:nvCxnSpPr>
        <p:spPr>
          <a:xfrm flipH="1" flipV="1">
            <a:off x="10143343" y="4305300"/>
            <a:ext cx="448456" cy="2286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177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3: Give executable permission to the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C7204-9D77-42B9-9149-40385E44E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50" y="2781300"/>
            <a:ext cx="16109150" cy="62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4: Run “setup.sh”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7C65A-E540-456C-92BB-741722BE7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3"/>
          <a:stretch/>
        </p:blipFill>
        <p:spPr>
          <a:xfrm>
            <a:off x="818521" y="1790700"/>
            <a:ext cx="16650958" cy="80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236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DM Sans Bold</vt:lpstr>
      <vt:lpstr>Cascadia Mono SemiBold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Project Report</dc:title>
  <dc:creator>xPro</dc:creator>
  <cp:lastModifiedBy>Administrator</cp:lastModifiedBy>
  <cp:revision>15</cp:revision>
  <dcterms:created xsi:type="dcterms:W3CDTF">2006-08-16T00:00:00Z</dcterms:created>
  <dcterms:modified xsi:type="dcterms:W3CDTF">2022-06-27T03:11:24Z</dcterms:modified>
  <dc:identifier>DAEo9nKBvsQ</dc:identifier>
</cp:coreProperties>
</file>