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0" r:id="rId6"/>
    <p:sldId id="259" r:id="rId7"/>
    <p:sldId id="278" r:id="rId8"/>
    <p:sldId id="277" r:id="rId9"/>
    <p:sldId id="260" r:id="rId10"/>
    <p:sldId id="272" r:id="rId11"/>
    <p:sldId id="279" r:id="rId12"/>
    <p:sldId id="273" r:id="rId13"/>
    <p:sldId id="274" r:id="rId14"/>
    <p:sldId id="275" r:id="rId15"/>
    <p:sldId id="276" r:id="rId16"/>
    <p:sldId id="267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scadia Code" panose="020B0609020000020004" pitchFamily="49" charset="0"/>
      <p:regular r:id="rId22"/>
      <p:bold r:id="rId23"/>
      <p:italic r:id="rId24"/>
      <p:boldItalic r:id="rId25"/>
    </p:embeddedFont>
    <p:embeddedFont>
      <p:font typeface="DM Sans" panose="020B0604020202020204" charset="0"/>
      <p:regular r:id="rId26"/>
    </p:embeddedFont>
    <p:embeddedFont>
      <p:font typeface="DM Sans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sisunny/WebsiteScrapperProjectVIEH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837DEA7-03A0-479D-B229-B2D2484F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80051"/>
            <a:ext cx="8191500" cy="553402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482624" y="4818442"/>
            <a:ext cx="4237020" cy="4601148"/>
            <a:chOff x="0" y="0"/>
            <a:chExt cx="5649361" cy="613486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23964" y="0"/>
              <a:ext cx="2667866" cy="32395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 flipH="1">
              <a:off x="0" y="2273049"/>
              <a:ext cx="5649361" cy="3861815"/>
            </a:xfrm>
            <a:prstGeom prst="rect">
              <a:avLst/>
            </a:prstGeom>
          </p:spPr>
        </p:pic>
      </p:grpSp>
      <p:grpSp>
        <p:nvGrpSpPr>
          <p:cNvPr id="22" name="Group 22"/>
          <p:cNvGrpSpPr/>
          <p:nvPr/>
        </p:nvGrpSpPr>
        <p:grpSpPr>
          <a:xfrm>
            <a:off x="9848543" y="4956470"/>
            <a:ext cx="4170598" cy="4817013"/>
            <a:chOff x="0" y="0"/>
            <a:chExt cx="5560797" cy="6422684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1841581"/>
              <a:ext cx="5560797" cy="4581103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1641158" y="0"/>
              <a:ext cx="2278481" cy="2447587"/>
            </a:xfrm>
            <a:prstGeom prst="rect">
              <a:avLst/>
            </a:prstGeom>
          </p:spPr>
        </p:pic>
      </p:grpSp>
      <p:sp>
        <p:nvSpPr>
          <p:cNvPr id="25" name="TextBox 25"/>
          <p:cNvSpPr txBox="1"/>
          <p:nvPr/>
        </p:nvSpPr>
        <p:spPr>
          <a:xfrm>
            <a:off x="1028700" y="1823146"/>
            <a:ext cx="16230600" cy="120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dirty="0">
                <a:solidFill>
                  <a:srgbClr val="000000"/>
                </a:solidFill>
                <a:latin typeface="DM Sans Bold"/>
              </a:rPr>
              <a:t>Website Scraper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3: Output Data Saved in .csv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E1D6F-6B70-4F8A-9488-F2ED00FC4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90" r="29412" b="10022"/>
          <a:stretch/>
        </p:blipFill>
        <p:spPr>
          <a:xfrm>
            <a:off x="1371600" y="2171700"/>
            <a:ext cx="14249400" cy="7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4693920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For Twitter by Query</a:t>
            </a:r>
          </a:p>
        </p:txBody>
      </p:sp>
    </p:spTree>
    <p:extLst>
      <p:ext uri="{BB962C8B-B14F-4D97-AF65-F5344CB8AC3E}">
        <p14:creationId xmlns:p14="http://schemas.microsoft.com/office/powerpoint/2010/main" val="239693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1: Choose the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5B7EE-099C-482E-B6FF-175177068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17" b="25331"/>
          <a:stretch/>
        </p:blipFill>
        <p:spPr>
          <a:xfrm>
            <a:off x="1828800" y="2324100"/>
            <a:ext cx="13759885" cy="70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0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177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1: Create Twitter Advance Search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81432-1668-4A1A-8877-74B4B5ED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1481" r="34583" b="24510"/>
          <a:stretch/>
        </p:blipFill>
        <p:spPr>
          <a:xfrm>
            <a:off x="4800600" y="2857500"/>
            <a:ext cx="7391400" cy="65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4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177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1: Enter the Query and Number of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7BE94-E7EF-4ADF-AFE1-3A7DD30E3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916" b="24074"/>
          <a:stretch/>
        </p:blipFill>
        <p:spPr>
          <a:xfrm>
            <a:off x="2667000" y="2425128"/>
            <a:ext cx="13182600" cy="7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7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1: Output of Query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5BBB9-7FA4-4CED-9A60-37B9213D8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25555" r="40000" b="10740"/>
          <a:stretch/>
        </p:blipFill>
        <p:spPr>
          <a:xfrm>
            <a:off x="2971800" y="2171700"/>
            <a:ext cx="11582400" cy="73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9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Steps to Deploy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9200" y="2323849"/>
            <a:ext cx="16878300" cy="5639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200" spc="33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clone </a:t>
            </a:r>
            <a:r>
              <a:rPr lang="en-US" sz="3200" spc="33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https://github.com/sahsisunny/WebsiteScrapperProjectVIEH</a:t>
            </a:r>
            <a:endParaRPr lang="en-US" sz="3200" spc="33" dirty="0">
              <a:solidFill>
                <a:srgbClr val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200" spc="33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cd </a:t>
            </a:r>
            <a:r>
              <a:rPr lang="en-US" sz="3200" spc="33" dirty="0" err="1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WebsiteScrapperProjectVIEH</a:t>
            </a:r>
            <a:endParaRPr lang="en-US" sz="3200" spc="33" dirty="0">
              <a:solidFill>
                <a:srgbClr val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200" spc="33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 install –r requirements.txt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200" spc="33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WebScrapper.py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64809"/>
            <a:ext cx="16230600" cy="149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999"/>
              </a:lnSpc>
              <a:buFont typeface="Arial" panose="020B0604020202020204" pitchFamily="34" charset="0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Extract the Website Data like Twitter tweets , YouTube Comments, Facebook Comments and Other website data.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635830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Benefits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614786"/>
            <a:ext cx="16230600" cy="2262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Extract tweets from specific User.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Extract tweets from using Twitter Advance Search Query.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Extract data from Flipkart Mobile Data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Data Sharing Agreement(Username)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87879"/>
            <a:ext cx="16230600" cy="4570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Data File Name: </a:t>
            </a:r>
            <a:r>
              <a:rPr lang="en-US" sz="3999" b="1" spc="39" dirty="0" err="1">
                <a:solidFill>
                  <a:srgbClr val="000000"/>
                </a:solidFill>
                <a:latin typeface="DM Sans Bold"/>
              </a:rPr>
              <a:t>TwitterData</a:t>
            </a:r>
            <a:r>
              <a:rPr lang="en-US" sz="3999" b="1" spc="39" dirty="0">
                <a:solidFill>
                  <a:srgbClr val="000000"/>
                </a:solidFill>
                <a:latin typeface="DM Sans Bold"/>
              </a:rPr>
              <a:t>_&lt;USERNAME&gt;_.csv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Number of Columns: 7</a:t>
            </a:r>
            <a:endParaRPr lang="en-US" sz="3999" spc="39" dirty="0">
              <a:solidFill>
                <a:srgbClr val="000000"/>
              </a:solidFill>
              <a:latin typeface="DM Sans Bold"/>
            </a:endParaRP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Number of Rows: </a:t>
            </a:r>
            <a:r>
              <a:rPr lang="en-US" sz="3999" spc="39" dirty="0">
                <a:solidFill>
                  <a:srgbClr val="000000"/>
                </a:solidFill>
                <a:latin typeface="DM Sans Bold"/>
              </a:rPr>
              <a:t>&lt;User Defined&gt;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Columns Name: </a:t>
            </a:r>
            <a:r>
              <a:rPr lang="en-US" sz="3999" spc="39" dirty="0">
                <a:solidFill>
                  <a:srgbClr val="000000"/>
                </a:solidFill>
                <a:latin typeface="DM Sans Bold"/>
              </a:rPr>
              <a:t>Index, Username, Date, Tweets, Like Count, Reply Count, Retweet Count.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Columns Datatype: </a:t>
            </a:r>
            <a:r>
              <a:rPr lang="en-US" sz="3999" b="1" spc="39" dirty="0">
                <a:solidFill>
                  <a:srgbClr val="000000"/>
                </a:solidFill>
                <a:latin typeface="DM Sans Bold"/>
              </a:rPr>
              <a:t>Number, Date, String</a:t>
            </a:r>
          </a:p>
        </p:txBody>
      </p:sp>
    </p:spTree>
    <p:extLst>
      <p:ext uri="{BB962C8B-B14F-4D97-AF65-F5344CB8AC3E}">
        <p14:creationId xmlns:p14="http://schemas.microsoft.com/office/powerpoint/2010/main" val="68418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Data Sharing Agreement(Query)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87879"/>
            <a:ext cx="16230600" cy="4570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Data File Name: </a:t>
            </a:r>
            <a:r>
              <a:rPr lang="en-US" sz="3999" b="1" spc="39" dirty="0">
                <a:solidFill>
                  <a:srgbClr val="000000"/>
                </a:solidFill>
                <a:latin typeface="DM Sans Bold"/>
              </a:rPr>
              <a:t>TwitterDataQuery.csv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Number of Columns: 7</a:t>
            </a:r>
            <a:endParaRPr lang="en-US" sz="3999" spc="39" dirty="0">
              <a:solidFill>
                <a:srgbClr val="000000"/>
              </a:solidFill>
              <a:latin typeface="DM Sans Bold"/>
            </a:endParaRP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Number of Rows: </a:t>
            </a:r>
            <a:r>
              <a:rPr lang="en-US" sz="3999" spc="39" dirty="0">
                <a:solidFill>
                  <a:srgbClr val="000000"/>
                </a:solidFill>
                <a:latin typeface="DM Sans Bold"/>
              </a:rPr>
              <a:t>&lt;User Defined&gt;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Columns Name: </a:t>
            </a:r>
            <a:r>
              <a:rPr lang="en-US" sz="3999" spc="39" dirty="0">
                <a:solidFill>
                  <a:srgbClr val="000000"/>
                </a:solidFill>
                <a:latin typeface="DM Sans Bold"/>
              </a:rPr>
              <a:t>Index, Username, Date, Tweets, Like Count, Reply Count, Retweet Count.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Columns Datatype: </a:t>
            </a:r>
            <a:r>
              <a:rPr lang="en-US" sz="3999" b="1" spc="39" dirty="0">
                <a:solidFill>
                  <a:srgbClr val="000000"/>
                </a:solidFill>
                <a:latin typeface="DM Sans Bold"/>
              </a:rPr>
              <a:t>Number, Date, String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1970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Data Sharing Agreement(Flipkart)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87879"/>
            <a:ext cx="16230600" cy="380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Data File Name: </a:t>
            </a:r>
            <a:r>
              <a:rPr lang="en-US" sz="3999" b="1" spc="39" dirty="0">
                <a:solidFill>
                  <a:srgbClr val="000000"/>
                </a:solidFill>
                <a:latin typeface="DM Sans Bold"/>
              </a:rPr>
              <a:t>Flipkart Mobile Data_&lt;Page Number&gt;csv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Number of Columns: 7</a:t>
            </a:r>
            <a:endParaRPr lang="en-US" sz="3999" spc="39" dirty="0">
              <a:solidFill>
                <a:srgbClr val="000000"/>
              </a:solidFill>
              <a:latin typeface="DM Sans Bold"/>
            </a:endParaRP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Number of Rows: </a:t>
            </a:r>
            <a:r>
              <a:rPr lang="en-US" sz="3999" spc="39" dirty="0">
                <a:solidFill>
                  <a:srgbClr val="000000"/>
                </a:solidFill>
                <a:latin typeface="DM Sans Bold"/>
              </a:rPr>
              <a:t>&lt;User Defined&gt;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Columns Name: </a:t>
            </a:r>
            <a:r>
              <a:rPr lang="en-US" sz="3999" spc="39" dirty="0">
                <a:solidFill>
                  <a:srgbClr val="000000"/>
                </a:solidFill>
                <a:latin typeface="DM Sans Bold"/>
              </a:rPr>
              <a:t>Index, Model Name, Price, Image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Columns Datatype: </a:t>
            </a:r>
            <a:r>
              <a:rPr lang="en-US" sz="3999" b="1" spc="39" dirty="0">
                <a:solidFill>
                  <a:srgbClr val="000000"/>
                </a:solidFill>
                <a:latin typeface="DM Sans Bold"/>
              </a:rPr>
              <a:t>Number, String</a:t>
            </a:r>
          </a:p>
        </p:txBody>
      </p:sp>
    </p:spTree>
    <p:extLst>
      <p:ext uri="{BB962C8B-B14F-4D97-AF65-F5344CB8AC3E}">
        <p14:creationId xmlns:p14="http://schemas.microsoft.com/office/powerpoint/2010/main" val="161950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701A6-15A7-427F-988F-7C7D17461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30202"/>
            <a:ext cx="14326451" cy="8058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4693920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For Twitter by Username</a:t>
            </a:r>
          </a:p>
        </p:txBody>
      </p:sp>
    </p:spTree>
    <p:extLst>
      <p:ext uri="{BB962C8B-B14F-4D97-AF65-F5344CB8AC3E}">
        <p14:creationId xmlns:p14="http://schemas.microsoft.com/office/powerpoint/2010/main" val="279707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1: Choose the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AE178-CE83-4E36-9CA7-15CC34E83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0742"/>
            <a:ext cx="134112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9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177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2: Enter the Username and Number of 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0B65F-4AC5-4F49-B5A1-805F2FF9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86100"/>
            <a:ext cx="13461031" cy="6157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295</Words>
  <Application>Microsoft Office PowerPoint</Application>
  <PresentationFormat>Custom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DM Sans</vt:lpstr>
      <vt:lpstr>Calibri</vt:lpstr>
      <vt:lpstr>Cascadia Code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Project Report</dc:title>
  <cp:lastModifiedBy>Administrator</cp:lastModifiedBy>
  <cp:revision>7</cp:revision>
  <dcterms:created xsi:type="dcterms:W3CDTF">2006-08-16T00:00:00Z</dcterms:created>
  <dcterms:modified xsi:type="dcterms:W3CDTF">2022-05-12T03:23:03Z</dcterms:modified>
  <dc:identifier>DAEo9nKBvsQ</dc:identifier>
</cp:coreProperties>
</file>