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Java Applet - Font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Font(Font name, Font style, Font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size)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 – “Times New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Roman”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Style 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Font.ITALIC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Font.BOLD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Font.PLAIN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Size – 20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Font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Font(“Times New Roman”,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Font.BOLD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20);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setFont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– Sets the current font, style and size specified by the Font Object reference obj.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Ex: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setFont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Ex:-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setFont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(new Font (“Times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Roman”,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Font.BOLD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20));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Font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getFont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) – Returns a Font object reference representing the current Font.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7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Java Applet – Font Color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Color(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b) – Creates a color based on the value of Red, Green and Blue components expressed as integers from 0 to 255.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Color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Color(255, 51, 153);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Color(float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b) – Creates a color based on the value of Red, Green and Blue components expressed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floating point values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0.0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1.0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(Color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– Sets the current color for drawing with the graphic context.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Color.red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Color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– Returns a Color object representing the current color for the graphics context.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52</Words>
  <Application>Microsoft Office PowerPoint</Application>
  <PresentationFormat>On-screen Show (16:9)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Java Applet - Font</vt:lpstr>
      <vt:lpstr>Java Applet – Font Color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Applet - Font</dc:title>
  <dc:creator>R</dc:creator>
  <cp:lastModifiedBy>Windows User</cp:lastModifiedBy>
  <cp:revision>13</cp:revision>
  <dcterms:created xsi:type="dcterms:W3CDTF">2006-08-16T00:00:00Z</dcterms:created>
  <dcterms:modified xsi:type="dcterms:W3CDTF">2017-02-11T07:40:59Z</dcterms:modified>
</cp:coreProperties>
</file>