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smtClean="0">
                <a:latin typeface="Times New Roman" pitchFamily="18" charset="0"/>
                <a:cs typeface="Times New Roman" pitchFamily="18" charset="0"/>
              </a:rPr>
              <a:t>Drawing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drawLine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x1,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y1,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x2,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y2)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drawRect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width,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height)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drawOval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left,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top,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width,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height)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fillOval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left,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top,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width,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height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drawPolygon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xpoints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ypoints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xpoints.length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fillPolygon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xpoints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ypoints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xpoints.length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 ))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3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Drawing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Lines</dc:title>
  <dc:creator>R</dc:creator>
  <cp:lastModifiedBy>Windows User</cp:lastModifiedBy>
  <cp:revision>4</cp:revision>
  <dcterms:created xsi:type="dcterms:W3CDTF">2006-08-16T00:00:00Z</dcterms:created>
  <dcterms:modified xsi:type="dcterms:W3CDTF">2017-02-10T09:35:22Z</dcterms:modified>
</cp:coreProperties>
</file>