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39447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Event 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Event Handling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1581150"/>
            <a:ext cx="84830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Submit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8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Event Delegation Model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Implement the desired listener interface.</a:t>
            </a:r>
          </a:p>
          <a:p>
            <a:pPr marL="400050" lvl="1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MyApplet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extends Applet implement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ActionListener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java.awt.event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.*; </a:t>
            </a:r>
          </a:p>
          <a:p>
            <a:pPr marL="400050" lvl="1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Register listener with desired component </a:t>
            </a:r>
          </a:p>
          <a:p>
            <a:pPr marL="457200" lvl="1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addActionListener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457200" lvl="1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Implement the listener interface’s methods in the class.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actionPerformed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ActionEvent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e)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410200" y="2647950"/>
            <a:ext cx="2667000" cy="1828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MyListener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3242931"/>
            <a:ext cx="84830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Submit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1915109" y="3427597"/>
            <a:ext cx="34950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89856" y="305826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Register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55" y="438150"/>
            <a:ext cx="1486243" cy="198762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61949"/>
            <a:ext cx="2590800" cy="19431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2362198" y="1047750"/>
            <a:ext cx="27432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00869" y="67841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Subscription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362198" y="1809750"/>
            <a:ext cx="27432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14944" y="1773927"/>
            <a:ext cx="129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News Paper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64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14" grpId="0"/>
      <p:bldP spid="19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33</Words>
  <Application>Microsoft Office PowerPoint</Application>
  <PresentationFormat>On-screen Show (16:9)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Event Delegation Model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Windows User</cp:lastModifiedBy>
  <cp:revision>14</cp:revision>
  <dcterms:created xsi:type="dcterms:W3CDTF">2006-08-16T00:00:00Z</dcterms:created>
  <dcterms:modified xsi:type="dcterms:W3CDTF">2018-05-29T06:49:20Z</dcterms:modified>
</cp:coreProperties>
</file>