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D909E-65E6-497F-8B4B-21969A58D55F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BB28725-276E-472E-9D4F-68313BF61968}">
      <dgm:prSet phldrT="[Text]" custT="1"/>
      <dgm:spPr/>
      <dgm:t>
        <a:bodyPr/>
        <a:lstStyle/>
        <a:p>
          <a:r>
            <a:rPr lang="en-US" sz="1050" dirty="0" smtClean="0">
              <a:latin typeface="Times New Roman" pitchFamily="18" charset="0"/>
              <a:cs typeface="Times New Roman" pitchFamily="18" charset="0"/>
            </a:rPr>
            <a:t>Object</a:t>
          </a:r>
          <a:endParaRPr lang="en-US" sz="1050" dirty="0">
            <a:latin typeface="Times New Roman" pitchFamily="18" charset="0"/>
            <a:cs typeface="Times New Roman" pitchFamily="18" charset="0"/>
          </a:endParaRPr>
        </a:p>
      </dgm:t>
    </dgm:pt>
    <dgm:pt modelId="{5909CBE3-3B88-4738-9619-317AB6427A73}" type="parTrans" cxnId="{CA9ACD89-75CF-42E4-8990-DA68C6995814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6CA1C84A-8E9D-480E-8E7D-EF936A8533CB}" type="sibTrans" cxnId="{CA9ACD89-75CF-42E4-8990-DA68C6995814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470E9959-A936-4831-BA9D-98057A485C38}">
      <dgm:prSet phldrT="[Text]" custT="1"/>
      <dgm:spPr/>
      <dgm:t>
        <a:bodyPr/>
        <a:lstStyle/>
        <a:p>
          <a:r>
            <a:rPr lang="en-US" sz="1050" dirty="0" smtClean="0">
              <a:latin typeface="Times New Roman" pitchFamily="18" charset="0"/>
              <a:cs typeface="Times New Roman" pitchFamily="18" charset="0"/>
            </a:rPr>
            <a:t>Component</a:t>
          </a:r>
          <a:endParaRPr lang="en-US" sz="1050" dirty="0">
            <a:latin typeface="Times New Roman" pitchFamily="18" charset="0"/>
            <a:cs typeface="Times New Roman" pitchFamily="18" charset="0"/>
          </a:endParaRPr>
        </a:p>
      </dgm:t>
    </dgm:pt>
    <dgm:pt modelId="{62C4CCEB-2078-47D3-B8EA-41147550817B}" type="parTrans" cxnId="{0D061FC9-2F2F-47BD-872B-67D7BB625576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0FDE9F49-F0CF-4B3A-88FE-E34E95E17B80}" type="sibTrans" cxnId="{0D061FC9-2F2F-47BD-872B-67D7BB625576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EB881DE8-EFE8-4EB3-97DC-EC89A80F1B64}">
      <dgm:prSet custT="1"/>
      <dgm:spPr/>
      <dgm:t>
        <a:bodyPr/>
        <a:lstStyle/>
        <a:p>
          <a:r>
            <a:rPr lang="en-US" sz="1050" dirty="0" smtClean="0">
              <a:latin typeface="Times New Roman" pitchFamily="18" charset="0"/>
              <a:cs typeface="Times New Roman" pitchFamily="18" charset="0"/>
            </a:rPr>
            <a:t>Container</a:t>
          </a:r>
          <a:endParaRPr lang="en-US" sz="1050" dirty="0">
            <a:latin typeface="Times New Roman" pitchFamily="18" charset="0"/>
            <a:cs typeface="Times New Roman" pitchFamily="18" charset="0"/>
          </a:endParaRPr>
        </a:p>
      </dgm:t>
    </dgm:pt>
    <dgm:pt modelId="{195E0761-00BD-4ED4-9C26-8B1CDB485A6F}" type="parTrans" cxnId="{582CB578-50BA-44C8-BF76-950093E4E667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DBEB39EC-9883-4F04-B024-4E8F9CEB02C1}" type="sibTrans" cxnId="{582CB578-50BA-44C8-BF76-950093E4E667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50EF1A33-FB25-4B50-9DA6-A6E7DBF6047B}">
      <dgm:prSet custT="1"/>
      <dgm:spPr/>
      <dgm:t>
        <a:bodyPr/>
        <a:lstStyle/>
        <a:p>
          <a:r>
            <a:rPr lang="en-US" sz="1050" dirty="0" smtClean="0">
              <a:latin typeface="Times New Roman" pitchFamily="18" charset="0"/>
              <a:cs typeface="Times New Roman" pitchFamily="18" charset="0"/>
            </a:rPr>
            <a:t>Panel</a:t>
          </a:r>
          <a:endParaRPr lang="en-US" sz="1050" dirty="0">
            <a:latin typeface="Times New Roman" pitchFamily="18" charset="0"/>
            <a:cs typeface="Times New Roman" pitchFamily="18" charset="0"/>
          </a:endParaRPr>
        </a:p>
      </dgm:t>
    </dgm:pt>
    <dgm:pt modelId="{904F303E-549E-4C40-80CA-DEADF2C8D58F}" type="parTrans" cxnId="{CFB0EBC1-0777-4399-8185-AF358F4DAFE5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25158B9C-11D4-42E3-8602-CB1C25040A74}" type="sibTrans" cxnId="{CFB0EBC1-0777-4399-8185-AF358F4DAFE5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4DFB4E96-60A3-438D-A2CC-92B384FCB5C2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050" dirty="0" smtClean="0">
              <a:latin typeface="Times New Roman" pitchFamily="18" charset="0"/>
              <a:cs typeface="Times New Roman" pitchFamily="18" charset="0"/>
            </a:rPr>
            <a:t>Applet</a:t>
          </a:r>
          <a:endParaRPr lang="en-US" sz="1050" dirty="0">
            <a:latin typeface="Times New Roman" pitchFamily="18" charset="0"/>
            <a:cs typeface="Times New Roman" pitchFamily="18" charset="0"/>
          </a:endParaRPr>
        </a:p>
      </dgm:t>
    </dgm:pt>
    <dgm:pt modelId="{5083654D-1FB1-4808-A676-3654C3AA80D8}" type="sibTrans" cxnId="{316B82E2-4247-4144-BE69-7C91D1662682}">
      <dgm:prSet/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D00BAAC4-53D2-4AB0-81B7-92CAE1C4BCA0}" type="parTrans" cxnId="{316B82E2-4247-4144-BE69-7C91D1662682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EE3BD877-315A-47F5-B5FE-D7523C5074A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Myapplet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52816563-82AB-4F0E-9A9B-A47A7BD8612C}" type="parTrans" cxnId="{9A0B639E-65B7-448C-98B7-EA6084F41F49}">
      <dgm:prSet/>
      <dgm:spPr/>
      <dgm:t>
        <a:bodyPr/>
        <a:lstStyle/>
        <a:p>
          <a:endParaRPr lang="en-US"/>
        </a:p>
      </dgm:t>
    </dgm:pt>
    <dgm:pt modelId="{70F991FE-5519-40B6-B9A6-A8E84F7CC238}" type="sibTrans" cxnId="{9A0B639E-65B7-448C-98B7-EA6084F41F49}">
      <dgm:prSet/>
      <dgm:spPr/>
      <dgm:t>
        <a:bodyPr/>
        <a:lstStyle/>
        <a:p>
          <a:endParaRPr lang="en-US"/>
        </a:p>
      </dgm:t>
    </dgm:pt>
    <dgm:pt modelId="{E4AA9DEA-6D3A-476F-9D7C-14D5EEEAB921}" type="pres">
      <dgm:prSet presAssocID="{DA0D909E-65E6-497F-8B4B-21969A58D5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66F03D-85BE-43A9-8801-79F4524CCA08}" type="pres">
      <dgm:prSet presAssocID="{DA0D909E-65E6-497F-8B4B-21969A58D55F}" presName="hierFlow" presStyleCnt="0"/>
      <dgm:spPr/>
    </dgm:pt>
    <dgm:pt modelId="{D8E2F366-891D-4E3E-85BF-1A3F0F210D3F}" type="pres">
      <dgm:prSet presAssocID="{DA0D909E-65E6-497F-8B4B-21969A58D5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A88ABB-22CD-4999-B17F-1AF180EB9219}" type="pres">
      <dgm:prSet presAssocID="{CBB28725-276E-472E-9D4F-68313BF61968}" presName="Name14" presStyleCnt="0"/>
      <dgm:spPr/>
    </dgm:pt>
    <dgm:pt modelId="{187C0653-22E9-4327-A64A-243B1C8A29D0}" type="pres">
      <dgm:prSet presAssocID="{CBB28725-276E-472E-9D4F-68313BF6196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CA9C3-3FCC-4D2B-A15F-C3C0D252395B}" type="pres">
      <dgm:prSet presAssocID="{CBB28725-276E-472E-9D4F-68313BF61968}" presName="hierChild2" presStyleCnt="0"/>
      <dgm:spPr/>
    </dgm:pt>
    <dgm:pt modelId="{AE5E7BDF-0D96-44E5-B59B-21CE7391B786}" type="pres">
      <dgm:prSet presAssocID="{62C4CCEB-2078-47D3-B8EA-41147550817B}" presName="Name19" presStyleLbl="parChTrans1D2" presStyleIdx="0" presStyleCnt="1"/>
      <dgm:spPr/>
      <dgm:t>
        <a:bodyPr/>
        <a:lstStyle/>
        <a:p>
          <a:endParaRPr lang="en-US"/>
        </a:p>
      </dgm:t>
    </dgm:pt>
    <dgm:pt modelId="{8EBC0B2A-3A4D-4587-A567-03AF2661C4E8}" type="pres">
      <dgm:prSet presAssocID="{470E9959-A936-4831-BA9D-98057A485C38}" presName="Name21" presStyleCnt="0"/>
      <dgm:spPr/>
    </dgm:pt>
    <dgm:pt modelId="{D2227CEA-E813-460F-AD4B-2E927FC6D80D}" type="pres">
      <dgm:prSet presAssocID="{470E9959-A936-4831-BA9D-98057A485C38}" presName="level2Shape" presStyleLbl="node2" presStyleIdx="0" presStyleCnt="1"/>
      <dgm:spPr/>
      <dgm:t>
        <a:bodyPr/>
        <a:lstStyle/>
        <a:p>
          <a:endParaRPr lang="en-US"/>
        </a:p>
      </dgm:t>
    </dgm:pt>
    <dgm:pt modelId="{B556C190-11D7-4A9A-91EF-F0C14E42FD4E}" type="pres">
      <dgm:prSet presAssocID="{470E9959-A936-4831-BA9D-98057A485C38}" presName="hierChild3" presStyleCnt="0"/>
      <dgm:spPr/>
    </dgm:pt>
    <dgm:pt modelId="{AD7E09EA-03B4-4078-A21E-4571A39D68F4}" type="pres">
      <dgm:prSet presAssocID="{195E0761-00BD-4ED4-9C26-8B1CDB485A6F}" presName="Name19" presStyleLbl="parChTrans1D3" presStyleIdx="0" presStyleCnt="1"/>
      <dgm:spPr/>
      <dgm:t>
        <a:bodyPr/>
        <a:lstStyle/>
        <a:p>
          <a:endParaRPr lang="en-US"/>
        </a:p>
      </dgm:t>
    </dgm:pt>
    <dgm:pt modelId="{3122D4EE-E339-41A9-8FC4-FAC91B6E50FE}" type="pres">
      <dgm:prSet presAssocID="{EB881DE8-EFE8-4EB3-97DC-EC89A80F1B64}" presName="Name21" presStyleCnt="0"/>
      <dgm:spPr/>
    </dgm:pt>
    <dgm:pt modelId="{B1989CB3-E6AC-490A-94CE-B944F9B02D1D}" type="pres">
      <dgm:prSet presAssocID="{EB881DE8-EFE8-4EB3-97DC-EC89A80F1B64}" presName="level2Shape" presStyleLbl="node3" presStyleIdx="0" presStyleCnt="1"/>
      <dgm:spPr/>
      <dgm:t>
        <a:bodyPr/>
        <a:lstStyle/>
        <a:p>
          <a:endParaRPr lang="en-US"/>
        </a:p>
      </dgm:t>
    </dgm:pt>
    <dgm:pt modelId="{6B087945-4DB1-4214-A4E7-FB5D077A7543}" type="pres">
      <dgm:prSet presAssocID="{EB881DE8-EFE8-4EB3-97DC-EC89A80F1B64}" presName="hierChild3" presStyleCnt="0"/>
      <dgm:spPr/>
    </dgm:pt>
    <dgm:pt modelId="{A6564A11-BC04-4490-98D7-3A7F7877B52F}" type="pres">
      <dgm:prSet presAssocID="{904F303E-549E-4C40-80CA-DEADF2C8D58F}" presName="Name19" presStyleLbl="parChTrans1D4" presStyleIdx="0" presStyleCnt="3"/>
      <dgm:spPr/>
      <dgm:t>
        <a:bodyPr/>
        <a:lstStyle/>
        <a:p>
          <a:endParaRPr lang="en-US"/>
        </a:p>
      </dgm:t>
    </dgm:pt>
    <dgm:pt modelId="{3E4FB63B-F7E5-4FBE-A33B-297FBBA892CD}" type="pres">
      <dgm:prSet presAssocID="{50EF1A33-FB25-4B50-9DA6-A6E7DBF6047B}" presName="Name21" presStyleCnt="0"/>
      <dgm:spPr/>
    </dgm:pt>
    <dgm:pt modelId="{B9D8F899-28B5-4A18-BF41-201F768FB339}" type="pres">
      <dgm:prSet presAssocID="{50EF1A33-FB25-4B50-9DA6-A6E7DBF6047B}" presName="level2Shape" presStyleLbl="node4" presStyleIdx="0" presStyleCnt="3"/>
      <dgm:spPr/>
      <dgm:t>
        <a:bodyPr/>
        <a:lstStyle/>
        <a:p>
          <a:endParaRPr lang="en-US"/>
        </a:p>
      </dgm:t>
    </dgm:pt>
    <dgm:pt modelId="{6946F440-E849-4C20-AFD9-58B3AFC105AF}" type="pres">
      <dgm:prSet presAssocID="{50EF1A33-FB25-4B50-9DA6-A6E7DBF6047B}" presName="hierChild3" presStyleCnt="0"/>
      <dgm:spPr/>
    </dgm:pt>
    <dgm:pt modelId="{DC285B25-B026-459E-84E8-9378B3FEA20F}" type="pres">
      <dgm:prSet presAssocID="{D00BAAC4-53D2-4AB0-81B7-92CAE1C4BCA0}" presName="Name19" presStyleLbl="parChTrans1D4" presStyleIdx="1" presStyleCnt="3"/>
      <dgm:spPr/>
      <dgm:t>
        <a:bodyPr/>
        <a:lstStyle/>
        <a:p>
          <a:endParaRPr lang="en-US"/>
        </a:p>
      </dgm:t>
    </dgm:pt>
    <dgm:pt modelId="{1513AE80-99EA-4DE2-9FF7-7584A5C36FC2}" type="pres">
      <dgm:prSet presAssocID="{4DFB4E96-60A3-438D-A2CC-92B384FCB5C2}" presName="Name21" presStyleCnt="0"/>
      <dgm:spPr/>
    </dgm:pt>
    <dgm:pt modelId="{E71C72D6-9EA4-465D-AC45-30B3B6281EDB}" type="pres">
      <dgm:prSet presAssocID="{4DFB4E96-60A3-438D-A2CC-92B384FCB5C2}" presName="level2Shape" presStyleLbl="node4" presStyleIdx="1" presStyleCnt="3"/>
      <dgm:spPr/>
      <dgm:t>
        <a:bodyPr/>
        <a:lstStyle/>
        <a:p>
          <a:endParaRPr lang="en-US"/>
        </a:p>
      </dgm:t>
    </dgm:pt>
    <dgm:pt modelId="{4146203D-A351-4192-99DE-19A4B00D1BAD}" type="pres">
      <dgm:prSet presAssocID="{4DFB4E96-60A3-438D-A2CC-92B384FCB5C2}" presName="hierChild3" presStyleCnt="0"/>
      <dgm:spPr/>
    </dgm:pt>
    <dgm:pt modelId="{9DEAF4FC-0E79-40CA-84D0-463D417A7DC8}" type="pres">
      <dgm:prSet presAssocID="{52816563-82AB-4F0E-9A9B-A47A7BD8612C}" presName="Name19" presStyleLbl="parChTrans1D4" presStyleIdx="2" presStyleCnt="3"/>
      <dgm:spPr/>
      <dgm:t>
        <a:bodyPr/>
        <a:lstStyle/>
        <a:p>
          <a:endParaRPr lang="en-US"/>
        </a:p>
      </dgm:t>
    </dgm:pt>
    <dgm:pt modelId="{608DB140-DD4F-4165-85C1-E5B6F8AD1681}" type="pres">
      <dgm:prSet presAssocID="{EE3BD877-315A-47F5-B5FE-D7523C5074A0}" presName="Name21" presStyleCnt="0"/>
      <dgm:spPr/>
    </dgm:pt>
    <dgm:pt modelId="{ECEB2977-7FF2-49FE-BB08-9AE4D3977998}" type="pres">
      <dgm:prSet presAssocID="{EE3BD877-315A-47F5-B5FE-D7523C5074A0}" presName="level2Shape" presStyleLbl="node4" presStyleIdx="2" presStyleCnt="3"/>
      <dgm:spPr/>
      <dgm:t>
        <a:bodyPr/>
        <a:lstStyle/>
        <a:p>
          <a:endParaRPr lang="en-US"/>
        </a:p>
      </dgm:t>
    </dgm:pt>
    <dgm:pt modelId="{9AAB00C6-FD3A-492C-85AA-78DE8FE0EB00}" type="pres">
      <dgm:prSet presAssocID="{EE3BD877-315A-47F5-B5FE-D7523C5074A0}" presName="hierChild3" presStyleCnt="0"/>
      <dgm:spPr/>
    </dgm:pt>
    <dgm:pt modelId="{50CC11AB-EE85-4B0B-A444-4F7F582891C9}" type="pres">
      <dgm:prSet presAssocID="{DA0D909E-65E6-497F-8B4B-21969A58D55F}" presName="bgShapesFlow" presStyleCnt="0"/>
      <dgm:spPr/>
    </dgm:pt>
  </dgm:ptLst>
  <dgm:cxnLst>
    <dgm:cxn modelId="{582CB578-50BA-44C8-BF76-950093E4E667}" srcId="{470E9959-A936-4831-BA9D-98057A485C38}" destId="{EB881DE8-EFE8-4EB3-97DC-EC89A80F1B64}" srcOrd="0" destOrd="0" parTransId="{195E0761-00BD-4ED4-9C26-8B1CDB485A6F}" sibTransId="{DBEB39EC-9883-4F04-B024-4E8F9CEB02C1}"/>
    <dgm:cxn modelId="{3B559C80-1F44-4553-BABB-B8A78F42C290}" type="presOf" srcId="{195E0761-00BD-4ED4-9C26-8B1CDB485A6F}" destId="{AD7E09EA-03B4-4078-A21E-4571A39D68F4}" srcOrd="0" destOrd="0" presId="urn:microsoft.com/office/officeart/2005/8/layout/hierarchy6"/>
    <dgm:cxn modelId="{ED5FF85D-60E9-4911-BD31-2B4F5C97613B}" type="presOf" srcId="{DA0D909E-65E6-497F-8B4B-21969A58D55F}" destId="{E4AA9DEA-6D3A-476F-9D7C-14D5EEEAB921}" srcOrd="0" destOrd="0" presId="urn:microsoft.com/office/officeart/2005/8/layout/hierarchy6"/>
    <dgm:cxn modelId="{744DECA5-19DD-46F8-81D8-E63E6100D8CD}" type="presOf" srcId="{CBB28725-276E-472E-9D4F-68313BF61968}" destId="{187C0653-22E9-4327-A64A-243B1C8A29D0}" srcOrd="0" destOrd="0" presId="urn:microsoft.com/office/officeart/2005/8/layout/hierarchy6"/>
    <dgm:cxn modelId="{E8663A5F-6C40-4E72-B060-2516F1AD7451}" type="presOf" srcId="{62C4CCEB-2078-47D3-B8EA-41147550817B}" destId="{AE5E7BDF-0D96-44E5-B59B-21CE7391B786}" srcOrd="0" destOrd="0" presId="urn:microsoft.com/office/officeart/2005/8/layout/hierarchy6"/>
    <dgm:cxn modelId="{8E414893-7EF3-4E48-8B99-4AEA4CD44317}" type="presOf" srcId="{EB881DE8-EFE8-4EB3-97DC-EC89A80F1B64}" destId="{B1989CB3-E6AC-490A-94CE-B944F9B02D1D}" srcOrd="0" destOrd="0" presId="urn:microsoft.com/office/officeart/2005/8/layout/hierarchy6"/>
    <dgm:cxn modelId="{9A0B639E-65B7-448C-98B7-EA6084F41F49}" srcId="{4DFB4E96-60A3-438D-A2CC-92B384FCB5C2}" destId="{EE3BD877-315A-47F5-B5FE-D7523C5074A0}" srcOrd="0" destOrd="0" parTransId="{52816563-82AB-4F0E-9A9B-A47A7BD8612C}" sibTransId="{70F991FE-5519-40B6-B9A6-A8E84F7CC238}"/>
    <dgm:cxn modelId="{316B82E2-4247-4144-BE69-7C91D1662682}" srcId="{50EF1A33-FB25-4B50-9DA6-A6E7DBF6047B}" destId="{4DFB4E96-60A3-438D-A2CC-92B384FCB5C2}" srcOrd="0" destOrd="0" parTransId="{D00BAAC4-53D2-4AB0-81B7-92CAE1C4BCA0}" sibTransId="{5083654D-1FB1-4808-A676-3654C3AA80D8}"/>
    <dgm:cxn modelId="{0D061FC9-2F2F-47BD-872B-67D7BB625576}" srcId="{CBB28725-276E-472E-9D4F-68313BF61968}" destId="{470E9959-A936-4831-BA9D-98057A485C38}" srcOrd="0" destOrd="0" parTransId="{62C4CCEB-2078-47D3-B8EA-41147550817B}" sibTransId="{0FDE9F49-F0CF-4B3A-88FE-E34E95E17B80}"/>
    <dgm:cxn modelId="{E84FDEE3-7E52-4A39-A960-9590847FCFD8}" type="presOf" srcId="{4DFB4E96-60A3-438D-A2CC-92B384FCB5C2}" destId="{E71C72D6-9EA4-465D-AC45-30B3B6281EDB}" srcOrd="0" destOrd="0" presId="urn:microsoft.com/office/officeart/2005/8/layout/hierarchy6"/>
    <dgm:cxn modelId="{CFB0EBC1-0777-4399-8185-AF358F4DAFE5}" srcId="{EB881DE8-EFE8-4EB3-97DC-EC89A80F1B64}" destId="{50EF1A33-FB25-4B50-9DA6-A6E7DBF6047B}" srcOrd="0" destOrd="0" parTransId="{904F303E-549E-4C40-80CA-DEADF2C8D58F}" sibTransId="{25158B9C-11D4-42E3-8602-CB1C25040A74}"/>
    <dgm:cxn modelId="{CA9ACD89-75CF-42E4-8990-DA68C6995814}" srcId="{DA0D909E-65E6-497F-8B4B-21969A58D55F}" destId="{CBB28725-276E-472E-9D4F-68313BF61968}" srcOrd="0" destOrd="0" parTransId="{5909CBE3-3B88-4738-9619-317AB6427A73}" sibTransId="{6CA1C84A-8E9D-480E-8E7D-EF936A8533CB}"/>
    <dgm:cxn modelId="{B761B0AE-7D85-4673-A218-091C9AAE6525}" type="presOf" srcId="{904F303E-549E-4C40-80CA-DEADF2C8D58F}" destId="{A6564A11-BC04-4490-98D7-3A7F7877B52F}" srcOrd="0" destOrd="0" presId="urn:microsoft.com/office/officeart/2005/8/layout/hierarchy6"/>
    <dgm:cxn modelId="{4505FE12-E0A4-46AE-9E5C-AA1F4918B7EC}" type="presOf" srcId="{52816563-82AB-4F0E-9A9B-A47A7BD8612C}" destId="{9DEAF4FC-0E79-40CA-84D0-463D417A7DC8}" srcOrd="0" destOrd="0" presId="urn:microsoft.com/office/officeart/2005/8/layout/hierarchy6"/>
    <dgm:cxn modelId="{3CA0DB1C-7FFD-4B8E-9B6A-BB41A032F6E0}" type="presOf" srcId="{50EF1A33-FB25-4B50-9DA6-A6E7DBF6047B}" destId="{B9D8F899-28B5-4A18-BF41-201F768FB339}" srcOrd="0" destOrd="0" presId="urn:microsoft.com/office/officeart/2005/8/layout/hierarchy6"/>
    <dgm:cxn modelId="{07AB9601-3E09-4A6A-885D-813B521C5CA5}" type="presOf" srcId="{470E9959-A936-4831-BA9D-98057A485C38}" destId="{D2227CEA-E813-460F-AD4B-2E927FC6D80D}" srcOrd="0" destOrd="0" presId="urn:microsoft.com/office/officeart/2005/8/layout/hierarchy6"/>
    <dgm:cxn modelId="{1D1D5D30-579F-4829-B204-1822D6EA6805}" type="presOf" srcId="{EE3BD877-315A-47F5-B5FE-D7523C5074A0}" destId="{ECEB2977-7FF2-49FE-BB08-9AE4D3977998}" srcOrd="0" destOrd="0" presId="urn:microsoft.com/office/officeart/2005/8/layout/hierarchy6"/>
    <dgm:cxn modelId="{0816F051-A67A-4510-B75C-5DBD323BB174}" type="presOf" srcId="{D00BAAC4-53D2-4AB0-81B7-92CAE1C4BCA0}" destId="{DC285B25-B026-459E-84E8-9378B3FEA20F}" srcOrd="0" destOrd="0" presId="urn:microsoft.com/office/officeart/2005/8/layout/hierarchy6"/>
    <dgm:cxn modelId="{7E3ADDF0-1DDE-435F-BF69-57C86BAF16CF}" type="presParOf" srcId="{E4AA9DEA-6D3A-476F-9D7C-14D5EEEAB921}" destId="{6066F03D-85BE-43A9-8801-79F4524CCA08}" srcOrd="0" destOrd="0" presId="urn:microsoft.com/office/officeart/2005/8/layout/hierarchy6"/>
    <dgm:cxn modelId="{ADDC3E48-7C28-4834-93E0-24A3C39E6586}" type="presParOf" srcId="{6066F03D-85BE-43A9-8801-79F4524CCA08}" destId="{D8E2F366-891D-4E3E-85BF-1A3F0F210D3F}" srcOrd="0" destOrd="0" presId="urn:microsoft.com/office/officeart/2005/8/layout/hierarchy6"/>
    <dgm:cxn modelId="{5DB3F54B-37E7-4AD0-B993-170B62DA192B}" type="presParOf" srcId="{D8E2F366-891D-4E3E-85BF-1A3F0F210D3F}" destId="{A2A88ABB-22CD-4999-B17F-1AF180EB9219}" srcOrd="0" destOrd="0" presId="urn:microsoft.com/office/officeart/2005/8/layout/hierarchy6"/>
    <dgm:cxn modelId="{408FC564-7461-44C9-A54F-4B4E9B720D71}" type="presParOf" srcId="{A2A88ABB-22CD-4999-B17F-1AF180EB9219}" destId="{187C0653-22E9-4327-A64A-243B1C8A29D0}" srcOrd="0" destOrd="0" presId="urn:microsoft.com/office/officeart/2005/8/layout/hierarchy6"/>
    <dgm:cxn modelId="{41F1AD9B-D658-4AF9-BBE0-8D9444F3C21C}" type="presParOf" srcId="{A2A88ABB-22CD-4999-B17F-1AF180EB9219}" destId="{37CCA9C3-3FCC-4D2B-A15F-C3C0D252395B}" srcOrd="1" destOrd="0" presId="urn:microsoft.com/office/officeart/2005/8/layout/hierarchy6"/>
    <dgm:cxn modelId="{3F6551E1-6374-421C-85CC-BB73321266C4}" type="presParOf" srcId="{37CCA9C3-3FCC-4D2B-A15F-C3C0D252395B}" destId="{AE5E7BDF-0D96-44E5-B59B-21CE7391B786}" srcOrd="0" destOrd="0" presId="urn:microsoft.com/office/officeart/2005/8/layout/hierarchy6"/>
    <dgm:cxn modelId="{CE5FA9A1-8041-4FE7-B02A-C4115B6E4953}" type="presParOf" srcId="{37CCA9C3-3FCC-4D2B-A15F-C3C0D252395B}" destId="{8EBC0B2A-3A4D-4587-A567-03AF2661C4E8}" srcOrd="1" destOrd="0" presId="urn:microsoft.com/office/officeart/2005/8/layout/hierarchy6"/>
    <dgm:cxn modelId="{F605044E-7987-41CD-9E5D-54F9032F76EA}" type="presParOf" srcId="{8EBC0B2A-3A4D-4587-A567-03AF2661C4E8}" destId="{D2227CEA-E813-460F-AD4B-2E927FC6D80D}" srcOrd="0" destOrd="0" presId="urn:microsoft.com/office/officeart/2005/8/layout/hierarchy6"/>
    <dgm:cxn modelId="{B7D167F1-41E8-4B78-AFD8-E6362F3A382F}" type="presParOf" srcId="{8EBC0B2A-3A4D-4587-A567-03AF2661C4E8}" destId="{B556C190-11D7-4A9A-91EF-F0C14E42FD4E}" srcOrd="1" destOrd="0" presId="urn:microsoft.com/office/officeart/2005/8/layout/hierarchy6"/>
    <dgm:cxn modelId="{23E3856D-7249-44DE-991E-63E7E5FCA498}" type="presParOf" srcId="{B556C190-11D7-4A9A-91EF-F0C14E42FD4E}" destId="{AD7E09EA-03B4-4078-A21E-4571A39D68F4}" srcOrd="0" destOrd="0" presId="urn:microsoft.com/office/officeart/2005/8/layout/hierarchy6"/>
    <dgm:cxn modelId="{693B67EB-99CA-49AD-AB6C-6CBCCF63E7E6}" type="presParOf" srcId="{B556C190-11D7-4A9A-91EF-F0C14E42FD4E}" destId="{3122D4EE-E339-41A9-8FC4-FAC91B6E50FE}" srcOrd="1" destOrd="0" presId="urn:microsoft.com/office/officeart/2005/8/layout/hierarchy6"/>
    <dgm:cxn modelId="{5B46345F-2FD3-45FE-88AF-38A30C66FEB0}" type="presParOf" srcId="{3122D4EE-E339-41A9-8FC4-FAC91B6E50FE}" destId="{B1989CB3-E6AC-490A-94CE-B944F9B02D1D}" srcOrd="0" destOrd="0" presId="urn:microsoft.com/office/officeart/2005/8/layout/hierarchy6"/>
    <dgm:cxn modelId="{0D28F09D-9B89-479D-8F44-625E4C7D3536}" type="presParOf" srcId="{3122D4EE-E339-41A9-8FC4-FAC91B6E50FE}" destId="{6B087945-4DB1-4214-A4E7-FB5D077A7543}" srcOrd="1" destOrd="0" presId="urn:microsoft.com/office/officeart/2005/8/layout/hierarchy6"/>
    <dgm:cxn modelId="{E8F8F0A8-2119-4D08-9433-8E0660297BEC}" type="presParOf" srcId="{6B087945-4DB1-4214-A4E7-FB5D077A7543}" destId="{A6564A11-BC04-4490-98D7-3A7F7877B52F}" srcOrd="0" destOrd="0" presId="urn:microsoft.com/office/officeart/2005/8/layout/hierarchy6"/>
    <dgm:cxn modelId="{E8E4384D-36BA-4ECE-8FCF-B5294AB6553E}" type="presParOf" srcId="{6B087945-4DB1-4214-A4E7-FB5D077A7543}" destId="{3E4FB63B-F7E5-4FBE-A33B-297FBBA892CD}" srcOrd="1" destOrd="0" presId="urn:microsoft.com/office/officeart/2005/8/layout/hierarchy6"/>
    <dgm:cxn modelId="{0F4E53A6-A7EB-4579-A947-A71B6B4E89DF}" type="presParOf" srcId="{3E4FB63B-F7E5-4FBE-A33B-297FBBA892CD}" destId="{B9D8F899-28B5-4A18-BF41-201F768FB339}" srcOrd="0" destOrd="0" presId="urn:microsoft.com/office/officeart/2005/8/layout/hierarchy6"/>
    <dgm:cxn modelId="{B6753029-E5DF-4B60-84BE-7D2D3935DC30}" type="presParOf" srcId="{3E4FB63B-F7E5-4FBE-A33B-297FBBA892CD}" destId="{6946F440-E849-4C20-AFD9-58B3AFC105AF}" srcOrd="1" destOrd="0" presId="urn:microsoft.com/office/officeart/2005/8/layout/hierarchy6"/>
    <dgm:cxn modelId="{E08F2F74-4557-4414-AC21-5A0331692E74}" type="presParOf" srcId="{6946F440-E849-4C20-AFD9-58B3AFC105AF}" destId="{DC285B25-B026-459E-84E8-9378B3FEA20F}" srcOrd="0" destOrd="0" presId="urn:microsoft.com/office/officeart/2005/8/layout/hierarchy6"/>
    <dgm:cxn modelId="{5410909A-2764-451F-BA4E-4D6EF271FA8C}" type="presParOf" srcId="{6946F440-E849-4C20-AFD9-58B3AFC105AF}" destId="{1513AE80-99EA-4DE2-9FF7-7584A5C36FC2}" srcOrd="1" destOrd="0" presId="urn:microsoft.com/office/officeart/2005/8/layout/hierarchy6"/>
    <dgm:cxn modelId="{C1B7F3DE-E10F-4C49-9F0F-04E112878C76}" type="presParOf" srcId="{1513AE80-99EA-4DE2-9FF7-7584A5C36FC2}" destId="{E71C72D6-9EA4-465D-AC45-30B3B6281EDB}" srcOrd="0" destOrd="0" presId="urn:microsoft.com/office/officeart/2005/8/layout/hierarchy6"/>
    <dgm:cxn modelId="{C72D0793-614E-43F8-9C33-0EA0ECAD80C5}" type="presParOf" srcId="{1513AE80-99EA-4DE2-9FF7-7584A5C36FC2}" destId="{4146203D-A351-4192-99DE-19A4B00D1BAD}" srcOrd="1" destOrd="0" presId="urn:microsoft.com/office/officeart/2005/8/layout/hierarchy6"/>
    <dgm:cxn modelId="{6138F9DE-F4D2-413B-AFEB-97B7558ADBEC}" type="presParOf" srcId="{4146203D-A351-4192-99DE-19A4B00D1BAD}" destId="{9DEAF4FC-0E79-40CA-84D0-463D417A7DC8}" srcOrd="0" destOrd="0" presId="urn:microsoft.com/office/officeart/2005/8/layout/hierarchy6"/>
    <dgm:cxn modelId="{3549A45D-4636-4EFE-8B53-4220A29AF03A}" type="presParOf" srcId="{4146203D-A351-4192-99DE-19A4B00D1BAD}" destId="{608DB140-DD4F-4165-85C1-E5B6F8AD1681}" srcOrd="1" destOrd="0" presId="urn:microsoft.com/office/officeart/2005/8/layout/hierarchy6"/>
    <dgm:cxn modelId="{189360C6-E901-4B69-BEF0-7504A4A9390D}" type="presParOf" srcId="{608DB140-DD4F-4165-85C1-E5B6F8AD1681}" destId="{ECEB2977-7FF2-49FE-BB08-9AE4D3977998}" srcOrd="0" destOrd="0" presId="urn:microsoft.com/office/officeart/2005/8/layout/hierarchy6"/>
    <dgm:cxn modelId="{A87346B1-7C2F-4131-B466-49930C2B6323}" type="presParOf" srcId="{608DB140-DD4F-4165-85C1-E5B6F8AD1681}" destId="{9AAB00C6-FD3A-492C-85AA-78DE8FE0EB00}" srcOrd="1" destOrd="0" presId="urn:microsoft.com/office/officeart/2005/8/layout/hierarchy6"/>
    <dgm:cxn modelId="{5D271E65-7C74-40B0-A1EF-4722F60A3399}" type="presParOf" srcId="{E4AA9DEA-6D3A-476F-9D7C-14D5EEEAB921}" destId="{50CC11AB-EE85-4B0B-A444-4F7F582891C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C0653-22E9-4327-A64A-243B1C8A29D0}">
      <dsp:nvSpPr>
        <dsp:cNvPr id="0" name=""/>
        <dsp:cNvSpPr/>
      </dsp:nvSpPr>
      <dsp:spPr>
        <a:xfrm>
          <a:off x="2000640" y="2083"/>
          <a:ext cx="799318" cy="53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itchFamily="18" charset="0"/>
              <a:cs typeface="Times New Roman" pitchFamily="18" charset="0"/>
            </a:rPr>
            <a:t>Object</a:t>
          </a:r>
          <a:endParaRPr lang="en-US" sz="10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17690"/>
        <a:ext cx="768104" cy="501665"/>
      </dsp:txXfrm>
    </dsp:sp>
    <dsp:sp modelId="{AE5E7BDF-0D96-44E5-B59B-21CE7391B786}">
      <dsp:nvSpPr>
        <dsp:cNvPr id="0" name=""/>
        <dsp:cNvSpPr/>
      </dsp:nvSpPr>
      <dsp:spPr>
        <a:xfrm>
          <a:off x="2354580" y="534962"/>
          <a:ext cx="91440" cy="213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27CEA-E813-460F-AD4B-2E927FC6D80D}">
      <dsp:nvSpPr>
        <dsp:cNvPr id="0" name=""/>
        <dsp:cNvSpPr/>
      </dsp:nvSpPr>
      <dsp:spPr>
        <a:xfrm>
          <a:off x="2000640" y="748114"/>
          <a:ext cx="799318" cy="53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itchFamily="18" charset="0"/>
              <a:cs typeface="Times New Roman" pitchFamily="18" charset="0"/>
            </a:rPr>
            <a:t>Component</a:t>
          </a:r>
          <a:endParaRPr lang="en-US" sz="10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763721"/>
        <a:ext cx="768104" cy="501665"/>
      </dsp:txXfrm>
    </dsp:sp>
    <dsp:sp modelId="{AD7E09EA-03B4-4078-A21E-4571A39D68F4}">
      <dsp:nvSpPr>
        <dsp:cNvPr id="0" name=""/>
        <dsp:cNvSpPr/>
      </dsp:nvSpPr>
      <dsp:spPr>
        <a:xfrm>
          <a:off x="2354580" y="1280993"/>
          <a:ext cx="91440" cy="213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9CB3-E6AC-490A-94CE-B944F9B02D1D}">
      <dsp:nvSpPr>
        <dsp:cNvPr id="0" name=""/>
        <dsp:cNvSpPr/>
      </dsp:nvSpPr>
      <dsp:spPr>
        <a:xfrm>
          <a:off x="2000640" y="1494145"/>
          <a:ext cx="799318" cy="53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itchFamily="18" charset="0"/>
              <a:cs typeface="Times New Roman" pitchFamily="18" charset="0"/>
            </a:rPr>
            <a:t>Container</a:t>
          </a:r>
          <a:endParaRPr lang="en-US" sz="10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1509752"/>
        <a:ext cx="768104" cy="501665"/>
      </dsp:txXfrm>
    </dsp:sp>
    <dsp:sp modelId="{A6564A11-BC04-4490-98D7-3A7F7877B52F}">
      <dsp:nvSpPr>
        <dsp:cNvPr id="0" name=""/>
        <dsp:cNvSpPr/>
      </dsp:nvSpPr>
      <dsp:spPr>
        <a:xfrm>
          <a:off x="2354580" y="2027024"/>
          <a:ext cx="91440" cy="213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8F899-28B5-4A18-BF41-201F768FB339}">
      <dsp:nvSpPr>
        <dsp:cNvPr id="0" name=""/>
        <dsp:cNvSpPr/>
      </dsp:nvSpPr>
      <dsp:spPr>
        <a:xfrm>
          <a:off x="2000640" y="2240175"/>
          <a:ext cx="799318" cy="532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itchFamily="18" charset="0"/>
              <a:cs typeface="Times New Roman" pitchFamily="18" charset="0"/>
            </a:rPr>
            <a:t>Panel</a:t>
          </a:r>
          <a:endParaRPr lang="en-US" sz="10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2255782"/>
        <a:ext cx="768104" cy="501665"/>
      </dsp:txXfrm>
    </dsp:sp>
    <dsp:sp modelId="{DC285B25-B026-459E-84E8-9378B3FEA20F}">
      <dsp:nvSpPr>
        <dsp:cNvPr id="0" name=""/>
        <dsp:cNvSpPr/>
      </dsp:nvSpPr>
      <dsp:spPr>
        <a:xfrm>
          <a:off x="2354580" y="2773054"/>
          <a:ext cx="91440" cy="213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5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E71C72D6-9EA4-465D-AC45-30B3B6281EDB}">
      <dsp:nvSpPr>
        <dsp:cNvPr id="0" name=""/>
        <dsp:cNvSpPr/>
      </dsp:nvSpPr>
      <dsp:spPr>
        <a:xfrm>
          <a:off x="2000640" y="2986206"/>
          <a:ext cx="799318" cy="5328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itchFamily="18" charset="0"/>
              <a:cs typeface="Times New Roman" pitchFamily="18" charset="0"/>
            </a:rPr>
            <a:t>Applet</a:t>
          </a:r>
          <a:endParaRPr lang="en-US" sz="10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3001813"/>
        <a:ext cx="768104" cy="501665"/>
      </dsp:txXfrm>
    </dsp:sp>
    <dsp:sp modelId="{9DEAF4FC-0E79-40CA-84D0-463D417A7DC8}">
      <dsp:nvSpPr>
        <dsp:cNvPr id="0" name=""/>
        <dsp:cNvSpPr/>
      </dsp:nvSpPr>
      <dsp:spPr>
        <a:xfrm>
          <a:off x="2354580" y="3519085"/>
          <a:ext cx="91440" cy="213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B2977-7FF2-49FE-BB08-9AE4D3977998}">
      <dsp:nvSpPr>
        <dsp:cNvPr id="0" name=""/>
        <dsp:cNvSpPr/>
      </dsp:nvSpPr>
      <dsp:spPr>
        <a:xfrm>
          <a:off x="2000640" y="3732237"/>
          <a:ext cx="799318" cy="53287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imes New Roman" pitchFamily="18" charset="0"/>
              <a:cs typeface="Times New Roman" pitchFamily="18" charset="0"/>
            </a:rPr>
            <a:t>Myapplet</a:t>
          </a:r>
          <a:endParaRPr lang="en-US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6247" y="3747844"/>
        <a:ext cx="768104" cy="50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666750"/>
            <a:ext cx="60198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" pitchFamily="18" charset="0"/>
              </a:rPr>
              <a:t>import </a:t>
            </a:r>
            <a:r>
              <a:rPr lang="en-US" dirty="0" err="1" smtClean="0">
                <a:latin typeface="Times" pitchFamily="18" charset="0"/>
              </a:rPr>
              <a:t>java.applet.Applet</a:t>
            </a:r>
            <a:r>
              <a:rPr lang="en-US" dirty="0" smtClean="0">
                <a:latin typeface="Times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" pitchFamily="18" charset="0"/>
              </a:rPr>
              <a:t>import </a:t>
            </a:r>
            <a:r>
              <a:rPr lang="en-US" dirty="0" err="1" smtClean="0">
                <a:latin typeface="Times" pitchFamily="18" charset="0"/>
              </a:rPr>
              <a:t>java.awt.Graphics</a:t>
            </a:r>
            <a:r>
              <a:rPr lang="en-US" dirty="0" smtClean="0">
                <a:latin typeface="Times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" pitchFamily="18" charset="0"/>
              </a:rPr>
              <a:t>public class </a:t>
            </a:r>
            <a:r>
              <a:rPr lang="en-US" dirty="0" err="1" smtClean="0">
                <a:latin typeface="Times" pitchFamily="18" charset="0"/>
              </a:rPr>
              <a:t>Myapplet</a:t>
            </a:r>
            <a:r>
              <a:rPr lang="en-US" dirty="0" smtClean="0">
                <a:latin typeface="Times" pitchFamily="18" charset="0"/>
              </a:rPr>
              <a:t> extends </a:t>
            </a:r>
            <a:r>
              <a:rPr lang="en-US" b="1" dirty="0" smtClean="0">
                <a:latin typeface="Times" pitchFamily="18" charset="0"/>
              </a:rPr>
              <a:t>Applet</a:t>
            </a:r>
          </a:p>
          <a:p>
            <a:pPr marL="0" indent="0">
              <a:buNone/>
            </a:pPr>
            <a:r>
              <a:rPr lang="en-US" dirty="0" smtClean="0">
                <a:latin typeface="Times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</a:rPr>
              <a:t> </a:t>
            </a:r>
            <a:r>
              <a:rPr lang="en-US" dirty="0" smtClean="0">
                <a:latin typeface="Times" pitchFamily="18" charset="0"/>
              </a:rPr>
              <a:t>      public void paint(Graphics g)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</a:rPr>
              <a:t> </a:t>
            </a:r>
            <a:r>
              <a:rPr lang="en-US" dirty="0" smtClean="0">
                <a:latin typeface="Times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</a:rPr>
              <a:t>	</a:t>
            </a:r>
            <a:r>
              <a:rPr lang="en-US" dirty="0" err="1" smtClean="0">
                <a:latin typeface="Times" pitchFamily="18" charset="0"/>
              </a:rPr>
              <a:t>g.drawString</a:t>
            </a:r>
            <a:r>
              <a:rPr lang="en-US" dirty="0" smtClean="0">
                <a:latin typeface="Times" pitchFamily="18" charset="0"/>
              </a:rPr>
              <a:t>(“Geeky Shows”, 50, 20);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</a:rPr>
              <a:t> </a:t>
            </a:r>
            <a:r>
              <a:rPr lang="en-US" dirty="0" smtClean="0">
                <a:latin typeface="Times" pitchFamily="18" charset="0"/>
              </a:rPr>
              <a:t>        }</a:t>
            </a:r>
            <a:endParaRPr lang="en-US" dirty="0">
              <a:latin typeface="Times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" pitchFamily="18" charset="0"/>
              </a:rPr>
              <a:t>}</a:t>
            </a:r>
            <a:endParaRPr lang="en-US" dirty="0">
              <a:latin typeface="Times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47035042"/>
              </p:ext>
            </p:extLst>
          </p:nvPr>
        </p:nvGraphicFramePr>
        <p:xfrm>
          <a:off x="4267200" y="133350"/>
          <a:ext cx="480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8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7C0653-22E9-4327-A64A-243B1C8A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87C0653-22E9-4327-A64A-243B1C8A29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5E7BDF-0D96-44E5-B59B-21CE7391B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E5E7BDF-0D96-44E5-B59B-21CE7391B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227CEA-E813-460F-AD4B-2E927FC6D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D2227CEA-E813-460F-AD4B-2E927FC6D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7E09EA-03B4-4078-A21E-4571A39D6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AD7E09EA-03B4-4078-A21E-4571A39D6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989CB3-E6AC-490A-94CE-B944F9B0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B1989CB3-E6AC-490A-94CE-B944F9B02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564A11-BC04-4490-98D7-3A7F7877B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A6564A11-BC04-4490-98D7-3A7F7877B5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D8F899-28B5-4A18-BF41-201F768FB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B9D8F899-28B5-4A18-BF41-201F768FB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85B25-B026-459E-84E8-9378B3FEA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DC285B25-B026-459E-84E8-9378B3FEA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1C72D6-9EA4-465D-AC45-30B3B6281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E71C72D6-9EA4-465D-AC45-30B3B6281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EAF4FC-0E79-40CA-84D0-463D417A7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9DEAF4FC-0E79-40CA-84D0-463D417A7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EB2977-7FF2-49FE-BB08-9AE4D3977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ECEB2977-7FF2-49FE-BB08-9AE4D3977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7</cp:revision>
  <dcterms:created xsi:type="dcterms:W3CDTF">2006-08-16T00:00:00Z</dcterms:created>
  <dcterms:modified xsi:type="dcterms:W3CDTF">2017-02-04T16:03:10Z</dcterms:modified>
</cp:coreProperties>
</file>