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04-Feb-17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34529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How to Run Applet 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Applet Viewer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Web Browser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86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Applet Viewer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457200" y="895350"/>
            <a:ext cx="4724400" cy="33940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Times" pitchFamily="18" charset="0"/>
              </a:rPr>
              <a:t>import </a:t>
            </a:r>
            <a:r>
              <a:rPr lang="en-US" sz="1200" dirty="0" err="1" smtClean="0">
                <a:latin typeface="Times" pitchFamily="18" charset="0"/>
              </a:rPr>
              <a:t>java.applet.Applet</a:t>
            </a:r>
            <a:r>
              <a:rPr lang="en-US" sz="1200" dirty="0" smtClean="0">
                <a:latin typeface="Times" pitchFamily="18" charset="0"/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latin typeface="Times" pitchFamily="18" charset="0"/>
              </a:rPr>
              <a:t>import </a:t>
            </a:r>
            <a:r>
              <a:rPr lang="en-US" sz="1200" dirty="0" err="1" smtClean="0">
                <a:latin typeface="Times" pitchFamily="18" charset="0"/>
              </a:rPr>
              <a:t>java.awt.Graphics</a:t>
            </a:r>
            <a:r>
              <a:rPr lang="en-US" sz="1200" dirty="0" smtClean="0">
                <a:latin typeface="Times" pitchFamily="18" charset="0"/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latin typeface="Times" pitchFamily="18" charset="0"/>
              </a:rPr>
              <a:t>public class </a:t>
            </a:r>
            <a:r>
              <a:rPr lang="en-US" sz="1200" dirty="0" err="1" smtClean="0">
                <a:latin typeface="Times" pitchFamily="18" charset="0"/>
              </a:rPr>
              <a:t>Myapplet</a:t>
            </a:r>
            <a:r>
              <a:rPr lang="en-US" sz="1200" dirty="0" smtClean="0">
                <a:latin typeface="Times" pitchFamily="18" charset="0"/>
              </a:rPr>
              <a:t> extends Applet</a:t>
            </a:r>
          </a:p>
          <a:p>
            <a:pPr marL="0" indent="0">
              <a:buNone/>
            </a:pPr>
            <a:r>
              <a:rPr lang="en-US" sz="1200" dirty="0" smtClean="0">
                <a:latin typeface="Times" pitchFamily="18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Times" pitchFamily="18" charset="0"/>
              </a:rPr>
              <a:t> </a:t>
            </a:r>
            <a:r>
              <a:rPr lang="en-US" sz="1200" dirty="0" smtClean="0">
                <a:latin typeface="Times" pitchFamily="18" charset="0"/>
              </a:rPr>
              <a:t>       public void paint(Graphics g)</a:t>
            </a:r>
          </a:p>
          <a:p>
            <a:pPr marL="0" indent="0">
              <a:buNone/>
            </a:pPr>
            <a:r>
              <a:rPr lang="en-US" sz="1200" dirty="0" smtClean="0">
                <a:latin typeface="Times" pitchFamily="18" charset="0"/>
              </a:rPr>
              <a:t>            {</a:t>
            </a:r>
          </a:p>
          <a:p>
            <a:pPr marL="0" indent="0">
              <a:buNone/>
            </a:pPr>
            <a:r>
              <a:rPr lang="en-US" sz="1200" dirty="0" smtClean="0">
                <a:latin typeface="Times" pitchFamily="18" charset="0"/>
              </a:rPr>
              <a:t>                    </a:t>
            </a:r>
            <a:r>
              <a:rPr lang="en-US" sz="1200" dirty="0" err="1" smtClean="0">
                <a:latin typeface="Times" pitchFamily="18" charset="0"/>
              </a:rPr>
              <a:t>g.drawString</a:t>
            </a:r>
            <a:r>
              <a:rPr lang="en-US" sz="1200" dirty="0" smtClean="0">
                <a:latin typeface="Times" pitchFamily="18" charset="0"/>
              </a:rPr>
              <a:t>(“Geeky Shows”, 50, 20);</a:t>
            </a:r>
          </a:p>
          <a:p>
            <a:pPr marL="0" indent="0">
              <a:buNone/>
            </a:pPr>
            <a:r>
              <a:rPr lang="en-US" sz="1200" dirty="0" smtClean="0">
                <a:latin typeface="Times" pitchFamily="18" charset="0"/>
              </a:rPr>
              <a:t>            }</a:t>
            </a:r>
            <a:endParaRPr lang="en-US" sz="1200" dirty="0">
              <a:latin typeface="Times" pitchFamily="18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Times" pitchFamily="18" charset="0"/>
              </a:rPr>
              <a:t>}</a:t>
            </a:r>
          </a:p>
          <a:p>
            <a:pPr marL="0" indent="0">
              <a:buNone/>
            </a:pPr>
            <a:endParaRPr lang="en-US" sz="1200" dirty="0" smtClean="0">
              <a:latin typeface="Times" pitchFamily="18" charset="0"/>
            </a:endParaRPr>
          </a:p>
          <a:p>
            <a:pPr marL="0" indent="0">
              <a:buNone/>
            </a:pPr>
            <a:r>
              <a:rPr lang="en-US" sz="1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/*</a:t>
            </a:r>
          </a:p>
          <a:p>
            <a:pPr marL="0" indent="0">
              <a:buNone/>
            </a:pPr>
            <a:r>
              <a:rPr lang="en-US" sz="1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APPLET code=“</a:t>
            </a:r>
            <a:r>
              <a:rPr lang="en-US" sz="12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Myapplet.class</a:t>
            </a:r>
            <a:r>
              <a:rPr lang="en-US" sz="1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” width = </a:t>
            </a:r>
            <a:r>
              <a:rPr lang="en-US" sz="1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“200</a:t>
            </a:r>
            <a:r>
              <a:rPr lang="en-US" sz="1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” height = </a:t>
            </a:r>
            <a:r>
              <a:rPr lang="en-US" sz="1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“150</a:t>
            </a:r>
            <a:r>
              <a:rPr lang="en-US" sz="1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”&gt;</a:t>
            </a:r>
          </a:p>
          <a:p>
            <a:pPr marL="0" indent="0">
              <a:buNone/>
            </a:pPr>
            <a:r>
              <a:rPr lang="en-US" sz="1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&lt;/APPLET&gt;</a:t>
            </a:r>
          </a:p>
          <a:p>
            <a:pPr marL="0" indent="0">
              <a:buNone/>
            </a:pPr>
            <a:r>
              <a:rPr lang="en-US" sz="1200" i="1" dirty="0" smtClean="0">
                <a:solidFill>
                  <a:srgbClr val="FF0000"/>
                </a:solidFill>
                <a:latin typeface="Times" pitchFamily="18" charset="0"/>
              </a:rPr>
              <a:t>*/</a:t>
            </a:r>
            <a:endParaRPr lang="en-US" sz="1200" i="1" dirty="0">
              <a:solidFill>
                <a:srgbClr val="FF0000"/>
              </a:solidFill>
              <a:latin typeface="Times" pitchFamily="18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5029200" y="966823"/>
            <a:ext cx="3733800" cy="3394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200" i="1" dirty="0">
              <a:solidFill>
                <a:srgbClr val="FF0000"/>
              </a:solidFill>
              <a:latin typeface="Times" pitchFamily="18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876800" y="969544"/>
            <a:ext cx="4038600" cy="3394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Save Applet Code with .java extension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Ex: - Myapplet.java 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Compile Applet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Code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Ex: -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javac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Myapplet.java</a:t>
            </a:r>
          </a:p>
          <a:p>
            <a:pPr marL="0" indent="0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Run using Applet Viewer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Ex:-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appletviewer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Myapplet.java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03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Web Browser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3810000" cy="1600200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Save Applet Code with .java extension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Ex: - Myapplet.java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Compile Applet Code. It will create .class file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Ex: 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Myapplet.class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Write HTML Code and embed your applet 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571750"/>
            <a:ext cx="5257800" cy="228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&lt;TITLE&gt;Welcome&lt;/TITLE&gt;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&lt;APPLET code=“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Myapplet.class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” width = “200” height = “150”&gt;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&lt;/APPLET&gt;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953000" y="819150"/>
            <a:ext cx="3657600" cy="2057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200" dirty="0" smtClean="0">
                <a:latin typeface="Times" pitchFamily="18" charset="0"/>
              </a:rPr>
              <a:t>import </a:t>
            </a:r>
            <a:r>
              <a:rPr lang="en-US" sz="1200" dirty="0" err="1" smtClean="0">
                <a:latin typeface="Times" pitchFamily="18" charset="0"/>
              </a:rPr>
              <a:t>java.applet.Applet</a:t>
            </a:r>
            <a:r>
              <a:rPr lang="en-US" sz="1200" dirty="0" smtClean="0">
                <a:latin typeface="Times" pitchFamily="18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>
                <a:latin typeface="Times" pitchFamily="18" charset="0"/>
              </a:rPr>
              <a:t>import </a:t>
            </a:r>
            <a:r>
              <a:rPr lang="en-US" sz="1200" dirty="0" err="1" smtClean="0">
                <a:latin typeface="Times" pitchFamily="18" charset="0"/>
              </a:rPr>
              <a:t>java.awt.Graphics</a:t>
            </a:r>
            <a:r>
              <a:rPr lang="en-US" sz="1200" dirty="0" smtClean="0">
                <a:latin typeface="Times" pitchFamily="18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>
                <a:latin typeface="Times" pitchFamily="18" charset="0"/>
              </a:rPr>
              <a:t>public class </a:t>
            </a:r>
            <a:r>
              <a:rPr lang="en-US" sz="1200" dirty="0" err="1" smtClean="0">
                <a:latin typeface="Times" pitchFamily="18" charset="0"/>
              </a:rPr>
              <a:t>Myapplet</a:t>
            </a:r>
            <a:r>
              <a:rPr lang="en-US" sz="1200" dirty="0" smtClean="0">
                <a:latin typeface="Times" pitchFamily="18" charset="0"/>
              </a:rPr>
              <a:t> extends Applet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>
                <a:latin typeface="Times" pitchFamily="18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>
                <a:latin typeface="Times" pitchFamily="18" charset="0"/>
              </a:rPr>
              <a:t> </a:t>
            </a:r>
            <a:r>
              <a:rPr lang="en-US" sz="1200" dirty="0" smtClean="0">
                <a:latin typeface="Times" pitchFamily="18" charset="0"/>
              </a:rPr>
              <a:t>       public void paint(Graphics g)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>
                <a:latin typeface="Times" pitchFamily="18" charset="0"/>
              </a:rPr>
              <a:t>             {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>
                <a:latin typeface="Times" pitchFamily="18" charset="0"/>
              </a:rPr>
              <a:t> </a:t>
            </a:r>
            <a:r>
              <a:rPr lang="en-US" sz="1200" dirty="0" smtClean="0">
                <a:latin typeface="Times" pitchFamily="18" charset="0"/>
              </a:rPr>
              <a:t>                   </a:t>
            </a:r>
            <a:r>
              <a:rPr lang="en-US" sz="1200" dirty="0" err="1" smtClean="0">
                <a:latin typeface="Times" pitchFamily="18" charset="0"/>
              </a:rPr>
              <a:t>g.drawString</a:t>
            </a:r>
            <a:r>
              <a:rPr lang="en-US" sz="1200" dirty="0" smtClean="0">
                <a:latin typeface="Times" pitchFamily="18" charset="0"/>
              </a:rPr>
              <a:t>(“Geeky Shows”, 50, 20);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>
                <a:latin typeface="Times" pitchFamily="18" charset="0"/>
              </a:rPr>
              <a:t> </a:t>
            </a:r>
            <a:r>
              <a:rPr lang="en-US" sz="1200" dirty="0" smtClean="0">
                <a:latin typeface="Times" pitchFamily="18" charset="0"/>
              </a:rPr>
              <a:t>            }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smtClean="0">
                <a:latin typeface="Times" pitchFamily="18" charset="0"/>
              </a:rPr>
              <a:t>}</a:t>
            </a:r>
            <a:endParaRPr lang="en-US" sz="1200" dirty="0">
              <a:latin typeface="Times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000364"/>
            <a:ext cx="2133601" cy="17049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72200" y="3562350"/>
            <a:ext cx="1579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Myapplet.java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Myapplet.class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Myapplet.html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36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animBg="1"/>
      <p:bldP spid="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158</Words>
  <Application>Microsoft Office PowerPoint</Application>
  <PresentationFormat>On-screen Show (16:9)</PresentationFormat>
  <Paragraphs>57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How to Run Applet </vt:lpstr>
      <vt:lpstr>Applet Viewer</vt:lpstr>
      <vt:lpstr>Web Browser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Run Applet </dc:title>
  <dc:creator>R</dc:creator>
  <cp:lastModifiedBy>Windows User</cp:lastModifiedBy>
  <cp:revision>12</cp:revision>
  <dcterms:created xsi:type="dcterms:W3CDTF">2006-08-16T00:00:00Z</dcterms:created>
  <dcterms:modified xsi:type="dcterms:W3CDTF">2017-02-04T17:37:43Z</dcterms:modified>
</cp:coreProperties>
</file>