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408"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10-Feb-17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a:latin typeface="Times New Roman" pitchFamily="18" charset="0"/>
                <a:cs typeface="Times New Roman" pitchFamily="18" charset="0"/>
              </a:rPr>
              <a:t>public void </a:t>
            </a:r>
            <a:r>
              <a:rPr lang="en-US" sz="4000" dirty="0" err="1">
                <a:latin typeface="Times New Roman" pitchFamily="18" charset="0"/>
                <a:cs typeface="Times New Roman" pitchFamily="18" charset="0"/>
              </a:rPr>
              <a:t>init</a:t>
            </a:r>
            <a:r>
              <a:rPr lang="en-US" sz="4000" dirty="0">
                <a:latin typeface="Times New Roman" pitchFamily="18" charset="0"/>
                <a:cs typeface="Times New Roman" pitchFamily="18" charset="0"/>
              </a:rPr>
              <a:t>( )</a:t>
            </a:r>
          </a:p>
        </p:txBody>
      </p:sp>
      <p:sp>
        <p:nvSpPr>
          <p:cNvPr id="5" name="Content Placeholder 4"/>
          <p:cNvSpPr>
            <a:spLocks noGrp="1"/>
          </p:cNvSpPr>
          <p:nvPr>
            <p:ph idx="1"/>
          </p:nvPr>
        </p:nvSpPr>
        <p:spPr/>
        <p:txBody>
          <a:bodyPr>
            <a:normAutofit/>
          </a:bodyPr>
          <a:lstStyle/>
          <a:p>
            <a:pPr marL="0" indent="0">
              <a:buNone/>
            </a:pPr>
            <a:r>
              <a:rPr lang="en-US" sz="2000" dirty="0" smtClean="0">
                <a:latin typeface="Times New Roman" pitchFamily="18" charset="0"/>
                <a:cs typeface="Times New Roman" pitchFamily="18" charset="0"/>
              </a:rPr>
              <a:t>This method is called exactly once in an applet’s life, when the applet is first loaded. It’s normally used to read PARAM tags, start downloading any other images or media files you need, and to set up the user interface. Most applets have </a:t>
            </a:r>
            <a:r>
              <a:rPr lang="en-US" sz="2000" dirty="0" err="1" smtClean="0">
                <a:latin typeface="Times New Roman" pitchFamily="18" charset="0"/>
                <a:cs typeface="Times New Roman" pitchFamily="18" charset="0"/>
              </a:rPr>
              <a:t>init</a:t>
            </a:r>
            <a:r>
              <a:rPr lang="en-US" sz="2000" dirty="0" smtClean="0">
                <a:latin typeface="Times New Roman" pitchFamily="18" charset="0"/>
                <a:cs typeface="Times New Roman" pitchFamily="18" charset="0"/>
              </a:rPr>
              <a:t>( ) methods.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70703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public void start (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Times New Roman" pitchFamily="18" charset="0"/>
                <a:cs typeface="Times New Roman" pitchFamily="18" charset="0"/>
              </a:rPr>
              <a:t>This method is called at least once in an applet’s life, when the applet is started or restarted. In some cases it may be called more than once. Many applets you write will not have explicit start( ) method and will merely inherit one from their super class. A start( ) method is often used to start any threads the Applet will need while it runs.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160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public void paint(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Times New Roman" pitchFamily="18" charset="0"/>
                <a:cs typeface="Times New Roman" pitchFamily="18" charset="0"/>
              </a:rPr>
              <a:t>The task of paint ( ) method is to draw graphics ( such as lines, rectangles, string on characters on the screen).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769096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public void stop(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buNone/>
            </a:pPr>
            <a:r>
              <a:rPr lang="en-US" sz="2000" dirty="0" smtClean="0">
                <a:latin typeface="Times New Roman" pitchFamily="18" charset="0"/>
                <a:cs typeface="Times New Roman" pitchFamily="18" charset="0"/>
              </a:rPr>
              <a:t>This method is called at least once in an Applet’s life, when the browser leaves the page in which the Applet is embedded. The Applet’s start( ) method will be called if at some later point the browser returns to the page containing the Applet. In some cases the stop ( ) method may be called multiple times in an Applet’s life. Many Applets you write will not have explicit stop( ) methods and will merely inherit one from their super class. Your Applet should use the stop( ) method to pause any running thread. When your Applet is stopped, it should not use any CPU cycles.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052859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public void destroy (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buNone/>
            </a:pPr>
            <a:r>
              <a:rPr lang="en-US" sz="2000" dirty="0" smtClean="0">
                <a:latin typeface="Times New Roman" pitchFamily="18" charset="0"/>
                <a:cs typeface="Times New Roman" pitchFamily="18" charset="0"/>
              </a:rPr>
              <a:t>This method is called exactly once in an Applet’s life, just before the web browser unloads the Applet. This method is generally used to perform any final clean-up. For example, an applet that stores state on the server might send some data back to the server before it is terminated. Many Applet programs generally don’t have explicit destroy( ) methods and just inherit one from their super class.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96363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369</Words>
  <Application>Microsoft Office PowerPoint</Application>
  <PresentationFormat>On-screen Show (16:9)</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public void init( )</vt:lpstr>
      <vt:lpstr>public void start ( )</vt:lpstr>
      <vt:lpstr>public void paint( )</vt:lpstr>
      <vt:lpstr>public void stop( )</vt:lpstr>
      <vt:lpstr>public void destroy (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void init( )</dc:title>
  <dc:creator>R</dc:creator>
  <cp:lastModifiedBy>Windows User</cp:lastModifiedBy>
  <cp:revision>2</cp:revision>
  <dcterms:created xsi:type="dcterms:W3CDTF">2006-08-16T00:00:00Z</dcterms:created>
  <dcterms:modified xsi:type="dcterms:W3CDTF">2017-02-10T08:01:53Z</dcterms:modified>
</cp:coreProperties>
</file>