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Object Tag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&lt;OBJECT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Myapplet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WIDTH=“300” HEIGHT=“200”&gt;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&lt;/OBJECT&gt;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Object Tag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Tag</dc:title>
  <dc:creator>R</dc:creator>
  <cp:lastModifiedBy>Windows User</cp:lastModifiedBy>
  <cp:revision>1</cp:revision>
  <dcterms:created xsi:type="dcterms:W3CDTF">2006-08-16T00:00:00Z</dcterms:created>
  <dcterms:modified xsi:type="dcterms:W3CDTF">2017-02-10T09:44:40Z</dcterms:modified>
</cp:coreProperties>
</file>