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0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10-Feb-17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10-Feb-17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PARAM TAG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Parameters are passed to Applets in NAME and VALUE attribute pairs in PARAM tags between the opening and closing APPLET tags. 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21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On-screen Show (16:9)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PARAM TAG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 TAG</dc:title>
  <dc:creator>R</dc:creator>
  <cp:lastModifiedBy>Windows User</cp:lastModifiedBy>
  <cp:revision>1</cp:revision>
  <dcterms:created xsi:type="dcterms:W3CDTF">2006-08-16T00:00:00Z</dcterms:created>
  <dcterms:modified xsi:type="dcterms:W3CDTF">2017-02-10T09:50:20Z</dcterms:modified>
</cp:coreProperties>
</file>