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E6ABAA-CA8C-419E-AFE4-9844DAD1538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1880" cy="420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82200" y="1015560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77640" y="3574080"/>
            <a:ext cx="9318600" cy="404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0" y="252000"/>
            <a:ext cx="10074600" cy="6328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2"/>
          <a:stretch/>
        </p:blipFill>
        <p:spPr>
          <a:xfrm>
            <a:off x="0" y="252000"/>
            <a:ext cx="10074600" cy="6328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8080/fuego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026160" y="4271760"/>
            <a:ext cx="675360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Fuego Test Automation Framework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595959"/>
                </a:solidFill>
                <a:latin typeface="Arial Black"/>
                <a:ea typeface="DejaVu Sans"/>
              </a:rPr>
              <a:t>Sahithi 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Project 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85120" y="1296000"/>
            <a:ext cx="8642520" cy="47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Fuego is the official automated test framework for the LTSI project.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was formerly called "JTA" (for Jenkins-based Test Automation), but the name was changed in March 2016 for branding purposes.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quick introduction to Fuego is that it consists of a host/target script engine, with a Jenkins front-end, and over 50 pre-packaged tests, deployed in a docker container.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5120" y="1349280"/>
            <a:ext cx="4893840" cy="55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The overview of the steps is: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1. Install pre-requisite software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2. download the fuego repository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3. build your fuego container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4. start the container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5. access the interface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6. add your board to fuego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7. run a test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Bookman Old Style"/>
                <a:ea typeface="Noto Sans CJK SC Regular"/>
              </a:rPr>
              <a:t> </a:t>
            </a:r>
            <a:r>
              <a:rPr b="0" lang="en-IN" sz="2600" spc="-1" strike="noStrike">
                <a:latin typeface="Times New Roman"/>
                <a:ea typeface="Noto Sans CJK SC Regular"/>
              </a:rPr>
              <a:t>sudo apt-get install git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IN" sz="2600" spc="-1" strike="noStrike">
                <a:latin typeface="Times New Roman"/>
                <a:ea typeface="Noto Sans CJK SC Regular"/>
              </a:rPr>
              <a:t> </a:t>
            </a:r>
            <a:r>
              <a:rPr b="0" lang="en-IN" sz="2600" spc="-1" strike="noStrike">
                <a:latin typeface="Times New Roman"/>
                <a:ea typeface="Noto Sans CJK SC Regular"/>
              </a:rPr>
              <a:t>sudo apt-get install docker.io 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27" name="Rectangle 6" descr=""/>
          <p:cNvPicPr/>
          <p:nvPr/>
        </p:nvPicPr>
        <p:blipFill>
          <a:blip r:embed="rId1"/>
          <a:stretch/>
        </p:blipFill>
        <p:spPr>
          <a:xfrm>
            <a:off x="241200" y="5321880"/>
            <a:ext cx="8686440" cy="4377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5818680" y="288000"/>
            <a:ext cx="318096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Arial"/>
              </a:rPr>
              <a:t>Fuego Configuration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88000" y="406080"/>
            <a:ext cx="54716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bcc"/>
                </a:solidFill>
                <a:latin typeface="Bookman Old Style"/>
              </a:rPr>
              <a:t>Fuego-Clone, Build ,Start and Access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76440" y="1269720"/>
            <a:ext cx="74941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git clone https://bitbucket.org/tbird20d/fuego.git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git clone https://bitbucket.org/tbird20d/fuego-core.git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cd fuego ; ./install.sh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fuego-host-scripts/docker-create-container.sh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fuego-host-scripts/docker-start-container.sh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firefox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http://localhost:8080/fuego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162800" y="3672000"/>
            <a:ext cx="7261200" cy="40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Fuego Architecture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04520" y="1682640"/>
            <a:ext cx="8642520" cy="47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199160" y="1101240"/>
            <a:ext cx="7724160" cy="53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36000" y="129600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49" descr=""/>
          <p:cNvPicPr/>
          <p:nvPr/>
        </p:nvPicPr>
        <p:blipFill>
          <a:blip r:embed="rId1"/>
          <a:stretch/>
        </p:blipFill>
        <p:spPr>
          <a:xfrm>
            <a:off x="380520" y="1143000"/>
            <a:ext cx="8229240" cy="37843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824000" y="5678640"/>
            <a:ext cx="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94080" y="5208840"/>
            <a:ext cx="5832720" cy="21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Bookman Old Style"/>
              </a:rPr>
              <a:t>  </a:t>
            </a:r>
            <a:r>
              <a:rPr b="0" lang="en-IN" sz="2400" spc="-1" strike="noStrike">
                <a:latin typeface="Times New Roman"/>
              </a:rPr>
              <a:t>docker ps -a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search ubuntu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pull ubuntu:14.04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images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run -i -t ad892dd21d60  /bin/bash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docker commit 3a09b2588478 ubuntu:14.04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040000" y="432000"/>
            <a:ext cx="2849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bcc"/>
                </a:solidFill>
                <a:latin typeface="Times New Roman"/>
              </a:rPr>
              <a:t>Docker Vs VMware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1440" y="129600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8000" y="1702080"/>
            <a:ext cx="9424440" cy="45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Docker is container management services.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Docker provide facility to run an application in isolated env which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is called container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We can run many containers simultaneously on given host.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Its used less memory, its secure by default because each container 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isolated from another 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 </a:t>
            </a:r>
            <a:r>
              <a:rPr b="0" lang="en-IN" sz="2600" spc="-1" strike="noStrike">
                <a:latin typeface="Times New Roman"/>
              </a:rPr>
              <a:t>Docker = Build , Ship and Run Any App , Anywhere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Bookman Old Style"/>
              </a:rPr>
              <a:t> 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976000" y="360000"/>
            <a:ext cx="1154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Docker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1120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1440000"/>
            <a:ext cx="825516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By default, Fuego runs inside a Docker container. This provides two benefits: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It makes it easy to run the system on a variety of different Linux distributions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   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600" spc="-1" strike="noStrike">
                <a:latin typeface="Times New Roman"/>
              </a:rPr>
              <a:t>It makes the build environment for the test programs consistent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704520" y="1682640"/>
            <a:ext cx="8642520" cy="41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5400" spc="-1" strike="noStrike">
                <a:solidFill>
                  <a:srgbClr val="050505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LibreOffice/6.0.2.1$Linux_X86_64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2018-03-27T10:51:21Z</dcterms:modified>
  <cp:revision>13</cp:revision>
  <dc:subject/>
  <dc:title/>
</cp:coreProperties>
</file>