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91" r:id="rId2"/>
    <p:sldId id="392"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2.png"/><Relationship Id="rId4" Type="http://schemas.openxmlformats.org/officeDocument/2006/relationships/tags" Target="../tags/tag10.xml"/><Relationship Id="rId9"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4.xml"/><Relationship Id="rId7"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image" Target="../media/image2.png"/><Relationship Id="rId4" Type="http://schemas.openxmlformats.org/officeDocument/2006/relationships/tags" Target="../tags/tag15.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9.xml"/><Relationship Id="rId7" Type="http://schemas.openxmlformats.org/officeDocument/2006/relationships/oleObject" Target="../embeddings/oleObject4.bin"/><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7.bin"/><Relationship Id="rId2" Type="http://schemas.openxmlformats.org/officeDocument/2006/relationships/tags" Target="../tags/tag25.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0.xml"/><Relationship Id="rId7" Type="http://schemas.openxmlformats.org/officeDocument/2006/relationships/oleObject" Target="../embeddings/oleObject8.bin"/><Relationship Id="rId2" Type="http://schemas.openxmlformats.org/officeDocument/2006/relationships/tags" Target="../tags/tag29.xml"/><Relationship Id="rId1" Type="http://schemas.openxmlformats.org/officeDocument/2006/relationships/vmlDrawing" Target="../drawings/vmlDrawing8.vml"/><Relationship Id="rId6" Type="http://schemas.openxmlformats.org/officeDocument/2006/relationships/slideMaster" Target="../slideMasters/slideMaster1.xml"/><Relationship Id="rId5" Type="http://schemas.openxmlformats.org/officeDocument/2006/relationships/tags" Target="../tags/tag32.xml"/><Relationship Id="rId4" Type="http://schemas.openxmlformats.org/officeDocument/2006/relationships/tags" Target="../tags/tag31.xml"/></Relationships>
</file>

<file path=ppt/slideLayouts/_rels/slideLayout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4.xml"/><Relationship Id="rId7"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vmlDrawing" Target="../drawings/vmlDrawing9.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2.png"/><Relationship Id="rId4" Type="http://schemas.openxmlformats.org/officeDocument/2006/relationships/tags" Target="../tags/tag35.xml"/><Relationship Id="rId9"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2" name="Object 1" hidden="1"/>
          <p:cNvGraphicFramePr>
            <a:graphicFrameLocks/>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071" name="think-cell Slide" r:id="rId8" imgW="270" imgH="270" progId="TCLayout.ActiveDocument.1">
                  <p:embed/>
                </p:oleObj>
              </mc:Choice>
              <mc:Fallback>
                <p:oleObj name="think-cell Slide" r:id="rId8" imgW="270" imgH="270" progId="TCLayout.ActiveDocument.1">
                  <p:embed/>
                  <p:pic>
                    <p:nvPicPr>
                      <p:cNvPr id="2" name="Object 1" hidden="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8"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 name="Straight Connector 10"/>
          <p:cNvCxnSpPr>
            <a:cxnSpLocks noChangeShapeType="1"/>
          </p:cNvCxnSpPr>
          <p:nvPr userDrawn="1">
            <p:custDataLst>
              <p:tags r:id="rId3"/>
            </p:custDataLst>
          </p:nvPr>
        </p:nvCxnSpPr>
        <p:spPr bwMode="auto">
          <a:xfrm flipH="1">
            <a:off x="1016000" y="3384550"/>
            <a:ext cx="11144251" cy="0"/>
          </a:xfrm>
          <a:prstGeom prst="line">
            <a:avLst/>
          </a:prstGeom>
          <a:noFill/>
          <a:ln w="50800" cap="sq" algn="ctr">
            <a:solidFill>
              <a:srgbClr val="FFBD5B"/>
            </a:solidFill>
            <a:round/>
            <a:headEnd type="none" w="sm" len="sm"/>
            <a:tailEnd type="none" w="sm" len="sm"/>
          </a:ln>
        </p:spPr>
      </p:cxnSp>
      <p:sp>
        <p:nvSpPr>
          <p:cNvPr id="29708" name="Title Placeholder 1"/>
          <p:cNvSpPr>
            <a:spLocks noGrp="1"/>
          </p:cNvSpPr>
          <p:nvPr>
            <p:ph type="ctrTitle"/>
            <p:custDataLst>
              <p:tags r:id="rId4"/>
            </p:custDataLst>
          </p:nvPr>
        </p:nvSpPr>
        <p:spPr>
          <a:xfrm>
            <a:off x="335360" y="1484784"/>
            <a:ext cx="10363200" cy="990600"/>
          </a:xfrm>
          <a:effectLst>
            <a:outerShdw blurRad="50800" dist="38100" dir="2700000" sx="16000" sy="16000" algn="tl" rotWithShape="0">
              <a:prstClr val="black">
                <a:alpha val="40000"/>
              </a:prstClr>
            </a:outerShdw>
          </a:effectLst>
        </p:spPr>
        <p:txBody>
          <a:bodyPr/>
          <a:lstStyle>
            <a:lvl1pPr marL="404813" indent="0" algn="l">
              <a:defRPr sz="4000">
                <a:solidFill>
                  <a:schemeClr val="tx2"/>
                </a:solidFill>
                <a:effectLst>
                  <a:outerShdw blurRad="38100" dist="38100" dir="2700000" algn="tl">
                    <a:srgbClr val="000000">
                      <a:alpha val="43137"/>
                    </a:srgbClr>
                  </a:outerShdw>
                </a:effectLst>
              </a:defRPr>
            </a:lvl1pPr>
          </a:lstStyle>
          <a:p>
            <a:r>
              <a:rPr lang="en-US" dirty="0"/>
              <a:t>Click to edit Master title style</a:t>
            </a:r>
          </a:p>
        </p:txBody>
      </p:sp>
      <p:sp>
        <p:nvSpPr>
          <p:cNvPr id="29705" name="Text Placeholder 2"/>
          <p:cNvSpPr>
            <a:spLocks noGrp="1"/>
          </p:cNvSpPr>
          <p:nvPr>
            <p:ph type="subTitle" idx="1"/>
            <p:custDataLst>
              <p:tags r:id="rId5"/>
            </p:custDataLst>
          </p:nvPr>
        </p:nvSpPr>
        <p:spPr>
          <a:xfrm>
            <a:off x="335360" y="2492896"/>
            <a:ext cx="10761760" cy="720080"/>
          </a:xfrm>
        </p:spPr>
        <p:txBody>
          <a:bodyPr anchor="ctr">
            <a:noAutofit/>
          </a:bodyPr>
          <a:lstStyle>
            <a:lvl1pPr marL="404813" indent="0" algn="l">
              <a:buFont typeface="Wingdings" pitchFamily="2" charset="2"/>
              <a:buNone/>
              <a:defRPr sz="2800" baseline="0">
                <a:solidFill>
                  <a:schemeClr val="tx1">
                    <a:lumMod val="50000"/>
                    <a:lumOff val="50000"/>
                  </a:schemeClr>
                </a:solidFill>
              </a:defRPr>
            </a:lvl1pPr>
          </a:lstStyle>
          <a:p>
            <a:r>
              <a:rPr lang="en-US"/>
              <a:t>Click to edit Master subtitle style</a:t>
            </a:r>
            <a:endParaRPr lang="en-US" dirty="0"/>
          </a:p>
        </p:txBody>
      </p:sp>
      <p:pic>
        <p:nvPicPr>
          <p:cNvPr id="6" name="Picture 126" descr="http://upload.wikimedia.org/wikipedia/en/thumb/9/99/Reliance_Industries_Logo.svg/1000px-Reliance_Industries_Logo.svg.png"/>
          <p:cNvPicPr>
            <a:picLocks noChangeAspect="1" noChangeArrowheads="1"/>
          </p:cNvPicPr>
          <p:nvPr userDrawn="1">
            <p:custDataLst>
              <p:tags r:id="rId6"/>
            </p:custDataLst>
          </p:nvPr>
        </p:nvPicPr>
        <p:blipFill>
          <a:blip r:embed="rId10" cstate="print">
            <a:extLst>
              <a:ext uri="{28A0092B-C50C-407E-A947-70E740481C1C}">
                <a14:useLocalDpi xmlns:a14="http://schemas.microsoft.com/office/drawing/2010/main" val="0"/>
              </a:ext>
            </a:extLst>
          </a:blip>
          <a:srcRect b="16103"/>
          <a:stretch>
            <a:fillRect/>
          </a:stretch>
        </p:blipFill>
        <p:spPr bwMode="auto">
          <a:xfrm>
            <a:off x="8128001" y="4391492"/>
            <a:ext cx="1930399" cy="838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09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Layout">
    <p:spTree>
      <p:nvGrpSpPr>
        <p:cNvPr id="1" name=""/>
        <p:cNvGrpSpPr/>
        <p:nvPr/>
      </p:nvGrpSpPr>
      <p:grpSpPr>
        <a:xfrm>
          <a:off x="0" y="0"/>
          <a:ext cx="0" cy="0"/>
          <a:chOff x="0" y="0"/>
          <a:chExt cx="0" cy="0"/>
        </a:xfrm>
      </p:grpSpPr>
      <p:graphicFrame>
        <p:nvGraphicFramePr>
          <p:cNvPr id="3" name="Object 2" hidden="1"/>
          <p:cNvGraphicFramePr>
            <a:graphicFrameLocks/>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095" name="think-cell Slide" r:id="rId8" imgW="270" imgH="270" progId="TCLayout.ActiveDocument.1">
                  <p:embed/>
                </p:oleObj>
              </mc:Choice>
              <mc:Fallback>
                <p:oleObj name="think-cell Slide" r:id="rId8" imgW="270" imgH="270" progId="TCLayout.ActiveDocument.1">
                  <p:embed/>
                  <p:pic>
                    <p:nvPicPr>
                      <p:cNvPr id="3" name="Object 2" hidden="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8"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bwMode="gray">
          <a:xfrm>
            <a:off x="9652000" y="5627688"/>
            <a:ext cx="2540000" cy="1230313"/>
          </a:xfrm>
          <a:prstGeom prst="rect">
            <a:avLst/>
          </a:prstGeom>
          <a:solidFill>
            <a:schemeClr val="bg1"/>
          </a:solidFill>
          <a:ln w="12700" cap="sq" cmpd="sng" algn="ctr">
            <a:noFill/>
            <a:prstDash val="solid"/>
            <a:round/>
            <a:headEnd type="none" w="sm" len="sm"/>
            <a:tailEnd type="none" w="sm" len="sm"/>
          </a:ln>
          <a:effectLst/>
        </p:spPr>
        <p:txBody>
          <a:bodyPr vert="horz" wrap="square" lIns="46800" tIns="45720" rIns="46800" bIns="45720" numCol="1" rtlCol="0" anchor="ctr" anchorCtr="0" compatLnSpc="1">
            <a:prstTxWarp prst="textNoShape">
              <a:avLst/>
            </a:prstTxWarp>
          </a:bodyPr>
          <a:lstStyle/>
          <a:p>
            <a:pPr algn="ctr" eaLnBrk="0" fontAlgn="base" hangingPunct="0">
              <a:spcBef>
                <a:spcPct val="0"/>
              </a:spcBef>
              <a:spcAft>
                <a:spcPct val="0"/>
              </a:spcAft>
            </a:pPr>
            <a:endParaRPr lang="en-US" sz="1800" dirty="0">
              <a:solidFill>
                <a:srgbClr val="FFFFFF"/>
              </a:solidFill>
            </a:endParaRPr>
          </a:p>
        </p:txBody>
      </p:sp>
      <p:sp>
        <p:nvSpPr>
          <p:cNvPr id="2" name="Title 1"/>
          <p:cNvSpPr>
            <a:spLocks noGrp="1"/>
          </p:cNvSpPr>
          <p:nvPr>
            <p:ph type="title"/>
            <p:custDataLst>
              <p:tags r:id="rId4"/>
            </p:custDataLst>
          </p:nvPr>
        </p:nvSpPr>
        <p:spPr/>
        <p:txBody>
          <a:bodyPr/>
          <a:lstStyle>
            <a:lvl1pPr>
              <a:defRPr/>
            </a:lvl1pPr>
          </a:lstStyle>
          <a:p>
            <a:pPr lvl="0"/>
            <a:r>
              <a:rPr lang="en-US" dirty="0"/>
              <a:t>Click to edit Master title style</a:t>
            </a:r>
          </a:p>
        </p:txBody>
      </p:sp>
      <p:sp>
        <p:nvSpPr>
          <p:cNvPr id="4" name="Text Placeholder 3"/>
          <p:cNvSpPr>
            <a:spLocks noGrp="1"/>
          </p:cNvSpPr>
          <p:nvPr>
            <p:ph type="body" sz="quarter" idx="10"/>
            <p:custDataLst>
              <p:tags r:id="rId5"/>
            </p:custDataLst>
          </p:nvPr>
        </p:nvSpPr>
        <p:spPr>
          <a:xfrm>
            <a:off x="596767" y="838200"/>
            <a:ext cx="10972800" cy="5257800"/>
          </a:xfrm>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1630" name="Picture 126" descr="http://upload.wikimedia.org/wikipedia/en/thumb/9/99/Reliance_Industries_Logo.svg/1000px-Reliance_Industries_Logo.svg.png"/>
          <p:cNvPicPr>
            <a:picLocks noChangeAspect="1" noChangeArrowheads="1"/>
          </p:cNvPicPr>
          <p:nvPr userDrawn="1">
            <p:custDataLst>
              <p:tags r:id="rId6"/>
            </p:custDataLst>
          </p:nvPr>
        </p:nvPicPr>
        <p:blipFill>
          <a:blip r:embed="rId10" cstate="print">
            <a:extLst>
              <a:ext uri="{28A0092B-C50C-407E-A947-70E740481C1C}">
                <a14:useLocalDpi xmlns:a14="http://schemas.microsoft.com/office/drawing/2010/main" val="0"/>
              </a:ext>
            </a:extLst>
          </a:blip>
          <a:srcRect b="19499"/>
          <a:stretch>
            <a:fillRect/>
          </a:stretch>
        </p:blipFill>
        <p:spPr bwMode="auto">
          <a:xfrm>
            <a:off x="10027468" y="5901086"/>
            <a:ext cx="1565352" cy="652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18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mp; Takeawa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119" name="think-cell Slide" r:id="rId7" imgW="270" imgH="270" progId="TCLayout.ActiveDocument.1">
                  <p:embed/>
                </p:oleObj>
              </mc:Choice>
              <mc:Fallback>
                <p:oleObj name="think-cell Slide" r:id="rId7" imgW="270" imgH="270" progId="TCLayout.ActiveDocument.1">
                  <p:embed/>
                  <p:pic>
                    <p:nvPicPr>
                      <p:cNvPr id="3"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8"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dirty="0"/>
              <a:t>Click to edit Master title style</a:t>
            </a:r>
          </a:p>
        </p:txBody>
      </p:sp>
      <p:sp>
        <p:nvSpPr>
          <p:cNvPr id="4" name="Text Placeholder 3"/>
          <p:cNvSpPr>
            <a:spLocks noGrp="1"/>
          </p:cNvSpPr>
          <p:nvPr>
            <p:ph type="body" sz="quarter" idx="10"/>
            <p:custDataLst>
              <p:tags r:id="rId4"/>
            </p:custDataLst>
          </p:nvPr>
        </p:nvSpPr>
        <p:spPr>
          <a:xfrm>
            <a:off x="596767" y="838200"/>
            <a:ext cx="10972800" cy="4876800"/>
          </a:xfrm>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1"/>
            <p:custDataLst>
              <p:tags r:id="rId5"/>
            </p:custDataLst>
          </p:nvPr>
        </p:nvSpPr>
        <p:spPr>
          <a:xfrm>
            <a:off x="570682" y="5736680"/>
            <a:ext cx="11049076" cy="428625"/>
          </a:xfrm>
          <a:solidFill>
            <a:srgbClr val="E46C0A"/>
          </a:solidFill>
        </p:spPr>
        <p:txBody>
          <a:bodyPr>
            <a:normAutofit/>
          </a:bodyPr>
          <a:lstStyle>
            <a:lvl1pPr marL="0" indent="0" algn="ctr">
              <a:buNone/>
              <a:defRPr sz="2000" i="1">
                <a:solidFill>
                  <a:schemeClr val="bg1"/>
                </a:solidFill>
                <a:latin typeface="Arial"/>
                <a:cs typeface="Arial"/>
                <a:sym typeface="Arial"/>
              </a:defRPr>
            </a:lvl1pPr>
          </a:lstStyle>
          <a:p>
            <a:pPr lvl="0"/>
            <a:r>
              <a:rPr lang="en-US"/>
              <a:t>Click to edit Master text styles</a:t>
            </a:r>
          </a:p>
        </p:txBody>
      </p:sp>
    </p:spTree>
    <p:extLst>
      <p:ext uri="{BB962C8B-B14F-4D97-AF65-F5344CB8AC3E}">
        <p14:creationId xmlns:p14="http://schemas.microsoft.com/office/powerpoint/2010/main" val="108135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Layou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143" name="think-cell Slide" r:id="rId5" imgW="270" imgH="270" progId="TCLayout.ActiveDocument.1">
                  <p:embed/>
                </p:oleObj>
              </mc:Choice>
              <mc:Fallback>
                <p:oleObj name="think-cell Slide" r:id="rId5" imgW="270" imgH="270" progId="TCLayout.ActiveDocument.1">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8"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71244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graphicFrame>
        <p:nvGraphicFramePr>
          <p:cNvPr id="2" name="Object 1" hidden="1"/>
          <p:cNvGraphicFramePr>
            <a:graphicFrameLocks/>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6167" name="think-cell Slide" r:id="rId4" imgW="270" imgH="270" progId="TCLayout.ActiveDocument.1">
                  <p:embed/>
                </p:oleObj>
              </mc:Choice>
              <mc:Fallback>
                <p:oleObj name="think-cell Slide" r:id="rId4" imgW="270" imgH="270" progId="TCLayout.ActiveDocument.1">
                  <p:embed/>
                  <p:pic>
                    <p:nvPicPr>
                      <p:cNvPr id="2" name="Object 1" hidden="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8"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35804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Text Layou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7191" name="think-cell Slide" r:id="rId7" imgW="270" imgH="270" progId="TCLayout.ActiveDocument.1">
                  <p:embed/>
                </p:oleObj>
              </mc:Choice>
              <mc:Fallback>
                <p:oleObj name="think-cell Slide" r:id="rId7" imgW="270" imgH="270" progId="TCLayout.ActiveDocument.1">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8"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dirty="0"/>
              <a:t>Click to edit Master title style</a:t>
            </a:r>
          </a:p>
        </p:txBody>
      </p:sp>
      <p:sp>
        <p:nvSpPr>
          <p:cNvPr id="3" name="Content Placeholder 2"/>
          <p:cNvSpPr>
            <a:spLocks noGrp="1"/>
          </p:cNvSpPr>
          <p:nvPr>
            <p:ph sz="half" idx="1"/>
            <p:custDataLst>
              <p:tags r:id="rId4"/>
            </p:custDataLst>
          </p:nvPr>
        </p:nvSpPr>
        <p:spPr>
          <a:xfrm>
            <a:off x="591403" y="838200"/>
            <a:ext cx="5384800" cy="5129882"/>
          </a:xfrm>
        </p:spPr>
        <p:txBody>
          <a:bodyPr>
            <a:normAutofit/>
          </a:bodyPr>
          <a:lstStyle>
            <a:lvl1pPr>
              <a:buClr>
                <a:srgbClr val="0068B3"/>
              </a:buCl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5"/>
            </p:custDataLst>
          </p:nvPr>
        </p:nvSpPr>
        <p:spPr>
          <a:xfrm>
            <a:off x="6197600" y="838200"/>
            <a:ext cx="5384800" cy="5129882"/>
          </a:xfrm>
        </p:spPr>
        <p:txBody>
          <a:bodyPr>
            <a:normAutofit/>
          </a:bodyPr>
          <a:lstStyle>
            <a:lvl1pPr>
              <a:buClr>
                <a:srgbClr val="0068B3"/>
              </a:buCl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1201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mp; Picture Layou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8215" name="think-cell Slide" r:id="rId7" imgW="270" imgH="270" progId="TCLayout.ActiveDocument.1">
                  <p:embed/>
                </p:oleObj>
              </mc:Choice>
              <mc:Fallback>
                <p:oleObj name="think-cell Slide" r:id="rId7" imgW="270" imgH="270" progId="TCLayout.ActiveDocument.1">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8"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dirty="0"/>
              <a:t>Click to edit Master title style</a:t>
            </a:r>
          </a:p>
        </p:txBody>
      </p:sp>
      <p:sp>
        <p:nvSpPr>
          <p:cNvPr id="3" name="Picture Placeholder 2"/>
          <p:cNvSpPr>
            <a:spLocks noGrp="1"/>
          </p:cNvSpPr>
          <p:nvPr>
            <p:ph type="pic" idx="10"/>
            <p:custDataLst>
              <p:tags r:id="rId4"/>
            </p:custDataLst>
          </p:nvPr>
        </p:nvSpPr>
        <p:spPr>
          <a:xfrm>
            <a:off x="6245843" y="838200"/>
            <a:ext cx="5695939" cy="5142618"/>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Content Placeholder 2"/>
          <p:cNvSpPr>
            <a:spLocks noGrp="1"/>
          </p:cNvSpPr>
          <p:nvPr>
            <p:ph sz="half" idx="1"/>
            <p:custDataLst>
              <p:tags r:id="rId5"/>
            </p:custDataLst>
          </p:nvPr>
        </p:nvSpPr>
        <p:spPr>
          <a:xfrm>
            <a:off x="591403" y="838201"/>
            <a:ext cx="5504597" cy="5139071"/>
          </a:xfrm>
        </p:spPr>
        <p:txBody>
          <a:bodyPr>
            <a:normAutofit/>
          </a:bodyPr>
          <a:lstStyle>
            <a:lvl1pPr>
              <a:buClr>
                <a:srgbClr val="0068B3"/>
              </a:buCl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384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ext Layout">
    <p:spTree>
      <p:nvGrpSpPr>
        <p:cNvPr id="1" name=""/>
        <p:cNvGrpSpPr/>
        <p:nvPr/>
      </p:nvGrpSpPr>
      <p:grpSpPr>
        <a:xfrm>
          <a:off x="0" y="0"/>
          <a:ext cx="0" cy="0"/>
          <a:chOff x="0" y="0"/>
          <a:chExt cx="0" cy="0"/>
        </a:xfrm>
      </p:grpSpPr>
      <p:graphicFrame>
        <p:nvGraphicFramePr>
          <p:cNvPr id="3" name="Object 2" hidden="1"/>
          <p:cNvGraphicFramePr>
            <a:graphicFrameLocks/>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9239" name="think-cell Slide" r:id="rId8" imgW="270" imgH="270" progId="TCLayout.ActiveDocument.1">
                  <p:embed/>
                </p:oleObj>
              </mc:Choice>
              <mc:Fallback>
                <p:oleObj name="think-cell Slide" r:id="rId8" imgW="270" imgH="270" progId="TCLayout.ActiveDocument.1">
                  <p:embed/>
                  <p:pic>
                    <p:nvPicPr>
                      <p:cNvPr id="3" name="Object 2" hidden="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8"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bwMode="gray">
          <a:xfrm>
            <a:off x="9652000" y="5627688"/>
            <a:ext cx="2540000" cy="1230313"/>
          </a:xfrm>
          <a:prstGeom prst="rect">
            <a:avLst/>
          </a:prstGeom>
          <a:solidFill>
            <a:schemeClr val="bg1"/>
          </a:solidFill>
          <a:ln w="12700" cap="sq" cmpd="sng" algn="ctr">
            <a:noFill/>
            <a:prstDash val="solid"/>
            <a:round/>
            <a:headEnd type="none" w="sm" len="sm"/>
            <a:tailEnd type="none" w="sm" len="sm"/>
          </a:ln>
          <a:effectLst/>
        </p:spPr>
        <p:txBody>
          <a:bodyPr vert="horz" wrap="square" lIns="46800" tIns="45720" rIns="46800" bIns="45720" numCol="1" rtlCol="0" anchor="ctr" anchorCtr="0" compatLnSpc="1">
            <a:prstTxWarp prst="textNoShape">
              <a:avLst/>
            </a:prstTxWarp>
          </a:bodyPr>
          <a:lstStyle/>
          <a:p>
            <a:pPr algn="ctr" eaLnBrk="0" fontAlgn="base" hangingPunct="0">
              <a:spcBef>
                <a:spcPct val="0"/>
              </a:spcBef>
              <a:spcAft>
                <a:spcPct val="0"/>
              </a:spcAft>
            </a:pPr>
            <a:endParaRPr lang="en-US" sz="1800" dirty="0">
              <a:solidFill>
                <a:srgbClr val="FFFFFF"/>
              </a:solidFill>
            </a:endParaRPr>
          </a:p>
        </p:txBody>
      </p:sp>
      <p:sp>
        <p:nvSpPr>
          <p:cNvPr id="2" name="Title 1"/>
          <p:cNvSpPr>
            <a:spLocks noGrp="1"/>
          </p:cNvSpPr>
          <p:nvPr>
            <p:ph type="title"/>
            <p:custDataLst>
              <p:tags r:id="rId4"/>
            </p:custDataLst>
          </p:nvPr>
        </p:nvSpPr>
        <p:spPr/>
        <p:txBody>
          <a:bodyPr/>
          <a:lstStyle>
            <a:lvl1pPr>
              <a:defRPr/>
            </a:lvl1pPr>
          </a:lstStyle>
          <a:p>
            <a:pPr lvl="0"/>
            <a:r>
              <a:rPr lang="en-US" dirty="0"/>
              <a:t>Click to edit Master title style</a:t>
            </a:r>
          </a:p>
        </p:txBody>
      </p:sp>
      <p:sp>
        <p:nvSpPr>
          <p:cNvPr id="4" name="Text Placeholder 3"/>
          <p:cNvSpPr>
            <a:spLocks noGrp="1"/>
          </p:cNvSpPr>
          <p:nvPr>
            <p:ph type="body" sz="quarter" idx="10"/>
            <p:custDataLst>
              <p:tags r:id="rId5"/>
            </p:custDataLst>
          </p:nvPr>
        </p:nvSpPr>
        <p:spPr>
          <a:xfrm>
            <a:off x="596767" y="838200"/>
            <a:ext cx="10972800" cy="5257800"/>
          </a:xfrm>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1630" name="Picture 126" descr="http://upload.wikimedia.org/wikipedia/en/thumb/9/99/Reliance_Industries_Logo.svg/1000px-Reliance_Industries_Logo.svg.png"/>
          <p:cNvPicPr>
            <a:picLocks noChangeAspect="1" noChangeArrowheads="1"/>
          </p:cNvPicPr>
          <p:nvPr userDrawn="1">
            <p:custDataLst>
              <p:tags r:id="rId6"/>
            </p:custDataLst>
          </p:nvPr>
        </p:nvPicPr>
        <p:blipFill>
          <a:blip r:embed="rId10" cstate="print">
            <a:extLst>
              <a:ext uri="{28A0092B-C50C-407E-A947-70E740481C1C}">
                <a14:useLocalDpi xmlns:a14="http://schemas.microsoft.com/office/drawing/2010/main" val="0"/>
              </a:ext>
            </a:extLst>
          </a:blip>
          <a:srcRect b="19499"/>
          <a:stretch>
            <a:fillRect/>
          </a:stretch>
        </p:blipFill>
        <p:spPr bwMode="auto">
          <a:xfrm>
            <a:off x="10027468" y="5901086"/>
            <a:ext cx="1565352" cy="652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0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vmlDrawing" Target="../drawings/vmlDrawing1.v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userDrawn="1">
            <p:custDataLst>
              <p:tags r:id="rId11"/>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47" name="think-cell Slide" r:id="rId18" imgW="270" imgH="270" progId="TCLayout.ActiveDocument.1">
                  <p:embed/>
                </p:oleObj>
              </mc:Choice>
              <mc:Fallback>
                <p:oleObj name="think-cell Slide" r:id="rId18" imgW="270" imgH="270" progId="TCLayout.ActiveDocument.1">
                  <p:embed/>
                  <p:pic>
                    <p:nvPicPr>
                      <p:cNvPr id="2" name="Object 1" hidden="1"/>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18"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3" name="Title Placeholder 1"/>
          <p:cNvSpPr>
            <a:spLocks noGrp="1"/>
          </p:cNvSpPr>
          <p:nvPr>
            <p:ph type="title"/>
            <p:custDataLst>
              <p:tags r:id="rId12"/>
            </p:custDataLst>
          </p:nvPr>
        </p:nvSpPr>
        <p:spPr bwMode="auto">
          <a:xfrm>
            <a:off x="0" y="0"/>
            <a:ext cx="12192000" cy="7254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Title – Use First Letter Capitals</a:t>
            </a:r>
          </a:p>
        </p:txBody>
      </p:sp>
      <p:sp>
        <p:nvSpPr>
          <p:cNvPr id="1027" name="Text Placeholder 2"/>
          <p:cNvSpPr>
            <a:spLocks noGrp="1"/>
          </p:cNvSpPr>
          <p:nvPr>
            <p:ph type="body" idx="1"/>
            <p:custDataLst>
              <p:tags r:id="rId13"/>
            </p:custDataLst>
          </p:nvPr>
        </p:nvSpPr>
        <p:spPr bwMode="auto">
          <a:xfrm>
            <a:off x="590551" y="838200"/>
            <a:ext cx="109728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slide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5"/>
          <p:cNvSpPr>
            <a:spLocks noChangeArrowheads="1"/>
          </p:cNvSpPr>
          <p:nvPr>
            <p:custDataLst>
              <p:tags r:id="rId14"/>
            </p:custDataLst>
          </p:nvPr>
        </p:nvSpPr>
        <p:spPr bwMode="auto">
          <a:xfrm>
            <a:off x="476251" y="6662738"/>
            <a:ext cx="2004483" cy="195262"/>
          </a:xfrm>
          <a:prstGeom prst="rect">
            <a:avLst/>
          </a:prstGeom>
          <a:noFill/>
          <a:ln w="9525">
            <a:noFill/>
            <a:miter lim="800000"/>
            <a:headEnd/>
            <a:tailEnd/>
          </a:ln>
        </p:spPr>
        <p:txBody>
          <a:bodyPr rIns="45720"/>
          <a:lstStyle/>
          <a:p>
            <a:pPr algn="r" eaLnBrk="0" fontAlgn="base" hangingPunct="0">
              <a:spcBef>
                <a:spcPct val="0"/>
              </a:spcBef>
              <a:spcAft>
                <a:spcPct val="0"/>
              </a:spcAft>
              <a:defRPr/>
            </a:pPr>
            <a:endParaRPr lang="en-US" sz="800" b="1" dirty="0">
              <a:solidFill>
                <a:srgbClr val="000000"/>
              </a:solidFill>
              <a:sym typeface="Arial"/>
            </a:endParaRPr>
          </a:p>
        </p:txBody>
      </p:sp>
      <p:sp>
        <p:nvSpPr>
          <p:cNvPr id="9" name="Date Placeholder 3"/>
          <p:cNvSpPr txBox="1">
            <a:spLocks/>
          </p:cNvSpPr>
          <p:nvPr>
            <p:custDataLst>
              <p:tags r:id="rId15"/>
            </p:custDataLst>
          </p:nvPr>
        </p:nvSpPr>
        <p:spPr>
          <a:xfrm>
            <a:off x="4595284" y="6477000"/>
            <a:ext cx="2995083" cy="304800"/>
          </a:xfrm>
          <a:prstGeom prst="rect">
            <a:avLst/>
          </a:prstGeom>
        </p:spPr>
        <p:txBody>
          <a:bodyPr/>
          <a:lstStyle/>
          <a:p>
            <a:pPr algn="ctr" eaLnBrk="0" fontAlgn="base" hangingPunct="0">
              <a:spcBef>
                <a:spcPct val="0"/>
              </a:spcBef>
              <a:spcAft>
                <a:spcPct val="0"/>
              </a:spcAft>
              <a:defRPr/>
            </a:pPr>
            <a:r>
              <a:rPr lang="en-US" sz="800" dirty="0">
                <a:solidFill>
                  <a:srgbClr val="FFFFFF">
                    <a:lumMod val="50000"/>
                  </a:srgbClr>
                </a:solidFill>
              </a:rPr>
              <a:t>P. </a:t>
            </a:r>
            <a:fld id="{868D75F4-1B1B-4582-93B4-0417407E783F}" type="slidenum">
              <a:rPr lang="en-US" sz="800">
                <a:solidFill>
                  <a:srgbClr val="FFFFFF">
                    <a:lumMod val="50000"/>
                  </a:srgbClr>
                </a:solidFill>
              </a:rPr>
              <a:pPr algn="ctr" eaLnBrk="0" fontAlgn="base" hangingPunct="0">
                <a:spcBef>
                  <a:spcPct val="0"/>
                </a:spcBef>
                <a:spcAft>
                  <a:spcPct val="0"/>
                </a:spcAft>
                <a:defRPr/>
              </a:pPr>
              <a:t>‹#›</a:t>
            </a:fld>
            <a:r>
              <a:rPr lang="en-US" sz="800" b="1" dirty="0">
                <a:solidFill>
                  <a:srgbClr val="FFFFFF">
                    <a:lumMod val="50000"/>
                  </a:srgbClr>
                </a:solidFill>
                <a:sym typeface="Arial"/>
              </a:rPr>
              <a:t> </a:t>
            </a:r>
            <a:r>
              <a:rPr lang="en-US" sz="800" dirty="0">
                <a:solidFill>
                  <a:srgbClr val="FFFFFF">
                    <a:lumMod val="50000"/>
                  </a:srgbClr>
                </a:solidFill>
              </a:rPr>
              <a:t>   </a:t>
            </a:r>
          </a:p>
        </p:txBody>
      </p:sp>
      <p:cxnSp>
        <p:nvCxnSpPr>
          <p:cNvPr id="14" name="Straight Connector 13"/>
          <p:cNvCxnSpPr/>
          <p:nvPr>
            <p:custDataLst>
              <p:tags r:id="rId16"/>
            </p:custDataLst>
          </p:nvPr>
        </p:nvCxnSpPr>
        <p:spPr>
          <a:xfrm>
            <a:off x="649059" y="6337300"/>
            <a:ext cx="10896000" cy="0"/>
          </a:xfrm>
          <a:prstGeom prst="line">
            <a:avLst/>
          </a:prstGeom>
          <a:ln w="12700" cmpd="sng">
            <a:solidFill>
              <a:srgbClr val="FFBD5B"/>
            </a:solidFill>
          </a:ln>
          <a:effectLst/>
        </p:spPr>
        <p:style>
          <a:lnRef idx="2">
            <a:schemeClr val="accent1"/>
          </a:lnRef>
          <a:fillRef idx="0">
            <a:schemeClr val="accent1"/>
          </a:fillRef>
          <a:effectRef idx="1">
            <a:schemeClr val="accent1"/>
          </a:effectRef>
          <a:fontRef idx="minor">
            <a:schemeClr val="tx1"/>
          </a:fontRef>
        </p:style>
      </p:cxnSp>
      <p:cxnSp>
        <p:nvCxnSpPr>
          <p:cNvPr id="1032" name="Straight Connector 24"/>
          <p:cNvCxnSpPr>
            <a:cxnSpLocks noChangeShapeType="1"/>
          </p:cNvCxnSpPr>
          <p:nvPr>
            <p:custDataLst>
              <p:tags r:id="rId17"/>
            </p:custDataLst>
          </p:nvPr>
        </p:nvCxnSpPr>
        <p:spPr bwMode="auto">
          <a:xfrm flipH="1">
            <a:off x="617010" y="723900"/>
            <a:ext cx="10960100" cy="0"/>
          </a:xfrm>
          <a:prstGeom prst="line">
            <a:avLst/>
          </a:prstGeom>
          <a:noFill/>
          <a:ln w="50800" cap="sq" algn="ctr">
            <a:solidFill>
              <a:srgbClr val="FFBD5B"/>
            </a:solidFill>
            <a:round/>
            <a:headEnd type="none" w="sm" len="sm"/>
            <a:tailEnd type="none" w="sm" len="sm"/>
          </a:ln>
        </p:spPr>
      </p:cxnSp>
    </p:spTree>
    <p:extLst>
      <p:ext uri="{BB962C8B-B14F-4D97-AF65-F5344CB8AC3E}">
        <p14:creationId xmlns:p14="http://schemas.microsoft.com/office/powerpoint/2010/main" val="2795843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sldNum="0" hdr="0" ftr="0" dt="0"/>
  <p:txStyles>
    <p:titleStyle>
      <a:lvl1pPr marL="346075" algn="l" rtl="0" eaLnBrk="0" fontAlgn="base" hangingPunct="0">
        <a:spcBef>
          <a:spcPct val="0"/>
        </a:spcBef>
        <a:spcAft>
          <a:spcPct val="0"/>
        </a:spcAft>
        <a:defRPr sz="2400" b="1" spc="0">
          <a:solidFill>
            <a:schemeClr val="tx2"/>
          </a:solidFill>
          <a:effectLst/>
          <a:latin typeface="+mj-lt"/>
          <a:ea typeface="+mj-ea"/>
          <a:cs typeface="+mj-cs"/>
        </a:defRPr>
      </a:lvl1pPr>
      <a:lvl2pPr marL="346075" algn="l" rtl="0" eaLnBrk="0" fontAlgn="base" hangingPunct="0">
        <a:spcBef>
          <a:spcPct val="0"/>
        </a:spcBef>
        <a:spcAft>
          <a:spcPct val="0"/>
        </a:spcAft>
        <a:defRPr sz="3200">
          <a:solidFill>
            <a:srgbClr val="595959"/>
          </a:solidFill>
          <a:latin typeface="Arial" charset="0"/>
          <a:cs typeface="Arial" charset="0"/>
        </a:defRPr>
      </a:lvl2pPr>
      <a:lvl3pPr marL="346075" algn="l" rtl="0" eaLnBrk="0" fontAlgn="base" hangingPunct="0">
        <a:spcBef>
          <a:spcPct val="0"/>
        </a:spcBef>
        <a:spcAft>
          <a:spcPct val="0"/>
        </a:spcAft>
        <a:defRPr sz="3200">
          <a:solidFill>
            <a:srgbClr val="595959"/>
          </a:solidFill>
          <a:latin typeface="Arial" charset="0"/>
          <a:cs typeface="Arial" charset="0"/>
        </a:defRPr>
      </a:lvl3pPr>
      <a:lvl4pPr marL="346075" algn="l" rtl="0" eaLnBrk="0" fontAlgn="base" hangingPunct="0">
        <a:spcBef>
          <a:spcPct val="0"/>
        </a:spcBef>
        <a:spcAft>
          <a:spcPct val="0"/>
        </a:spcAft>
        <a:defRPr sz="3200">
          <a:solidFill>
            <a:srgbClr val="595959"/>
          </a:solidFill>
          <a:latin typeface="Arial" charset="0"/>
          <a:cs typeface="Arial" charset="0"/>
        </a:defRPr>
      </a:lvl4pPr>
      <a:lvl5pPr marL="346075" algn="l" rtl="0" eaLnBrk="0" fontAlgn="base" hangingPunct="0">
        <a:spcBef>
          <a:spcPct val="0"/>
        </a:spcBef>
        <a:spcAft>
          <a:spcPct val="0"/>
        </a:spcAft>
        <a:defRPr sz="3200">
          <a:solidFill>
            <a:srgbClr val="595959"/>
          </a:solidFill>
          <a:latin typeface="Arial" charset="0"/>
          <a:cs typeface="Arial" charset="0"/>
        </a:defRPr>
      </a:lvl5pPr>
      <a:lvl6pPr marL="457200" algn="l" rtl="0" eaLnBrk="1" fontAlgn="base" hangingPunct="1">
        <a:spcBef>
          <a:spcPct val="0"/>
        </a:spcBef>
        <a:spcAft>
          <a:spcPct val="0"/>
        </a:spcAft>
        <a:defRPr sz="2400">
          <a:solidFill>
            <a:schemeClr val="bg1"/>
          </a:solidFill>
          <a:latin typeface="Arial" charset="0"/>
          <a:cs typeface="Arial" charset="0"/>
        </a:defRPr>
      </a:lvl6pPr>
      <a:lvl7pPr marL="914400" algn="l" rtl="0" eaLnBrk="1" fontAlgn="base" hangingPunct="1">
        <a:spcBef>
          <a:spcPct val="0"/>
        </a:spcBef>
        <a:spcAft>
          <a:spcPct val="0"/>
        </a:spcAft>
        <a:defRPr sz="2400">
          <a:solidFill>
            <a:schemeClr val="bg1"/>
          </a:solidFill>
          <a:latin typeface="Arial" charset="0"/>
          <a:cs typeface="Arial" charset="0"/>
        </a:defRPr>
      </a:lvl7pPr>
      <a:lvl8pPr marL="1371600" algn="l" rtl="0" eaLnBrk="1" fontAlgn="base" hangingPunct="1">
        <a:spcBef>
          <a:spcPct val="0"/>
        </a:spcBef>
        <a:spcAft>
          <a:spcPct val="0"/>
        </a:spcAft>
        <a:defRPr sz="2400">
          <a:solidFill>
            <a:schemeClr val="bg1"/>
          </a:solidFill>
          <a:latin typeface="Arial" charset="0"/>
          <a:cs typeface="Arial" charset="0"/>
        </a:defRPr>
      </a:lvl8pPr>
      <a:lvl9pPr marL="1828800" algn="l" rtl="0" eaLnBrk="1" fontAlgn="base" hangingPunct="1">
        <a:spcBef>
          <a:spcPct val="0"/>
        </a:spcBef>
        <a:spcAft>
          <a:spcPct val="0"/>
        </a:spcAft>
        <a:defRPr sz="2400">
          <a:solidFill>
            <a:schemeClr val="bg1"/>
          </a:solidFill>
          <a:latin typeface="Arial" charset="0"/>
          <a:cs typeface="Arial" charset="0"/>
        </a:defRPr>
      </a:lvl9pPr>
    </p:titleStyle>
    <p:bodyStyle>
      <a:lvl1pPr marL="288925" indent="-288925" algn="l" rtl="0" eaLnBrk="0" fontAlgn="base" hangingPunct="0">
        <a:spcBef>
          <a:spcPct val="20000"/>
        </a:spcBef>
        <a:spcAft>
          <a:spcPct val="0"/>
        </a:spcAft>
        <a:buClr>
          <a:srgbClr val="0068B3"/>
        </a:buClr>
        <a:buSzPct val="120000"/>
        <a:buFont typeface="Wingdings" pitchFamily="2" charset="2"/>
        <a:buChar char="§"/>
        <a:defRPr sz="2200">
          <a:solidFill>
            <a:srgbClr val="404040"/>
          </a:solidFill>
          <a:latin typeface="+mn-lt"/>
          <a:ea typeface="+mn-ea"/>
          <a:cs typeface="+mn-cs"/>
        </a:defRPr>
      </a:lvl1pPr>
      <a:lvl2pPr marL="568325" indent="-279400" algn="l" rtl="0" eaLnBrk="0" fontAlgn="base" hangingPunct="0">
        <a:spcBef>
          <a:spcPct val="20000"/>
        </a:spcBef>
        <a:spcAft>
          <a:spcPct val="0"/>
        </a:spcAft>
        <a:buClr>
          <a:srgbClr val="FF6600"/>
        </a:buClr>
        <a:buSzPct val="110000"/>
        <a:buFont typeface="Arial" charset="0"/>
        <a:buChar char="•"/>
        <a:defRPr sz="2000">
          <a:solidFill>
            <a:srgbClr val="595959"/>
          </a:solidFill>
          <a:latin typeface="+mn-lt"/>
          <a:cs typeface="+mn-cs"/>
        </a:defRPr>
      </a:lvl2pPr>
      <a:lvl3pPr marL="798513" indent="-173038" algn="l" rtl="0" eaLnBrk="0" fontAlgn="base" hangingPunct="0">
        <a:spcBef>
          <a:spcPct val="20000"/>
        </a:spcBef>
        <a:spcAft>
          <a:spcPct val="0"/>
        </a:spcAft>
        <a:buClr>
          <a:srgbClr val="FFC000"/>
        </a:buClr>
        <a:buFont typeface="Arial" charset="0"/>
        <a:buChar char="̶"/>
        <a:defRPr>
          <a:solidFill>
            <a:srgbClr val="7F7F7F"/>
          </a:solidFill>
          <a:latin typeface="+mn-lt"/>
          <a:cs typeface="+mn-cs"/>
        </a:defRPr>
      </a:lvl3pPr>
      <a:lvl4pPr marL="1087438" indent="-230188" algn="l" rtl="0" eaLnBrk="0" fontAlgn="base" hangingPunct="0">
        <a:spcBef>
          <a:spcPct val="20000"/>
        </a:spcBef>
        <a:spcAft>
          <a:spcPct val="0"/>
        </a:spcAft>
        <a:buClr>
          <a:srgbClr val="FFC000"/>
        </a:buClr>
        <a:buFont typeface="Arial" charset="0"/>
        <a:buChar char="–"/>
        <a:defRPr sz="1600">
          <a:solidFill>
            <a:srgbClr val="7F7F7F"/>
          </a:solidFill>
          <a:latin typeface="+mn-lt"/>
          <a:cs typeface="+mn-cs"/>
        </a:defRPr>
      </a:lvl4pPr>
      <a:lvl5pPr marL="1319213" indent="-173038" algn="l" rtl="0" eaLnBrk="0" fontAlgn="base" hangingPunct="0">
        <a:spcBef>
          <a:spcPct val="20000"/>
        </a:spcBef>
        <a:spcAft>
          <a:spcPct val="0"/>
        </a:spcAft>
        <a:buClr>
          <a:srgbClr val="FFC000"/>
        </a:buClr>
        <a:buFont typeface="Arial" charset="0"/>
        <a:buChar char="̶"/>
        <a:defRPr sz="1400">
          <a:solidFill>
            <a:srgbClr val="7F7F7F"/>
          </a:solidFill>
          <a:latin typeface="+mn-lt"/>
          <a:cs typeface="+mn-cs"/>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cs typeface="+mn-cs"/>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cs typeface="+mn-cs"/>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cs typeface="+mn-cs"/>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 y="4339"/>
            <a:ext cx="12046225" cy="684000"/>
          </a:xfrm>
        </p:spPr>
        <p:txBody>
          <a:bodyPr/>
          <a:lstStyle/>
          <a:p>
            <a:pPr marL="0" eaLnBrk="1" fontAlgn="ctr" hangingPunct="1">
              <a:spcAft>
                <a:spcPts val="0"/>
              </a:spcAft>
            </a:pPr>
            <a:r>
              <a:rPr lang="en-US" sz="3600" kern="1200" dirty="0">
                <a:solidFill>
                  <a:srgbClr val="000000"/>
                </a:solidFill>
                <a:latin typeface="Arial" panose="020B0604020202020204" pitchFamily="34" charset="0"/>
                <a:cs typeface="Arial" panose="020B0604020202020204" pitchFamily="34" charset="0"/>
              </a:rPr>
              <a:t>    Use Case</a:t>
            </a:r>
            <a:endParaRPr lang="en-IN" sz="3600" kern="1200" dirty="0">
              <a:solidFill>
                <a:schemeClr val="tx1"/>
              </a:solidFill>
              <a:latin typeface="Arial" panose="020B0604020202020204" pitchFamily="34" charset="0"/>
              <a:cs typeface="Arial" panose="020B0604020202020204" pitchFamily="34" charset="0"/>
            </a:endParaRPr>
          </a:p>
        </p:txBody>
      </p:sp>
      <p:graphicFrame>
        <p:nvGraphicFramePr>
          <p:cNvPr id="55" name="Table 54"/>
          <p:cNvGraphicFramePr>
            <a:graphicFrameLocks noGrp="1"/>
          </p:cNvGraphicFramePr>
          <p:nvPr>
            <p:extLst>
              <p:ext uri="{D42A27DB-BD31-4B8C-83A1-F6EECF244321}">
                <p14:modId xmlns:p14="http://schemas.microsoft.com/office/powerpoint/2010/main" val="2503201366"/>
              </p:ext>
            </p:extLst>
          </p:nvPr>
        </p:nvGraphicFramePr>
        <p:xfrm>
          <a:off x="145775" y="765060"/>
          <a:ext cx="11714052" cy="2201529"/>
        </p:xfrm>
        <a:graphic>
          <a:graphicData uri="http://schemas.openxmlformats.org/drawingml/2006/table">
            <a:tbl>
              <a:tblPr>
                <a:tableStyleId>{BC89EF96-8CEA-46FF-86C4-4CE0E7609802}</a:tableStyleId>
              </a:tblPr>
              <a:tblGrid>
                <a:gridCol w="11714052">
                  <a:extLst>
                    <a:ext uri="{9D8B030D-6E8A-4147-A177-3AD203B41FA5}">
                      <a16:colId xmlns:a16="http://schemas.microsoft.com/office/drawing/2014/main" val="20000"/>
                    </a:ext>
                  </a:extLst>
                </a:gridCol>
              </a:tblGrid>
              <a:tr h="3297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bg1"/>
                          </a:solidFill>
                          <a:latin typeface="+mn-lt"/>
                          <a:ea typeface="+mn-ea"/>
                          <a:cs typeface="+mn-cs"/>
                        </a:rPr>
                        <a:t>Context</a:t>
                      </a:r>
                    </a:p>
                  </a:txBody>
                  <a:tcPr marL="91436" marR="91436" marT="45723" marB="4572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02"/>
                  </a:ext>
                </a:extLst>
              </a:tr>
              <a:tr h="1866243">
                <a:tc>
                  <a:txBody>
                    <a:bodyPr/>
                    <a:lstStyle/>
                    <a:p>
                      <a:pPr marL="0" indent="0" algn="just">
                        <a:spcBef>
                          <a:spcPts val="0"/>
                        </a:spcBef>
                        <a:spcAft>
                          <a:spcPts val="600"/>
                        </a:spcAft>
                        <a:buFont typeface="Wingdings" panose="05000000000000000000" pitchFamily="2" charset="2"/>
                        <a:buNone/>
                      </a:pPr>
                      <a:r>
                        <a:rPr lang="en-US" sz="1600" b="0" i="0" u="none" strike="noStrike" kern="1200" dirty="0">
                          <a:solidFill>
                            <a:srgbClr val="000000"/>
                          </a:solidFill>
                          <a:effectLst/>
                          <a:latin typeface="Calibri" panose="020F0502020204030204" pitchFamily="34" charset="0"/>
                          <a:ea typeface="+mn-ea"/>
                          <a:cs typeface="+mn-cs"/>
                        </a:rPr>
                        <a:t>Economics</a:t>
                      </a:r>
                      <a:r>
                        <a:rPr lang="en-US" sz="1600" b="0" i="0" u="none" strike="noStrike" kern="1200" baseline="0" dirty="0">
                          <a:solidFill>
                            <a:srgbClr val="000000"/>
                          </a:solidFill>
                          <a:effectLst/>
                          <a:latin typeface="Calibri" panose="020F0502020204030204" pitchFamily="34" charset="0"/>
                          <a:ea typeface="+mn-ea"/>
                          <a:cs typeface="+mn-cs"/>
                        </a:rPr>
                        <a:t> research team needs to keep a close eye on the state of various macroeconomic factors of the Indian and world economy in order to take investment decisions. To track the factors the team receives multiple reports on different frequencies(monthly or quarterly) from a number of analysts across various sources. These reports contains the views and estimates of the macroeconomic factors. Due to the large volume of the reports and lack of proper structuring of the individual reports, the comments and views made on each of the macroeconomic variables by the analysts is difficult to extract and analyze. Further it is more difficult to analyze the views on a certain factor across the reports and across the time. The problem is to extract the contents from the reports and classify into one of the six macroeconomic factor and further summarize the views on each of the factor.</a:t>
                      </a:r>
                      <a:endParaRPr lang="en-US" sz="1600" b="0" i="0" u="none" strike="noStrike" kern="1200" dirty="0">
                        <a:solidFill>
                          <a:srgbClr val="000000"/>
                        </a:solidFill>
                        <a:effectLst/>
                        <a:latin typeface="Calibri" panose="020F0502020204030204" pitchFamily="34" charset="0"/>
                        <a:ea typeface="+mn-ea"/>
                        <a:cs typeface="+mn-cs"/>
                      </a:endParaRPr>
                    </a:p>
                  </a:txBody>
                  <a:tcPr marL="91436" marR="91436" marT="45723" marB="4572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bl>
          </a:graphicData>
        </a:graphic>
      </p:graphicFrame>
      <p:grpSp>
        <p:nvGrpSpPr>
          <p:cNvPr id="5" name="Group 4">
            <a:extLst>
              <a:ext uri="{FF2B5EF4-FFF2-40B4-BE49-F238E27FC236}">
                <a16:creationId xmlns:a16="http://schemas.microsoft.com/office/drawing/2014/main" id="{C262ED21-39DD-479D-A6A9-E23BD894A015}"/>
              </a:ext>
            </a:extLst>
          </p:cNvPr>
          <p:cNvGrpSpPr/>
          <p:nvPr/>
        </p:nvGrpSpPr>
        <p:grpSpPr>
          <a:xfrm>
            <a:off x="9205121" y="10602"/>
            <a:ext cx="2814421" cy="900782"/>
            <a:chOff x="9205121" y="10602"/>
            <a:chExt cx="2814421" cy="900782"/>
          </a:xfrm>
        </p:grpSpPr>
        <p:sp>
          <p:nvSpPr>
            <p:cNvPr id="53" name="Title 1"/>
            <p:cNvSpPr txBox="1">
              <a:spLocks/>
            </p:cNvSpPr>
            <p:nvPr/>
          </p:nvSpPr>
          <p:spPr bwMode="auto">
            <a:xfrm>
              <a:off x="9205121" y="185896"/>
              <a:ext cx="2416944" cy="7254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6075" algn="l" rtl="0" eaLnBrk="0" fontAlgn="base" hangingPunct="0">
                <a:spcBef>
                  <a:spcPct val="0"/>
                </a:spcBef>
                <a:spcAft>
                  <a:spcPct val="0"/>
                </a:spcAft>
                <a:defRPr sz="2400" b="1" spc="0">
                  <a:solidFill>
                    <a:schemeClr val="tx2"/>
                  </a:solidFill>
                  <a:effectLst/>
                  <a:latin typeface="+mj-lt"/>
                  <a:ea typeface="+mj-ea"/>
                  <a:cs typeface="+mj-cs"/>
                </a:defRPr>
              </a:lvl1pPr>
              <a:lvl2pPr marL="346075" algn="l" rtl="0" eaLnBrk="0" fontAlgn="base" hangingPunct="0">
                <a:spcBef>
                  <a:spcPct val="0"/>
                </a:spcBef>
                <a:spcAft>
                  <a:spcPct val="0"/>
                </a:spcAft>
                <a:defRPr sz="3200">
                  <a:solidFill>
                    <a:srgbClr val="595959"/>
                  </a:solidFill>
                  <a:latin typeface="Arial" charset="0"/>
                  <a:cs typeface="Arial" charset="0"/>
                </a:defRPr>
              </a:lvl2pPr>
              <a:lvl3pPr marL="346075" algn="l" rtl="0" eaLnBrk="0" fontAlgn="base" hangingPunct="0">
                <a:spcBef>
                  <a:spcPct val="0"/>
                </a:spcBef>
                <a:spcAft>
                  <a:spcPct val="0"/>
                </a:spcAft>
                <a:defRPr sz="3200">
                  <a:solidFill>
                    <a:srgbClr val="595959"/>
                  </a:solidFill>
                  <a:latin typeface="Arial" charset="0"/>
                  <a:cs typeface="Arial" charset="0"/>
                </a:defRPr>
              </a:lvl3pPr>
              <a:lvl4pPr marL="346075" algn="l" rtl="0" eaLnBrk="0" fontAlgn="base" hangingPunct="0">
                <a:spcBef>
                  <a:spcPct val="0"/>
                </a:spcBef>
                <a:spcAft>
                  <a:spcPct val="0"/>
                </a:spcAft>
                <a:defRPr sz="3200">
                  <a:solidFill>
                    <a:srgbClr val="595959"/>
                  </a:solidFill>
                  <a:latin typeface="Arial" charset="0"/>
                  <a:cs typeface="Arial" charset="0"/>
                </a:defRPr>
              </a:lvl4pPr>
              <a:lvl5pPr marL="346075" algn="l" rtl="0" eaLnBrk="0" fontAlgn="base" hangingPunct="0">
                <a:spcBef>
                  <a:spcPct val="0"/>
                </a:spcBef>
                <a:spcAft>
                  <a:spcPct val="0"/>
                </a:spcAft>
                <a:defRPr sz="3200">
                  <a:solidFill>
                    <a:srgbClr val="595959"/>
                  </a:solidFill>
                  <a:latin typeface="Arial" charset="0"/>
                  <a:cs typeface="Arial" charset="0"/>
                </a:defRPr>
              </a:lvl5pPr>
              <a:lvl6pPr marL="457200" algn="l" rtl="0" eaLnBrk="1" fontAlgn="base" hangingPunct="1">
                <a:spcBef>
                  <a:spcPct val="0"/>
                </a:spcBef>
                <a:spcAft>
                  <a:spcPct val="0"/>
                </a:spcAft>
                <a:defRPr sz="2400">
                  <a:solidFill>
                    <a:schemeClr val="bg1"/>
                  </a:solidFill>
                  <a:latin typeface="Arial" charset="0"/>
                  <a:cs typeface="Arial" charset="0"/>
                </a:defRPr>
              </a:lvl6pPr>
              <a:lvl7pPr marL="914400" algn="l" rtl="0" eaLnBrk="1" fontAlgn="base" hangingPunct="1">
                <a:spcBef>
                  <a:spcPct val="0"/>
                </a:spcBef>
                <a:spcAft>
                  <a:spcPct val="0"/>
                </a:spcAft>
                <a:defRPr sz="2400">
                  <a:solidFill>
                    <a:schemeClr val="bg1"/>
                  </a:solidFill>
                  <a:latin typeface="Arial" charset="0"/>
                  <a:cs typeface="Arial" charset="0"/>
                </a:defRPr>
              </a:lvl7pPr>
              <a:lvl8pPr marL="1371600" algn="l" rtl="0" eaLnBrk="1" fontAlgn="base" hangingPunct="1">
                <a:spcBef>
                  <a:spcPct val="0"/>
                </a:spcBef>
                <a:spcAft>
                  <a:spcPct val="0"/>
                </a:spcAft>
                <a:defRPr sz="2400">
                  <a:solidFill>
                    <a:schemeClr val="bg1"/>
                  </a:solidFill>
                  <a:latin typeface="Arial" charset="0"/>
                  <a:cs typeface="Arial" charset="0"/>
                </a:defRPr>
              </a:lvl8pPr>
              <a:lvl9pPr marL="1828800" algn="l" rtl="0" eaLnBrk="1" fontAlgn="base" hangingPunct="1">
                <a:spcBef>
                  <a:spcPct val="0"/>
                </a:spcBef>
                <a:spcAft>
                  <a:spcPct val="0"/>
                </a:spcAft>
                <a:defRPr sz="2400">
                  <a:solidFill>
                    <a:schemeClr val="bg1"/>
                  </a:solidFill>
                  <a:latin typeface="Arial" charset="0"/>
                  <a:cs typeface="Arial" charset="0"/>
                </a:defRPr>
              </a:lvl9pPr>
            </a:lstStyle>
            <a:p>
              <a:pPr marL="346075" marR="0" lvl="0" indent="0" algn="l" defTabSz="914400" rtl="0" eaLnBrk="0" fontAlgn="base" latinLnBrk="0" hangingPunct="0">
                <a:lnSpc>
                  <a:spcPct val="100000"/>
                </a:lnSpc>
                <a:spcBef>
                  <a:spcPct val="0"/>
                </a:spcBef>
                <a:spcAft>
                  <a:spcPct val="0"/>
                </a:spcAft>
                <a:buClrTx/>
                <a:buSzTx/>
                <a:buFontTx/>
                <a:buNone/>
                <a:tabLst/>
                <a:defRPr/>
              </a:pPr>
              <a:endParaRPr kumimoji="0" lang="en-US" sz="600" b="1" i="1" u="none" strike="noStrike" kern="0" cap="none" spc="0" normalizeH="0" baseline="0" noProof="0" dirty="0">
                <a:ln>
                  <a:noFill/>
                </a:ln>
                <a:solidFill>
                  <a:srgbClr val="1F497D"/>
                </a:solidFill>
                <a:effectLst/>
                <a:uLnTx/>
                <a:uFillTx/>
                <a:latin typeface="Arial"/>
                <a:ea typeface="+mj-ea"/>
                <a:cs typeface="Aria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6541" y="10602"/>
              <a:ext cx="1113001" cy="654398"/>
            </a:xfrm>
            <a:prstGeom prst="rect">
              <a:avLst/>
            </a:prstGeom>
          </p:spPr>
        </p:pic>
      </p:grpSp>
      <p:graphicFrame>
        <p:nvGraphicFramePr>
          <p:cNvPr id="29" name="Table 28"/>
          <p:cNvGraphicFramePr>
            <a:graphicFrameLocks noGrp="1"/>
          </p:cNvGraphicFramePr>
          <p:nvPr>
            <p:extLst>
              <p:ext uri="{D42A27DB-BD31-4B8C-83A1-F6EECF244321}">
                <p14:modId xmlns:p14="http://schemas.microsoft.com/office/powerpoint/2010/main" val="3294908518"/>
              </p:ext>
            </p:extLst>
          </p:nvPr>
        </p:nvGraphicFramePr>
        <p:xfrm>
          <a:off x="145774" y="4842358"/>
          <a:ext cx="11726436" cy="1017433"/>
        </p:xfrm>
        <a:graphic>
          <a:graphicData uri="http://schemas.openxmlformats.org/drawingml/2006/table">
            <a:tbl>
              <a:tblPr>
                <a:tableStyleId>{BC89EF96-8CEA-46FF-86C4-4CE0E7609802}</a:tableStyleId>
              </a:tblPr>
              <a:tblGrid>
                <a:gridCol w="11726436">
                  <a:extLst>
                    <a:ext uri="{9D8B030D-6E8A-4147-A177-3AD203B41FA5}">
                      <a16:colId xmlns:a16="http://schemas.microsoft.com/office/drawing/2014/main" val="20000"/>
                    </a:ext>
                  </a:extLst>
                </a:gridCol>
              </a:tblGrid>
              <a:tr h="2898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bg1"/>
                          </a:solidFill>
                          <a:latin typeface="+mn-lt"/>
                          <a:ea typeface="+mn-ea"/>
                          <a:cs typeface="+mn-cs"/>
                        </a:rPr>
                        <a:t>Expected Outcome</a:t>
                      </a:r>
                    </a:p>
                  </a:txBody>
                  <a:tcPr marL="91436" marR="91436" marT="45723" marB="4572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811281432"/>
                  </a:ext>
                </a:extLst>
              </a:tr>
              <a:tr h="682147">
                <a:tc>
                  <a:txBody>
                    <a:bodyPr/>
                    <a:lstStyle/>
                    <a:p>
                      <a:pPr marL="0" marR="0" lvl="1" indent="0" algn="l" defTabSz="914400" rtl="0" eaLnBrk="1" fontAlgn="ctr" latinLnBrk="0" hangingPunct="1">
                        <a:lnSpc>
                          <a:spcPct val="100000"/>
                        </a:lnSpc>
                        <a:spcBef>
                          <a:spcPts val="0"/>
                        </a:spcBef>
                        <a:spcAft>
                          <a:spcPts val="0"/>
                        </a:spcAft>
                        <a:buClrTx/>
                        <a:buSzTx/>
                        <a:buFont typeface="Wingdings" panose="05000000000000000000" pitchFamily="2" charset="2"/>
                        <a:buNone/>
                        <a:tabLst/>
                        <a:defRPr/>
                      </a:pPr>
                      <a:r>
                        <a:rPr lang="en-US" sz="1600" dirty="0">
                          <a:latin typeface="+mn-lt"/>
                        </a:rPr>
                        <a:t>Output should be sentence-class pair for all the sentence in the input list.</a:t>
                      </a:r>
                    </a:p>
                  </a:txBody>
                  <a:tcPr marL="91436" marR="91436" marT="45723" marB="4572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2F2F2"/>
                    </a:solidFill>
                  </a:tcPr>
                </a:tc>
                <a:extLst>
                  <a:ext uri="{0D108BD9-81ED-4DB2-BD59-A6C34878D82A}">
                    <a16:rowId xmlns:a16="http://schemas.microsoft.com/office/drawing/2014/main" val="1045503496"/>
                  </a:ext>
                </a:extLst>
              </a:tr>
            </a:tbl>
          </a:graphicData>
        </a:graphic>
      </p:graphicFrame>
      <p:graphicFrame>
        <p:nvGraphicFramePr>
          <p:cNvPr id="8" name="Table 7">
            <a:extLst>
              <a:ext uri="{FF2B5EF4-FFF2-40B4-BE49-F238E27FC236}">
                <a16:creationId xmlns:a16="http://schemas.microsoft.com/office/drawing/2014/main" id="{FE26C96F-9FC9-4C21-BC0C-F3C4BA2DA398}"/>
              </a:ext>
            </a:extLst>
          </p:cNvPr>
          <p:cNvGraphicFramePr>
            <a:graphicFrameLocks noGrp="1"/>
          </p:cNvGraphicFramePr>
          <p:nvPr>
            <p:extLst>
              <p:ext uri="{D42A27DB-BD31-4B8C-83A1-F6EECF244321}">
                <p14:modId xmlns:p14="http://schemas.microsoft.com/office/powerpoint/2010/main" val="1730571608"/>
              </p:ext>
            </p:extLst>
          </p:nvPr>
        </p:nvGraphicFramePr>
        <p:xfrm>
          <a:off x="133391" y="3300782"/>
          <a:ext cx="11726436" cy="1017433"/>
        </p:xfrm>
        <a:graphic>
          <a:graphicData uri="http://schemas.openxmlformats.org/drawingml/2006/table">
            <a:tbl>
              <a:tblPr>
                <a:tableStyleId>{BC89EF96-8CEA-46FF-86C4-4CE0E7609802}</a:tableStyleId>
              </a:tblPr>
              <a:tblGrid>
                <a:gridCol w="11726436">
                  <a:extLst>
                    <a:ext uri="{9D8B030D-6E8A-4147-A177-3AD203B41FA5}">
                      <a16:colId xmlns:a16="http://schemas.microsoft.com/office/drawing/2014/main" val="20000"/>
                    </a:ext>
                  </a:extLst>
                </a:gridCol>
              </a:tblGrid>
              <a:tr h="2898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bg1"/>
                          </a:solidFill>
                          <a:latin typeface="+mn-lt"/>
                          <a:ea typeface="+mn-ea"/>
                          <a:cs typeface="+mn-cs"/>
                        </a:rPr>
                        <a:t>Problem Statement</a:t>
                      </a:r>
                    </a:p>
                  </a:txBody>
                  <a:tcPr marL="91436" marR="91436" marT="45723" marB="4572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811281432"/>
                  </a:ext>
                </a:extLst>
              </a:tr>
              <a:tr h="682147">
                <a:tc>
                  <a:txBody>
                    <a:bodyPr/>
                    <a:lstStyle/>
                    <a:p>
                      <a:pPr marL="0" marR="0" lvl="0" indent="0" algn="just">
                        <a:spcBef>
                          <a:spcPts val="0"/>
                        </a:spcBef>
                        <a:spcAft>
                          <a:spcPts val="0"/>
                        </a:spcAft>
                        <a:buFont typeface="Arial" panose="020B0604020202020204" pitchFamily="34" charset="0"/>
                        <a:buNone/>
                      </a:pPr>
                      <a:r>
                        <a:rPr lang="en-US" sz="1600" baseline="0" dirty="0">
                          <a:solidFill>
                            <a:srgbClr val="000000"/>
                          </a:solidFill>
                          <a:effectLst/>
                          <a:latin typeface="Calibri" panose="020F0502020204030204" pitchFamily="34" charset="0"/>
                          <a:ea typeface="Calibri" panose="020F0502020204030204" pitchFamily="34" charset="0"/>
                        </a:rPr>
                        <a:t>Given a list of sentences, the task is to classify each sentence in to one of the six classes named- Growth, inflation, Monetary policy, CAD, Fiscal policy and others. </a:t>
                      </a:r>
                    </a:p>
                  </a:txBody>
                  <a:tcPr marL="91436" marR="91436" marT="45723" marB="4572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2F2F2"/>
                    </a:solidFill>
                  </a:tcPr>
                </a:tc>
                <a:extLst>
                  <a:ext uri="{0D108BD9-81ED-4DB2-BD59-A6C34878D82A}">
                    <a16:rowId xmlns:a16="http://schemas.microsoft.com/office/drawing/2014/main" val="1045503496"/>
                  </a:ext>
                </a:extLst>
              </a:tr>
            </a:tbl>
          </a:graphicData>
        </a:graphic>
      </p:graphicFrame>
    </p:spTree>
    <p:extLst>
      <p:ext uri="{BB962C8B-B14F-4D97-AF65-F5344CB8AC3E}">
        <p14:creationId xmlns:p14="http://schemas.microsoft.com/office/powerpoint/2010/main" val="295194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61C896-94DA-4149-ABD0-4CB4B525265D}"/>
              </a:ext>
            </a:extLst>
          </p:cNvPr>
          <p:cNvSpPr>
            <a:spLocks noGrp="1"/>
          </p:cNvSpPr>
          <p:nvPr>
            <p:ph type="title"/>
          </p:nvPr>
        </p:nvSpPr>
        <p:spPr>
          <a:xfrm>
            <a:off x="2894" y="4339"/>
            <a:ext cx="12046225" cy="684000"/>
          </a:xfrm>
        </p:spPr>
        <p:txBody>
          <a:bodyPr/>
          <a:lstStyle/>
          <a:p>
            <a:pPr marL="0" eaLnBrk="1" fontAlgn="ctr" hangingPunct="1">
              <a:spcAft>
                <a:spcPts val="0"/>
              </a:spcAft>
            </a:pPr>
            <a:r>
              <a:rPr lang="en-US" sz="3600" kern="1200" dirty="0">
                <a:solidFill>
                  <a:srgbClr val="000000"/>
                </a:solidFill>
                <a:latin typeface="Arial" panose="020B0604020202020204" pitchFamily="34" charset="0"/>
                <a:cs typeface="Arial" panose="020B0604020202020204" pitchFamily="34" charset="0"/>
              </a:rPr>
              <a:t>    Use Case – Data Dictionary</a:t>
            </a:r>
            <a:endParaRPr lang="en-IN" sz="3600" kern="1200" dirty="0">
              <a:solidFill>
                <a:schemeClr val="tx1"/>
              </a:solidFill>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015BCCCB-8C3B-497D-B179-35B40F0D2A88}"/>
              </a:ext>
            </a:extLst>
          </p:cNvPr>
          <p:cNvGrpSpPr/>
          <p:nvPr/>
        </p:nvGrpSpPr>
        <p:grpSpPr>
          <a:xfrm>
            <a:off x="9205121" y="10602"/>
            <a:ext cx="2814421" cy="900782"/>
            <a:chOff x="9205121" y="10602"/>
            <a:chExt cx="2814421" cy="900782"/>
          </a:xfrm>
        </p:grpSpPr>
        <p:sp>
          <p:nvSpPr>
            <p:cNvPr id="6" name="Title 1">
              <a:extLst>
                <a:ext uri="{FF2B5EF4-FFF2-40B4-BE49-F238E27FC236}">
                  <a16:creationId xmlns:a16="http://schemas.microsoft.com/office/drawing/2014/main" id="{AA97F461-528B-4A7C-8E3A-21B2C91A472D}"/>
                </a:ext>
              </a:extLst>
            </p:cNvPr>
            <p:cNvSpPr txBox="1">
              <a:spLocks/>
            </p:cNvSpPr>
            <p:nvPr/>
          </p:nvSpPr>
          <p:spPr bwMode="auto">
            <a:xfrm>
              <a:off x="9205121" y="185896"/>
              <a:ext cx="2416944" cy="7254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6075" algn="l" rtl="0" eaLnBrk="0" fontAlgn="base" hangingPunct="0">
                <a:spcBef>
                  <a:spcPct val="0"/>
                </a:spcBef>
                <a:spcAft>
                  <a:spcPct val="0"/>
                </a:spcAft>
                <a:defRPr sz="2400" b="1" spc="0">
                  <a:solidFill>
                    <a:schemeClr val="tx2"/>
                  </a:solidFill>
                  <a:effectLst/>
                  <a:latin typeface="+mj-lt"/>
                  <a:ea typeface="+mj-ea"/>
                  <a:cs typeface="+mj-cs"/>
                </a:defRPr>
              </a:lvl1pPr>
              <a:lvl2pPr marL="346075" algn="l" rtl="0" eaLnBrk="0" fontAlgn="base" hangingPunct="0">
                <a:spcBef>
                  <a:spcPct val="0"/>
                </a:spcBef>
                <a:spcAft>
                  <a:spcPct val="0"/>
                </a:spcAft>
                <a:defRPr sz="3200">
                  <a:solidFill>
                    <a:srgbClr val="595959"/>
                  </a:solidFill>
                  <a:latin typeface="Arial" charset="0"/>
                  <a:cs typeface="Arial" charset="0"/>
                </a:defRPr>
              </a:lvl2pPr>
              <a:lvl3pPr marL="346075" algn="l" rtl="0" eaLnBrk="0" fontAlgn="base" hangingPunct="0">
                <a:spcBef>
                  <a:spcPct val="0"/>
                </a:spcBef>
                <a:spcAft>
                  <a:spcPct val="0"/>
                </a:spcAft>
                <a:defRPr sz="3200">
                  <a:solidFill>
                    <a:srgbClr val="595959"/>
                  </a:solidFill>
                  <a:latin typeface="Arial" charset="0"/>
                  <a:cs typeface="Arial" charset="0"/>
                </a:defRPr>
              </a:lvl3pPr>
              <a:lvl4pPr marL="346075" algn="l" rtl="0" eaLnBrk="0" fontAlgn="base" hangingPunct="0">
                <a:spcBef>
                  <a:spcPct val="0"/>
                </a:spcBef>
                <a:spcAft>
                  <a:spcPct val="0"/>
                </a:spcAft>
                <a:defRPr sz="3200">
                  <a:solidFill>
                    <a:srgbClr val="595959"/>
                  </a:solidFill>
                  <a:latin typeface="Arial" charset="0"/>
                  <a:cs typeface="Arial" charset="0"/>
                </a:defRPr>
              </a:lvl4pPr>
              <a:lvl5pPr marL="346075" algn="l" rtl="0" eaLnBrk="0" fontAlgn="base" hangingPunct="0">
                <a:spcBef>
                  <a:spcPct val="0"/>
                </a:spcBef>
                <a:spcAft>
                  <a:spcPct val="0"/>
                </a:spcAft>
                <a:defRPr sz="3200">
                  <a:solidFill>
                    <a:srgbClr val="595959"/>
                  </a:solidFill>
                  <a:latin typeface="Arial" charset="0"/>
                  <a:cs typeface="Arial" charset="0"/>
                </a:defRPr>
              </a:lvl5pPr>
              <a:lvl6pPr marL="457200" algn="l" rtl="0" eaLnBrk="1" fontAlgn="base" hangingPunct="1">
                <a:spcBef>
                  <a:spcPct val="0"/>
                </a:spcBef>
                <a:spcAft>
                  <a:spcPct val="0"/>
                </a:spcAft>
                <a:defRPr sz="2400">
                  <a:solidFill>
                    <a:schemeClr val="bg1"/>
                  </a:solidFill>
                  <a:latin typeface="Arial" charset="0"/>
                  <a:cs typeface="Arial" charset="0"/>
                </a:defRPr>
              </a:lvl6pPr>
              <a:lvl7pPr marL="914400" algn="l" rtl="0" eaLnBrk="1" fontAlgn="base" hangingPunct="1">
                <a:spcBef>
                  <a:spcPct val="0"/>
                </a:spcBef>
                <a:spcAft>
                  <a:spcPct val="0"/>
                </a:spcAft>
                <a:defRPr sz="2400">
                  <a:solidFill>
                    <a:schemeClr val="bg1"/>
                  </a:solidFill>
                  <a:latin typeface="Arial" charset="0"/>
                  <a:cs typeface="Arial" charset="0"/>
                </a:defRPr>
              </a:lvl7pPr>
              <a:lvl8pPr marL="1371600" algn="l" rtl="0" eaLnBrk="1" fontAlgn="base" hangingPunct="1">
                <a:spcBef>
                  <a:spcPct val="0"/>
                </a:spcBef>
                <a:spcAft>
                  <a:spcPct val="0"/>
                </a:spcAft>
                <a:defRPr sz="2400">
                  <a:solidFill>
                    <a:schemeClr val="bg1"/>
                  </a:solidFill>
                  <a:latin typeface="Arial" charset="0"/>
                  <a:cs typeface="Arial" charset="0"/>
                </a:defRPr>
              </a:lvl8pPr>
              <a:lvl9pPr marL="1828800" algn="l" rtl="0" eaLnBrk="1" fontAlgn="base" hangingPunct="1">
                <a:spcBef>
                  <a:spcPct val="0"/>
                </a:spcBef>
                <a:spcAft>
                  <a:spcPct val="0"/>
                </a:spcAft>
                <a:defRPr sz="2400">
                  <a:solidFill>
                    <a:schemeClr val="bg1"/>
                  </a:solidFill>
                  <a:latin typeface="Arial" charset="0"/>
                  <a:cs typeface="Arial" charset="0"/>
                </a:defRPr>
              </a:lvl9pPr>
            </a:lstStyle>
            <a:p>
              <a:pPr marL="346075" marR="0" lvl="0" indent="0" algn="l" defTabSz="914400" rtl="0" eaLnBrk="0" fontAlgn="base" latinLnBrk="0" hangingPunct="0">
                <a:lnSpc>
                  <a:spcPct val="100000"/>
                </a:lnSpc>
                <a:spcBef>
                  <a:spcPct val="0"/>
                </a:spcBef>
                <a:spcAft>
                  <a:spcPct val="0"/>
                </a:spcAft>
                <a:buClrTx/>
                <a:buSzTx/>
                <a:buFontTx/>
                <a:buNone/>
                <a:tabLst/>
                <a:defRPr/>
              </a:pPr>
              <a:endParaRPr kumimoji="0" lang="en-US" sz="600" b="1" i="1" u="none" strike="noStrike" kern="0" cap="none" spc="0" normalizeH="0" baseline="0" noProof="0" dirty="0">
                <a:ln>
                  <a:noFill/>
                </a:ln>
                <a:solidFill>
                  <a:srgbClr val="1F497D"/>
                </a:solidFill>
                <a:effectLst/>
                <a:uLnTx/>
                <a:uFillTx/>
                <a:latin typeface="Arial"/>
                <a:ea typeface="+mj-ea"/>
                <a:cs typeface="Arial"/>
              </a:endParaRPr>
            </a:p>
          </p:txBody>
        </p:sp>
        <p:pic>
          <p:nvPicPr>
            <p:cNvPr id="7" name="Picture 6">
              <a:extLst>
                <a:ext uri="{FF2B5EF4-FFF2-40B4-BE49-F238E27FC236}">
                  <a16:creationId xmlns:a16="http://schemas.microsoft.com/office/drawing/2014/main" id="{1B8373A1-2118-442F-8B8A-EEA0FED17E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6541" y="10602"/>
              <a:ext cx="1113001" cy="654398"/>
            </a:xfrm>
            <a:prstGeom prst="rect">
              <a:avLst/>
            </a:prstGeom>
          </p:spPr>
        </p:pic>
      </p:grpSp>
      <p:sp>
        <p:nvSpPr>
          <p:cNvPr id="2" name="TextBox 1"/>
          <p:cNvSpPr txBox="1"/>
          <p:nvPr/>
        </p:nvSpPr>
        <p:spPr>
          <a:xfrm>
            <a:off x="640080" y="863633"/>
            <a:ext cx="10981985" cy="4832092"/>
          </a:xfrm>
          <a:prstGeom prst="rect">
            <a:avLst/>
          </a:prstGeom>
          <a:noFill/>
        </p:spPr>
        <p:txBody>
          <a:bodyPr wrap="square" rtlCol="0">
            <a:spAutoFit/>
          </a:bodyPr>
          <a:lstStyle/>
          <a:p>
            <a:r>
              <a:rPr lang="en-US" sz="1600" dirty="0"/>
              <a:t>Data set consists of:</a:t>
            </a:r>
          </a:p>
          <a:p>
            <a:pPr lvl="1"/>
            <a:endParaRPr lang="en-US" sz="1600" dirty="0"/>
          </a:p>
          <a:p>
            <a:pPr marL="742950" lvl="1" indent="-285750">
              <a:buFont typeface="Arial" panose="020B0604020202020204" pitchFamily="34" charset="0"/>
              <a:buChar char="•"/>
            </a:pPr>
            <a:r>
              <a:rPr lang="en-US" sz="1600" dirty="0"/>
              <a:t>Single csv file with Column names: Sentence, growth, inflation, cad, fiscal, money and others.</a:t>
            </a:r>
          </a:p>
          <a:p>
            <a:pPr marL="742950" lvl="1" indent="-285750">
              <a:buFont typeface="Arial" panose="020B0604020202020204" pitchFamily="34" charset="0"/>
              <a:buChar char="•"/>
            </a:pPr>
            <a:r>
              <a:rPr lang="en-US" sz="1600" dirty="0"/>
              <a:t>Column has single sentence</a:t>
            </a:r>
          </a:p>
          <a:p>
            <a:pPr marL="742950" lvl="1" indent="-285750">
              <a:buFont typeface="Arial" panose="020B0604020202020204" pitchFamily="34" charset="0"/>
              <a:buChar char="•"/>
            </a:pPr>
            <a:r>
              <a:rPr lang="en-US" sz="1600" dirty="0"/>
              <a:t>Columns growth, inflation, cad, fiscal, money and others(X) contains binary values with the following meaning:</a:t>
            </a:r>
          </a:p>
          <a:p>
            <a:pPr marL="1200150" lvl="2" indent="-285750">
              <a:buFont typeface="Arial" panose="020B0604020202020204" pitchFamily="34" charset="0"/>
              <a:buChar char="•"/>
            </a:pPr>
            <a:r>
              <a:rPr lang="en-US" sz="1600" dirty="0"/>
              <a:t>1: The sentence belongs to the class X</a:t>
            </a:r>
          </a:p>
          <a:p>
            <a:pPr marL="1200150" lvl="2" indent="-285750">
              <a:buFont typeface="Arial" panose="020B0604020202020204" pitchFamily="34" charset="0"/>
              <a:buChar char="•"/>
            </a:pPr>
            <a:r>
              <a:rPr lang="en-US" sz="1600" dirty="0"/>
              <a:t>0: The sentence doesn’t belongs to X</a:t>
            </a:r>
          </a:p>
          <a:p>
            <a:pPr marL="285750" lvl="0" indent="-285750">
              <a:buFont typeface="Arial" panose="020B0604020202020204" pitchFamily="34" charset="0"/>
              <a:buChar char="•"/>
            </a:pPr>
            <a:r>
              <a:rPr lang="en-US" sz="1600" dirty="0">
                <a:solidFill>
                  <a:srgbClr val="000000"/>
                </a:solidFill>
              </a:rPr>
              <a:t>Tagged and Untagged sentences (Multi class tagging</a:t>
            </a:r>
            <a:r>
              <a:rPr lang="en-US" sz="1600" dirty="0" smtClean="0">
                <a:solidFill>
                  <a:srgbClr val="000000"/>
                </a:solidFill>
              </a:rPr>
              <a:t>)</a:t>
            </a:r>
          </a:p>
          <a:p>
            <a:pPr marL="285750" lvl="0" indent="-285750">
              <a:buFont typeface="Arial" panose="020B0604020202020204" pitchFamily="34" charset="0"/>
              <a:buChar char="•"/>
            </a:pPr>
            <a:r>
              <a:rPr lang="en-US" sz="1600" dirty="0" smtClean="0">
                <a:solidFill>
                  <a:srgbClr val="000000"/>
                </a:solidFill>
              </a:rPr>
              <a:t>Groups are free to split the CSV file into train &amp; test set. (</a:t>
            </a:r>
            <a:r>
              <a:rPr lang="en-US" sz="1600" smtClean="0">
                <a:solidFill>
                  <a:srgbClr val="000000"/>
                </a:solidFill>
              </a:rPr>
              <a:t>all </a:t>
            </a:r>
            <a:r>
              <a:rPr lang="en-US" sz="1600" smtClean="0">
                <a:solidFill>
                  <a:srgbClr val="000000"/>
                </a:solidFill>
              </a:rPr>
              <a:t>assumption </a:t>
            </a:r>
            <a:r>
              <a:rPr lang="en-US" sz="1600" dirty="0" smtClean="0">
                <a:solidFill>
                  <a:srgbClr val="000000"/>
                </a:solidFill>
              </a:rPr>
              <a:t>&amp; logic applied to do so need to be mentioned)</a:t>
            </a:r>
            <a:endParaRPr lang="en-US" sz="1600" dirty="0">
              <a:solidFill>
                <a:srgbClr val="000000"/>
              </a:solidFill>
            </a:endParaRPr>
          </a:p>
          <a:p>
            <a:pPr marL="742950" lvl="1" indent="-285750">
              <a:buFont typeface="Arial" panose="020B0604020202020204" pitchFamily="34" charset="0"/>
              <a:buChar char="•"/>
            </a:pPr>
            <a:endParaRPr lang="en-US" sz="1600" dirty="0">
              <a:solidFill>
                <a:srgbClr val="000000"/>
              </a:solidFill>
            </a:endParaRPr>
          </a:p>
          <a:p>
            <a:pPr lvl="0"/>
            <a:r>
              <a:rPr lang="en-US" sz="1600" dirty="0">
                <a:solidFill>
                  <a:srgbClr val="000000"/>
                </a:solidFill>
              </a:rPr>
              <a:t>Output:</a:t>
            </a:r>
          </a:p>
          <a:p>
            <a:pPr lvl="0"/>
            <a:endParaRPr lang="en-US" sz="1600" dirty="0">
              <a:solidFill>
                <a:srgbClr val="000000"/>
              </a:solidFill>
            </a:endParaRPr>
          </a:p>
          <a:p>
            <a:pPr lvl="0"/>
            <a:r>
              <a:rPr lang="en-US" sz="1600" dirty="0">
                <a:solidFill>
                  <a:srgbClr val="000000"/>
                </a:solidFill>
              </a:rPr>
              <a:t>Output file should be a csv file containing column names: </a:t>
            </a:r>
            <a:r>
              <a:rPr lang="en-US" sz="1600" dirty="0"/>
              <a:t>Sentence, growth, inflation, cad, fiscal, money and others</a:t>
            </a:r>
          </a:p>
          <a:p>
            <a:pPr marL="742950" lvl="1" indent="-285750">
              <a:buFont typeface="Arial" panose="020B0604020202020204" pitchFamily="34" charset="0"/>
              <a:buChar char="•"/>
            </a:pPr>
            <a:r>
              <a:rPr lang="en-US" sz="1600" dirty="0"/>
              <a:t>Column Sentence has single sentence</a:t>
            </a:r>
          </a:p>
          <a:p>
            <a:pPr marL="742950" lvl="1" indent="-285750">
              <a:buFont typeface="Arial" panose="020B0604020202020204" pitchFamily="34" charset="0"/>
              <a:buChar char="•"/>
            </a:pPr>
            <a:r>
              <a:rPr lang="en-US" sz="1600" dirty="0"/>
              <a:t>Columns growth, inflation, cad, fiscal, money and others(X) should contain binary values with the following meaning:</a:t>
            </a:r>
          </a:p>
          <a:p>
            <a:pPr marL="1200150" lvl="2" indent="-285750">
              <a:buFont typeface="Arial" panose="020B0604020202020204" pitchFamily="34" charset="0"/>
              <a:buChar char="•"/>
            </a:pPr>
            <a:r>
              <a:rPr lang="en-US" sz="1600" dirty="0"/>
              <a:t>1: The sentence belongs to the class X</a:t>
            </a:r>
          </a:p>
          <a:p>
            <a:pPr marL="1200150" lvl="2" indent="-285750">
              <a:buFont typeface="Arial" panose="020B0604020202020204" pitchFamily="34" charset="0"/>
              <a:buChar char="•"/>
            </a:pPr>
            <a:r>
              <a:rPr lang="en-US" sz="1600" dirty="0"/>
              <a:t>0: The sentence doesn’t belongs to X</a:t>
            </a:r>
          </a:p>
          <a:p>
            <a:pPr lvl="0"/>
            <a:endParaRPr lang="en-US" dirty="0"/>
          </a:p>
          <a:p>
            <a:endParaRPr lang="en-US" dirty="0"/>
          </a:p>
        </p:txBody>
      </p:sp>
    </p:spTree>
    <p:extLst>
      <p:ext uri="{BB962C8B-B14F-4D97-AF65-F5344CB8AC3E}">
        <p14:creationId xmlns:p14="http://schemas.microsoft.com/office/powerpoint/2010/main" val="8599242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bJhg6R_SEGp3BxLECwTX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BM9kw0sIHEKerP21HGrS6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i4fg0uC50C7o2lxSFojX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F0zxYs.XE.kIzBJfeCu2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ykVhBzrUsU6xbS8GQv_En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fBL0VAiKUKOuNlpGrT6t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i4fg0uC50C7o2lxSFojX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Ktc_t.zYb0GbZ0BSgjSp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KphebCiPkKiNdi41WdbI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yTpU9.dJOkegwV180C9eo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iXLstvbPP0qIyVMUla3z6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FatuwCz_ECEtFSgzu6LS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QvRR39ion02DPGz57N4G1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YqkTrNsMM0C3jWiF8F.47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EMf18KzrHEGPfB2Tu.Xn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rCvgI8NDki3KCvlEXlkq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610PsvktvEGG9iah.AGJb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WI11gBvOxEiIQZQgIPIoa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nZKrKmWZ4UuWZISRsmlYO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FF0zxYs.XE.kIzBJfeCu2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ykVhBzrUsU6xbS8GQv_En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CfBL0VAiKUKOuNlpGrT6t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mi4fg0uC50C7o2lxSFojX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9UdD8BVjl02iRHfyQBYJ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9dAqvsBI0aO1sLnQNPCz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KfQyMi7GY0ykNV4dYfJPy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fEW.TrfW60S9TfKzDQjHS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3RjTPhpOEagMNcdw0KoVg"/>
</p:tagLst>
</file>

<file path=ppt/theme/theme1.xml><?xml version="1.0" encoding="utf-8"?>
<a:theme xmlns:a="http://schemas.openxmlformats.org/drawingml/2006/main" name="1_New Official MEMC-SunEdison Template Oct 2012 R3">
  <a:themeElements>
    <a:clrScheme name="Custom 4">
      <a:dk1>
        <a:srgbClr val="000000"/>
      </a:dk1>
      <a:lt1>
        <a:srgbClr val="FFFFFF"/>
      </a:lt1>
      <a:dk2>
        <a:srgbClr val="1F497D"/>
      </a:dk2>
      <a:lt2>
        <a:srgbClr val="EEECE1"/>
      </a:lt2>
      <a:accent1>
        <a:srgbClr val="0068B3"/>
      </a:accent1>
      <a:accent2>
        <a:srgbClr val="38ABFF"/>
      </a:accent2>
      <a:accent3>
        <a:srgbClr val="FFC000"/>
      </a:accent3>
      <a:accent4>
        <a:srgbClr val="00B050"/>
      </a:accent4>
      <a:accent5>
        <a:srgbClr val="3F3F3F"/>
      </a:accent5>
      <a:accent6>
        <a:srgbClr val="C00000"/>
      </a:accent6>
      <a:hlink>
        <a:srgbClr val="38ABFF"/>
      </a:hlink>
      <a:folHlink>
        <a:srgbClr val="FFC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12700" cap="sq" cmpd="sng" algn="ctr">
          <a:noFill/>
          <a:prstDash val="solid"/>
          <a:round/>
          <a:headEnd type="none" w="sm" len="sm"/>
          <a:tailEnd type="none" w="sm" len="sm"/>
        </a:ln>
        <a:effectLst/>
      </a:spPr>
      <a:bodyPr vert="horz" wrap="square" lIns="46800" tIns="45720" rIns="4680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800" b="0" i="0" u="none" strike="noStrike" cap="none" normalizeH="0" baseline="0" dirty="0" err="1" smtClean="0">
            <a:ln>
              <a:noFill/>
            </a:ln>
            <a:solidFill>
              <a:schemeClr val="bg1"/>
            </a:solidFill>
            <a:effectLst/>
            <a:latin typeface="+mn-lt"/>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EMC 2010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165</TotalTime>
  <Words>393</Words>
  <Application>Microsoft Office PowerPoint</Application>
  <PresentationFormat>Widescreen</PresentationFormat>
  <Paragraphs>25</Paragraphs>
  <Slides>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7" baseType="lpstr">
      <vt:lpstr>Arial</vt:lpstr>
      <vt:lpstr>Calibri</vt:lpstr>
      <vt:lpstr>Wingdings</vt:lpstr>
      <vt:lpstr>1_New Official MEMC-SunEdison Template Oct 2012 R3</vt:lpstr>
      <vt:lpstr>think-cell Slide</vt:lpstr>
      <vt:lpstr>    Use Case</vt:lpstr>
      <vt:lpstr>    Use Case – Data Dictionary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dc:title>
  <dc:creator>Rohan M Sharma</dc:creator>
  <cp:lastModifiedBy>Anuja Mulajkar (Consultant)</cp:lastModifiedBy>
  <cp:revision>18</cp:revision>
  <dcterms:created xsi:type="dcterms:W3CDTF">2019-09-11T07:37:30Z</dcterms:created>
  <dcterms:modified xsi:type="dcterms:W3CDTF">2020-03-07T07:06:58Z</dcterms:modified>
</cp:coreProperties>
</file>