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sldIdLst>
    <p:sldId id="256" r:id="rId2"/>
    <p:sldId id="260" r:id="rId3"/>
    <p:sldId id="261" r:id="rId4"/>
    <p:sldId id="263" r:id="rId5"/>
    <p:sldId id="265" r:id="rId6"/>
    <p:sldId id="266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57B08-664D-4E33-8C50-CF304354C4C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EBD95-6670-4570-B886-475209787A7D}">
      <dgm:prSet/>
      <dgm:spPr/>
      <dgm:t>
        <a:bodyPr/>
        <a:lstStyle/>
        <a:p>
          <a:r>
            <a:rPr lang="en-US" dirty="0"/>
            <a:t>Why is Data management necessary</a:t>
          </a:r>
        </a:p>
      </dgm:t>
    </dgm:pt>
    <dgm:pt modelId="{20FB1B9B-2BF6-4F22-8FB6-E944509DE3D6}" type="parTrans" cxnId="{FC8A2610-CEF8-46C2-85EC-2FC16138C93B}">
      <dgm:prSet/>
      <dgm:spPr/>
      <dgm:t>
        <a:bodyPr/>
        <a:lstStyle/>
        <a:p>
          <a:endParaRPr lang="en-US"/>
        </a:p>
      </dgm:t>
    </dgm:pt>
    <dgm:pt modelId="{C73F4B7B-3068-4362-8224-A15BDA430D24}" type="sibTrans" cxnId="{FC8A2610-CEF8-46C2-85EC-2FC16138C93B}">
      <dgm:prSet/>
      <dgm:spPr/>
      <dgm:t>
        <a:bodyPr/>
        <a:lstStyle/>
        <a:p>
          <a:endParaRPr lang="en-US"/>
        </a:p>
      </dgm:t>
    </dgm:pt>
    <dgm:pt modelId="{153BDA17-59F8-4AAD-8D58-58E582F1F99E}">
      <dgm:prSet/>
      <dgm:spPr/>
      <dgm:t>
        <a:bodyPr/>
        <a:lstStyle/>
        <a:p>
          <a:r>
            <a:rPr lang="en-US" dirty="0"/>
            <a:t>Steps Involved in Data Management</a:t>
          </a:r>
        </a:p>
      </dgm:t>
    </dgm:pt>
    <dgm:pt modelId="{9D07273D-615F-49AD-94EE-BCB89504F418}" type="parTrans" cxnId="{C6664EF2-7EBD-451A-8393-D3B0E64D34DC}">
      <dgm:prSet/>
      <dgm:spPr/>
      <dgm:t>
        <a:bodyPr/>
        <a:lstStyle/>
        <a:p>
          <a:endParaRPr lang="en-US"/>
        </a:p>
      </dgm:t>
    </dgm:pt>
    <dgm:pt modelId="{926D7A25-6600-440D-A987-0FE9DD909EED}" type="sibTrans" cxnId="{C6664EF2-7EBD-451A-8393-D3B0E64D34DC}">
      <dgm:prSet/>
      <dgm:spPr/>
      <dgm:t>
        <a:bodyPr/>
        <a:lstStyle/>
        <a:p>
          <a:endParaRPr lang="en-US"/>
        </a:p>
      </dgm:t>
    </dgm:pt>
    <dgm:pt modelId="{8C0605A3-B5DC-43B8-BF54-201435CBE71A}">
      <dgm:prSet/>
      <dgm:spPr/>
      <dgm:t>
        <a:bodyPr/>
        <a:lstStyle/>
        <a:p>
          <a:r>
            <a:rPr lang="en-US" dirty="0"/>
            <a:t>Introduction to R</a:t>
          </a:r>
        </a:p>
      </dgm:t>
    </dgm:pt>
    <dgm:pt modelId="{150F17B6-A31C-4DAC-AF38-7D0B4571D8D4}" type="parTrans" cxnId="{AC7EDAC3-A2D4-448B-8CE3-76E29F0F5A51}">
      <dgm:prSet/>
      <dgm:spPr/>
      <dgm:t>
        <a:bodyPr/>
        <a:lstStyle/>
        <a:p>
          <a:endParaRPr lang="en-US"/>
        </a:p>
      </dgm:t>
    </dgm:pt>
    <dgm:pt modelId="{4BBA15ED-9904-426E-A495-A32092BCD40E}" type="sibTrans" cxnId="{AC7EDAC3-A2D4-448B-8CE3-76E29F0F5A51}">
      <dgm:prSet/>
      <dgm:spPr/>
      <dgm:t>
        <a:bodyPr/>
        <a:lstStyle/>
        <a:p>
          <a:endParaRPr lang="en-US"/>
        </a:p>
      </dgm:t>
    </dgm:pt>
    <dgm:pt modelId="{9B1845F1-F8D9-44BC-9A0E-B5885B12A66D}">
      <dgm:prSet/>
      <dgm:spPr/>
      <dgm:t>
        <a:bodyPr/>
        <a:lstStyle/>
        <a:p>
          <a:r>
            <a:rPr lang="en-US" b="0" i="0" dirty="0"/>
            <a:t>Conclusion</a:t>
          </a:r>
          <a:endParaRPr lang="en-US" dirty="0"/>
        </a:p>
      </dgm:t>
    </dgm:pt>
    <dgm:pt modelId="{E8091E80-D660-416C-8D52-DC9C3BF6BC19}" type="parTrans" cxnId="{EE83F2B5-3365-4CB4-8F2A-7492335BFEEE}">
      <dgm:prSet/>
      <dgm:spPr/>
      <dgm:t>
        <a:bodyPr/>
        <a:lstStyle/>
        <a:p>
          <a:endParaRPr lang="en-US"/>
        </a:p>
      </dgm:t>
    </dgm:pt>
    <dgm:pt modelId="{3B7DD834-3656-4079-A6F1-728E43CD9029}" type="sibTrans" cxnId="{EE83F2B5-3365-4CB4-8F2A-7492335BFEEE}">
      <dgm:prSet/>
      <dgm:spPr/>
      <dgm:t>
        <a:bodyPr/>
        <a:lstStyle/>
        <a:p>
          <a:endParaRPr lang="en-US"/>
        </a:p>
      </dgm:t>
    </dgm:pt>
    <dgm:pt modelId="{C0EE4173-5FFF-44C1-9763-B37155960791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88423906-3212-4EB9-903C-C6A71C65EFD1}" type="sibTrans" cxnId="{E60D27F9-E37D-47B7-87E4-7F0E54091A63}">
      <dgm:prSet/>
      <dgm:spPr/>
      <dgm:t>
        <a:bodyPr/>
        <a:lstStyle/>
        <a:p>
          <a:endParaRPr lang="en-US"/>
        </a:p>
      </dgm:t>
    </dgm:pt>
    <dgm:pt modelId="{E30B883A-C502-4846-93CC-521ABB53429B}" type="parTrans" cxnId="{E60D27F9-E37D-47B7-87E4-7F0E54091A63}">
      <dgm:prSet/>
      <dgm:spPr/>
      <dgm:t>
        <a:bodyPr/>
        <a:lstStyle/>
        <a:p>
          <a:endParaRPr lang="en-US"/>
        </a:p>
      </dgm:t>
    </dgm:pt>
    <dgm:pt modelId="{23384E1C-973B-4595-BC60-3D48C265AEC7}">
      <dgm:prSet/>
      <dgm:spPr/>
      <dgm:t>
        <a:bodyPr/>
        <a:lstStyle/>
        <a:p>
          <a:r>
            <a:rPr lang="en-US" dirty="0"/>
            <a:t>Execution in R</a:t>
          </a:r>
        </a:p>
      </dgm:t>
    </dgm:pt>
    <dgm:pt modelId="{20449AA7-826F-4029-AFB1-314CFEA55567}" type="parTrans" cxnId="{B7C27A58-0C2C-4A0A-AD75-2B525C4D9E50}">
      <dgm:prSet/>
      <dgm:spPr/>
      <dgm:t>
        <a:bodyPr/>
        <a:lstStyle/>
        <a:p>
          <a:endParaRPr lang="en-US"/>
        </a:p>
      </dgm:t>
    </dgm:pt>
    <dgm:pt modelId="{EF907B93-8F7F-494B-8097-6FE38B6EE314}" type="sibTrans" cxnId="{B7C27A58-0C2C-4A0A-AD75-2B525C4D9E50}">
      <dgm:prSet/>
      <dgm:spPr/>
      <dgm:t>
        <a:bodyPr/>
        <a:lstStyle/>
        <a:p>
          <a:endParaRPr lang="en-US"/>
        </a:p>
      </dgm:t>
    </dgm:pt>
    <dgm:pt modelId="{34691228-5472-474E-9BCB-9AD632133F3A}" type="pres">
      <dgm:prSet presAssocID="{6C357B08-664D-4E33-8C50-CF304354C4C1}" presName="vert0" presStyleCnt="0">
        <dgm:presLayoutVars>
          <dgm:dir/>
          <dgm:animOne val="branch"/>
          <dgm:animLvl val="lvl"/>
        </dgm:presLayoutVars>
      </dgm:prSet>
      <dgm:spPr/>
    </dgm:pt>
    <dgm:pt modelId="{6CB20488-7BD5-413B-8D58-7CD6E5A62CE1}" type="pres">
      <dgm:prSet presAssocID="{C0EE4173-5FFF-44C1-9763-B37155960791}" presName="thickLine" presStyleLbl="alignNode1" presStyleIdx="0" presStyleCnt="6"/>
      <dgm:spPr/>
    </dgm:pt>
    <dgm:pt modelId="{D711B56E-F6AF-4C22-A19F-67476F58E15A}" type="pres">
      <dgm:prSet presAssocID="{C0EE4173-5FFF-44C1-9763-B37155960791}" presName="horz1" presStyleCnt="0"/>
      <dgm:spPr/>
    </dgm:pt>
    <dgm:pt modelId="{3D9D153C-E217-4C28-B632-8D16FA2D6166}" type="pres">
      <dgm:prSet presAssocID="{C0EE4173-5FFF-44C1-9763-B37155960791}" presName="tx1" presStyleLbl="revTx" presStyleIdx="0" presStyleCnt="6"/>
      <dgm:spPr/>
    </dgm:pt>
    <dgm:pt modelId="{163D890C-6173-4C65-BD7A-8BD57E9CFC7C}" type="pres">
      <dgm:prSet presAssocID="{C0EE4173-5FFF-44C1-9763-B37155960791}" presName="vert1" presStyleCnt="0"/>
      <dgm:spPr/>
    </dgm:pt>
    <dgm:pt modelId="{0A9F4BE3-83F9-4FE3-8987-B9107411629E}" type="pres">
      <dgm:prSet presAssocID="{65BEBD95-6670-4570-B886-475209787A7D}" presName="thickLine" presStyleLbl="alignNode1" presStyleIdx="1" presStyleCnt="6"/>
      <dgm:spPr/>
    </dgm:pt>
    <dgm:pt modelId="{22C56DB0-FFB0-4641-B6C5-ECACBAF00DF6}" type="pres">
      <dgm:prSet presAssocID="{65BEBD95-6670-4570-B886-475209787A7D}" presName="horz1" presStyleCnt="0"/>
      <dgm:spPr/>
    </dgm:pt>
    <dgm:pt modelId="{9F384D42-F7AF-4457-B423-FE3259C82036}" type="pres">
      <dgm:prSet presAssocID="{65BEBD95-6670-4570-B886-475209787A7D}" presName="tx1" presStyleLbl="revTx" presStyleIdx="1" presStyleCnt="6"/>
      <dgm:spPr/>
    </dgm:pt>
    <dgm:pt modelId="{E647E8F8-3C03-4752-B6CB-FE32AAF35EE8}" type="pres">
      <dgm:prSet presAssocID="{65BEBD95-6670-4570-B886-475209787A7D}" presName="vert1" presStyleCnt="0"/>
      <dgm:spPr/>
    </dgm:pt>
    <dgm:pt modelId="{6B3D4A49-DA04-4AD9-B067-90002FFA1E06}" type="pres">
      <dgm:prSet presAssocID="{153BDA17-59F8-4AAD-8D58-58E582F1F99E}" presName="thickLine" presStyleLbl="alignNode1" presStyleIdx="2" presStyleCnt="6"/>
      <dgm:spPr/>
    </dgm:pt>
    <dgm:pt modelId="{D8A889F1-9B94-4E5A-9886-B089694CA695}" type="pres">
      <dgm:prSet presAssocID="{153BDA17-59F8-4AAD-8D58-58E582F1F99E}" presName="horz1" presStyleCnt="0"/>
      <dgm:spPr/>
    </dgm:pt>
    <dgm:pt modelId="{08E8B56C-6936-4A66-9226-5F96909B005C}" type="pres">
      <dgm:prSet presAssocID="{153BDA17-59F8-4AAD-8D58-58E582F1F99E}" presName="tx1" presStyleLbl="revTx" presStyleIdx="2" presStyleCnt="6"/>
      <dgm:spPr/>
    </dgm:pt>
    <dgm:pt modelId="{34132AEB-32C2-4BFD-8C16-119686D03F07}" type="pres">
      <dgm:prSet presAssocID="{153BDA17-59F8-4AAD-8D58-58E582F1F99E}" presName="vert1" presStyleCnt="0"/>
      <dgm:spPr/>
    </dgm:pt>
    <dgm:pt modelId="{AB162A66-5119-4B76-AB41-DB69E6CF10FE}" type="pres">
      <dgm:prSet presAssocID="{8C0605A3-B5DC-43B8-BF54-201435CBE71A}" presName="thickLine" presStyleLbl="alignNode1" presStyleIdx="3" presStyleCnt="6"/>
      <dgm:spPr/>
    </dgm:pt>
    <dgm:pt modelId="{37650F6D-B001-48AA-9530-7761A976DA53}" type="pres">
      <dgm:prSet presAssocID="{8C0605A3-B5DC-43B8-BF54-201435CBE71A}" presName="horz1" presStyleCnt="0"/>
      <dgm:spPr/>
    </dgm:pt>
    <dgm:pt modelId="{4269EAD1-0C36-4E09-AB8A-636FF7AE61D4}" type="pres">
      <dgm:prSet presAssocID="{8C0605A3-B5DC-43B8-BF54-201435CBE71A}" presName="tx1" presStyleLbl="revTx" presStyleIdx="3" presStyleCnt="6"/>
      <dgm:spPr/>
    </dgm:pt>
    <dgm:pt modelId="{B8FFAC94-C92C-491E-B537-C5CB746E1E04}" type="pres">
      <dgm:prSet presAssocID="{8C0605A3-B5DC-43B8-BF54-201435CBE71A}" presName="vert1" presStyleCnt="0"/>
      <dgm:spPr/>
    </dgm:pt>
    <dgm:pt modelId="{E54135A3-9289-4A64-A9EF-54C316105910}" type="pres">
      <dgm:prSet presAssocID="{23384E1C-973B-4595-BC60-3D48C265AEC7}" presName="thickLine" presStyleLbl="alignNode1" presStyleIdx="4" presStyleCnt="6"/>
      <dgm:spPr/>
    </dgm:pt>
    <dgm:pt modelId="{BA0CAE5A-58BD-4626-993F-4587FAD47892}" type="pres">
      <dgm:prSet presAssocID="{23384E1C-973B-4595-BC60-3D48C265AEC7}" presName="horz1" presStyleCnt="0"/>
      <dgm:spPr/>
    </dgm:pt>
    <dgm:pt modelId="{E873427C-2493-4161-80BA-9D86B53D265B}" type="pres">
      <dgm:prSet presAssocID="{23384E1C-973B-4595-BC60-3D48C265AEC7}" presName="tx1" presStyleLbl="revTx" presStyleIdx="4" presStyleCnt="6"/>
      <dgm:spPr/>
    </dgm:pt>
    <dgm:pt modelId="{D5FC6F30-7D9F-4021-91AD-6BD812A080EF}" type="pres">
      <dgm:prSet presAssocID="{23384E1C-973B-4595-BC60-3D48C265AEC7}" presName="vert1" presStyleCnt="0"/>
      <dgm:spPr/>
    </dgm:pt>
    <dgm:pt modelId="{82BCC026-A6BC-4FB8-8A6C-1D62BAD9621A}" type="pres">
      <dgm:prSet presAssocID="{9B1845F1-F8D9-44BC-9A0E-B5885B12A66D}" presName="thickLine" presStyleLbl="alignNode1" presStyleIdx="5" presStyleCnt="6"/>
      <dgm:spPr/>
    </dgm:pt>
    <dgm:pt modelId="{2DCDCB7F-22CD-4398-A485-6BFDB17071CA}" type="pres">
      <dgm:prSet presAssocID="{9B1845F1-F8D9-44BC-9A0E-B5885B12A66D}" presName="horz1" presStyleCnt="0"/>
      <dgm:spPr/>
    </dgm:pt>
    <dgm:pt modelId="{8C2DC870-37B7-4294-AA53-4A5B9E6F47F1}" type="pres">
      <dgm:prSet presAssocID="{9B1845F1-F8D9-44BC-9A0E-B5885B12A66D}" presName="tx1" presStyleLbl="revTx" presStyleIdx="5" presStyleCnt="6"/>
      <dgm:spPr/>
    </dgm:pt>
    <dgm:pt modelId="{ACB4E4A6-9527-4965-AFCB-059D63DE2AB6}" type="pres">
      <dgm:prSet presAssocID="{9B1845F1-F8D9-44BC-9A0E-B5885B12A66D}" presName="vert1" presStyleCnt="0"/>
      <dgm:spPr/>
    </dgm:pt>
  </dgm:ptLst>
  <dgm:cxnLst>
    <dgm:cxn modelId="{FC8A2610-CEF8-46C2-85EC-2FC16138C93B}" srcId="{6C357B08-664D-4E33-8C50-CF304354C4C1}" destId="{65BEBD95-6670-4570-B886-475209787A7D}" srcOrd="1" destOrd="0" parTransId="{20FB1B9B-2BF6-4F22-8FB6-E944509DE3D6}" sibTransId="{C73F4B7B-3068-4362-8224-A15BDA430D24}"/>
    <dgm:cxn modelId="{AF0EE516-2AB0-4CDD-8A16-607F854105AF}" type="presOf" srcId="{153BDA17-59F8-4AAD-8D58-58E582F1F99E}" destId="{08E8B56C-6936-4A66-9226-5F96909B005C}" srcOrd="0" destOrd="0" presId="urn:microsoft.com/office/officeart/2008/layout/LinedList"/>
    <dgm:cxn modelId="{CBE87520-7C85-4425-B586-65FC83B2CE34}" type="presOf" srcId="{23384E1C-973B-4595-BC60-3D48C265AEC7}" destId="{E873427C-2493-4161-80BA-9D86B53D265B}" srcOrd="0" destOrd="0" presId="urn:microsoft.com/office/officeart/2008/layout/LinedList"/>
    <dgm:cxn modelId="{1246F339-2B3D-4DF7-8E66-7FA5D8F53132}" type="presOf" srcId="{6C357B08-664D-4E33-8C50-CF304354C4C1}" destId="{34691228-5472-474E-9BCB-9AD632133F3A}" srcOrd="0" destOrd="0" presId="urn:microsoft.com/office/officeart/2008/layout/LinedList"/>
    <dgm:cxn modelId="{7A6ABC48-F873-47A8-8EAC-502A87F92BB9}" type="presOf" srcId="{8C0605A3-B5DC-43B8-BF54-201435CBE71A}" destId="{4269EAD1-0C36-4E09-AB8A-636FF7AE61D4}" srcOrd="0" destOrd="0" presId="urn:microsoft.com/office/officeart/2008/layout/LinedList"/>
    <dgm:cxn modelId="{B7C27A58-0C2C-4A0A-AD75-2B525C4D9E50}" srcId="{6C357B08-664D-4E33-8C50-CF304354C4C1}" destId="{23384E1C-973B-4595-BC60-3D48C265AEC7}" srcOrd="4" destOrd="0" parTransId="{20449AA7-826F-4029-AFB1-314CFEA55567}" sibTransId="{EF907B93-8F7F-494B-8097-6FE38B6EE314}"/>
    <dgm:cxn modelId="{EE83F2B5-3365-4CB4-8F2A-7492335BFEEE}" srcId="{6C357B08-664D-4E33-8C50-CF304354C4C1}" destId="{9B1845F1-F8D9-44BC-9A0E-B5885B12A66D}" srcOrd="5" destOrd="0" parTransId="{E8091E80-D660-416C-8D52-DC9C3BF6BC19}" sibTransId="{3B7DD834-3656-4079-A6F1-728E43CD9029}"/>
    <dgm:cxn modelId="{4A5E44BF-661F-4EB9-A90B-35A5158A7B9F}" type="presOf" srcId="{9B1845F1-F8D9-44BC-9A0E-B5885B12A66D}" destId="{8C2DC870-37B7-4294-AA53-4A5B9E6F47F1}" srcOrd="0" destOrd="0" presId="urn:microsoft.com/office/officeart/2008/layout/LinedList"/>
    <dgm:cxn modelId="{62863AC3-8D11-4322-8DA5-9C0914E0AA00}" type="presOf" srcId="{C0EE4173-5FFF-44C1-9763-B37155960791}" destId="{3D9D153C-E217-4C28-B632-8D16FA2D6166}" srcOrd="0" destOrd="0" presId="urn:microsoft.com/office/officeart/2008/layout/LinedList"/>
    <dgm:cxn modelId="{AC7EDAC3-A2D4-448B-8CE3-76E29F0F5A51}" srcId="{6C357B08-664D-4E33-8C50-CF304354C4C1}" destId="{8C0605A3-B5DC-43B8-BF54-201435CBE71A}" srcOrd="3" destOrd="0" parTransId="{150F17B6-A31C-4DAC-AF38-7D0B4571D8D4}" sibTransId="{4BBA15ED-9904-426E-A495-A32092BCD40E}"/>
    <dgm:cxn modelId="{A0F1F8EA-E9B7-4D7D-9A8F-7E9790A0AED5}" type="presOf" srcId="{65BEBD95-6670-4570-B886-475209787A7D}" destId="{9F384D42-F7AF-4457-B423-FE3259C82036}" srcOrd="0" destOrd="0" presId="urn:microsoft.com/office/officeart/2008/layout/LinedList"/>
    <dgm:cxn modelId="{C6664EF2-7EBD-451A-8393-D3B0E64D34DC}" srcId="{6C357B08-664D-4E33-8C50-CF304354C4C1}" destId="{153BDA17-59F8-4AAD-8D58-58E582F1F99E}" srcOrd="2" destOrd="0" parTransId="{9D07273D-615F-49AD-94EE-BCB89504F418}" sibTransId="{926D7A25-6600-440D-A987-0FE9DD909EED}"/>
    <dgm:cxn modelId="{E60D27F9-E37D-47B7-87E4-7F0E54091A63}" srcId="{6C357B08-664D-4E33-8C50-CF304354C4C1}" destId="{C0EE4173-5FFF-44C1-9763-B37155960791}" srcOrd="0" destOrd="0" parTransId="{E30B883A-C502-4846-93CC-521ABB53429B}" sibTransId="{88423906-3212-4EB9-903C-C6A71C65EFD1}"/>
    <dgm:cxn modelId="{3801DC70-5A2B-4E0A-8077-02B0C0F45187}" type="presParOf" srcId="{34691228-5472-474E-9BCB-9AD632133F3A}" destId="{6CB20488-7BD5-413B-8D58-7CD6E5A62CE1}" srcOrd="0" destOrd="0" presId="urn:microsoft.com/office/officeart/2008/layout/LinedList"/>
    <dgm:cxn modelId="{DB6D5414-5D67-4170-B73C-BE56C527A7FB}" type="presParOf" srcId="{34691228-5472-474E-9BCB-9AD632133F3A}" destId="{D711B56E-F6AF-4C22-A19F-67476F58E15A}" srcOrd="1" destOrd="0" presId="urn:microsoft.com/office/officeart/2008/layout/LinedList"/>
    <dgm:cxn modelId="{AC19F8CE-687A-41AD-BE49-92372D46CA35}" type="presParOf" srcId="{D711B56E-F6AF-4C22-A19F-67476F58E15A}" destId="{3D9D153C-E217-4C28-B632-8D16FA2D6166}" srcOrd="0" destOrd="0" presId="urn:microsoft.com/office/officeart/2008/layout/LinedList"/>
    <dgm:cxn modelId="{7C29BD4D-396D-40DA-AB96-89E62D607B65}" type="presParOf" srcId="{D711B56E-F6AF-4C22-A19F-67476F58E15A}" destId="{163D890C-6173-4C65-BD7A-8BD57E9CFC7C}" srcOrd="1" destOrd="0" presId="urn:microsoft.com/office/officeart/2008/layout/LinedList"/>
    <dgm:cxn modelId="{A8931939-40CA-440B-AA3F-6F6294EE9C1F}" type="presParOf" srcId="{34691228-5472-474E-9BCB-9AD632133F3A}" destId="{0A9F4BE3-83F9-4FE3-8987-B9107411629E}" srcOrd="2" destOrd="0" presId="urn:microsoft.com/office/officeart/2008/layout/LinedList"/>
    <dgm:cxn modelId="{23D93CF2-4C0C-44F0-9108-95B4EEAF7F80}" type="presParOf" srcId="{34691228-5472-474E-9BCB-9AD632133F3A}" destId="{22C56DB0-FFB0-4641-B6C5-ECACBAF00DF6}" srcOrd="3" destOrd="0" presId="urn:microsoft.com/office/officeart/2008/layout/LinedList"/>
    <dgm:cxn modelId="{62419EBB-B4E9-4130-B91F-6D91725E6587}" type="presParOf" srcId="{22C56DB0-FFB0-4641-B6C5-ECACBAF00DF6}" destId="{9F384D42-F7AF-4457-B423-FE3259C82036}" srcOrd="0" destOrd="0" presId="urn:microsoft.com/office/officeart/2008/layout/LinedList"/>
    <dgm:cxn modelId="{3141B6E6-1A36-4779-B5ED-94B27046596C}" type="presParOf" srcId="{22C56DB0-FFB0-4641-B6C5-ECACBAF00DF6}" destId="{E647E8F8-3C03-4752-B6CB-FE32AAF35EE8}" srcOrd="1" destOrd="0" presId="urn:microsoft.com/office/officeart/2008/layout/LinedList"/>
    <dgm:cxn modelId="{7DF10FD1-B21E-4510-A86C-26FDA3DD6F57}" type="presParOf" srcId="{34691228-5472-474E-9BCB-9AD632133F3A}" destId="{6B3D4A49-DA04-4AD9-B067-90002FFA1E06}" srcOrd="4" destOrd="0" presId="urn:microsoft.com/office/officeart/2008/layout/LinedList"/>
    <dgm:cxn modelId="{817F57FB-1C20-411F-A125-E56EB30A573F}" type="presParOf" srcId="{34691228-5472-474E-9BCB-9AD632133F3A}" destId="{D8A889F1-9B94-4E5A-9886-B089694CA695}" srcOrd="5" destOrd="0" presId="urn:microsoft.com/office/officeart/2008/layout/LinedList"/>
    <dgm:cxn modelId="{555FA1D3-BE2D-4BB6-AAE6-560E6A293757}" type="presParOf" srcId="{D8A889F1-9B94-4E5A-9886-B089694CA695}" destId="{08E8B56C-6936-4A66-9226-5F96909B005C}" srcOrd="0" destOrd="0" presId="urn:microsoft.com/office/officeart/2008/layout/LinedList"/>
    <dgm:cxn modelId="{11F5A6CF-D818-4F5D-B29F-B526CA3FE18E}" type="presParOf" srcId="{D8A889F1-9B94-4E5A-9886-B089694CA695}" destId="{34132AEB-32C2-4BFD-8C16-119686D03F07}" srcOrd="1" destOrd="0" presId="urn:microsoft.com/office/officeart/2008/layout/LinedList"/>
    <dgm:cxn modelId="{35E24784-6AA9-403C-B377-FD7CB0554768}" type="presParOf" srcId="{34691228-5472-474E-9BCB-9AD632133F3A}" destId="{AB162A66-5119-4B76-AB41-DB69E6CF10FE}" srcOrd="6" destOrd="0" presId="urn:microsoft.com/office/officeart/2008/layout/LinedList"/>
    <dgm:cxn modelId="{FA18BE92-AC3F-46A4-BF2B-1B736EF80BC5}" type="presParOf" srcId="{34691228-5472-474E-9BCB-9AD632133F3A}" destId="{37650F6D-B001-48AA-9530-7761A976DA53}" srcOrd="7" destOrd="0" presId="urn:microsoft.com/office/officeart/2008/layout/LinedList"/>
    <dgm:cxn modelId="{2B062615-260A-4AF5-A332-D0219B5088EA}" type="presParOf" srcId="{37650F6D-B001-48AA-9530-7761A976DA53}" destId="{4269EAD1-0C36-4E09-AB8A-636FF7AE61D4}" srcOrd="0" destOrd="0" presId="urn:microsoft.com/office/officeart/2008/layout/LinedList"/>
    <dgm:cxn modelId="{837B419C-A2FB-4870-B156-1F30EBB94505}" type="presParOf" srcId="{37650F6D-B001-48AA-9530-7761A976DA53}" destId="{B8FFAC94-C92C-491E-B537-C5CB746E1E04}" srcOrd="1" destOrd="0" presId="urn:microsoft.com/office/officeart/2008/layout/LinedList"/>
    <dgm:cxn modelId="{51A6BAF8-8A84-4A30-9B36-EB6CDDC25023}" type="presParOf" srcId="{34691228-5472-474E-9BCB-9AD632133F3A}" destId="{E54135A3-9289-4A64-A9EF-54C316105910}" srcOrd="8" destOrd="0" presId="urn:microsoft.com/office/officeart/2008/layout/LinedList"/>
    <dgm:cxn modelId="{90455D3D-30FA-40CD-9199-96F91F62E933}" type="presParOf" srcId="{34691228-5472-474E-9BCB-9AD632133F3A}" destId="{BA0CAE5A-58BD-4626-993F-4587FAD47892}" srcOrd="9" destOrd="0" presId="urn:microsoft.com/office/officeart/2008/layout/LinedList"/>
    <dgm:cxn modelId="{E9524960-76B5-48F4-992F-1EE731A9FE7C}" type="presParOf" srcId="{BA0CAE5A-58BD-4626-993F-4587FAD47892}" destId="{E873427C-2493-4161-80BA-9D86B53D265B}" srcOrd="0" destOrd="0" presId="urn:microsoft.com/office/officeart/2008/layout/LinedList"/>
    <dgm:cxn modelId="{376BADBC-573C-421E-9508-A7439A6B3539}" type="presParOf" srcId="{BA0CAE5A-58BD-4626-993F-4587FAD47892}" destId="{D5FC6F30-7D9F-4021-91AD-6BD812A080EF}" srcOrd="1" destOrd="0" presId="urn:microsoft.com/office/officeart/2008/layout/LinedList"/>
    <dgm:cxn modelId="{C7A90603-8AEE-4DBA-84FD-0B838FDAC3C0}" type="presParOf" srcId="{34691228-5472-474E-9BCB-9AD632133F3A}" destId="{82BCC026-A6BC-4FB8-8A6C-1D62BAD9621A}" srcOrd="10" destOrd="0" presId="urn:microsoft.com/office/officeart/2008/layout/LinedList"/>
    <dgm:cxn modelId="{835C8A4B-8E7B-45E8-AB30-2C355020A525}" type="presParOf" srcId="{34691228-5472-474E-9BCB-9AD632133F3A}" destId="{2DCDCB7F-22CD-4398-A485-6BFDB17071CA}" srcOrd="11" destOrd="0" presId="urn:microsoft.com/office/officeart/2008/layout/LinedList"/>
    <dgm:cxn modelId="{4AE982C0-7725-4DF4-9234-6AC0CDFD5329}" type="presParOf" srcId="{2DCDCB7F-22CD-4398-A485-6BFDB17071CA}" destId="{8C2DC870-37B7-4294-AA53-4A5B9E6F47F1}" srcOrd="0" destOrd="0" presId="urn:microsoft.com/office/officeart/2008/layout/LinedList"/>
    <dgm:cxn modelId="{87346902-5C83-4790-8DE1-B44C118DFBE1}" type="presParOf" srcId="{2DCDCB7F-22CD-4398-A485-6BFDB17071CA}" destId="{ACB4E4A6-9527-4965-AFCB-059D63DE2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0488-7BD5-413B-8D58-7CD6E5A62CE1}">
      <dsp:nvSpPr>
        <dsp:cNvPr id="0" name=""/>
        <dsp:cNvSpPr/>
      </dsp:nvSpPr>
      <dsp:spPr>
        <a:xfrm>
          <a:off x="0" y="2665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D153C-E217-4C28-B632-8D16FA2D6166}">
      <dsp:nvSpPr>
        <dsp:cNvPr id="0" name=""/>
        <dsp:cNvSpPr/>
      </dsp:nvSpPr>
      <dsp:spPr>
        <a:xfrm>
          <a:off x="0" y="2665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Introduction</a:t>
          </a:r>
        </a:p>
      </dsp:txBody>
      <dsp:txXfrm>
        <a:off x="0" y="2665"/>
        <a:ext cx="7440110" cy="909062"/>
      </dsp:txXfrm>
    </dsp:sp>
    <dsp:sp modelId="{0A9F4BE3-83F9-4FE3-8987-B9107411629E}">
      <dsp:nvSpPr>
        <dsp:cNvPr id="0" name=""/>
        <dsp:cNvSpPr/>
      </dsp:nvSpPr>
      <dsp:spPr>
        <a:xfrm>
          <a:off x="0" y="911728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4D42-F7AF-4457-B423-FE3259C82036}">
      <dsp:nvSpPr>
        <dsp:cNvPr id="0" name=""/>
        <dsp:cNvSpPr/>
      </dsp:nvSpPr>
      <dsp:spPr>
        <a:xfrm>
          <a:off x="0" y="911728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Why is Data management necessary</a:t>
          </a:r>
        </a:p>
      </dsp:txBody>
      <dsp:txXfrm>
        <a:off x="0" y="911728"/>
        <a:ext cx="7440110" cy="909062"/>
      </dsp:txXfrm>
    </dsp:sp>
    <dsp:sp modelId="{6B3D4A49-DA04-4AD9-B067-90002FFA1E06}">
      <dsp:nvSpPr>
        <dsp:cNvPr id="0" name=""/>
        <dsp:cNvSpPr/>
      </dsp:nvSpPr>
      <dsp:spPr>
        <a:xfrm>
          <a:off x="0" y="1820790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B56C-6936-4A66-9226-5F96909B005C}">
      <dsp:nvSpPr>
        <dsp:cNvPr id="0" name=""/>
        <dsp:cNvSpPr/>
      </dsp:nvSpPr>
      <dsp:spPr>
        <a:xfrm>
          <a:off x="0" y="1820790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Steps Involved in Data Management</a:t>
          </a:r>
        </a:p>
      </dsp:txBody>
      <dsp:txXfrm>
        <a:off x="0" y="1820790"/>
        <a:ext cx="7440110" cy="909062"/>
      </dsp:txXfrm>
    </dsp:sp>
    <dsp:sp modelId="{AB162A66-5119-4B76-AB41-DB69E6CF10FE}">
      <dsp:nvSpPr>
        <dsp:cNvPr id="0" name=""/>
        <dsp:cNvSpPr/>
      </dsp:nvSpPr>
      <dsp:spPr>
        <a:xfrm>
          <a:off x="0" y="2729852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9EAD1-0C36-4E09-AB8A-636FF7AE61D4}">
      <dsp:nvSpPr>
        <dsp:cNvPr id="0" name=""/>
        <dsp:cNvSpPr/>
      </dsp:nvSpPr>
      <dsp:spPr>
        <a:xfrm>
          <a:off x="0" y="2729853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Introduction to R</a:t>
          </a:r>
        </a:p>
      </dsp:txBody>
      <dsp:txXfrm>
        <a:off x="0" y="2729853"/>
        <a:ext cx="7440110" cy="909062"/>
      </dsp:txXfrm>
    </dsp:sp>
    <dsp:sp modelId="{E54135A3-9289-4A64-A9EF-54C316105910}">
      <dsp:nvSpPr>
        <dsp:cNvPr id="0" name=""/>
        <dsp:cNvSpPr/>
      </dsp:nvSpPr>
      <dsp:spPr>
        <a:xfrm>
          <a:off x="0" y="3638915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3427C-2493-4161-80BA-9D86B53D265B}">
      <dsp:nvSpPr>
        <dsp:cNvPr id="0" name=""/>
        <dsp:cNvSpPr/>
      </dsp:nvSpPr>
      <dsp:spPr>
        <a:xfrm>
          <a:off x="0" y="3638915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Execution in R</a:t>
          </a:r>
        </a:p>
      </dsp:txBody>
      <dsp:txXfrm>
        <a:off x="0" y="3638915"/>
        <a:ext cx="7440110" cy="909062"/>
      </dsp:txXfrm>
    </dsp:sp>
    <dsp:sp modelId="{82BCC026-A6BC-4FB8-8A6C-1D62BAD9621A}">
      <dsp:nvSpPr>
        <dsp:cNvPr id="0" name=""/>
        <dsp:cNvSpPr/>
      </dsp:nvSpPr>
      <dsp:spPr>
        <a:xfrm>
          <a:off x="0" y="4547977"/>
          <a:ext cx="74401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C870-37B7-4294-AA53-4A5B9E6F47F1}">
      <dsp:nvSpPr>
        <dsp:cNvPr id="0" name=""/>
        <dsp:cNvSpPr/>
      </dsp:nvSpPr>
      <dsp:spPr>
        <a:xfrm>
          <a:off x="0" y="4547977"/>
          <a:ext cx="744011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Conclusion</a:t>
          </a:r>
          <a:endParaRPr lang="en-US" sz="3800" kern="1200" dirty="0"/>
        </a:p>
      </dsp:txBody>
      <dsp:txXfrm>
        <a:off x="0" y="4547977"/>
        <a:ext cx="7440110" cy="9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FFD-C7AA-C4AF-377D-856B42ACB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663F-9524-8EC3-4992-C6BA33D84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368B-4B63-9C91-5141-AC3B3485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76D2-8300-DF10-F2D8-A88B16A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D962-2324-6FF3-30F0-95B204A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C0FF-8A49-4564-9BAB-E5215DB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48DF2-ECAA-2359-936D-8EAEAAD70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FEEE-9FAF-5A8C-18DB-167E26F4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33EB-7718-EFFA-50C2-3E36C209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069A-BE3D-0184-6B76-81E520A2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AD15F-6056-0528-263A-C97A71CFA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66A3-7C92-B68B-1922-86BB9D28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76A6-26F6-08E7-4087-06E865B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1A25-0930-3A87-A121-C7C3FD3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4E3A-53B4-1783-49E8-B091A460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44A6-014D-FFD0-7C8C-BD15F21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BF94-3C51-2DB1-65BB-7A667546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5614-61A5-9694-F1E1-9FB8EF9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F050-579A-CF63-E533-B04FAE19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FD3B-BA24-B494-463A-DA079F75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0F2-841A-24E4-BC12-CEF93F27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5B2F-9D4B-6598-8E91-573806F5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399-4F97-0253-7A1E-2D135E4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318A-3665-2557-3E99-79F5EB69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2607-5AAD-9CED-2172-1E7852DE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C6F6-04DE-CF17-195E-6A78E11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5739-86C0-B6A4-DE34-A153BA8A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A3FDA-B398-0B95-FADA-312312A4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DD17-E8CF-6D27-582F-DCD3D90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54E4-81BD-C356-82B0-1EDA8530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DA29-009F-5ABC-A816-DB5EC62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B56F-F434-729B-8E27-8A0F29F9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EBE4-6D6F-CF2E-055B-20ED8266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39C9-9D86-7A3F-A362-0D92AE65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B9F1D-3F27-7DAB-A4E2-6AEB420ED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0A14C-ACF6-5BE4-9497-00012C5AA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0E981-4353-A5D0-CC22-23F819C1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2FAD8-5AA6-AFF1-0703-BB361CC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360D8-E7CC-0362-35B4-FBC7267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6D40-4EE4-73AF-ED41-DEF78BB1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AF3F8-AE0F-C147-20A7-92693A99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BFDF-E3FC-B125-F501-8924A914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5CDDF-F586-9DCA-9347-3268D55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64F64-7AA3-24B7-7BA9-6E3E4688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4EF7-697F-6858-3D0F-85A553A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E5F1-4A3E-40AF-130F-2A14642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3C0A-5644-87DE-E3E4-5332D37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841-957E-6768-0E9E-842D4868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1045C-3556-2B6E-5189-EF428CC6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BC2F7-1F4D-ED3F-482D-34CFED7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FF5FA-6038-E310-DAEE-45DB2A0A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AE74-6D6A-8A27-4757-307B0E99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8334-D546-2F8C-4034-61D2CC76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BC441-66CE-5805-0D69-46C9A1F13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A13F-549B-A0B1-351B-94BB0CB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4635-0FCF-7028-B030-19EDA2CD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77B9-F61D-7C84-396B-DDEE5096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F33C-2452-0D16-A706-E121407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BAA22-803E-1E82-698D-99D8C493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B789-9A6D-AF74-5E9E-E8464526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EDF7-2391-1692-7508-FB0E871FF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17B8-C795-47CE-AEB0-7FEC2BB922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3D11-28BC-9817-F4D8-06B5B336A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873E-B535-95AD-9624-24A2764F0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21F6-E528-41AD-8F94-9762ADD2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roduction to R and RStudio">
            <a:extLst>
              <a:ext uri="{FF2B5EF4-FFF2-40B4-BE49-F238E27FC236}">
                <a16:creationId xmlns:a16="http://schemas.microsoft.com/office/drawing/2014/main" id="{339B2EE2-E8B5-5A5F-3F58-46D76440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93" y="1882169"/>
            <a:ext cx="105560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B2B92-354F-6DAC-BED8-3F2F71AD1BCD}"/>
              </a:ext>
            </a:extLst>
          </p:cNvPr>
          <p:cNvSpPr txBox="1"/>
          <p:nvPr/>
        </p:nvSpPr>
        <p:spPr>
          <a:xfrm>
            <a:off x="3775597" y="3233293"/>
            <a:ext cx="2830946" cy="80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1129">
              <a:spcAft>
                <a:spcPts val="462"/>
              </a:spcAft>
            </a:pPr>
            <a:r>
              <a:rPr lang="en-US" sz="46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PART-1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B4180-6D49-E5DD-3F3F-3B110B582E68}"/>
              </a:ext>
            </a:extLst>
          </p:cNvPr>
          <p:cNvSpPr txBox="1"/>
          <p:nvPr/>
        </p:nvSpPr>
        <p:spPr>
          <a:xfrm>
            <a:off x="2167855" y="4503072"/>
            <a:ext cx="6005423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04088">
              <a:spcAft>
                <a:spcPts val="600"/>
              </a:spcAft>
            </a:pPr>
            <a:r>
              <a:rPr lang="en-US" sz="27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SUJATA SAHU, MS In Data Science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99E37-12E7-36CC-2CB6-C3758F6A89A0}"/>
              </a:ext>
            </a:extLst>
          </p:cNvPr>
          <p:cNvSpPr txBox="1"/>
          <p:nvPr/>
        </p:nvSpPr>
        <p:spPr>
          <a:xfrm>
            <a:off x="1518249" y="1882168"/>
            <a:ext cx="650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 Management in</a:t>
            </a:r>
          </a:p>
        </p:txBody>
      </p:sp>
    </p:spTree>
    <p:extLst>
      <p:ext uri="{BB962C8B-B14F-4D97-AF65-F5344CB8AC3E}">
        <p14:creationId xmlns:p14="http://schemas.microsoft.com/office/powerpoint/2010/main" val="15162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61C1B-0BFB-05A4-E220-A33133E8636D}"/>
              </a:ext>
            </a:extLst>
          </p:cNvPr>
          <p:cNvSpPr txBox="1"/>
          <p:nvPr/>
        </p:nvSpPr>
        <p:spPr>
          <a:xfrm>
            <a:off x="655320" y="429030"/>
            <a:ext cx="283464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A469D6E-20E5-A7A0-BF97-595AB2FA7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162235"/>
              </p:ext>
            </p:extLst>
          </p:nvPr>
        </p:nvGraphicFramePr>
        <p:xfrm>
          <a:off x="3903626" y="351392"/>
          <a:ext cx="744011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0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8C87601-ECE2-938D-5510-8F3809A7F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3" r="2343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B6F45-6489-8D44-ADD0-7F1FCEB7D6D5}"/>
              </a:ext>
            </a:extLst>
          </p:cNvPr>
          <p:cNvSpPr txBox="1"/>
          <p:nvPr/>
        </p:nvSpPr>
        <p:spPr>
          <a:xfrm>
            <a:off x="6513788" y="1023730"/>
            <a:ext cx="4936090" cy="51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b="1" dirty="0"/>
              <a:t>Why is Data management necessary?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Efficient storage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Data integrity and quality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Decision-making and analysis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Regulatory compliance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Data integration and interoperability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Data security and privacy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Data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23008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03F83B95-4065-DBBA-7C37-EF59FC774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AA808-BE30-8817-CF9E-F8C82999A680}"/>
              </a:ext>
            </a:extLst>
          </p:cNvPr>
          <p:cNvSpPr txBox="1"/>
          <p:nvPr/>
        </p:nvSpPr>
        <p:spPr>
          <a:xfrm>
            <a:off x="418730" y="0"/>
            <a:ext cx="8796389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INVOLVED IN DATA MANAGEMENT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Storage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Integration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Transformation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Security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Maintenance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Disposal</a:t>
            </a:r>
          </a:p>
        </p:txBody>
      </p:sp>
    </p:spTree>
    <p:extLst>
      <p:ext uri="{BB962C8B-B14F-4D97-AF65-F5344CB8AC3E}">
        <p14:creationId xmlns:p14="http://schemas.microsoft.com/office/powerpoint/2010/main" val="42906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B5F17-EE8C-B4DE-CCAB-7226FE6C19ED}"/>
              </a:ext>
            </a:extLst>
          </p:cNvPr>
          <p:cNvSpPr txBox="1"/>
          <p:nvPr/>
        </p:nvSpPr>
        <p:spPr>
          <a:xfrm>
            <a:off x="1157377" y="1325293"/>
            <a:ext cx="9151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INTRODUCTION TO 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Open source and free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Its specializes in statistical analysis, with specialized functions and packages.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Its extensive package ecosystem offers diverse functionalities for different domains.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excels in data manipulation and transformation tasks, using packages like </a:t>
            </a:r>
            <a:r>
              <a:rPr lang="en-US" sz="2800" dirty="0" err="1"/>
              <a:t>dplyr</a:t>
            </a:r>
            <a:r>
              <a:rPr lang="en-US" sz="2800" dirty="0"/>
              <a:t> and </a:t>
            </a:r>
            <a:r>
              <a:rPr lang="en-US" sz="2800" dirty="0" err="1"/>
              <a:t>tidyr</a:t>
            </a:r>
            <a:r>
              <a:rPr lang="en-US" sz="280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Its powerful data visualization, especially with ggplot2, enhances effective communication.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38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B7518-57B9-694A-A351-FEE9B26B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0" y="312539"/>
            <a:ext cx="10706553" cy="62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2BDA81F9-8E4B-A72C-CDAF-67F47FBA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9" r="987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14D18-41F5-ABB9-4BCA-0F357CED2C65}"/>
              </a:ext>
            </a:extLst>
          </p:cNvPr>
          <p:cNvSpPr txBox="1"/>
          <p:nvPr/>
        </p:nvSpPr>
        <p:spPr>
          <a:xfrm>
            <a:off x="6901731" y="944880"/>
            <a:ext cx="4770762" cy="557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b="1" dirty="0"/>
              <a:t>EXECUTION IN R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Import and Export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Manipulation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Aggregation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Cleaning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Transform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Sorting and Ordering: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Data Sampling</a:t>
            </a:r>
          </a:p>
        </p:txBody>
      </p:sp>
    </p:spTree>
    <p:extLst>
      <p:ext uri="{BB962C8B-B14F-4D97-AF65-F5344CB8AC3E}">
        <p14:creationId xmlns:p14="http://schemas.microsoft.com/office/powerpoint/2010/main" val="39483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A7E25847-A3A1-2D29-91A7-686F0C3B8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17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7A290-5E40-82DC-2791-1712A3C73380}"/>
              </a:ext>
            </a:extLst>
          </p:cNvPr>
          <p:cNvSpPr txBox="1"/>
          <p:nvPr/>
        </p:nvSpPr>
        <p:spPr>
          <a:xfrm>
            <a:off x="7255563" y="2557587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THANK YOU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85496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171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sujata</dc:creator>
  <cp:lastModifiedBy>sujata</cp:lastModifiedBy>
  <cp:revision>7</cp:revision>
  <dcterms:created xsi:type="dcterms:W3CDTF">2023-07-09T21:41:51Z</dcterms:created>
  <dcterms:modified xsi:type="dcterms:W3CDTF">2023-07-14T21:04:24Z</dcterms:modified>
</cp:coreProperties>
</file>