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0" r:id="rId5"/>
    <p:sldId id="261" r:id="rId6"/>
    <p:sldId id="262" r:id="rId7"/>
    <p:sldId id="263" r:id="rId8"/>
    <p:sldId id="264" r:id="rId9"/>
    <p:sldId id="266" r:id="rId10"/>
    <p:sldId id="265"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9059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6950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5464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3830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3467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89406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344751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547623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6662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84734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4096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41929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88248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85766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75373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A38B3-2BB0-4A66-837E-23B88C311AE5}" type="datetimeFigureOut">
              <a:rPr lang="en-US" smtClean="0"/>
              <a:t>6/24/2022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55409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8603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A38B3-2BB0-4A66-837E-23B88C311AE5}" type="datetimeFigureOut">
              <a:rPr lang="en-US" smtClean="0"/>
              <a:t>6/24/2022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28685342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2417942" y="1690688"/>
            <a:ext cx="11376212" cy="1107996"/>
          </a:xfrm>
          <a:prstGeom prst="rect">
            <a:avLst/>
          </a:prstGeom>
          <a:noFill/>
        </p:spPr>
        <p:txBody>
          <a:bodyPr wrap="square">
            <a:spAutoFit/>
          </a:bodyPr>
          <a:lstStyle/>
          <a:p>
            <a:br>
              <a:rPr lang="en-IN" sz="1800" b="1" i="0" dirty="0">
                <a:solidFill>
                  <a:srgbClr val="C00000"/>
                </a:solidFill>
                <a:effectLst/>
                <a:latin typeface="Cinzel Black" panose="00000A00000000000000" pitchFamily="2" charset="0"/>
              </a:rPr>
            </a:b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Alok Sahu</a:t>
            </a:r>
          </a:p>
        </p:txBody>
      </p:sp>
    </p:spTree>
    <p:extLst>
      <p:ext uri="{BB962C8B-B14F-4D97-AF65-F5344CB8AC3E}">
        <p14:creationId xmlns:p14="http://schemas.microsoft.com/office/powerpoint/2010/main" val="192350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id="{B3683818-2E95-4F76-AB13-25EA299A3F8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587273" y="2052638"/>
            <a:ext cx="397922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5001" y="2052638"/>
            <a:ext cx="6383774"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4492" y="2052638"/>
            <a:ext cx="858479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lnSpcReduction="10000"/>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85000" lnSpcReduction="100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fontScale="90000"/>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92500"/>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id="{D9C467A8-14CF-4439-99A9-F1C2084B836A}"/>
              </a:ext>
            </a:extLst>
          </p:cNvPr>
          <p:cNvPicPr>
            <a:picLocks noGrp="1" noChangeAspect="1"/>
          </p:cNvPicPr>
          <p:nvPr>
            <p:ph idx="1"/>
          </p:nvPr>
        </p:nvPicPr>
        <p:blipFill>
          <a:blip r:embed="rId2"/>
          <a:stretch>
            <a:fillRect/>
          </a:stretch>
        </p:blipFill>
        <p:spPr>
          <a:xfrm>
            <a:off x="1103313" y="2449440"/>
            <a:ext cx="8947150" cy="3402158"/>
          </a:xfrm>
        </p:spPr>
      </p:pic>
    </p:spTree>
    <p:extLst>
      <p:ext uri="{BB962C8B-B14F-4D97-AF65-F5344CB8AC3E}">
        <p14:creationId xmlns:p14="http://schemas.microsoft.com/office/powerpoint/2010/main" val="311842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3A60D12E-EE69-4F27-B75D-DE745700E859}"/>
              </a:ext>
            </a:extLst>
          </p:cNvPr>
          <p:cNvPicPr>
            <a:picLocks noGrp="1" noChangeAspect="1"/>
          </p:cNvPicPr>
          <p:nvPr>
            <p:ph idx="1"/>
          </p:nvPr>
        </p:nvPicPr>
        <p:blipFill>
          <a:blip r:embed="rId2"/>
          <a:stretch>
            <a:fillRect/>
          </a:stretch>
        </p:blipFill>
        <p:spPr>
          <a:xfrm>
            <a:off x="1944557" y="2052638"/>
            <a:ext cx="7264662" cy="4195762"/>
          </a:xfrm>
        </p:spPr>
      </p:pic>
    </p:spTree>
    <p:extLst>
      <p:ext uri="{BB962C8B-B14F-4D97-AF65-F5344CB8AC3E}">
        <p14:creationId xmlns:p14="http://schemas.microsoft.com/office/powerpoint/2010/main" val="116247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normAutofit/>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696" y="3323677"/>
            <a:ext cx="7666384" cy="1653683"/>
          </a:xfrm>
        </p:spPr>
      </p:pic>
    </p:spTree>
    <p:extLst>
      <p:ext uri="{BB962C8B-B14F-4D97-AF65-F5344CB8AC3E}">
        <p14:creationId xmlns:p14="http://schemas.microsoft.com/office/powerpoint/2010/main" val="24346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088" y="2052638"/>
            <a:ext cx="5929599" cy="4195762"/>
          </a:xfrm>
        </p:spPr>
      </p:pic>
    </p:spTree>
    <p:extLst>
      <p:ext uri="{BB962C8B-B14F-4D97-AF65-F5344CB8AC3E}">
        <p14:creationId xmlns:p14="http://schemas.microsoft.com/office/powerpoint/2010/main" val="425435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47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fontScale="90000"/>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630" y="2052638"/>
            <a:ext cx="8834515" cy="4195762"/>
          </a:xfrm>
        </p:spPr>
      </p:pic>
    </p:spTree>
    <p:extLst>
      <p:ext uri="{BB962C8B-B14F-4D97-AF65-F5344CB8AC3E}">
        <p14:creationId xmlns:p14="http://schemas.microsoft.com/office/powerpoint/2010/main" val="160094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2073" y="2052638"/>
            <a:ext cx="376962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699718"/>
            <a:ext cx="8947150" cy="2901601"/>
          </a:xfrm>
        </p:spPr>
      </p:pic>
    </p:spTree>
    <p:extLst>
      <p:ext uri="{BB962C8B-B14F-4D97-AF65-F5344CB8AC3E}">
        <p14:creationId xmlns:p14="http://schemas.microsoft.com/office/powerpoint/2010/main" val="326410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lnSpcReduction="10000"/>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TotalTime>
  <Words>1149</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Wingdings 3</vt:lpstr>
      <vt:lpstr>Ion</vt:lpstr>
      <vt:lpstr>       </vt:lpstr>
      <vt:lpstr>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alok sahu</cp:lastModifiedBy>
  <cp:revision>3</cp:revision>
  <dcterms:created xsi:type="dcterms:W3CDTF">2021-10-28T06:28:03Z</dcterms:created>
  <dcterms:modified xsi:type="dcterms:W3CDTF">2022-06-24T17:46:04Z</dcterms:modified>
</cp:coreProperties>
</file>