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D6ACD-A3F0-4CED-981A-9532BD1AEFC1}" v="30" dt="2022-11-08T11:16:02.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2E6D6ACD-A3F0-4CED-981A-9532BD1AEFC1}"/>
    <pc:docChg chg="undo custSel addSld delSld modSld">
      <pc:chgData name="Bhawani Shankar Sahu" userId="e5f9bc2e-d4bb-415b-bd8a-e25372d6a074" providerId="ADAL" clId="{2E6D6ACD-A3F0-4CED-981A-9532BD1AEFC1}" dt="2022-11-08T11:16:02.089" v="294"/>
      <pc:docMkLst>
        <pc:docMk/>
      </pc:docMkLst>
      <pc:sldChg chg="modSp new mod">
        <pc:chgData name="Bhawani Shankar Sahu" userId="e5f9bc2e-d4bb-415b-bd8a-e25372d6a074" providerId="ADAL" clId="{2E6D6ACD-A3F0-4CED-981A-9532BD1AEFC1}" dt="2022-11-02T02:38:03.688" v="21" actId="12"/>
        <pc:sldMkLst>
          <pc:docMk/>
          <pc:sldMk cId="3449528508" sldId="257"/>
        </pc:sldMkLst>
        <pc:spChg chg="mod">
          <ac:chgData name="Bhawani Shankar Sahu" userId="e5f9bc2e-d4bb-415b-bd8a-e25372d6a074" providerId="ADAL" clId="{2E6D6ACD-A3F0-4CED-981A-9532BD1AEFC1}" dt="2022-11-02T02:37:48.911" v="18" actId="20577"/>
          <ac:spMkLst>
            <pc:docMk/>
            <pc:sldMk cId="3449528508" sldId="257"/>
            <ac:spMk id="2" creationId="{A391465A-0FA8-D1B9-49CD-6A4425CF2553}"/>
          </ac:spMkLst>
        </pc:spChg>
        <pc:spChg chg="mod">
          <ac:chgData name="Bhawani Shankar Sahu" userId="e5f9bc2e-d4bb-415b-bd8a-e25372d6a074" providerId="ADAL" clId="{2E6D6ACD-A3F0-4CED-981A-9532BD1AEFC1}" dt="2022-11-02T02:38:03.688" v="21" actId="12"/>
          <ac:spMkLst>
            <pc:docMk/>
            <pc:sldMk cId="3449528508" sldId="257"/>
            <ac:spMk id="3" creationId="{55518DE3-7402-78F7-D3C2-7A5B58C75938}"/>
          </ac:spMkLst>
        </pc:spChg>
      </pc:sldChg>
      <pc:sldChg chg="modSp new mod">
        <pc:chgData name="Bhawani Shankar Sahu" userId="e5f9bc2e-d4bb-415b-bd8a-e25372d6a074" providerId="ADAL" clId="{2E6D6ACD-A3F0-4CED-981A-9532BD1AEFC1}" dt="2022-11-02T02:44:22.733" v="27" actId="20577"/>
        <pc:sldMkLst>
          <pc:docMk/>
          <pc:sldMk cId="3559569387" sldId="258"/>
        </pc:sldMkLst>
        <pc:spChg chg="mod">
          <ac:chgData name="Bhawani Shankar Sahu" userId="e5f9bc2e-d4bb-415b-bd8a-e25372d6a074" providerId="ADAL" clId="{2E6D6ACD-A3F0-4CED-981A-9532BD1AEFC1}" dt="2022-11-02T02:43:59.562" v="23"/>
          <ac:spMkLst>
            <pc:docMk/>
            <pc:sldMk cId="3559569387" sldId="258"/>
            <ac:spMk id="2" creationId="{00D82F08-5EC9-7F20-DB99-287BC6987E69}"/>
          </ac:spMkLst>
        </pc:spChg>
        <pc:spChg chg="mod">
          <ac:chgData name="Bhawani Shankar Sahu" userId="e5f9bc2e-d4bb-415b-bd8a-e25372d6a074" providerId="ADAL" clId="{2E6D6ACD-A3F0-4CED-981A-9532BD1AEFC1}" dt="2022-11-02T02:44:22.733" v="27" actId="20577"/>
          <ac:spMkLst>
            <pc:docMk/>
            <pc:sldMk cId="3559569387" sldId="258"/>
            <ac:spMk id="3" creationId="{99D8F1EF-EC24-4352-AA43-BD20E8E10EC6}"/>
          </ac:spMkLst>
        </pc:spChg>
      </pc:sldChg>
      <pc:sldChg chg="addSp delSp modSp new mod">
        <pc:chgData name="Bhawani Shankar Sahu" userId="e5f9bc2e-d4bb-415b-bd8a-e25372d6a074" providerId="ADAL" clId="{2E6D6ACD-A3F0-4CED-981A-9532BD1AEFC1}" dt="2022-11-02T02:47:30.357" v="76"/>
        <pc:sldMkLst>
          <pc:docMk/>
          <pc:sldMk cId="4048556842" sldId="259"/>
        </pc:sldMkLst>
        <pc:spChg chg="mod">
          <ac:chgData name="Bhawani Shankar Sahu" userId="e5f9bc2e-d4bb-415b-bd8a-e25372d6a074" providerId="ADAL" clId="{2E6D6ACD-A3F0-4CED-981A-9532BD1AEFC1}" dt="2022-11-02T02:47:30.357" v="76"/>
          <ac:spMkLst>
            <pc:docMk/>
            <pc:sldMk cId="4048556842" sldId="259"/>
            <ac:spMk id="2" creationId="{0C1463E6-8C73-3FA1-3CF3-BBCDAFAF2402}"/>
          </ac:spMkLst>
        </pc:spChg>
        <pc:spChg chg="mod">
          <ac:chgData name="Bhawani Shankar Sahu" userId="e5f9bc2e-d4bb-415b-bd8a-e25372d6a074" providerId="ADAL" clId="{2E6D6ACD-A3F0-4CED-981A-9532BD1AEFC1}" dt="2022-11-02T02:46:34.235" v="64" actId="113"/>
          <ac:spMkLst>
            <pc:docMk/>
            <pc:sldMk cId="4048556842" sldId="259"/>
            <ac:spMk id="3" creationId="{79BAD24E-51CF-197F-23E2-6CB98F066A76}"/>
          </ac:spMkLst>
        </pc:spChg>
        <pc:spChg chg="add del">
          <ac:chgData name="Bhawani Shankar Sahu" userId="e5f9bc2e-d4bb-415b-bd8a-e25372d6a074" providerId="ADAL" clId="{2E6D6ACD-A3F0-4CED-981A-9532BD1AEFC1}" dt="2022-11-02T02:46:17.938" v="56"/>
          <ac:spMkLst>
            <pc:docMk/>
            <pc:sldMk cId="4048556842" sldId="259"/>
            <ac:spMk id="4" creationId="{51C1DE4D-9A72-FD9A-1A3A-2F3CB9F451DB}"/>
          </ac:spMkLst>
        </pc:spChg>
      </pc:sldChg>
      <pc:sldChg chg="modSp new mod">
        <pc:chgData name="Bhawani Shankar Sahu" userId="e5f9bc2e-d4bb-415b-bd8a-e25372d6a074" providerId="ADAL" clId="{2E6D6ACD-A3F0-4CED-981A-9532BD1AEFC1}" dt="2022-11-02T02:47:45.863" v="80" actId="113"/>
        <pc:sldMkLst>
          <pc:docMk/>
          <pc:sldMk cId="1524647471" sldId="260"/>
        </pc:sldMkLst>
        <pc:spChg chg="mod">
          <ac:chgData name="Bhawani Shankar Sahu" userId="e5f9bc2e-d4bb-415b-bd8a-e25372d6a074" providerId="ADAL" clId="{2E6D6ACD-A3F0-4CED-981A-9532BD1AEFC1}" dt="2022-11-02T02:47:11.658" v="73" actId="20577"/>
          <ac:spMkLst>
            <pc:docMk/>
            <pc:sldMk cId="1524647471" sldId="260"/>
            <ac:spMk id="2" creationId="{086BE2BA-4732-5D96-872D-7FECEFF2CE4A}"/>
          </ac:spMkLst>
        </pc:spChg>
        <pc:spChg chg="mod">
          <ac:chgData name="Bhawani Shankar Sahu" userId="e5f9bc2e-d4bb-415b-bd8a-e25372d6a074" providerId="ADAL" clId="{2E6D6ACD-A3F0-4CED-981A-9532BD1AEFC1}" dt="2022-11-02T02:47:45.863" v="80" actId="113"/>
          <ac:spMkLst>
            <pc:docMk/>
            <pc:sldMk cId="1524647471" sldId="260"/>
            <ac:spMk id="3" creationId="{2D7275DA-39AA-7FFA-9A78-131B9A9E4FE9}"/>
          </ac:spMkLst>
        </pc:spChg>
      </pc:sldChg>
      <pc:sldChg chg="modSp new mod">
        <pc:chgData name="Bhawani Shankar Sahu" userId="e5f9bc2e-d4bb-415b-bd8a-e25372d6a074" providerId="ADAL" clId="{2E6D6ACD-A3F0-4CED-981A-9532BD1AEFC1}" dt="2022-11-02T02:50:41.591" v="85"/>
        <pc:sldMkLst>
          <pc:docMk/>
          <pc:sldMk cId="3754368335" sldId="261"/>
        </pc:sldMkLst>
        <pc:spChg chg="mod">
          <ac:chgData name="Bhawani Shankar Sahu" userId="e5f9bc2e-d4bb-415b-bd8a-e25372d6a074" providerId="ADAL" clId="{2E6D6ACD-A3F0-4CED-981A-9532BD1AEFC1}" dt="2022-11-02T02:49:42.321" v="82"/>
          <ac:spMkLst>
            <pc:docMk/>
            <pc:sldMk cId="3754368335" sldId="261"/>
            <ac:spMk id="2" creationId="{17818ACF-058D-E503-7FCD-9F48A1A6DB31}"/>
          </ac:spMkLst>
        </pc:spChg>
        <pc:spChg chg="mod">
          <ac:chgData name="Bhawani Shankar Sahu" userId="e5f9bc2e-d4bb-415b-bd8a-e25372d6a074" providerId="ADAL" clId="{2E6D6ACD-A3F0-4CED-981A-9532BD1AEFC1}" dt="2022-11-02T02:50:41.591" v="85"/>
          <ac:spMkLst>
            <pc:docMk/>
            <pc:sldMk cId="3754368335" sldId="261"/>
            <ac:spMk id="3" creationId="{DA494652-5F7C-87EC-9718-9613F3187420}"/>
          </ac:spMkLst>
        </pc:spChg>
      </pc:sldChg>
      <pc:sldChg chg="addSp delSp modSp new mod">
        <pc:chgData name="Bhawani Shankar Sahu" userId="e5f9bc2e-d4bb-415b-bd8a-e25372d6a074" providerId="ADAL" clId="{2E6D6ACD-A3F0-4CED-981A-9532BD1AEFC1}" dt="2022-11-02T02:54:48.104" v="120" actId="20577"/>
        <pc:sldMkLst>
          <pc:docMk/>
          <pc:sldMk cId="4045014085" sldId="262"/>
        </pc:sldMkLst>
        <pc:spChg chg="mod">
          <ac:chgData name="Bhawani Shankar Sahu" userId="e5f9bc2e-d4bb-415b-bd8a-e25372d6a074" providerId="ADAL" clId="{2E6D6ACD-A3F0-4CED-981A-9532BD1AEFC1}" dt="2022-11-02T02:52:31.815" v="89" actId="20577"/>
          <ac:spMkLst>
            <pc:docMk/>
            <pc:sldMk cId="4045014085" sldId="262"/>
            <ac:spMk id="2" creationId="{F99865CA-3F03-3881-76C9-05B893474316}"/>
          </ac:spMkLst>
        </pc:spChg>
        <pc:spChg chg="mod">
          <ac:chgData name="Bhawani Shankar Sahu" userId="e5f9bc2e-d4bb-415b-bd8a-e25372d6a074" providerId="ADAL" clId="{2E6D6ACD-A3F0-4CED-981A-9532BD1AEFC1}" dt="2022-11-02T02:54:48.104" v="120" actId="20577"/>
          <ac:spMkLst>
            <pc:docMk/>
            <pc:sldMk cId="4045014085" sldId="262"/>
            <ac:spMk id="3" creationId="{5D0E2077-CE3E-EAAA-F96E-5C13A486BF1C}"/>
          </ac:spMkLst>
        </pc:spChg>
        <pc:graphicFrameChg chg="add del mod modGraphic">
          <ac:chgData name="Bhawani Shankar Sahu" userId="e5f9bc2e-d4bb-415b-bd8a-e25372d6a074" providerId="ADAL" clId="{2E6D6ACD-A3F0-4CED-981A-9532BD1AEFC1}" dt="2022-11-02T02:53:24.976" v="106" actId="478"/>
          <ac:graphicFrameMkLst>
            <pc:docMk/>
            <pc:sldMk cId="4045014085" sldId="262"/>
            <ac:graphicFrameMk id="4" creationId="{BD038FCE-E066-3002-628E-6A910AA06427}"/>
          </ac:graphicFrameMkLst>
        </pc:graphicFrameChg>
        <pc:graphicFrameChg chg="add del mod">
          <ac:chgData name="Bhawani Shankar Sahu" userId="e5f9bc2e-d4bb-415b-bd8a-e25372d6a074" providerId="ADAL" clId="{2E6D6ACD-A3F0-4CED-981A-9532BD1AEFC1}" dt="2022-11-02T02:53:45.453" v="109" actId="478"/>
          <ac:graphicFrameMkLst>
            <pc:docMk/>
            <pc:sldMk cId="4045014085" sldId="262"/>
            <ac:graphicFrameMk id="5" creationId="{7D4E806C-EA66-4540-A250-13DEE91E9BCF}"/>
          </ac:graphicFrameMkLst>
        </pc:graphicFrameChg>
        <pc:graphicFrameChg chg="add mod modGraphic">
          <ac:chgData name="Bhawani Shankar Sahu" userId="e5f9bc2e-d4bb-415b-bd8a-e25372d6a074" providerId="ADAL" clId="{2E6D6ACD-A3F0-4CED-981A-9532BD1AEFC1}" dt="2022-11-02T02:54:14.699" v="117" actId="20577"/>
          <ac:graphicFrameMkLst>
            <pc:docMk/>
            <pc:sldMk cId="4045014085" sldId="262"/>
            <ac:graphicFrameMk id="6" creationId="{2F0D4E46-7ACF-4009-EE71-7F978598A112}"/>
          </ac:graphicFrameMkLst>
        </pc:graphicFrameChg>
      </pc:sldChg>
      <pc:sldChg chg="modSp new mod">
        <pc:chgData name="Bhawani Shankar Sahu" userId="e5f9bc2e-d4bb-415b-bd8a-e25372d6a074" providerId="ADAL" clId="{2E6D6ACD-A3F0-4CED-981A-9532BD1AEFC1}" dt="2022-11-02T02:56:12.567" v="139" actId="113"/>
        <pc:sldMkLst>
          <pc:docMk/>
          <pc:sldMk cId="920207506" sldId="263"/>
        </pc:sldMkLst>
        <pc:spChg chg="mod">
          <ac:chgData name="Bhawani Shankar Sahu" userId="e5f9bc2e-d4bb-415b-bd8a-e25372d6a074" providerId="ADAL" clId="{2E6D6ACD-A3F0-4CED-981A-9532BD1AEFC1}" dt="2022-11-02T02:55:01.804" v="122"/>
          <ac:spMkLst>
            <pc:docMk/>
            <pc:sldMk cId="920207506" sldId="263"/>
            <ac:spMk id="2" creationId="{9F696D35-B229-8971-D156-72CCFC84CF87}"/>
          </ac:spMkLst>
        </pc:spChg>
        <pc:spChg chg="mod">
          <ac:chgData name="Bhawani Shankar Sahu" userId="e5f9bc2e-d4bb-415b-bd8a-e25372d6a074" providerId="ADAL" clId="{2E6D6ACD-A3F0-4CED-981A-9532BD1AEFC1}" dt="2022-11-02T02:56:12.567" v="139" actId="113"/>
          <ac:spMkLst>
            <pc:docMk/>
            <pc:sldMk cId="920207506" sldId="263"/>
            <ac:spMk id="3" creationId="{B75ADF53-B9D8-BAEC-D5DE-E4DCAC8EC04F}"/>
          </ac:spMkLst>
        </pc:spChg>
      </pc:sldChg>
      <pc:sldChg chg="modSp new mod">
        <pc:chgData name="Bhawani Shankar Sahu" userId="e5f9bc2e-d4bb-415b-bd8a-e25372d6a074" providerId="ADAL" clId="{2E6D6ACD-A3F0-4CED-981A-9532BD1AEFC1}" dt="2022-11-02T02:58:07.899" v="153" actId="113"/>
        <pc:sldMkLst>
          <pc:docMk/>
          <pc:sldMk cId="802165822" sldId="264"/>
        </pc:sldMkLst>
        <pc:spChg chg="mod">
          <ac:chgData name="Bhawani Shankar Sahu" userId="e5f9bc2e-d4bb-415b-bd8a-e25372d6a074" providerId="ADAL" clId="{2E6D6ACD-A3F0-4CED-981A-9532BD1AEFC1}" dt="2022-11-02T02:57:14.461" v="141"/>
          <ac:spMkLst>
            <pc:docMk/>
            <pc:sldMk cId="802165822" sldId="264"/>
            <ac:spMk id="2" creationId="{8D573386-B345-27D4-5542-48C924BF8BCF}"/>
          </ac:spMkLst>
        </pc:spChg>
        <pc:spChg chg="mod">
          <ac:chgData name="Bhawani Shankar Sahu" userId="e5f9bc2e-d4bb-415b-bd8a-e25372d6a074" providerId="ADAL" clId="{2E6D6ACD-A3F0-4CED-981A-9532BD1AEFC1}" dt="2022-11-02T02:58:07.899" v="153" actId="113"/>
          <ac:spMkLst>
            <pc:docMk/>
            <pc:sldMk cId="802165822" sldId="264"/>
            <ac:spMk id="3" creationId="{BEE6B90E-F34E-76CD-EE54-562C804DF1BE}"/>
          </ac:spMkLst>
        </pc:spChg>
      </pc:sldChg>
      <pc:sldChg chg="addSp modSp new mod">
        <pc:chgData name="Bhawani Shankar Sahu" userId="e5f9bc2e-d4bb-415b-bd8a-e25372d6a074" providerId="ADAL" clId="{2E6D6ACD-A3F0-4CED-981A-9532BD1AEFC1}" dt="2022-11-02T03:01:35.067" v="185" actId="14100"/>
        <pc:sldMkLst>
          <pc:docMk/>
          <pc:sldMk cId="2370930784" sldId="265"/>
        </pc:sldMkLst>
        <pc:spChg chg="mod">
          <ac:chgData name="Bhawani Shankar Sahu" userId="e5f9bc2e-d4bb-415b-bd8a-e25372d6a074" providerId="ADAL" clId="{2E6D6ACD-A3F0-4CED-981A-9532BD1AEFC1}" dt="2022-11-02T03:00:21.589" v="172" actId="20577"/>
          <ac:spMkLst>
            <pc:docMk/>
            <pc:sldMk cId="2370930784" sldId="265"/>
            <ac:spMk id="2" creationId="{52E66291-486B-6839-087F-2099C5336B9F}"/>
          </ac:spMkLst>
        </pc:spChg>
        <pc:spChg chg="mod">
          <ac:chgData name="Bhawani Shankar Sahu" userId="e5f9bc2e-d4bb-415b-bd8a-e25372d6a074" providerId="ADAL" clId="{2E6D6ACD-A3F0-4CED-981A-9532BD1AEFC1}" dt="2022-11-02T03:00:33.600" v="174" actId="20577"/>
          <ac:spMkLst>
            <pc:docMk/>
            <pc:sldMk cId="2370930784" sldId="265"/>
            <ac:spMk id="3" creationId="{A5827322-7F67-4DFF-3FC9-400B8E5BFB1E}"/>
          </ac:spMkLst>
        </pc:spChg>
        <pc:graphicFrameChg chg="add mod modGraphic">
          <ac:chgData name="Bhawani Shankar Sahu" userId="e5f9bc2e-d4bb-415b-bd8a-e25372d6a074" providerId="ADAL" clId="{2E6D6ACD-A3F0-4CED-981A-9532BD1AEFC1}" dt="2022-11-02T03:01:35.067" v="185" actId="14100"/>
          <ac:graphicFrameMkLst>
            <pc:docMk/>
            <pc:sldMk cId="2370930784" sldId="265"/>
            <ac:graphicFrameMk id="4" creationId="{C735C604-02C7-0268-596F-6C928AF8054F}"/>
          </ac:graphicFrameMkLst>
        </pc:graphicFrameChg>
      </pc:sldChg>
      <pc:sldChg chg="addSp delSp modSp new mod">
        <pc:chgData name="Bhawani Shankar Sahu" userId="e5f9bc2e-d4bb-415b-bd8a-e25372d6a074" providerId="ADAL" clId="{2E6D6ACD-A3F0-4CED-981A-9532BD1AEFC1}" dt="2022-11-02T03:04:07.019" v="207" actId="113"/>
        <pc:sldMkLst>
          <pc:docMk/>
          <pc:sldMk cId="2021269175" sldId="266"/>
        </pc:sldMkLst>
        <pc:spChg chg="mod">
          <ac:chgData name="Bhawani Shankar Sahu" userId="e5f9bc2e-d4bb-415b-bd8a-e25372d6a074" providerId="ADAL" clId="{2E6D6ACD-A3F0-4CED-981A-9532BD1AEFC1}" dt="2022-11-02T03:02:50.844" v="194" actId="20577"/>
          <ac:spMkLst>
            <pc:docMk/>
            <pc:sldMk cId="2021269175" sldId="266"/>
            <ac:spMk id="2" creationId="{EC83A02B-7AD5-941A-ACF5-3D72571B69EC}"/>
          </ac:spMkLst>
        </pc:spChg>
        <pc:spChg chg="add del mod">
          <ac:chgData name="Bhawani Shankar Sahu" userId="e5f9bc2e-d4bb-415b-bd8a-e25372d6a074" providerId="ADAL" clId="{2E6D6ACD-A3F0-4CED-981A-9532BD1AEFC1}" dt="2022-11-02T03:04:07.019" v="207" actId="113"/>
          <ac:spMkLst>
            <pc:docMk/>
            <pc:sldMk cId="2021269175" sldId="266"/>
            <ac:spMk id="3" creationId="{D21A7942-6DA5-5CDB-0981-06D83DF2B13C}"/>
          </ac:spMkLst>
        </pc:spChg>
        <pc:spChg chg="add del">
          <ac:chgData name="Bhawani Shankar Sahu" userId="e5f9bc2e-d4bb-415b-bd8a-e25372d6a074" providerId="ADAL" clId="{2E6D6ACD-A3F0-4CED-981A-9532BD1AEFC1}" dt="2022-11-02T03:03:41.162" v="200"/>
          <ac:spMkLst>
            <pc:docMk/>
            <pc:sldMk cId="2021269175" sldId="266"/>
            <ac:spMk id="4" creationId="{6C0DC0F6-4395-131C-2708-F010C521CB45}"/>
          </ac:spMkLst>
        </pc:spChg>
        <pc:spChg chg="add del mod">
          <ac:chgData name="Bhawani Shankar Sahu" userId="e5f9bc2e-d4bb-415b-bd8a-e25372d6a074" providerId="ADAL" clId="{2E6D6ACD-A3F0-4CED-981A-9532BD1AEFC1}" dt="2022-11-02T03:03:40.328" v="199" actId="21"/>
          <ac:spMkLst>
            <pc:docMk/>
            <pc:sldMk cId="2021269175" sldId="266"/>
            <ac:spMk id="5" creationId="{C9EBEA55-E857-518E-55C1-A446BB6AC2FA}"/>
          </ac:spMkLst>
        </pc:spChg>
      </pc:sldChg>
      <pc:sldChg chg="modSp new mod">
        <pc:chgData name="Bhawani Shankar Sahu" userId="e5f9bc2e-d4bb-415b-bd8a-e25372d6a074" providerId="ADAL" clId="{2E6D6ACD-A3F0-4CED-981A-9532BD1AEFC1}" dt="2022-11-02T03:04:42.767" v="210"/>
        <pc:sldMkLst>
          <pc:docMk/>
          <pc:sldMk cId="2622690591" sldId="267"/>
        </pc:sldMkLst>
        <pc:spChg chg="mod">
          <ac:chgData name="Bhawani Shankar Sahu" userId="e5f9bc2e-d4bb-415b-bd8a-e25372d6a074" providerId="ADAL" clId="{2E6D6ACD-A3F0-4CED-981A-9532BD1AEFC1}" dt="2022-11-02T03:04:42.767" v="210"/>
          <ac:spMkLst>
            <pc:docMk/>
            <pc:sldMk cId="2622690591" sldId="267"/>
            <ac:spMk id="2" creationId="{F14BDC35-9DC1-426F-4F54-F45D420A13C4}"/>
          </ac:spMkLst>
        </pc:spChg>
        <pc:spChg chg="mod">
          <ac:chgData name="Bhawani Shankar Sahu" userId="e5f9bc2e-d4bb-415b-bd8a-e25372d6a074" providerId="ADAL" clId="{2E6D6ACD-A3F0-4CED-981A-9532BD1AEFC1}" dt="2022-11-02T03:04:35.858" v="209"/>
          <ac:spMkLst>
            <pc:docMk/>
            <pc:sldMk cId="2622690591" sldId="267"/>
            <ac:spMk id="3" creationId="{91872A20-E989-919D-C08B-96218D17990C}"/>
          </ac:spMkLst>
        </pc:spChg>
      </pc:sldChg>
      <pc:sldChg chg="modSp new mod">
        <pc:chgData name="Bhawani Shankar Sahu" userId="e5f9bc2e-d4bb-415b-bd8a-e25372d6a074" providerId="ADAL" clId="{2E6D6ACD-A3F0-4CED-981A-9532BD1AEFC1}" dt="2022-11-02T09:05:00.033" v="213"/>
        <pc:sldMkLst>
          <pc:docMk/>
          <pc:sldMk cId="206606846" sldId="268"/>
        </pc:sldMkLst>
        <pc:spChg chg="mod">
          <ac:chgData name="Bhawani Shankar Sahu" userId="e5f9bc2e-d4bb-415b-bd8a-e25372d6a074" providerId="ADAL" clId="{2E6D6ACD-A3F0-4CED-981A-9532BD1AEFC1}" dt="2022-11-02T09:05:00.033" v="213"/>
          <ac:spMkLst>
            <pc:docMk/>
            <pc:sldMk cId="206606846" sldId="268"/>
            <ac:spMk id="2" creationId="{DF80D265-51A3-2814-333A-92284644C9F6}"/>
          </ac:spMkLst>
        </pc:spChg>
        <pc:spChg chg="mod">
          <ac:chgData name="Bhawani Shankar Sahu" userId="e5f9bc2e-d4bb-415b-bd8a-e25372d6a074" providerId="ADAL" clId="{2E6D6ACD-A3F0-4CED-981A-9532BD1AEFC1}" dt="2022-11-02T09:04:47.182" v="212"/>
          <ac:spMkLst>
            <pc:docMk/>
            <pc:sldMk cId="206606846" sldId="268"/>
            <ac:spMk id="3" creationId="{ADA976FD-630F-AE98-EA76-A5F7DFE33A6E}"/>
          </ac:spMkLst>
        </pc:spChg>
      </pc:sldChg>
      <pc:sldChg chg="modSp new mod">
        <pc:chgData name="Bhawani Shankar Sahu" userId="e5f9bc2e-d4bb-415b-bd8a-e25372d6a074" providerId="ADAL" clId="{2E6D6ACD-A3F0-4CED-981A-9532BD1AEFC1}" dt="2022-11-02T09:06:51.852" v="218" actId="20577"/>
        <pc:sldMkLst>
          <pc:docMk/>
          <pc:sldMk cId="2444595573" sldId="269"/>
        </pc:sldMkLst>
        <pc:spChg chg="mod">
          <ac:chgData name="Bhawani Shankar Sahu" userId="e5f9bc2e-d4bb-415b-bd8a-e25372d6a074" providerId="ADAL" clId="{2E6D6ACD-A3F0-4CED-981A-9532BD1AEFC1}" dt="2022-11-02T09:06:51.852" v="218" actId="20577"/>
          <ac:spMkLst>
            <pc:docMk/>
            <pc:sldMk cId="2444595573" sldId="269"/>
            <ac:spMk id="2" creationId="{FB37341A-FF86-1754-7502-C3A498160472}"/>
          </ac:spMkLst>
        </pc:spChg>
        <pc:spChg chg="mod">
          <ac:chgData name="Bhawani Shankar Sahu" userId="e5f9bc2e-d4bb-415b-bd8a-e25372d6a074" providerId="ADAL" clId="{2E6D6ACD-A3F0-4CED-981A-9532BD1AEFC1}" dt="2022-11-02T09:06:47.671" v="216" actId="21"/>
          <ac:spMkLst>
            <pc:docMk/>
            <pc:sldMk cId="2444595573" sldId="269"/>
            <ac:spMk id="3" creationId="{283CDCB8-3602-EA77-3782-B5C18D68E2C7}"/>
          </ac:spMkLst>
        </pc:spChg>
      </pc:sldChg>
      <pc:sldChg chg="modSp new mod">
        <pc:chgData name="Bhawani Shankar Sahu" userId="e5f9bc2e-d4bb-415b-bd8a-e25372d6a074" providerId="ADAL" clId="{2E6D6ACD-A3F0-4CED-981A-9532BD1AEFC1}" dt="2022-11-02T09:07:49.625" v="223" actId="20577"/>
        <pc:sldMkLst>
          <pc:docMk/>
          <pc:sldMk cId="3135931060" sldId="270"/>
        </pc:sldMkLst>
        <pc:spChg chg="mod">
          <ac:chgData name="Bhawani Shankar Sahu" userId="e5f9bc2e-d4bb-415b-bd8a-e25372d6a074" providerId="ADAL" clId="{2E6D6ACD-A3F0-4CED-981A-9532BD1AEFC1}" dt="2022-11-02T09:07:49.625" v="223" actId="20577"/>
          <ac:spMkLst>
            <pc:docMk/>
            <pc:sldMk cId="3135931060" sldId="270"/>
            <ac:spMk id="2" creationId="{863D70AE-B107-1139-8950-2CA492B61C94}"/>
          </ac:spMkLst>
        </pc:spChg>
        <pc:spChg chg="mod">
          <ac:chgData name="Bhawani Shankar Sahu" userId="e5f9bc2e-d4bb-415b-bd8a-e25372d6a074" providerId="ADAL" clId="{2E6D6ACD-A3F0-4CED-981A-9532BD1AEFC1}" dt="2022-11-02T09:07:45.278" v="221" actId="21"/>
          <ac:spMkLst>
            <pc:docMk/>
            <pc:sldMk cId="3135931060" sldId="270"/>
            <ac:spMk id="3" creationId="{719EAF4C-BFC5-D752-BDB3-85872BDD9CE1}"/>
          </ac:spMkLst>
        </pc:spChg>
      </pc:sldChg>
      <pc:sldChg chg="addSp delSp modSp new mod">
        <pc:chgData name="Bhawani Shankar Sahu" userId="e5f9bc2e-d4bb-415b-bd8a-e25372d6a074" providerId="ADAL" clId="{2E6D6ACD-A3F0-4CED-981A-9532BD1AEFC1}" dt="2022-11-02T11:17:22.750" v="248" actId="21"/>
        <pc:sldMkLst>
          <pc:docMk/>
          <pc:sldMk cId="662734158" sldId="271"/>
        </pc:sldMkLst>
        <pc:spChg chg="mod">
          <ac:chgData name="Bhawani Shankar Sahu" userId="e5f9bc2e-d4bb-415b-bd8a-e25372d6a074" providerId="ADAL" clId="{2E6D6ACD-A3F0-4CED-981A-9532BD1AEFC1}" dt="2022-11-02T11:11:25.629" v="229" actId="20577"/>
          <ac:spMkLst>
            <pc:docMk/>
            <pc:sldMk cId="662734158" sldId="271"/>
            <ac:spMk id="2" creationId="{43E1519A-A47E-E35A-20D2-E8837934CD56}"/>
          </ac:spMkLst>
        </pc:spChg>
        <pc:spChg chg="mod">
          <ac:chgData name="Bhawani Shankar Sahu" userId="e5f9bc2e-d4bb-415b-bd8a-e25372d6a074" providerId="ADAL" clId="{2E6D6ACD-A3F0-4CED-981A-9532BD1AEFC1}" dt="2022-11-02T11:17:18.334" v="247" actId="1076"/>
          <ac:spMkLst>
            <pc:docMk/>
            <pc:sldMk cId="662734158" sldId="271"/>
            <ac:spMk id="3" creationId="{A98B496F-ADB1-7048-DAEE-DE46E92018B7}"/>
          </ac:spMkLst>
        </pc:spChg>
        <pc:picChg chg="add del mod">
          <ac:chgData name="Bhawani Shankar Sahu" userId="e5f9bc2e-d4bb-415b-bd8a-e25372d6a074" providerId="ADAL" clId="{2E6D6ACD-A3F0-4CED-981A-9532BD1AEFC1}" dt="2022-11-02T11:17:22.750" v="248" actId="21"/>
          <ac:picMkLst>
            <pc:docMk/>
            <pc:sldMk cId="662734158" sldId="271"/>
            <ac:picMk id="1026" creationId="{EF1E3871-C05C-E783-8FD9-F7591ECCABB7}"/>
          </ac:picMkLst>
        </pc:picChg>
      </pc:sldChg>
      <pc:sldChg chg="addSp delSp modSp new mod">
        <pc:chgData name="Bhawani Shankar Sahu" userId="e5f9bc2e-d4bb-415b-bd8a-e25372d6a074" providerId="ADAL" clId="{2E6D6ACD-A3F0-4CED-981A-9532BD1AEFC1}" dt="2022-11-02T11:18:06.072" v="259" actId="14734"/>
        <pc:sldMkLst>
          <pc:docMk/>
          <pc:sldMk cId="2216946523" sldId="272"/>
        </pc:sldMkLst>
        <pc:spChg chg="mod">
          <ac:chgData name="Bhawani Shankar Sahu" userId="e5f9bc2e-d4bb-415b-bd8a-e25372d6a074" providerId="ADAL" clId="{2E6D6ACD-A3F0-4CED-981A-9532BD1AEFC1}" dt="2022-11-02T11:11:56.950" v="231"/>
          <ac:spMkLst>
            <pc:docMk/>
            <pc:sldMk cId="2216946523" sldId="272"/>
            <ac:spMk id="2" creationId="{D14DDAC0-E735-BEF1-0165-1AB84D5C349B}"/>
          </ac:spMkLst>
        </pc:spChg>
        <pc:spChg chg="del">
          <ac:chgData name="Bhawani Shankar Sahu" userId="e5f9bc2e-d4bb-415b-bd8a-e25372d6a074" providerId="ADAL" clId="{2E6D6ACD-A3F0-4CED-981A-9532BD1AEFC1}" dt="2022-11-02T11:12:28.185" v="232" actId="3680"/>
          <ac:spMkLst>
            <pc:docMk/>
            <pc:sldMk cId="2216946523" sldId="272"/>
            <ac:spMk id="3" creationId="{8BF5DC53-4001-3A8F-D262-590D2CA40831}"/>
          </ac:spMkLst>
        </pc:spChg>
        <pc:graphicFrameChg chg="add mod ord modGraphic">
          <ac:chgData name="Bhawani Shankar Sahu" userId="e5f9bc2e-d4bb-415b-bd8a-e25372d6a074" providerId="ADAL" clId="{2E6D6ACD-A3F0-4CED-981A-9532BD1AEFC1}" dt="2022-11-02T11:18:06.072" v="259" actId="14734"/>
          <ac:graphicFrameMkLst>
            <pc:docMk/>
            <pc:sldMk cId="2216946523" sldId="272"/>
            <ac:graphicFrameMk id="4" creationId="{7D7A7B12-8889-9C90-08D0-07280FB34BF9}"/>
          </ac:graphicFrameMkLst>
        </pc:graphicFrameChg>
        <pc:picChg chg="add mod">
          <ac:chgData name="Bhawani Shankar Sahu" userId="e5f9bc2e-d4bb-415b-bd8a-e25372d6a074" providerId="ADAL" clId="{2E6D6ACD-A3F0-4CED-981A-9532BD1AEFC1}" dt="2022-11-02T11:18:00.328" v="258" actId="1076"/>
          <ac:picMkLst>
            <pc:docMk/>
            <pc:sldMk cId="2216946523" sldId="272"/>
            <ac:picMk id="5" creationId="{A7CA6B7C-CA63-5140-09EB-F1E199443CE9}"/>
          </ac:picMkLst>
        </pc:picChg>
      </pc:sldChg>
      <pc:sldChg chg="modSp new mod">
        <pc:chgData name="Bhawani Shankar Sahu" userId="e5f9bc2e-d4bb-415b-bd8a-e25372d6a074" providerId="ADAL" clId="{2E6D6ACD-A3F0-4CED-981A-9532BD1AEFC1}" dt="2022-11-02T11:13:43.720" v="239" actId="20577"/>
        <pc:sldMkLst>
          <pc:docMk/>
          <pc:sldMk cId="2550300081" sldId="273"/>
        </pc:sldMkLst>
        <pc:spChg chg="mod">
          <ac:chgData name="Bhawani Shankar Sahu" userId="e5f9bc2e-d4bb-415b-bd8a-e25372d6a074" providerId="ADAL" clId="{2E6D6ACD-A3F0-4CED-981A-9532BD1AEFC1}" dt="2022-11-02T11:13:43.720" v="239" actId="20577"/>
          <ac:spMkLst>
            <pc:docMk/>
            <pc:sldMk cId="2550300081" sldId="273"/>
            <ac:spMk id="2" creationId="{E539CFA3-9EBF-5FD4-6808-CDBBE7937BC5}"/>
          </ac:spMkLst>
        </pc:spChg>
        <pc:spChg chg="mod">
          <ac:chgData name="Bhawani Shankar Sahu" userId="e5f9bc2e-d4bb-415b-bd8a-e25372d6a074" providerId="ADAL" clId="{2E6D6ACD-A3F0-4CED-981A-9532BD1AEFC1}" dt="2022-11-02T11:13:40.359" v="237" actId="21"/>
          <ac:spMkLst>
            <pc:docMk/>
            <pc:sldMk cId="2550300081" sldId="273"/>
            <ac:spMk id="3" creationId="{F1D4BCDC-B22A-E173-DC3C-39D4B301248F}"/>
          </ac:spMkLst>
        </pc:spChg>
      </pc:sldChg>
      <pc:sldChg chg="modSp new mod">
        <pc:chgData name="Bhawani Shankar Sahu" userId="e5f9bc2e-d4bb-415b-bd8a-e25372d6a074" providerId="ADAL" clId="{2E6D6ACD-A3F0-4CED-981A-9532BD1AEFC1}" dt="2022-11-02T11:15:28.357" v="244" actId="20577"/>
        <pc:sldMkLst>
          <pc:docMk/>
          <pc:sldMk cId="894961461" sldId="274"/>
        </pc:sldMkLst>
        <pc:spChg chg="mod">
          <ac:chgData name="Bhawani Shankar Sahu" userId="e5f9bc2e-d4bb-415b-bd8a-e25372d6a074" providerId="ADAL" clId="{2E6D6ACD-A3F0-4CED-981A-9532BD1AEFC1}" dt="2022-11-02T11:15:28.357" v="244" actId="20577"/>
          <ac:spMkLst>
            <pc:docMk/>
            <pc:sldMk cId="894961461" sldId="274"/>
            <ac:spMk id="2" creationId="{57A9F510-0F45-12CB-4D9A-10DB6B3D37DE}"/>
          </ac:spMkLst>
        </pc:spChg>
        <pc:spChg chg="mod">
          <ac:chgData name="Bhawani Shankar Sahu" userId="e5f9bc2e-d4bb-415b-bd8a-e25372d6a074" providerId="ADAL" clId="{2E6D6ACD-A3F0-4CED-981A-9532BD1AEFC1}" dt="2022-11-02T11:15:24.873" v="242" actId="21"/>
          <ac:spMkLst>
            <pc:docMk/>
            <pc:sldMk cId="894961461" sldId="274"/>
            <ac:spMk id="3" creationId="{C02874E7-748E-B94E-6185-519CB2A91C50}"/>
          </ac:spMkLst>
        </pc:spChg>
      </pc:sldChg>
      <pc:sldChg chg="modSp new mod">
        <pc:chgData name="Bhawani Shankar Sahu" userId="e5f9bc2e-d4bb-415b-bd8a-e25372d6a074" providerId="ADAL" clId="{2E6D6ACD-A3F0-4CED-981A-9532BD1AEFC1}" dt="2022-11-08T03:16:51.421" v="274" actId="27636"/>
        <pc:sldMkLst>
          <pc:docMk/>
          <pc:sldMk cId="350471607" sldId="275"/>
        </pc:sldMkLst>
        <pc:spChg chg="mod">
          <ac:chgData name="Bhawani Shankar Sahu" userId="e5f9bc2e-d4bb-415b-bd8a-e25372d6a074" providerId="ADAL" clId="{2E6D6ACD-A3F0-4CED-981A-9532BD1AEFC1}" dt="2022-11-08T03:14:40.149" v="264" actId="20577"/>
          <ac:spMkLst>
            <pc:docMk/>
            <pc:sldMk cId="350471607" sldId="275"/>
            <ac:spMk id="2" creationId="{19C50123-DF4D-70CD-13F2-8A34F1A0015F}"/>
          </ac:spMkLst>
        </pc:spChg>
        <pc:spChg chg="mod">
          <ac:chgData name="Bhawani Shankar Sahu" userId="e5f9bc2e-d4bb-415b-bd8a-e25372d6a074" providerId="ADAL" clId="{2E6D6ACD-A3F0-4CED-981A-9532BD1AEFC1}" dt="2022-11-08T03:16:51.421" v="274" actId="27636"/>
          <ac:spMkLst>
            <pc:docMk/>
            <pc:sldMk cId="350471607" sldId="275"/>
            <ac:spMk id="3" creationId="{1743C89F-5B02-BA3C-689E-CE32D32898C7}"/>
          </ac:spMkLst>
        </pc:spChg>
      </pc:sldChg>
      <pc:sldChg chg="modSp new mod">
        <pc:chgData name="Bhawani Shankar Sahu" userId="e5f9bc2e-d4bb-415b-bd8a-e25372d6a074" providerId="ADAL" clId="{2E6D6ACD-A3F0-4CED-981A-9532BD1AEFC1}" dt="2022-11-08T03:18:45.190" v="291" actId="27636"/>
        <pc:sldMkLst>
          <pc:docMk/>
          <pc:sldMk cId="2122449641" sldId="276"/>
        </pc:sldMkLst>
        <pc:spChg chg="mod">
          <ac:chgData name="Bhawani Shankar Sahu" userId="e5f9bc2e-d4bb-415b-bd8a-e25372d6a074" providerId="ADAL" clId="{2E6D6ACD-A3F0-4CED-981A-9532BD1AEFC1}" dt="2022-11-08T03:17:41.228" v="279" actId="20577"/>
          <ac:spMkLst>
            <pc:docMk/>
            <pc:sldMk cId="2122449641" sldId="276"/>
            <ac:spMk id="2" creationId="{61E6186F-53DF-3874-D729-D54C6DF96892}"/>
          </ac:spMkLst>
        </pc:spChg>
        <pc:spChg chg="mod">
          <ac:chgData name="Bhawani Shankar Sahu" userId="e5f9bc2e-d4bb-415b-bd8a-e25372d6a074" providerId="ADAL" clId="{2E6D6ACD-A3F0-4CED-981A-9532BD1AEFC1}" dt="2022-11-08T03:18:45.190" v="291" actId="27636"/>
          <ac:spMkLst>
            <pc:docMk/>
            <pc:sldMk cId="2122449641" sldId="276"/>
            <ac:spMk id="3" creationId="{B737CE3A-C81E-1B27-ACED-B10F54BE105C}"/>
          </ac:spMkLst>
        </pc:spChg>
      </pc:sldChg>
      <pc:sldChg chg="new del">
        <pc:chgData name="Bhawani Shankar Sahu" userId="e5f9bc2e-d4bb-415b-bd8a-e25372d6a074" providerId="ADAL" clId="{2E6D6ACD-A3F0-4CED-981A-9532BD1AEFC1}" dt="2022-11-08T11:15:38.567" v="293" actId="47"/>
        <pc:sldMkLst>
          <pc:docMk/>
          <pc:sldMk cId="2688422383" sldId="277"/>
        </pc:sldMkLst>
      </pc:sldChg>
      <pc:sldChg chg="add">
        <pc:chgData name="Bhawani Shankar Sahu" userId="e5f9bc2e-d4bb-415b-bd8a-e25372d6a074" providerId="ADAL" clId="{2E6D6ACD-A3F0-4CED-981A-9532BD1AEFC1}" dt="2022-11-08T11:16:02.089" v="294"/>
        <pc:sldMkLst>
          <pc:docMk/>
          <pc:sldMk cId="2700416080" sldId="3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33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281388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352252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623C8-2878-48A1-9CC2-63FF2A0FCCD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61548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623C8-2878-48A1-9CC2-63FF2A0FCCD1}" type="datetimeFigureOut">
              <a:rPr lang="en-IN" smtClean="0"/>
              <a:t>10-11-2022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A44323-EC3E-4B15-8082-9D9E89210F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61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623C8-2878-48A1-9CC2-63FF2A0FCCD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96824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623C8-2878-48A1-9CC2-63FF2A0FCCD1}" type="datetimeFigureOut">
              <a:rPr lang="en-IN" smtClean="0"/>
              <a:t>10-11-2022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29692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623C8-2878-48A1-9CC2-63FF2A0FCCD1}" type="datetimeFigureOut">
              <a:rPr lang="en-IN" smtClean="0"/>
              <a:t>10-11-2022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372280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F623C8-2878-48A1-9CC2-63FF2A0FCCD1}" type="datetimeFigureOut">
              <a:rPr lang="en-IN" smtClean="0"/>
              <a:t>10-11-2022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208874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F623C8-2878-48A1-9CC2-63FF2A0FCCD1}" type="datetimeFigureOut">
              <a:rPr lang="en-IN" smtClean="0"/>
              <a:t>10-11-2022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A44323-EC3E-4B15-8082-9D9E89210FB6}" type="slidenum">
              <a:rPr lang="en-IN" smtClean="0"/>
              <a:t>‹#›</a:t>
            </a:fld>
            <a:endParaRPr lang="en-IN"/>
          </a:p>
        </p:txBody>
      </p:sp>
    </p:spTree>
    <p:extLst>
      <p:ext uri="{BB962C8B-B14F-4D97-AF65-F5344CB8AC3E}">
        <p14:creationId xmlns:p14="http://schemas.microsoft.com/office/powerpoint/2010/main" val="40439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F623C8-2878-48A1-9CC2-63FF2A0FCCD1}" type="datetimeFigureOut">
              <a:rPr lang="en-IN" smtClean="0"/>
              <a:t>10-11-2022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A44323-EC3E-4B15-8082-9D9E89210FB6}" type="slidenum">
              <a:rPr lang="en-IN" smtClean="0"/>
              <a:t>‹#›</a:t>
            </a:fld>
            <a:endParaRPr lang="en-IN"/>
          </a:p>
        </p:txBody>
      </p:sp>
    </p:spTree>
    <p:extLst>
      <p:ext uri="{BB962C8B-B14F-4D97-AF65-F5344CB8AC3E}">
        <p14:creationId xmlns:p14="http://schemas.microsoft.com/office/powerpoint/2010/main" val="162558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F623C8-2878-48A1-9CC2-63FF2A0FCCD1}" type="datetimeFigureOut">
              <a:rPr lang="en-IN" smtClean="0"/>
              <a:t>10-11-2022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A44323-EC3E-4B15-8082-9D9E89210F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8284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utorialspoint.com/cprogramming/c_function_call_by_reference.htm" TargetMode="External"/><Relationship Id="rId2" Type="http://schemas.openxmlformats.org/officeDocument/2006/relationships/hyperlink" Target="https://www.tutorialspoint.com/cprogramming/c_function_call_by_value.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8746-F00C-82C9-4FB9-1F6549215CBE}"/>
              </a:ext>
            </a:extLst>
          </p:cNvPr>
          <p:cNvSpPr>
            <a:spLocks noGrp="1"/>
          </p:cNvSpPr>
          <p:nvPr>
            <p:ph type="ctrTitle"/>
          </p:nvPr>
        </p:nvSpPr>
        <p:spPr/>
        <p:txBody>
          <a:bodyPr/>
          <a:lstStyle/>
          <a:p>
            <a:r>
              <a:rPr lang="en-US" dirty="0"/>
              <a:t>User defined functions, Storage classes</a:t>
            </a:r>
            <a:endParaRPr lang="en-IN" dirty="0"/>
          </a:p>
        </p:txBody>
      </p:sp>
      <p:sp>
        <p:nvSpPr>
          <p:cNvPr id="3" name="Subtitle 2">
            <a:extLst>
              <a:ext uri="{FF2B5EF4-FFF2-40B4-BE49-F238E27FC236}">
                <a16:creationId xmlns:a16="http://schemas.microsoft.com/office/drawing/2014/main" id="{63851D1C-440A-92D2-19C7-0976AAA4FB5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6299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6291-486B-6839-087F-2099C5336B9F}"/>
              </a:ext>
            </a:extLst>
          </p:cNvPr>
          <p:cNvSpPr>
            <a:spLocks noGrp="1"/>
          </p:cNvSpPr>
          <p:nvPr>
            <p:ph type="title"/>
          </p:nvPr>
        </p:nvSpPr>
        <p:spPr/>
        <p:txBody>
          <a:bodyPr/>
          <a:lstStyle/>
          <a:p>
            <a:r>
              <a:rPr lang="en-IN" dirty="0"/>
              <a:t>C Math library function</a:t>
            </a:r>
          </a:p>
        </p:txBody>
      </p:sp>
      <p:sp>
        <p:nvSpPr>
          <p:cNvPr id="3" name="Content Placeholder 2">
            <a:extLst>
              <a:ext uri="{FF2B5EF4-FFF2-40B4-BE49-F238E27FC236}">
                <a16:creationId xmlns:a16="http://schemas.microsoft.com/office/drawing/2014/main" id="{A5827322-7F67-4DFF-3FC9-400B8E5BFB1E}"/>
              </a:ext>
            </a:extLst>
          </p:cNvPr>
          <p:cNvSpPr>
            <a:spLocks noGrp="1"/>
          </p:cNvSpPr>
          <p:nvPr>
            <p:ph idx="1"/>
          </p:nvPr>
        </p:nvSpPr>
        <p:spPr/>
        <p:txBody>
          <a:bodyPr/>
          <a:lstStyle/>
          <a:p>
            <a:r>
              <a:rPr lang="en-US" dirty="0"/>
              <a:t>C Programming allows us to perform mathematical operations through the functions defined in &lt;</a:t>
            </a:r>
            <a:r>
              <a:rPr lang="en-US" dirty="0" err="1"/>
              <a:t>math.h</a:t>
            </a:r>
            <a:r>
              <a:rPr lang="en-US" dirty="0"/>
              <a:t>&gt; header file. The &lt;</a:t>
            </a:r>
            <a:r>
              <a:rPr lang="en-US" dirty="0" err="1"/>
              <a:t>math.h</a:t>
            </a:r>
            <a:r>
              <a:rPr lang="en-US" dirty="0"/>
              <a:t>&gt; header file contains various methods for performing mathematical operations such as sqrt(), pow(), ceil(), floor() etc.</a:t>
            </a:r>
          </a:p>
          <a:p>
            <a:endParaRPr lang="en-IN" dirty="0"/>
          </a:p>
        </p:txBody>
      </p:sp>
      <p:graphicFrame>
        <p:nvGraphicFramePr>
          <p:cNvPr id="4" name="Table 4">
            <a:extLst>
              <a:ext uri="{FF2B5EF4-FFF2-40B4-BE49-F238E27FC236}">
                <a16:creationId xmlns:a16="http://schemas.microsoft.com/office/drawing/2014/main" id="{C735C604-02C7-0268-596F-6C928AF8054F}"/>
              </a:ext>
            </a:extLst>
          </p:cNvPr>
          <p:cNvGraphicFramePr>
            <a:graphicFrameLocks noGrp="1"/>
          </p:cNvGraphicFramePr>
          <p:nvPr>
            <p:extLst>
              <p:ext uri="{D42A27DB-BD31-4B8C-83A1-F6EECF244321}">
                <p14:modId xmlns:p14="http://schemas.microsoft.com/office/powerpoint/2010/main" val="3018907440"/>
              </p:ext>
            </p:extLst>
          </p:nvPr>
        </p:nvGraphicFramePr>
        <p:xfrm>
          <a:off x="1097280" y="3014134"/>
          <a:ext cx="10058400" cy="2854960"/>
        </p:xfrm>
        <a:graphic>
          <a:graphicData uri="http://schemas.openxmlformats.org/drawingml/2006/table">
            <a:tbl>
              <a:tblPr firstRow="1" bandRow="1">
                <a:tableStyleId>{5C22544A-7EE6-4342-B048-85BDC9FD1C3A}</a:tableStyleId>
              </a:tblPr>
              <a:tblGrid>
                <a:gridCol w="697831">
                  <a:extLst>
                    <a:ext uri="{9D8B030D-6E8A-4147-A177-3AD203B41FA5}">
                      <a16:colId xmlns:a16="http://schemas.microsoft.com/office/drawing/2014/main" val="827240155"/>
                    </a:ext>
                  </a:extLst>
                </a:gridCol>
                <a:gridCol w="2229852">
                  <a:extLst>
                    <a:ext uri="{9D8B030D-6E8A-4147-A177-3AD203B41FA5}">
                      <a16:colId xmlns:a16="http://schemas.microsoft.com/office/drawing/2014/main" val="597914550"/>
                    </a:ext>
                  </a:extLst>
                </a:gridCol>
                <a:gridCol w="7130717">
                  <a:extLst>
                    <a:ext uri="{9D8B030D-6E8A-4147-A177-3AD203B41FA5}">
                      <a16:colId xmlns:a16="http://schemas.microsoft.com/office/drawing/2014/main" val="4231165799"/>
                    </a:ext>
                  </a:extLst>
                </a:gridCol>
              </a:tblGrid>
              <a:tr h="370840">
                <a:tc>
                  <a:txBody>
                    <a:bodyPr/>
                    <a:lstStyle/>
                    <a:p>
                      <a:pPr algn="l" fontAlgn="t"/>
                      <a:r>
                        <a:rPr lang="en-IN">
                          <a:solidFill>
                            <a:srgbClr val="000000"/>
                          </a:solidFill>
                          <a:effectLst/>
                          <a:latin typeface="+mn-lt"/>
                        </a:rPr>
                        <a:t>No.</a:t>
                      </a:r>
                    </a:p>
                  </a:txBody>
                  <a:tcPr marL="76200" marR="76200" marT="76200" marB="76200"/>
                </a:tc>
                <a:tc>
                  <a:txBody>
                    <a:bodyPr/>
                    <a:lstStyle/>
                    <a:p>
                      <a:pPr algn="l" fontAlgn="t"/>
                      <a:r>
                        <a:rPr lang="en-IN">
                          <a:solidFill>
                            <a:srgbClr val="000000"/>
                          </a:solidFill>
                          <a:effectLst/>
                          <a:latin typeface="+mn-lt"/>
                        </a:rPr>
                        <a:t>Function</a:t>
                      </a:r>
                    </a:p>
                  </a:txBody>
                  <a:tcPr marL="76200" marR="76200" marT="76200" marB="76200"/>
                </a:tc>
                <a:tc>
                  <a:txBody>
                    <a:bodyPr/>
                    <a:lstStyle/>
                    <a:p>
                      <a:pPr algn="l" fontAlgn="t"/>
                      <a:r>
                        <a:rPr lang="en-IN">
                          <a:solidFill>
                            <a:srgbClr val="000000"/>
                          </a:solidFill>
                          <a:effectLst/>
                          <a:latin typeface="+mn-lt"/>
                        </a:rPr>
                        <a:t>Description</a:t>
                      </a:r>
                    </a:p>
                  </a:txBody>
                  <a:tcPr marL="76200" marR="76200" marT="76200" marB="76200"/>
                </a:tc>
                <a:extLst>
                  <a:ext uri="{0D108BD9-81ED-4DB2-BD59-A6C34878D82A}">
                    <a16:rowId xmlns:a16="http://schemas.microsoft.com/office/drawing/2014/main" val="301236548"/>
                  </a:ext>
                </a:extLst>
              </a:tr>
              <a:tr h="370840">
                <a:tc>
                  <a:txBody>
                    <a:bodyPr/>
                    <a:lstStyle/>
                    <a:p>
                      <a:pPr algn="just" fontAlgn="t"/>
                      <a:r>
                        <a:rPr lang="en-IN">
                          <a:solidFill>
                            <a:srgbClr val="333333"/>
                          </a:solidFill>
                          <a:effectLst/>
                          <a:latin typeface="+mn-lt"/>
                        </a:rPr>
                        <a:t>1)</a:t>
                      </a:r>
                    </a:p>
                  </a:txBody>
                  <a:tcPr marL="50800" marR="50800" marT="50800" marB="50800"/>
                </a:tc>
                <a:tc>
                  <a:txBody>
                    <a:bodyPr/>
                    <a:lstStyle/>
                    <a:p>
                      <a:pPr algn="just" fontAlgn="t"/>
                      <a:r>
                        <a:rPr lang="en-IN">
                          <a:solidFill>
                            <a:srgbClr val="333333"/>
                          </a:solidFill>
                          <a:effectLst/>
                          <a:latin typeface="+mn-lt"/>
                        </a:rPr>
                        <a:t>ceil(number)</a:t>
                      </a:r>
                    </a:p>
                  </a:txBody>
                  <a:tcPr marL="50800" marR="50800" marT="50800" marB="50800"/>
                </a:tc>
                <a:tc>
                  <a:txBody>
                    <a:bodyPr/>
                    <a:lstStyle/>
                    <a:p>
                      <a:pPr algn="just" fontAlgn="t"/>
                      <a:r>
                        <a:rPr lang="en-US" dirty="0">
                          <a:solidFill>
                            <a:srgbClr val="333333"/>
                          </a:solidFill>
                          <a:effectLst/>
                          <a:latin typeface="+mn-lt"/>
                        </a:rPr>
                        <a:t>rounds up the given number. It returns the integer value which is greater than or equal to given number.</a:t>
                      </a:r>
                    </a:p>
                  </a:txBody>
                  <a:tcPr marL="50800" marR="50800" marT="50800" marB="50800"/>
                </a:tc>
                <a:extLst>
                  <a:ext uri="{0D108BD9-81ED-4DB2-BD59-A6C34878D82A}">
                    <a16:rowId xmlns:a16="http://schemas.microsoft.com/office/drawing/2014/main" val="411187450"/>
                  </a:ext>
                </a:extLst>
              </a:tr>
              <a:tr h="370840">
                <a:tc>
                  <a:txBody>
                    <a:bodyPr/>
                    <a:lstStyle/>
                    <a:p>
                      <a:pPr algn="just" fontAlgn="t"/>
                      <a:r>
                        <a:rPr lang="en-IN" dirty="0">
                          <a:solidFill>
                            <a:srgbClr val="333333"/>
                          </a:solidFill>
                          <a:effectLst/>
                          <a:latin typeface="+mn-lt"/>
                        </a:rPr>
                        <a:t>2)</a:t>
                      </a:r>
                    </a:p>
                  </a:txBody>
                  <a:tcPr marL="50800" marR="50800" marT="50800" marB="50800"/>
                </a:tc>
                <a:tc>
                  <a:txBody>
                    <a:bodyPr/>
                    <a:lstStyle/>
                    <a:p>
                      <a:pPr algn="just" fontAlgn="t"/>
                      <a:r>
                        <a:rPr lang="en-IN">
                          <a:solidFill>
                            <a:srgbClr val="333333"/>
                          </a:solidFill>
                          <a:effectLst/>
                          <a:latin typeface="+mn-lt"/>
                        </a:rPr>
                        <a:t>floor(number)</a:t>
                      </a:r>
                    </a:p>
                  </a:txBody>
                  <a:tcPr marL="50800" marR="50800" marT="50800" marB="50800"/>
                </a:tc>
                <a:tc>
                  <a:txBody>
                    <a:bodyPr/>
                    <a:lstStyle/>
                    <a:p>
                      <a:pPr algn="just" fontAlgn="t"/>
                      <a:r>
                        <a:rPr lang="en-US">
                          <a:solidFill>
                            <a:srgbClr val="333333"/>
                          </a:solidFill>
                          <a:effectLst/>
                          <a:latin typeface="+mn-lt"/>
                        </a:rPr>
                        <a:t>rounds down the given number. It returns the integer value which is less than or equal to given number.</a:t>
                      </a:r>
                    </a:p>
                  </a:txBody>
                  <a:tcPr marL="50800" marR="50800" marT="50800" marB="50800"/>
                </a:tc>
                <a:extLst>
                  <a:ext uri="{0D108BD9-81ED-4DB2-BD59-A6C34878D82A}">
                    <a16:rowId xmlns:a16="http://schemas.microsoft.com/office/drawing/2014/main" val="2983328088"/>
                  </a:ext>
                </a:extLst>
              </a:tr>
              <a:tr h="370840">
                <a:tc>
                  <a:txBody>
                    <a:bodyPr/>
                    <a:lstStyle/>
                    <a:p>
                      <a:pPr algn="just" fontAlgn="t"/>
                      <a:r>
                        <a:rPr lang="en-IN">
                          <a:solidFill>
                            <a:srgbClr val="333333"/>
                          </a:solidFill>
                          <a:effectLst/>
                          <a:latin typeface="+mn-lt"/>
                        </a:rPr>
                        <a:t>3)</a:t>
                      </a:r>
                    </a:p>
                  </a:txBody>
                  <a:tcPr marL="50800" marR="50800" marT="50800" marB="50800"/>
                </a:tc>
                <a:tc>
                  <a:txBody>
                    <a:bodyPr/>
                    <a:lstStyle/>
                    <a:p>
                      <a:pPr algn="just" fontAlgn="t"/>
                      <a:r>
                        <a:rPr lang="en-IN">
                          <a:solidFill>
                            <a:srgbClr val="333333"/>
                          </a:solidFill>
                          <a:effectLst/>
                          <a:latin typeface="+mn-lt"/>
                        </a:rPr>
                        <a:t>sqrt(number)</a:t>
                      </a:r>
                    </a:p>
                  </a:txBody>
                  <a:tcPr marL="50800" marR="50800" marT="50800" marB="50800"/>
                </a:tc>
                <a:tc>
                  <a:txBody>
                    <a:bodyPr/>
                    <a:lstStyle/>
                    <a:p>
                      <a:pPr algn="just" fontAlgn="t"/>
                      <a:r>
                        <a:rPr lang="en-US">
                          <a:solidFill>
                            <a:srgbClr val="333333"/>
                          </a:solidFill>
                          <a:effectLst/>
                          <a:latin typeface="+mn-lt"/>
                        </a:rPr>
                        <a:t>returns the square root of given number.</a:t>
                      </a:r>
                    </a:p>
                  </a:txBody>
                  <a:tcPr marL="50800" marR="50800" marT="50800" marB="50800"/>
                </a:tc>
                <a:extLst>
                  <a:ext uri="{0D108BD9-81ED-4DB2-BD59-A6C34878D82A}">
                    <a16:rowId xmlns:a16="http://schemas.microsoft.com/office/drawing/2014/main" val="2678828872"/>
                  </a:ext>
                </a:extLst>
              </a:tr>
              <a:tr h="370840">
                <a:tc>
                  <a:txBody>
                    <a:bodyPr/>
                    <a:lstStyle/>
                    <a:p>
                      <a:pPr algn="just" fontAlgn="t"/>
                      <a:r>
                        <a:rPr lang="en-IN">
                          <a:solidFill>
                            <a:srgbClr val="333333"/>
                          </a:solidFill>
                          <a:effectLst/>
                          <a:latin typeface="+mn-lt"/>
                        </a:rPr>
                        <a:t>4)</a:t>
                      </a:r>
                    </a:p>
                  </a:txBody>
                  <a:tcPr marL="50800" marR="50800" marT="50800" marB="50800"/>
                </a:tc>
                <a:tc>
                  <a:txBody>
                    <a:bodyPr/>
                    <a:lstStyle/>
                    <a:p>
                      <a:pPr algn="just" fontAlgn="t"/>
                      <a:r>
                        <a:rPr lang="en-IN">
                          <a:solidFill>
                            <a:srgbClr val="333333"/>
                          </a:solidFill>
                          <a:effectLst/>
                          <a:latin typeface="+mn-lt"/>
                        </a:rPr>
                        <a:t>pow(base, exponent)</a:t>
                      </a:r>
                    </a:p>
                  </a:txBody>
                  <a:tcPr marL="50800" marR="50800" marT="50800" marB="50800"/>
                </a:tc>
                <a:tc>
                  <a:txBody>
                    <a:bodyPr/>
                    <a:lstStyle/>
                    <a:p>
                      <a:pPr algn="just" fontAlgn="t"/>
                      <a:r>
                        <a:rPr lang="en-US">
                          <a:solidFill>
                            <a:srgbClr val="333333"/>
                          </a:solidFill>
                          <a:effectLst/>
                          <a:latin typeface="+mn-lt"/>
                        </a:rPr>
                        <a:t>returns the power of given number.</a:t>
                      </a:r>
                    </a:p>
                  </a:txBody>
                  <a:tcPr marL="50800" marR="50800" marT="50800" marB="50800"/>
                </a:tc>
                <a:extLst>
                  <a:ext uri="{0D108BD9-81ED-4DB2-BD59-A6C34878D82A}">
                    <a16:rowId xmlns:a16="http://schemas.microsoft.com/office/drawing/2014/main" val="3958140926"/>
                  </a:ext>
                </a:extLst>
              </a:tr>
              <a:tr h="370840">
                <a:tc>
                  <a:txBody>
                    <a:bodyPr/>
                    <a:lstStyle/>
                    <a:p>
                      <a:pPr algn="just" fontAlgn="t"/>
                      <a:r>
                        <a:rPr lang="en-IN">
                          <a:solidFill>
                            <a:srgbClr val="333333"/>
                          </a:solidFill>
                          <a:effectLst/>
                          <a:latin typeface="+mn-lt"/>
                        </a:rPr>
                        <a:t>5)</a:t>
                      </a:r>
                    </a:p>
                  </a:txBody>
                  <a:tcPr marL="50800" marR="50800" marT="50800" marB="50800"/>
                </a:tc>
                <a:tc>
                  <a:txBody>
                    <a:bodyPr/>
                    <a:lstStyle/>
                    <a:p>
                      <a:pPr algn="just" fontAlgn="t"/>
                      <a:r>
                        <a:rPr lang="en-IN">
                          <a:solidFill>
                            <a:srgbClr val="333333"/>
                          </a:solidFill>
                          <a:effectLst/>
                          <a:latin typeface="+mn-lt"/>
                        </a:rPr>
                        <a:t>abs(number)</a:t>
                      </a:r>
                    </a:p>
                  </a:txBody>
                  <a:tcPr marL="50800" marR="50800" marT="50800" marB="50800"/>
                </a:tc>
                <a:tc>
                  <a:txBody>
                    <a:bodyPr/>
                    <a:lstStyle/>
                    <a:p>
                      <a:pPr algn="just" fontAlgn="t"/>
                      <a:r>
                        <a:rPr lang="en-US" dirty="0">
                          <a:solidFill>
                            <a:srgbClr val="333333"/>
                          </a:solidFill>
                          <a:effectLst/>
                          <a:latin typeface="+mn-lt"/>
                        </a:rPr>
                        <a:t>returns the absolute value of given number.</a:t>
                      </a:r>
                    </a:p>
                  </a:txBody>
                  <a:tcPr marL="50800" marR="50800" marT="50800" marB="50800"/>
                </a:tc>
                <a:extLst>
                  <a:ext uri="{0D108BD9-81ED-4DB2-BD59-A6C34878D82A}">
                    <a16:rowId xmlns:a16="http://schemas.microsoft.com/office/drawing/2014/main" val="2210777573"/>
                  </a:ext>
                </a:extLst>
              </a:tr>
            </a:tbl>
          </a:graphicData>
        </a:graphic>
      </p:graphicFrame>
    </p:spTree>
    <p:extLst>
      <p:ext uri="{BB962C8B-B14F-4D97-AF65-F5344CB8AC3E}">
        <p14:creationId xmlns:p14="http://schemas.microsoft.com/office/powerpoint/2010/main" val="237093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A02B-7AD5-941A-ACF5-3D72571B69EC}"/>
              </a:ext>
            </a:extLst>
          </p:cNvPr>
          <p:cNvSpPr>
            <a:spLocks noGrp="1"/>
          </p:cNvSpPr>
          <p:nvPr>
            <p:ph type="title"/>
          </p:nvPr>
        </p:nvSpPr>
        <p:spPr/>
        <p:txBody>
          <a:bodyPr/>
          <a:lstStyle/>
          <a:p>
            <a:r>
              <a:rPr lang="en-IN" dirty="0"/>
              <a:t>Recursive functions in C</a:t>
            </a:r>
          </a:p>
        </p:txBody>
      </p:sp>
      <p:sp>
        <p:nvSpPr>
          <p:cNvPr id="3" name="Content Placeholder 2">
            <a:extLst>
              <a:ext uri="{FF2B5EF4-FFF2-40B4-BE49-F238E27FC236}">
                <a16:creationId xmlns:a16="http://schemas.microsoft.com/office/drawing/2014/main" id="{D21A7942-6DA5-5CDB-0981-06D83DF2B13C}"/>
              </a:ext>
            </a:extLst>
          </p:cNvPr>
          <p:cNvSpPr>
            <a:spLocks noGrp="1"/>
          </p:cNvSpPr>
          <p:nvPr>
            <p:ph idx="1"/>
          </p:nvPr>
        </p:nvSpPr>
        <p:spPr/>
        <p:txBody>
          <a:bodyPr>
            <a:normAutofit/>
          </a:bodyPr>
          <a:lstStyle/>
          <a:p>
            <a:r>
              <a:rPr lang="en-US" dirty="0"/>
              <a:t>Recursion is the process of repeating items in a self-similar way. In programming languages, if a program allows you to call a function inside the same function, then it is called a recursive call of the function.</a:t>
            </a:r>
          </a:p>
          <a:p>
            <a:r>
              <a:rPr lang="en-US" b="1" dirty="0"/>
              <a:t>void recursion() {</a:t>
            </a:r>
          </a:p>
          <a:p>
            <a:r>
              <a:rPr lang="en-US" b="1" dirty="0"/>
              <a:t>   recursion(); /* function calls itself */</a:t>
            </a:r>
          </a:p>
          <a:p>
            <a:r>
              <a:rPr lang="en-US" b="1" dirty="0"/>
              <a:t>}</a:t>
            </a:r>
          </a:p>
          <a:p>
            <a:r>
              <a:rPr lang="en-US" b="1" dirty="0"/>
              <a:t>int main() {</a:t>
            </a:r>
          </a:p>
          <a:p>
            <a:r>
              <a:rPr lang="en-US" b="1" dirty="0"/>
              <a:t>   recursion();</a:t>
            </a:r>
          </a:p>
          <a:p>
            <a:r>
              <a:rPr lang="en-US" b="1" dirty="0"/>
              <a:t>}</a:t>
            </a:r>
            <a:endParaRPr lang="en-IN" b="1" dirty="0"/>
          </a:p>
        </p:txBody>
      </p:sp>
    </p:spTree>
    <p:extLst>
      <p:ext uri="{BB962C8B-B14F-4D97-AF65-F5344CB8AC3E}">
        <p14:creationId xmlns:p14="http://schemas.microsoft.com/office/powerpoint/2010/main" val="202126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DC35-9DC1-426F-4F54-F45D420A13C4}"/>
              </a:ext>
            </a:extLst>
          </p:cNvPr>
          <p:cNvSpPr>
            <a:spLocks noGrp="1"/>
          </p:cNvSpPr>
          <p:nvPr>
            <p:ph type="title"/>
          </p:nvPr>
        </p:nvSpPr>
        <p:spPr/>
        <p:txBody>
          <a:bodyPr/>
          <a:lstStyle/>
          <a:p>
            <a:r>
              <a:rPr lang="en-IN" dirty="0"/>
              <a:t>Recursive functions in C</a:t>
            </a:r>
          </a:p>
        </p:txBody>
      </p:sp>
      <p:sp>
        <p:nvSpPr>
          <p:cNvPr id="3" name="Content Placeholder 2">
            <a:extLst>
              <a:ext uri="{FF2B5EF4-FFF2-40B4-BE49-F238E27FC236}">
                <a16:creationId xmlns:a16="http://schemas.microsoft.com/office/drawing/2014/main" id="{91872A20-E989-919D-C08B-96218D17990C}"/>
              </a:ext>
            </a:extLst>
          </p:cNvPr>
          <p:cNvSpPr>
            <a:spLocks noGrp="1"/>
          </p:cNvSpPr>
          <p:nvPr>
            <p:ph idx="1"/>
          </p:nvPr>
        </p:nvSpPr>
        <p:spPr/>
        <p:txBody>
          <a:bodyPr/>
          <a:lstStyle/>
          <a:p>
            <a:r>
              <a:rPr lang="en-US" dirty="0"/>
              <a:t>The C programming language supports recursion, i.e., a function to call itself. But while using recursion, programmers need to be careful to define an exit condition from the function, otherwise it will go into an infinite loop.</a:t>
            </a:r>
          </a:p>
          <a:p>
            <a:endParaRPr lang="en-US" dirty="0"/>
          </a:p>
          <a:p>
            <a:r>
              <a:rPr lang="en-US" dirty="0"/>
              <a:t>Recursive functions are very useful to solve many mathematical problems, such as calculating the factorial of a number, generating Fibonacci series, etc.</a:t>
            </a:r>
            <a:endParaRPr lang="en-IN" dirty="0"/>
          </a:p>
        </p:txBody>
      </p:sp>
    </p:spTree>
    <p:extLst>
      <p:ext uri="{BB962C8B-B14F-4D97-AF65-F5344CB8AC3E}">
        <p14:creationId xmlns:p14="http://schemas.microsoft.com/office/powerpoint/2010/main" val="262269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D265-51A3-2814-333A-92284644C9F6}"/>
              </a:ext>
            </a:extLst>
          </p:cNvPr>
          <p:cNvSpPr>
            <a:spLocks noGrp="1"/>
          </p:cNvSpPr>
          <p:nvPr>
            <p:ph type="title"/>
          </p:nvPr>
        </p:nvSpPr>
        <p:spPr/>
        <p:txBody>
          <a:bodyPr/>
          <a:lstStyle/>
          <a:p>
            <a:r>
              <a:rPr lang="en-US" dirty="0"/>
              <a:t>Scope rules (local and global scope)</a:t>
            </a:r>
            <a:endParaRPr lang="en-IN" dirty="0"/>
          </a:p>
        </p:txBody>
      </p:sp>
      <p:sp>
        <p:nvSpPr>
          <p:cNvPr id="3" name="Content Placeholder 2">
            <a:extLst>
              <a:ext uri="{FF2B5EF4-FFF2-40B4-BE49-F238E27FC236}">
                <a16:creationId xmlns:a16="http://schemas.microsoft.com/office/drawing/2014/main" id="{ADA976FD-630F-AE98-EA76-A5F7DFE33A6E}"/>
              </a:ext>
            </a:extLst>
          </p:cNvPr>
          <p:cNvSpPr>
            <a:spLocks noGrp="1"/>
          </p:cNvSpPr>
          <p:nvPr>
            <p:ph idx="1"/>
          </p:nvPr>
        </p:nvSpPr>
        <p:spPr/>
        <p:txBody>
          <a:bodyPr/>
          <a:lstStyle/>
          <a:p>
            <a:r>
              <a:rPr lang="en-US" dirty="0"/>
              <a:t>A scope in any programming is a region of the program where a defined variable can have its existence and beyond that variable it cannot be accessed. There are three places where variables can be declared in C programming language −</a:t>
            </a:r>
          </a:p>
          <a:p>
            <a:endParaRPr lang="en-US" dirty="0"/>
          </a:p>
          <a:p>
            <a:r>
              <a:rPr lang="en-US" dirty="0"/>
              <a:t>Inside a function or a block which is called local variables.</a:t>
            </a:r>
          </a:p>
          <a:p>
            <a:endParaRPr lang="en-US" dirty="0"/>
          </a:p>
          <a:p>
            <a:r>
              <a:rPr lang="en-US" dirty="0"/>
              <a:t>Outside of all functions which is called global variables.</a:t>
            </a:r>
          </a:p>
          <a:p>
            <a:endParaRPr lang="en-US" dirty="0"/>
          </a:p>
          <a:p>
            <a:r>
              <a:rPr lang="en-US" dirty="0"/>
              <a:t>In the definition of function parameters which are called formal parameters.</a:t>
            </a:r>
            <a:endParaRPr lang="en-IN" dirty="0"/>
          </a:p>
        </p:txBody>
      </p:sp>
    </p:spTree>
    <p:extLst>
      <p:ext uri="{BB962C8B-B14F-4D97-AF65-F5344CB8AC3E}">
        <p14:creationId xmlns:p14="http://schemas.microsoft.com/office/powerpoint/2010/main" val="20660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341A-FF86-1754-7502-C3A498160472}"/>
              </a:ext>
            </a:extLst>
          </p:cNvPr>
          <p:cNvSpPr>
            <a:spLocks noGrp="1"/>
          </p:cNvSpPr>
          <p:nvPr>
            <p:ph type="title"/>
          </p:nvPr>
        </p:nvSpPr>
        <p:spPr/>
        <p:txBody>
          <a:bodyPr/>
          <a:lstStyle/>
          <a:p>
            <a:r>
              <a:rPr lang="en-IN" dirty="0"/>
              <a:t>Local Variables</a:t>
            </a:r>
          </a:p>
        </p:txBody>
      </p:sp>
      <p:sp>
        <p:nvSpPr>
          <p:cNvPr id="3" name="Content Placeholder 2">
            <a:extLst>
              <a:ext uri="{FF2B5EF4-FFF2-40B4-BE49-F238E27FC236}">
                <a16:creationId xmlns:a16="http://schemas.microsoft.com/office/drawing/2014/main" id="{283CDCB8-3602-EA77-3782-B5C18D68E2C7}"/>
              </a:ext>
            </a:extLst>
          </p:cNvPr>
          <p:cNvSpPr>
            <a:spLocks noGrp="1"/>
          </p:cNvSpPr>
          <p:nvPr>
            <p:ph idx="1"/>
          </p:nvPr>
        </p:nvSpPr>
        <p:spPr/>
        <p:txBody>
          <a:bodyPr/>
          <a:lstStyle/>
          <a:p>
            <a:r>
              <a:rPr lang="en-US" dirty="0"/>
              <a:t>Variables that are declared inside a function or block are called local variables. They can be used only by statements that are inside that function or block of code. Local variables are not known to functions outside their own.</a:t>
            </a:r>
            <a:endParaRPr lang="en-IN" dirty="0"/>
          </a:p>
        </p:txBody>
      </p:sp>
    </p:spTree>
    <p:extLst>
      <p:ext uri="{BB962C8B-B14F-4D97-AF65-F5344CB8AC3E}">
        <p14:creationId xmlns:p14="http://schemas.microsoft.com/office/powerpoint/2010/main" val="24445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0AE-B107-1139-8950-2CA492B61C94}"/>
              </a:ext>
            </a:extLst>
          </p:cNvPr>
          <p:cNvSpPr>
            <a:spLocks noGrp="1"/>
          </p:cNvSpPr>
          <p:nvPr>
            <p:ph type="title"/>
          </p:nvPr>
        </p:nvSpPr>
        <p:spPr/>
        <p:txBody>
          <a:bodyPr/>
          <a:lstStyle/>
          <a:p>
            <a:r>
              <a:rPr lang="en-IN" dirty="0"/>
              <a:t>Global Variables</a:t>
            </a:r>
          </a:p>
        </p:txBody>
      </p:sp>
      <p:sp>
        <p:nvSpPr>
          <p:cNvPr id="3" name="Content Placeholder 2">
            <a:extLst>
              <a:ext uri="{FF2B5EF4-FFF2-40B4-BE49-F238E27FC236}">
                <a16:creationId xmlns:a16="http://schemas.microsoft.com/office/drawing/2014/main" id="{719EAF4C-BFC5-D752-BDB3-85872BDD9CE1}"/>
              </a:ext>
            </a:extLst>
          </p:cNvPr>
          <p:cNvSpPr>
            <a:spLocks noGrp="1"/>
          </p:cNvSpPr>
          <p:nvPr>
            <p:ph idx="1"/>
          </p:nvPr>
        </p:nvSpPr>
        <p:spPr/>
        <p:txBody>
          <a:bodyPr/>
          <a:lstStyle/>
          <a:p>
            <a:r>
              <a:rPr lang="en-US" dirty="0"/>
              <a:t>Global variables are defined outside a function, usually on top of the program. Global variables hold their values throughout the lifetime of your program and they can be accessed inside any of the functions defined for the program.</a:t>
            </a:r>
          </a:p>
          <a:p>
            <a:endParaRPr lang="en-US" dirty="0"/>
          </a:p>
          <a:p>
            <a:r>
              <a:rPr lang="en-US" dirty="0"/>
              <a:t>A global variable can be accessed by any function. That is, a global variable is available for use throughout your entire program after its declaration. </a:t>
            </a:r>
            <a:endParaRPr lang="en-IN" dirty="0"/>
          </a:p>
        </p:txBody>
      </p:sp>
    </p:spTree>
    <p:extLst>
      <p:ext uri="{BB962C8B-B14F-4D97-AF65-F5344CB8AC3E}">
        <p14:creationId xmlns:p14="http://schemas.microsoft.com/office/powerpoint/2010/main" val="313593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519A-A47E-E35A-20D2-E8837934CD56}"/>
              </a:ext>
            </a:extLst>
          </p:cNvPr>
          <p:cNvSpPr>
            <a:spLocks noGrp="1"/>
          </p:cNvSpPr>
          <p:nvPr>
            <p:ph type="title"/>
          </p:nvPr>
        </p:nvSpPr>
        <p:spPr/>
        <p:txBody>
          <a:bodyPr/>
          <a:lstStyle/>
          <a:p>
            <a:r>
              <a:rPr lang="en-IN" dirty="0"/>
              <a:t>Storage Class in C</a:t>
            </a:r>
          </a:p>
        </p:txBody>
      </p:sp>
      <p:sp>
        <p:nvSpPr>
          <p:cNvPr id="3" name="Content Placeholder 2">
            <a:extLst>
              <a:ext uri="{FF2B5EF4-FFF2-40B4-BE49-F238E27FC236}">
                <a16:creationId xmlns:a16="http://schemas.microsoft.com/office/drawing/2014/main" id="{A98B496F-ADB1-7048-DAEE-DE46E92018B7}"/>
              </a:ext>
            </a:extLst>
          </p:cNvPr>
          <p:cNvSpPr>
            <a:spLocks noGrp="1"/>
          </p:cNvSpPr>
          <p:nvPr>
            <p:ph idx="1"/>
          </p:nvPr>
        </p:nvSpPr>
        <p:spPr/>
        <p:txBody>
          <a:bodyPr/>
          <a:lstStyle/>
          <a:p>
            <a:r>
              <a:rPr lang="en-US" dirty="0"/>
              <a:t>A storage class represents the visibility and a location of a variable. It tells from what part of code we can access a variable. A storage class in C is used to describe the following things:</a:t>
            </a:r>
          </a:p>
          <a:p>
            <a:endParaRPr lang="en-US" dirty="0"/>
          </a:p>
          <a:p>
            <a:r>
              <a:rPr lang="en-US" dirty="0"/>
              <a:t>The variable scope.</a:t>
            </a:r>
          </a:p>
          <a:p>
            <a:r>
              <a:rPr lang="en-US" dirty="0"/>
              <a:t>The location where the variable will be stored.</a:t>
            </a:r>
          </a:p>
          <a:p>
            <a:r>
              <a:rPr lang="en-US" dirty="0"/>
              <a:t>The initialized value of a variable.</a:t>
            </a:r>
          </a:p>
          <a:p>
            <a:r>
              <a:rPr lang="en-US" dirty="0"/>
              <a:t>A lifetime of a variable.</a:t>
            </a:r>
          </a:p>
          <a:p>
            <a:r>
              <a:rPr lang="en-US" dirty="0"/>
              <a:t>Who can access a variable?</a:t>
            </a:r>
            <a:endParaRPr lang="en-IN" dirty="0"/>
          </a:p>
        </p:txBody>
      </p:sp>
    </p:spTree>
    <p:extLst>
      <p:ext uri="{BB962C8B-B14F-4D97-AF65-F5344CB8AC3E}">
        <p14:creationId xmlns:p14="http://schemas.microsoft.com/office/powerpoint/2010/main" val="66273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DAC0-E735-BEF1-0165-1AB84D5C349B}"/>
              </a:ext>
            </a:extLst>
          </p:cNvPr>
          <p:cNvSpPr>
            <a:spLocks noGrp="1"/>
          </p:cNvSpPr>
          <p:nvPr>
            <p:ph type="title"/>
          </p:nvPr>
        </p:nvSpPr>
        <p:spPr/>
        <p:txBody>
          <a:bodyPr/>
          <a:lstStyle/>
          <a:p>
            <a:r>
              <a:rPr lang="en-US" dirty="0"/>
              <a:t>Types of Storage Classes in C</a:t>
            </a:r>
            <a:endParaRPr lang="en-IN" dirty="0"/>
          </a:p>
        </p:txBody>
      </p:sp>
      <p:graphicFrame>
        <p:nvGraphicFramePr>
          <p:cNvPr id="4" name="Table 4">
            <a:extLst>
              <a:ext uri="{FF2B5EF4-FFF2-40B4-BE49-F238E27FC236}">
                <a16:creationId xmlns:a16="http://schemas.microsoft.com/office/drawing/2014/main" id="{7D7A7B12-8889-9C90-08D0-07280FB34BF9}"/>
              </a:ext>
            </a:extLst>
          </p:cNvPr>
          <p:cNvGraphicFramePr>
            <a:graphicFrameLocks noGrp="1"/>
          </p:cNvGraphicFramePr>
          <p:nvPr>
            <p:ph idx="1"/>
            <p:extLst>
              <p:ext uri="{D42A27DB-BD31-4B8C-83A1-F6EECF244321}">
                <p14:modId xmlns:p14="http://schemas.microsoft.com/office/powerpoint/2010/main" val="4068523531"/>
              </p:ext>
            </p:extLst>
          </p:nvPr>
        </p:nvGraphicFramePr>
        <p:xfrm>
          <a:off x="1097280" y="1898426"/>
          <a:ext cx="4586344" cy="3210560"/>
        </p:xfrm>
        <a:graphic>
          <a:graphicData uri="http://schemas.openxmlformats.org/drawingml/2006/table">
            <a:tbl>
              <a:tblPr firstRow="1" bandRow="1">
                <a:tableStyleId>{5C22544A-7EE6-4342-B048-85BDC9FD1C3A}</a:tableStyleId>
              </a:tblPr>
              <a:tblGrid>
                <a:gridCol w="1099073">
                  <a:extLst>
                    <a:ext uri="{9D8B030D-6E8A-4147-A177-3AD203B41FA5}">
                      <a16:colId xmlns:a16="http://schemas.microsoft.com/office/drawing/2014/main" val="2348045979"/>
                    </a:ext>
                  </a:extLst>
                </a:gridCol>
                <a:gridCol w="3487271">
                  <a:extLst>
                    <a:ext uri="{9D8B030D-6E8A-4147-A177-3AD203B41FA5}">
                      <a16:colId xmlns:a16="http://schemas.microsoft.com/office/drawing/2014/main" val="3018380318"/>
                    </a:ext>
                  </a:extLst>
                </a:gridCol>
              </a:tblGrid>
              <a:tr h="370840">
                <a:tc>
                  <a:txBody>
                    <a:bodyPr/>
                    <a:lstStyle/>
                    <a:p>
                      <a:r>
                        <a:rPr lang="en-IN" b="1">
                          <a:effectLst/>
                        </a:rPr>
                        <a:t>Storage class</a:t>
                      </a:r>
                      <a:endParaRPr lang="en-IN">
                        <a:effectLst/>
                      </a:endParaRPr>
                    </a:p>
                  </a:txBody>
                  <a:tcPr anchor="ctr"/>
                </a:tc>
                <a:tc>
                  <a:txBody>
                    <a:bodyPr/>
                    <a:lstStyle/>
                    <a:p>
                      <a:r>
                        <a:rPr lang="en-IN" b="1">
                          <a:effectLst/>
                        </a:rPr>
                        <a:t>Purpose</a:t>
                      </a:r>
                      <a:endParaRPr lang="en-IN">
                        <a:effectLst/>
                      </a:endParaRPr>
                    </a:p>
                  </a:txBody>
                  <a:tcPr anchor="ctr"/>
                </a:tc>
                <a:extLst>
                  <a:ext uri="{0D108BD9-81ED-4DB2-BD59-A6C34878D82A}">
                    <a16:rowId xmlns:a16="http://schemas.microsoft.com/office/drawing/2014/main" val="3760677902"/>
                  </a:ext>
                </a:extLst>
              </a:tr>
              <a:tr h="370840">
                <a:tc>
                  <a:txBody>
                    <a:bodyPr/>
                    <a:lstStyle/>
                    <a:p>
                      <a:r>
                        <a:rPr lang="en-IN" b="1">
                          <a:effectLst/>
                        </a:rPr>
                        <a:t>auto</a:t>
                      </a:r>
                      <a:endParaRPr lang="en-IN">
                        <a:effectLst/>
                      </a:endParaRPr>
                    </a:p>
                  </a:txBody>
                  <a:tcPr anchor="ctr"/>
                </a:tc>
                <a:tc>
                  <a:txBody>
                    <a:bodyPr/>
                    <a:lstStyle/>
                    <a:p>
                      <a:r>
                        <a:rPr lang="en-US" dirty="0">
                          <a:effectLst/>
                        </a:rPr>
                        <a:t>It is a default storage class.</a:t>
                      </a:r>
                    </a:p>
                  </a:txBody>
                  <a:tcPr anchor="ctr"/>
                </a:tc>
                <a:extLst>
                  <a:ext uri="{0D108BD9-81ED-4DB2-BD59-A6C34878D82A}">
                    <a16:rowId xmlns:a16="http://schemas.microsoft.com/office/drawing/2014/main" val="1301509636"/>
                  </a:ext>
                </a:extLst>
              </a:tr>
              <a:tr h="370840">
                <a:tc>
                  <a:txBody>
                    <a:bodyPr/>
                    <a:lstStyle/>
                    <a:p>
                      <a:r>
                        <a:rPr lang="en-IN" b="1">
                          <a:effectLst/>
                        </a:rPr>
                        <a:t>extern</a:t>
                      </a:r>
                      <a:endParaRPr lang="en-IN">
                        <a:effectLst/>
                      </a:endParaRPr>
                    </a:p>
                  </a:txBody>
                  <a:tcPr anchor="ctr"/>
                </a:tc>
                <a:tc>
                  <a:txBody>
                    <a:bodyPr/>
                    <a:lstStyle/>
                    <a:p>
                      <a:r>
                        <a:rPr lang="en-US" dirty="0">
                          <a:effectLst/>
                        </a:rPr>
                        <a:t>It is a global variable.</a:t>
                      </a:r>
                    </a:p>
                  </a:txBody>
                  <a:tcPr anchor="ctr"/>
                </a:tc>
                <a:extLst>
                  <a:ext uri="{0D108BD9-81ED-4DB2-BD59-A6C34878D82A}">
                    <a16:rowId xmlns:a16="http://schemas.microsoft.com/office/drawing/2014/main" val="4258000305"/>
                  </a:ext>
                </a:extLst>
              </a:tr>
              <a:tr h="370840">
                <a:tc>
                  <a:txBody>
                    <a:bodyPr/>
                    <a:lstStyle/>
                    <a:p>
                      <a:r>
                        <a:rPr lang="en-IN" b="1" dirty="0">
                          <a:effectLst/>
                        </a:rPr>
                        <a:t>static</a:t>
                      </a:r>
                      <a:endParaRPr lang="en-IN" dirty="0">
                        <a:effectLst/>
                      </a:endParaRPr>
                    </a:p>
                  </a:txBody>
                  <a:tcPr anchor="ctr"/>
                </a:tc>
                <a:tc>
                  <a:txBody>
                    <a:bodyPr/>
                    <a:lstStyle/>
                    <a:p>
                      <a:r>
                        <a:rPr lang="en-US" dirty="0">
                          <a:effectLst/>
                        </a:rPr>
                        <a:t>It is a local variable which is capable of returning a value even when control is transferred to the function call.</a:t>
                      </a:r>
                    </a:p>
                  </a:txBody>
                  <a:tcPr anchor="ctr"/>
                </a:tc>
                <a:extLst>
                  <a:ext uri="{0D108BD9-81ED-4DB2-BD59-A6C34878D82A}">
                    <a16:rowId xmlns:a16="http://schemas.microsoft.com/office/drawing/2014/main" val="1862556727"/>
                  </a:ext>
                </a:extLst>
              </a:tr>
              <a:tr h="370840">
                <a:tc>
                  <a:txBody>
                    <a:bodyPr/>
                    <a:lstStyle/>
                    <a:p>
                      <a:r>
                        <a:rPr lang="en-IN" b="1">
                          <a:effectLst/>
                        </a:rPr>
                        <a:t>register</a:t>
                      </a:r>
                      <a:endParaRPr lang="en-IN">
                        <a:effectLst/>
                      </a:endParaRPr>
                    </a:p>
                  </a:txBody>
                  <a:tcPr anchor="ctr"/>
                </a:tc>
                <a:tc>
                  <a:txBody>
                    <a:bodyPr/>
                    <a:lstStyle/>
                    <a:p>
                      <a:r>
                        <a:rPr lang="en-US" dirty="0">
                          <a:effectLst/>
                        </a:rPr>
                        <a:t>It is a variable which is stored inside a Register.</a:t>
                      </a:r>
                    </a:p>
                  </a:txBody>
                  <a:tcPr anchor="ctr"/>
                </a:tc>
                <a:extLst>
                  <a:ext uri="{0D108BD9-81ED-4DB2-BD59-A6C34878D82A}">
                    <a16:rowId xmlns:a16="http://schemas.microsoft.com/office/drawing/2014/main" val="90576559"/>
                  </a:ext>
                </a:extLst>
              </a:tr>
            </a:tbl>
          </a:graphicData>
        </a:graphic>
      </p:graphicFrame>
      <p:pic>
        <p:nvPicPr>
          <p:cNvPr id="5" name="Picture 2">
            <a:extLst>
              <a:ext uri="{FF2B5EF4-FFF2-40B4-BE49-F238E27FC236}">
                <a16:creationId xmlns:a16="http://schemas.microsoft.com/office/drawing/2014/main" id="{A7CA6B7C-CA63-5140-09EB-F1E199443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307" y="1898426"/>
            <a:ext cx="6198433" cy="333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94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CFA3-9EBF-5FD4-6808-CDBBE7937BC5}"/>
              </a:ext>
            </a:extLst>
          </p:cNvPr>
          <p:cNvSpPr>
            <a:spLocks noGrp="1"/>
          </p:cNvSpPr>
          <p:nvPr>
            <p:ph type="title"/>
          </p:nvPr>
        </p:nvSpPr>
        <p:spPr/>
        <p:txBody>
          <a:bodyPr/>
          <a:lstStyle/>
          <a:p>
            <a:r>
              <a:rPr lang="en-US" dirty="0"/>
              <a:t>Auto Storage Class in C</a:t>
            </a:r>
            <a:endParaRPr lang="en-IN" dirty="0"/>
          </a:p>
        </p:txBody>
      </p:sp>
      <p:sp>
        <p:nvSpPr>
          <p:cNvPr id="3" name="Content Placeholder 2">
            <a:extLst>
              <a:ext uri="{FF2B5EF4-FFF2-40B4-BE49-F238E27FC236}">
                <a16:creationId xmlns:a16="http://schemas.microsoft.com/office/drawing/2014/main" id="{F1D4BCDC-B22A-E173-DC3C-39D4B301248F}"/>
              </a:ext>
            </a:extLst>
          </p:cNvPr>
          <p:cNvSpPr>
            <a:spLocks noGrp="1"/>
          </p:cNvSpPr>
          <p:nvPr>
            <p:ph idx="1"/>
          </p:nvPr>
        </p:nvSpPr>
        <p:spPr/>
        <p:txBody>
          <a:bodyPr/>
          <a:lstStyle/>
          <a:p>
            <a:r>
              <a:rPr lang="en-US" dirty="0"/>
              <a:t>The variables defined using auto storage class are called as local variables. Auto stands for automatic storage class. A variable is in auto storage class by default if it is not explicitly specified.</a:t>
            </a:r>
          </a:p>
          <a:p>
            <a:endParaRPr lang="en-US" dirty="0"/>
          </a:p>
          <a:p>
            <a:r>
              <a:rPr lang="en-US" dirty="0"/>
              <a:t>The scope of an auto variable is limited with the particular block only. Once the control goes out of the block, the access is destroyed. This means only the block in which the auto variable is declared can access it.</a:t>
            </a:r>
            <a:endParaRPr lang="en-IN" dirty="0"/>
          </a:p>
        </p:txBody>
      </p:sp>
    </p:spTree>
    <p:extLst>
      <p:ext uri="{BB962C8B-B14F-4D97-AF65-F5344CB8AC3E}">
        <p14:creationId xmlns:p14="http://schemas.microsoft.com/office/powerpoint/2010/main" val="255030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F510-0F45-12CB-4D9A-10DB6B3D37DE}"/>
              </a:ext>
            </a:extLst>
          </p:cNvPr>
          <p:cNvSpPr>
            <a:spLocks noGrp="1"/>
          </p:cNvSpPr>
          <p:nvPr>
            <p:ph type="title"/>
          </p:nvPr>
        </p:nvSpPr>
        <p:spPr/>
        <p:txBody>
          <a:bodyPr/>
          <a:lstStyle/>
          <a:p>
            <a:r>
              <a:rPr lang="en-US" dirty="0"/>
              <a:t>Extern Storage Class in C</a:t>
            </a:r>
            <a:endParaRPr lang="en-IN" dirty="0"/>
          </a:p>
        </p:txBody>
      </p:sp>
      <p:sp>
        <p:nvSpPr>
          <p:cNvPr id="3" name="Content Placeholder 2">
            <a:extLst>
              <a:ext uri="{FF2B5EF4-FFF2-40B4-BE49-F238E27FC236}">
                <a16:creationId xmlns:a16="http://schemas.microsoft.com/office/drawing/2014/main" id="{C02874E7-748E-B94E-6185-519CB2A91C50}"/>
              </a:ext>
            </a:extLst>
          </p:cNvPr>
          <p:cNvSpPr>
            <a:spLocks noGrp="1"/>
          </p:cNvSpPr>
          <p:nvPr>
            <p:ph idx="1"/>
          </p:nvPr>
        </p:nvSpPr>
        <p:spPr/>
        <p:txBody>
          <a:bodyPr/>
          <a:lstStyle/>
          <a:p>
            <a:r>
              <a:rPr lang="en-US" dirty="0"/>
              <a:t>Extern stands for external storage class. Extern storage class is used when we have global functions or variables which are shared between two or more files.</a:t>
            </a:r>
          </a:p>
          <a:p>
            <a:endParaRPr lang="en-US" dirty="0"/>
          </a:p>
          <a:p>
            <a:r>
              <a:rPr lang="en-US" dirty="0"/>
              <a:t>Keyword extern is used to declaring a global variable or function in another file to provide the reference of variable or function which have been already defined in the original file.</a:t>
            </a:r>
          </a:p>
          <a:p>
            <a:endParaRPr lang="en-US" dirty="0"/>
          </a:p>
          <a:p>
            <a:r>
              <a:rPr lang="en-US" dirty="0"/>
              <a:t>The variables defined using an extern keyword are called as global variables. These variables are accessible throughout the program. </a:t>
            </a:r>
            <a:endParaRPr lang="en-IN" dirty="0"/>
          </a:p>
        </p:txBody>
      </p:sp>
    </p:spTree>
    <p:extLst>
      <p:ext uri="{BB962C8B-B14F-4D97-AF65-F5344CB8AC3E}">
        <p14:creationId xmlns:p14="http://schemas.microsoft.com/office/powerpoint/2010/main" val="89496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465A-0FA8-D1B9-49CD-6A4425CF2553}"/>
              </a:ext>
            </a:extLst>
          </p:cNvPr>
          <p:cNvSpPr>
            <a:spLocks noGrp="1"/>
          </p:cNvSpPr>
          <p:nvPr>
            <p:ph type="title"/>
          </p:nvPr>
        </p:nvSpPr>
        <p:spPr/>
        <p:txBody>
          <a:bodyPr/>
          <a:lstStyle/>
          <a:p>
            <a:r>
              <a:rPr lang="en-IN" dirty="0"/>
              <a:t>Function prototype</a:t>
            </a:r>
          </a:p>
        </p:txBody>
      </p:sp>
      <p:sp>
        <p:nvSpPr>
          <p:cNvPr id="3" name="Content Placeholder 2">
            <a:extLst>
              <a:ext uri="{FF2B5EF4-FFF2-40B4-BE49-F238E27FC236}">
                <a16:creationId xmlns:a16="http://schemas.microsoft.com/office/drawing/2014/main" id="{55518DE3-7402-78F7-D3C2-7A5B58C75938}"/>
              </a:ext>
            </a:extLst>
          </p:cNvPr>
          <p:cNvSpPr>
            <a:spLocks noGrp="1"/>
          </p:cNvSpPr>
          <p:nvPr>
            <p:ph idx="1"/>
          </p:nvPr>
        </p:nvSpPr>
        <p:spPr/>
        <p:txBody>
          <a:bodyPr/>
          <a:lstStyle/>
          <a:p>
            <a:pPr>
              <a:buFont typeface="Wingdings" panose="05000000000000000000" pitchFamily="2" charset="2"/>
              <a:buChar char="q"/>
            </a:pPr>
            <a:r>
              <a:rPr lang="en-US" dirty="0"/>
              <a:t>The Function prototype serves the following purposes – </a:t>
            </a:r>
          </a:p>
          <a:p>
            <a:r>
              <a:rPr lang="en-US" dirty="0"/>
              <a:t>1) It tells the return type of the data that the function will return. </a:t>
            </a:r>
          </a:p>
          <a:p>
            <a:r>
              <a:rPr lang="en-US" dirty="0"/>
              <a:t>2) It tells the number of arguments passed to the function. </a:t>
            </a:r>
          </a:p>
          <a:p>
            <a:r>
              <a:rPr lang="en-US" dirty="0"/>
              <a:t>3) It tells the data types of each of the passed arguments. </a:t>
            </a:r>
          </a:p>
          <a:p>
            <a:r>
              <a:rPr lang="en-US" dirty="0"/>
              <a:t>4) Also it tells the order in which the arguments are passed to the function.</a:t>
            </a:r>
          </a:p>
          <a:p>
            <a:pPr>
              <a:buFont typeface="Wingdings" panose="05000000000000000000" pitchFamily="2" charset="2"/>
              <a:buChar char="q"/>
            </a:pPr>
            <a:r>
              <a:rPr lang="en-US" dirty="0"/>
              <a:t>Therefore essentially, the function prototype specifies the input/output interlace to the function i.e. what to give to the function and what to expect from the function.</a:t>
            </a:r>
          </a:p>
          <a:p>
            <a:pPr>
              <a:buFont typeface="Wingdings" panose="05000000000000000000" pitchFamily="2" charset="2"/>
              <a:buChar char="q"/>
            </a:pPr>
            <a:r>
              <a:rPr lang="en-US" dirty="0"/>
              <a:t>The prototype of a function is also called the signature of the function.</a:t>
            </a:r>
            <a:endParaRPr lang="en-IN" dirty="0"/>
          </a:p>
        </p:txBody>
      </p:sp>
    </p:spTree>
    <p:extLst>
      <p:ext uri="{BB962C8B-B14F-4D97-AF65-F5344CB8AC3E}">
        <p14:creationId xmlns:p14="http://schemas.microsoft.com/office/powerpoint/2010/main" val="344952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0123-DF4D-70CD-13F2-8A34F1A0015F}"/>
              </a:ext>
            </a:extLst>
          </p:cNvPr>
          <p:cNvSpPr>
            <a:spLocks noGrp="1"/>
          </p:cNvSpPr>
          <p:nvPr>
            <p:ph type="title"/>
          </p:nvPr>
        </p:nvSpPr>
        <p:spPr/>
        <p:txBody>
          <a:bodyPr/>
          <a:lstStyle/>
          <a:p>
            <a:r>
              <a:rPr lang="en-US" dirty="0"/>
              <a:t>Static Storage Class</a:t>
            </a:r>
            <a:endParaRPr lang="en-IN" dirty="0"/>
          </a:p>
        </p:txBody>
      </p:sp>
      <p:sp>
        <p:nvSpPr>
          <p:cNvPr id="3" name="Content Placeholder 2">
            <a:extLst>
              <a:ext uri="{FF2B5EF4-FFF2-40B4-BE49-F238E27FC236}">
                <a16:creationId xmlns:a16="http://schemas.microsoft.com/office/drawing/2014/main" id="{1743C89F-5B02-BA3C-689E-CE32D32898C7}"/>
              </a:ext>
            </a:extLst>
          </p:cNvPr>
          <p:cNvSpPr>
            <a:spLocks noGrp="1"/>
          </p:cNvSpPr>
          <p:nvPr>
            <p:ph idx="1"/>
          </p:nvPr>
        </p:nvSpPr>
        <p:spPr/>
        <p:txBody>
          <a:bodyPr>
            <a:normAutofit lnSpcReduction="10000"/>
          </a:bodyPr>
          <a:lstStyle/>
          <a:p>
            <a:r>
              <a:rPr lang="en-US" dirty="0"/>
              <a:t>This type of storage class gives an instruction to a compiler to keep the given local variable around during the program’s lifetime- instead of creating it and then destroying it every time it comes into a scope and goes out of it. Thus, when we make a local variable static, it allows the variable to maintain the values that are available between various function calls.</a:t>
            </a:r>
          </a:p>
          <a:p>
            <a:r>
              <a:rPr lang="en-US" b="1" dirty="0"/>
              <a:t>Features of static variables:</a:t>
            </a:r>
          </a:p>
          <a:p>
            <a:pPr>
              <a:spcBef>
                <a:spcPts val="600"/>
              </a:spcBef>
              <a:spcAft>
                <a:spcPts val="0"/>
              </a:spcAft>
              <a:buFont typeface="Wingdings" panose="05000000000000000000" pitchFamily="2" charset="2"/>
              <a:buChar char="q"/>
            </a:pPr>
            <a:r>
              <a:rPr lang="en-US" dirty="0"/>
              <a:t>Those variables that we define as static specifiers are capable of holding their assigned value that exists between various function calls.</a:t>
            </a:r>
          </a:p>
          <a:p>
            <a:pPr>
              <a:spcBef>
                <a:spcPts val="600"/>
              </a:spcBef>
              <a:spcAft>
                <a:spcPts val="0"/>
              </a:spcAft>
              <a:buFont typeface="Wingdings" panose="05000000000000000000" pitchFamily="2" charset="2"/>
              <a:buChar char="q"/>
            </a:pPr>
            <a:r>
              <a:rPr lang="en-US" dirty="0"/>
              <a:t>The static local variables are only visible to the block or the function in which we have defined them.</a:t>
            </a:r>
          </a:p>
          <a:p>
            <a:pPr>
              <a:spcBef>
                <a:spcPts val="600"/>
              </a:spcBef>
              <a:spcAft>
                <a:spcPts val="0"/>
              </a:spcAft>
              <a:buFont typeface="Wingdings" panose="05000000000000000000" pitchFamily="2" charset="2"/>
              <a:buChar char="q"/>
            </a:pPr>
            <a:r>
              <a:rPr lang="en-US" dirty="0"/>
              <a:t>We can declare the very same static variable multiple times, but we can only assign it a single time.</a:t>
            </a:r>
          </a:p>
          <a:p>
            <a:pPr>
              <a:spcBef>
                <a:spcPts val="600"/>
              </a:spcBef>
              <a:spcAft>
                <a:spcPts val="0"/>
              </a:spcAft>
              <a:buFont typeface="Wingdings" panose="05000000000000000000" pitchFamily="2" charset="2"/>
              <a:buChar char="q"/>
            </a:pPr>
            <a:r>
              <a:rPr lang="en-US" dirty="0"/>
              <a:t>The initial value of a static integral variable, by default, is 0. Else, it is null.</a:t>
            </a:r>
          </a:p>
          <a:p>
            <a:pPr>
              <a:spcBef>
                <a:spcPts val="600"/>
              </a:spcBef>
              <a:spcAft>
                <a:spcPts val="0"/>
              </a:spcAft>
              <a:buFont typeface="Wingdings" panose="05000000000000000000" pitchFamily="2" charset="2"/>
              <a:buChar char="q"/>
            </a:pPr>
            <a:r>
              <a:rPr lang="en-US" dirty="0"/>
              <a:t>We use the static keyword in the case of a static variable.</a:t>
            </a:r>
          </a:p>
          <a:p>
            <a:pPr>
              <a:spcBef>
                <a:spcPts val="600"/>
              </a:spcBef>
              <a:spcAft>
                <a:spcPts val="0"/>
              </a:spcAft>
              <a:buFont typeface="Wingdings" panose="05000000000000000000" pitchFamily="2" charset="2"/>
              <a:buChar char="q"/>
            </a:pPr>
            <a:r>
              <a:rPr lang="en-US" dirty="0"/>
              <a:t>The visibility of any static global variable stays limited to that file in which we have declared it.</a:t>
            </a:r>
            <a:endParaRPr lang="en-IN" dirty="0"/>
          </a:p>
        </p:txBody>
      </p:sp>
    </p:spTree>
    <p:extLst>
      <p:ext uri="{BB962C8B-B14F-4D97-AF65-F5344CB8AC3E}">
        <p14:creationId xmlns:p14="http://schemas.microsoft.com/office/powerpoint/2010/main" val="35047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186F-53DF-3874-D729-D54C6DF96892}"/>
              </a:ext>
            </a:extLst>
          </p:cNvPr>
          <p:cNvSpPr>
            <a:spLocks noGrp="1"/>
          </p:cNvSpPr>
          <p:nvPr>
            <p:ph type="title"/>
          </p:nvPr>
        </p:nvSpPr>
        <p:spPr/>
        <p:txBody>
          <a:bodyPr/>
          <a:lstStyle/>
          <a:p>
            <a:r>
              <a:rPr lang="en-US" dirty="0"/>
              <a:t>Register Storage Class</a:t>
            </a:r>
            <a:endParaRPr lang="en-IN" dirty="0"/>
          </a:p>
        </p:txBody>
      </p:sp>
      <p:sp>
        <p:nvSpPr>
          <p:cNvPr id="3" name="Content Placeholder 2">
            <a:extLst>
              <a:ext uri="{FF2B5EF4-FFF2-40B4-BE49-F238E27FC236}">
                <a16:creationId xmlns:a16="http://schemas.microsoft.com/office/drawing/2014/main" id="{B737CE3A-C81E-1B27-ACED-B10F54BE105C}"/>
              </a:ext>
            </a:extLst>
          </p:cNvPr>
          <p:cNvSpPr>
            <a:spLocks noGrp="1"/>
          </p:cNvSpPr>
          <p:nvPr>
            <p:ph idx="1"/>
          </p:nvPr>
        </p:nvSpPr>
        <p:spPr/>
        <p:txBody>
          <a:bodyPr>
            <a:normAutofit fontScale="92500" lnSpcReduction="10000"/>
          </a:bodyPr>
          <a:lstStyle/>
          <a:p>
            <a:r>
              <a:rPr lang="en-US" dirty="0"/>
              <a:t>We use the register storage class for defining the local variables that must be stored in any register, and not in a RAM. It means that the maximum size of this variable is equal to that of the register size (it is usually one word).</a:t>
            </a:r>
          </a:p>
          <a:p>
            <a:r>
              <a:rPr lang="en-US" b="1" dirty="0"/>
              <a:t>Features of register variables:</a:t>
            </a:r>
          </a:p>
          <a:p>
            <a:pPr>
              <a:spcBef>
                <a:spcPts val="600"/>
              </a:spcBef>
              <a:spcAft>
                <a:spcPts val="0"/>
              </a:spcAft>
              <a:buFont typeface="Wingdings" panose="05000000000000000000" pitchFamily="2" charset="2"/>
              <a:buChar char="q"/>
            </a:pPr>
            <a:r>
              <a:rPr lang="en-US" dirty="0"/>
              <a:t>Those variables that we define as the register have their memory allocation into the CPU registers. It depends totally upon the size of the memory that remains in the CPU.</a:t>
            </a:r>
          </a:p>
          <a:p>
            <a:pPr>
              <a:spcBef>
                <a:spcPts val="600"/>
              </a:spcBef>
              <a:spcAft>
                <a:spcPts val="0"/>
              </a:spcAft>
              <a:buFont typeface="Wingdings" panose="05000000000000000000" pitchFamily="2" charset="2"/>
              <a:buChar char="q"/>
            </a:pPr>
            <a:r>
              <a:rPr lang="en-US" dirty="0"/>
              <a:t>Its access time is comparatively much faster than that of the automatic variables.</a:t>
            </a:r>
          </a:p>
          <a:p>
            <a:pPr>
              <a:spcBef>
                <a:spcPts val="600"/>
              </a:spcBef>
              <a:spcAft>
                <a:spcPts val="0"/>
              </a:spcAft>
              <a:buFont typeface="Wingdings" panose="05000000000000000000" pitchFamily="2" charset="2"/>
              <a:buChar char="q"/>
            </a:pPr>
            <a:r>
              <a:rPr lang="en-US" dirty="0"/>
              <a:t>The default initial value of any given register local value will always be 0.</a:t>
            </a:r>
          </a:p>
          <a:p>
            <a:pPr>
              <a:spcBef>
                <a:spcPts val="600"/>
              </a:spcBef>
              <a:spcAft>
                <a:spcPts val="0"/>
              </a:spcAft>
              <a:buFont typeface="Wingdings" panose="05000000000000000000" pitchFamily="2" charset="2"/>
              <a:buChar char="q"/>
            </a:pPr>
            <a:r>
              <a:rPr lang="en-US" dirty="0"/>
              <a:t>We use the register keyword for the variable that must be stored in a CPU register. However, whether a variable must be stored in a register or not is always going to be the choice of the compiler.</a:t>
            </a:r>
          </a:p>
          <a:p>
            <a:pPr>
              <a:spcBef>
                <a:spcPts val="600"/>
              </a:spcBef>
              <a:spcAft>
                <a:spcPts val="0"/>
              </a:spcAft>
              <a:buFont typeface="Wingdings" panose="05000000000000000000" pitchFamily="2" charset="2"/>
              <a:buChar char="q"/>
            </a:pPr>
            <a:r>
              <a:rPr lang="en-US" dirty="0"/>
              <a:t>One can easily store the pointers in a register. It means that any register is capable of storing the given variable’s address.</a:t>
            </a:r>
          </a:p>
          <a:p>
            <a:pPr>
              <a:spcBef>
                <a:spcPts val="600"/>
              </a:spcBef>
              <a:spcAft>
                <a:spcPts val="0"/>
              </a:spcAft>
              <a:buFont typeface="Wingdings" panose="05000000000000000000" pitchFamily="2" charset="2"/>
              <a:buChar char="q"/>
            </a:pPr>
            <a:r>
              <a:rPr lang="en-US" dirty="0"/>
              <a:t>We cannot store a variable into a register since we can’t really utilize more than one storage specifier for the very same variable.</a:t>
            </a:r>
            <a:endParaRPr lang="en-IN" dirty="0"/>
          </a:p>
        </p:txBody>
      </p:sp>
    </p:spTree>
    <p:extLst>
      <p:ext uri="{BB962C8B-B14F-4D97-AF65-F5344CB8AC3E}">
        <p14:creationId xmlns:p14="http://schemas.microsoft.com/office/powerpoint/2010/main" val="212244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3550-8143-A80C-85FD-FAC69D6A6DF0}"/>
              </a:ext>
            </a:extLst>
          </p:cNvPr>
          <p:cNvSpPr>
            <a:spLocks noGrp="1"/>
          </p:cNvSpPr>
          <p:nvPr>
            <p:ph type="title"/>
          </p:nvPr>
        </p:nvSpPr>
        <p:spPr/>
        <p:txBody>
          <a:bodyPr>
            <a:normAutofit fontScale="90000"/>
          </a:bodyPr>
          <a:lstStyle/>
          <a:p>
            <a:r>
              <a:rPr lang="en-IN" sz="3100" dirty="0"/>
              <a:t>#include&lt;stdio.h&gt;</a:t>
            </a:r>
            <a:br>
              <a:rPr lang="en-IN" sz="3100" dirty="0"/>
            </a:br>
            <a:r>
              <a:rPr lang="en-IN" sz="3100" dirty="0"/>
              <a:t>int main(){</a:t>
            </a:r>
            <a:br>
              <a:rPr lang="en-IN" sz="8800" dirty="0"/>
            </a:br>
            <a:r>
              <a:rPr lang="en-IN" sz="8900" dirty="0" err="1"/>
              <a:t>printf</a:t>
            </a:r>
            <a:r>
              <a:rPr lang="en-IN" sz="8900" dirty="0"/>
              <a:t>(“Thank you\n”);</a:t>
            </a:r>
            <a:br>
              <a:rPr lang="en-IN" sz="8800" dirty="0"/>
            </a:br>
            <a:r>
              <a:rPr lang="en-IN" sz="3100" dirty="0"/>
              <a:t>return 0;</a:t>
            </a:r>
            <a:br>
              <a:rPr lang="en-IN" sz="3100" dirty="0"/>
            </a:br>
            <a:r>
              <a:rPr lang="en-IN" sz="3100" dirty="0"/>
              <a:t>}</a:t>
            </a:r>
            <a:endParaRPr lang="en-IN" sz="8800" dirty="0"/>
          </a:p>
        </p:txBody>
      </p:sp>
    </p:spTree>
    <p:extLst>
      <p:ext uri="{BB962C8B-B14F-4D97-AF65-F5344CB8AC3E}">
        <p14:creationId xmlns:p14="http://schemas.microsoft.com/office/powerpoint/2010/main" val="270041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2F08-5EC9-7F20-DB99-287BC6987E69}"/>
              </a:ext>
            </a:extLst>
          </p:cNvPr>
          <p:cNvSpPr>
            <a:spLocks noGrp="1"/>
          </p:cNvSpPr>
          <p:nvPr>
            <p:ph type="title"/>
          </p:nvPr>
        </p:nvSpPr>
        <p:spPr/>
        <p:txBody>
          <a:bodyPr/>
          <a:lstStyle/>
          <a:p>
            <a:r>
              <a:rPr lang="en-IN" dirty="0"/>
              <a:t>Static functions in C</a:t>
            </a:r>
          </a:p>
        </p:txBody>
      </p:sp>
      <p:sp>
        <p:nvSpPr>
          <p:cNvPr id="3" name="Content Placeholder 2">
            <a:extLst>
              <a:ext uri="{FF2B5EF4-FFF2-40B4-BE49-F238E27FC236}">
                <a16:creationId xmlns:a16="http://schemas.microsoft.com/office/drawing/2014/main" id="{99D8F1EF-EC24-4352-AA43-BD20E8E10EC6}"/>
              </a:ext>
            </a:extLst>
          </p:cNvPr>
          <p:cNvSpPr>
            <a:spLocks noGrp="1"/>
          </p:cNvSpPr>
          <p:nvPr>
            <p:ph idx="1"/>
          </p:nvPr>
        </p:nvSpPr>
        <p:spPr/>
        <p:txBody>
          <a:bodyPr/>
          <a:lstStyle/>
          <a:p>
            <a:r>
              <a:rPr lang="en-US" dirty="0"/>
              <a:t>In C, functions are global by default. The “static” keyword before a function name makes it static. For example, below function fun() is static.</a:t>
            </a:r>
          </a:p>
          <a:p>
            <a:r>
              <a:rPr lang="en-US" dirty="0"/>
              <a:t>Unlike global functions in C, access to static functions is restricted to the file where they are declared. Therefore, when we want to restrict access to functions, we make them static. Another reason for making functions static can be reuse of the same function name in other files.</a:t>
            </a:r>
          </a:p>
          <a:p>
            <a:endParaRPr lang="en-IN" dirty="0"/>
          </a:p>
        </p:txBody>
      </p:sp>
    </p:spTree>
    <p:extLst>
      <p:ext uri="{BB962C8B-B14F-4D97-AF65-F5344CB8AC3E}">
        <p14:creationId xmlns:p14="http://schemas.microsoft.com/office/powerpoint/2010/main" val="355956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63E6-8C73-3FA1-3CF3-BBCDAFAF2402}"/>
              </a:ext>
            </a:extLst>
          </p:cNvPr>
          <p:cNvSpPr>
            <a:spLocks noGrp="1"/>
          </p:cNvSpPr>
          <p:nvPr>
            <p:ph type="title"/>
          </p:nvPr>
        </p:nvSpPr>
        <p:spPr/>
        <p:txBody>
          <a:bodyPr/>
          <a:lstStyle/>
          <a:p>
            <a:r>
              <a:rPr lang="en-IN" dirty="0"/>
              <a:t>Function definition</a:t>
            </a:r>
          </a:p>
        </p:txBody>
      </p:sp>
      <p:sp>
        <p:nvSpPr>
          <p:cNvPr id="3" name="Content Placeholder 2">
            <a:extLst>
              <a:ext uri="{FF2B5EF4-FFF2-40B4-BE49-F238E27FC236}">
                <a16:creationId xmlns:a16="http://schemas.microsoft.com/office/drawing/2014/main" id="{79BAD24E-51CF-197F-23E2-6CB98F066A76}"/>
              </a:ext>
            </a:extLst>
          </p:cNvPr>
          <p:cNvSpPr>
            <a:spLocks noGrp="1"/>
          </p:cNvSpPr>
          <p:nvPr>
            <p:ph idx="1"/>
          </p:nvPr>
        </p:nvSpPr>
        <p:spPr/>
        <p:txBody>
          <a:bodyPr>
            <a:normAutofit lnSpcReduction="10000"/>
          </a:bodyPr>
          <a:lstStyle/>
          <a:p>
            <a:r>
              <a:rPr lang="en-US" dirty="0"/>
              <a:t>A function is a group of statements that together perform a task. Every C program has at least one function, which is main(), and all the most trivial programs can define additional functions.</a:t>
            </a:r>
          </a:p>
          <a:p>
            <a:r>
              <a:rPr lang="en-US" dirty="0"/>
              <a:t>A function declaration tells the compiler about a function's name, return type, and parameters. A function definition provides the actual body of the function.</a:t>
            </a:r>
          </a:p>
          <a:p>
            <a:endParaRPr lang="en-US" dirty="0"/>
          </a:p>
          <a:p>
            <a:r>
              <a:rPr lang="en-US" b="1" dirty="0"/>
              <a:t>Defining a Function</a:t>
            </a:r>
          </a:p>
          <a:p>
            <a:r>
              <a:rPr lang="en-US" dirty="0"/>
              <a:t>The general form of a function definition in C programming language is as follows −</a:t>
            </a:r>
          </a:p>
          <a:p>
            <a:r>
              <a:rPr lang="en-US" b="1" dirty="0" err="1"/>
              <a:t>return_type</a:t>
            </a:r>
            <a:r>
              <a:rPr lang="en-US" b="1" dirty="0"/>
              <a:t> </a:t>
            </a:r>
            <a:r>
              <a:rPr lang="en-US" b="1" dirty="0" err="1"/>
              <a:t>function_name</a:t>
            </a:r>
            <a:r>
              <a:rPr lang="en-US" b="1" dirty="0"/>
              <a:t>( parameter list ) {</a:t>
            </a:r>
          </a:p>
          <a:p>
            <a:r>
              <a:rPr lang="en-US" b="1" dirty="0"/>
              <a:t>   body of the function</a:t>
            </a:r>
          </a:p>
          <a:p>
            <a:r>
              <a:rPr lang="en-US" b="1" dirty="0"/>
              <a:t>}</a:t>
            </a:r>
            <a:endParaRPr lang="en-IN" b="1" dirty="0"/>
          </a:p>
        </p:txBody>
      </p:sp>
    </p:spTree>
    <p:extLst>
      <p:ext uri="{BB962C8B-B14F-4D97-AF65-F5344CB8AC3E}">
        <p14:creationId xmlns:p14="http://schemas.microsoft.com/office/powerpoint/2010/main" val="404855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E2BA-4732-5D96-872D-7FECEFF2CE4A}"/>
              </a:ext>
            </a:extLst>
          </p:cNvPr>
          <p:cNvSpPr>
            <a:spLocks noGrp="1"/>
          </p:cNvSpPr>
          <p:nvPr>
            <p:ph type="title"/>
          </p:nvPr>
        </p:nvSpPr>
        <p:spPr/>
        <p:txBody>
          <a:bodyPr/>
          <a:lstStyle/>
          <a:p>
            <a:r>
              <a:rPr lang="en-IN" dirty="0"/>
              <a:t>Defining a Function</a:t>
            </a:r>
          </a:p>
        </p:txBody>
      </p:sp>
      <p:sp>
        <p:nvSpPr>
          <p:cNvPr id="3" name="Content Placeholder 2">
            <a:extLst>
              <a:ext uri="{FF2B5EF4-FFF2-40B4-BE49-F238E27FC236}">
                <a16:creationId xmlns:a16="http://schemas.microsoft.com/office/drawing/2014/main" id="{2D7275DA-39AA-7FFA-9A78-131B9A9E4FE9}"/>
              </a:ext>
            </a:extLst>
          </p:cNvPr>
          <p:cNvSpPr>
            <a:spLocks noGrp="1"/>
          </p:cNvSpPr>
          <p:nvPr>
            <p:ph idx="1"/>
          </p:nvPr>
        </p:nvSpPr>
        <p:spPr/>
        <p:txBody>
          <a:bodyPr>
            <a:normAutofit fontScale="92500" lnSpcReduction="20000"/>
          </a:bodyPr>
          <a:lstStyle/>
          <a:p>
            <a:r>
              <a:rPr lang="en-US" b="1" dirty="0"/>
              <a:t>Return Type</a:t>
            </a:r>
            <a:r>
              <a:rPr lang="en-US" dirty="0"/>
              <a:t> − A function may return a value. The </a:t>
            </a:r>
            <a:r>
              <a:rPr lang="en-US" dirty="0" err="1"/>
              <a:t>return_type</a:t>
            </a:r>
            <a:r>
              <a:rPr lang="en-US" dirty="0"/>
              <a:t> is the data type of the value the function returns. Some functions perform the desired operations without returning a value. In this case, the </a:t>
            </a:r>
            <a:r>
              <a:rPr lang="en-US" dirty="0" err="1"/>
              <a:t>return_type</a:t>
            </a:r>
            <a:r>
              <a:rPr lang="en-US" dirty="0"/>
              <a:t> is the keyword void.</a:t>
            </a:r>
          </a:p>
          <a:p>
            <a:endParaRPr lang="en-US" dirty="0"/>
          </a:p>
          <a:p>
            <a:r>
              <a:rPr lang="en-US" b="1" dirty="0"/>
              <a:t>Function Name </a:t>
            </a:r>
            <a:r>
              <a:rPr lang="en-US" dirty="0"/>
              <a:t>− This is the actual name of the function. The function name and the parameter list together constitute the function signature.</a:t>
            </a:r>
          </a:p>
          <a:p>
            <a:endParaRPr lang="en-US" dirty="0"/>
          </a:p>
          <a:p>
            <a:r>
              <a:rPr lang="en-US" b="1" dirty="0"/>
              <a:t>Parameters</a:t>
            </a:r>
            <a:r>
              <a:rPr lang="en-US" dirty="0"/>
              <a:t>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p>
          <a:p>
            <a:endParaRPr lang="en-US" dirty="0"/>
          </a:p>
          <a:p>
            <a:r>
              <a:rPr lang="en-US" b="1" dirty="0"/>
              <a:t>Function Body </a:t>
            </a:r>
            <a:r>
              <a:rPr lang="en-US" dirty="0"/>
              <a:t>− The function body contains a collection of statements that define what the function does.</a:t>
            </a:r>
            <a:endParaRPr lang="en-IN" dirty="0"/>
          </a:p>
        </p:txBody>
      </p:sp>
    </p:spTree>
    <p:extLst>
      <p:ext uri="{BB962C8B-B14F-4D97-AF65-F5344CB8AC3E}">
        <p14:creationId xmlns:p14="http://schemas.microsoft.com/office/powerpoint/2010/main" val="152464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8ACF-058D-E503-7FCD-9F48A1A6DB31}"/>
              </a:ext>
            </a:extLst>
          </p:cNvPr>
          <p:cNvSpPr>
            <a:spLocks noGrp="1"/>
          </p:cNvSpPr>
          <p:nvPr>
            <p:ph type="title"/>
          </p:nvPr>
        </p:nvSpPr>
        <p:spPr/>
        <p:txBody>
          <a:bodyPr/>
          <a:lstStyle/>
          <a:p>
            <a:r>
              <a:rPr lang="en-IN" dirty="0"/>
              <a:t>Calling a Function</a:t>
            </a:r>
          </a:p>
        </p:txBody>
      </p:sp>
      <p:sp>
        <p:nvSpPr>
          <p:cNvPr id="3" name="Content Placeholder 2">
            <a:extLst>
              <a:ext uri="{FF2B5EF4-FFF2-40B4-BE49-F238E27FC236}">
                <a16:creationId xmlns:a16="http://schemas.microsoft.com/office/drawing/2014/main" id="{DA494652-5F7C-87EC-9718-9613F3187420}"/>
              </a:ext>
            </a:extLst>
          </p:cNvPr>
          <p:cNvSpPr>
            <a:spLocks noGrp="1"/>
          </p:cNvSpPr>
          <p:nvPr>
            <p:ph idx="1"/>
          </p:nvPr>
        </p:nvSpPr>
        <p:spPr/>
        <p:txBody>
          <a:bodyPr/>
          <a:lstStyle/>
          <a:p>
            <a:r>
              <a:rPr lang="en-US" dirty="0"/>
              <a:t>While creating a C function, you give a definition of what the function has to do. To use a function, you will have to call that function to perform the defined task.</a:t>
            </a:r>
          </a:p>
          <a:p>
            <a:endParaRPr lang="en-US" dirty="0"/>
          </a:p>
          <a:p>
            <a:r>
              <a:rPr lang="en-US" dirty="0"/>
              <a:t>When a program calls a function, the program control is transferred to the called function. A called function performs a defined task and when its return statement is executed or when its function-ending closing brace is reached, it returns the program control back to the main program.</a:t>
            </a:r>
          </a:p>
          <a:p>
            <a:r>
              <a:rPr lang="en-US" dirty="0"/>
              <a:t>To call a function, you simply need to pass the required parameters along with the function name, and if the function returns a value, then you can store the returned value.</a:t>
            </a:r>
            <a:endParaRPr lang="en-IN" dirty="0"/>
          </a:p>
        </p:txBody>
      </p:sp>
    </p:spTree>
    <p:extLst>
      <p:ext uri="{BB962C8B-B14F-4D97-AF65-F5344CB8AC3E}">
        <p14:creationId xmlns:p14="http://schemas.microsoft.com/office/powerpoint/2010/main" val="375436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65CA-3F03-3881-76C9-05B893474316}"/>
              </a:ext>
            </a:extLst>
          </p:cNvPr>
          <p:cNvSpPr>
            <a:spLocks noGrp="1"/>
          </p:cNvSpPr>
          <p:nvPr>
            <p:ph type="title"/>
          </p:nvPr>
        </p:nvSpPr>
        <p:spPr/>
        <p:txBody>
          <a:bodyPr/>
          <a:lstStyle/>
          <a:p>
            <a:r>
              <a:rPr lang="en-IN" dirty="0"/>
              <a:t>Function Arguments</a:t>
            </a:r>
          </a:p>
        </p:txBody>
      </p:sp>
      <p:sp>
        <p:nvSpPr>
          <p:cNvPr id="3" name="Content Placeholder 2">
            <a:extLst>
              <a:ext uri="{FF2B5EF4-FFF2-40B4-BE49-F238E27FC236}">
                <a16:creationId xmlns:a16="http://schemas.microsoft.com/office/drawing/2014/main" id="{5D0E2077-CE3E-EAAA-F96E-5C13A486BF1C}"/>
              </a:ext>
            </a:extLst>
          </p:cNvPr>
          <p:cNvSpPr>
            <a:spLocks noGrp="1"/>
          </p:cNvSpPr>
          <p:nvPr>
            <p:ph idx="1"/>
          </p:nvPr>
        </p:nvSpPr>
        <p:spPr/>
        <p:txBody>
          <a:bodyPr/>
          <a:lstStyle/>
          <a:p>
            <a:pPr marL="0" indent="0">
              <a:buNone/>
            </a:pPr>
            <a:r>
              <a:rPr lang="en-US" dirty="0"/>
              <a:t> If a function is to use arguments, it must declare variables that accept the values of the arguments. These variables are called the formal parameters of the function.</a:t>
            </a:r>
          </a:p>
          <a:p>
            <a:r>
              <a:rPr lang="en-US" dirty="0"/>
              <a:t>Formal parameters behave like other local variables inside the function and are created upon entry into the function and destroyed upon exit. By default, C uses call by value to pass arguments.</a:t>
            </a:r>
          </a:p>
          <a:p>
            <a:endParaRPr lang="en-IN" dirty="0"/>
          </a:p>
        </p:txBody>
      </p:sp>
      <p:graphicFrame>
        <p:nvGraphicFramePr>
          <p:cNvPr id="6" name="Table 6">
            <a:extLst>
              <a:ext uri="{FF2B5EF4-FFF2-40B4-BE49-F238E27FC236}">
                <a16:creationId xmlns:a16="http://schemas.microsoft.com/office/drawing/2014/main" id="{2F0D4E46-7ACF-4009-EE71-7F978598A112}"/>
              </a:ext>
            </a:extLst>
          </p:cNvPr>
          <p:cNvGraphicFramePr>
            <a:graphicFrameLocks noGrp="1"/>
          </p:cNvGraphicFramePr>
          <p:nvPr>
            <p:extLst>
              <p:ext uri="{D42A27DB-BD31-4B8C-83A1-F6EECF244321}">
                <p14:modId xmlns:p14="http://schemas.microsoft.com/office/powerpoint/2010/main" val="2890288548"/>
              </p:ext>
            </p:extLst>
          </p:nvPr>
        </p:nvGraphicFramePr>
        <p:xfrm>
          <a:off x="1066800" y="3292536"/>
          <a:ext cx="10058400" cy="30480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552668635"/>
                    </a:ext>
                  </a:extLst>
                </a:gridCol>
                <a:gridCol w="5029200">
                  <a:extLst>
                    <a:ext uri="{9D8B030D-6E8A-4147-A177-3AD203B41FA5}">
                      <a16:colId xmlns:a16="http://schemas.microsoft.com/office/drawing/2014/main" val="3620595855"/>
                    </a:ext>
                  </a:extLst>
                </a:gridCol>
              </a:tblGrid>
              <a:tr h="370840">
                <a:tc>
                  <a:txBody>
                    <a:bodyPr/>
                    <a:lstStyle/>
                    <a:p>
                      <a:pPr algn="ctr" fontAlgn="t"/>
                      <a:r>
                        <a:rPr lang="en-IN">
                          <a:effectLst/>
                        </a:rPr>
                        <a:t>Sr.No.</a:t>
                      </a:r>
                    </a:p>
                  </a:txBody>
                  <a:tcPr marL="50800" marR="50800" marT="50800" marB="50800"/>
                </a:tc>
                <a:tc>
                  <a:txBody>
                    <a:bodyPr/>
                    <a:lstStyle/>
                    <a:p>
                      <a:pPr algn="ctr" fontAlgn="t"/>
                      <a:r>
                        <a:rPr lang="en-IN">
                          <a:effectLst/>
                        </a:rPr>
                        <a:t>Call Type &amp; Description</a:t>
                      </a:r>
                    </a:p>
                  </a:txBody>
                  <a:tcPr marL="50800" marR="50800" marT="50800" marB="50800"/>
                </a:tc>
                <a:extLst>
                  <a:ext uri="{0D108BD9-81ED-4DB2-BD59-A6C34878D82A}">
                    <a16:rowId xmlns:a16="http://schemas.microsoft.com/office/drawing/2014/main" val="2213868910"/>
                  </a:ext>
                </a:extLst>
              </a:tr>
              <a:tr h="370840">
                <a:tc>
                  <a:txBody>
                    <a:bodyPr/>
                    <a:lstStyle/>
                    <a:p>
                      <a:pPr fontAlgn="t"/>
                      <a:r>
                        <a:rPr lang="en-IN">
                          <a:effectLst/>
                        </a:rPr>
                        <a:t>1</a:t>
                      </a:r>
                    </a:p>
                  </a:txBody>
                  <a:tcPr marL="50800" marR="50800" marT="50800" marB="50800"/>
                </a:tc>
                <a:tc>
                  <a:txBody>
                    <a:bodyPr/>
                    <a:lstStyle/>
                    <a:p>
                      <a:pPr algn="just" fontAlgn="t"/>
                      <a:r>
                        <a:rPr lang="en-US" b="0" u="none" strike="noStrike" dirty="0">
                          <a:solidFill>
                            <a:srgbClr val="313131"/>
                          </a:solidFill>
                          <a:effectLst/>
                          <a:hlinkClick r:id="rId2"/>
                        </a:rPr>
                        <a:t>Call by value</a:t>
                      </a:r>
                      <a:r>
                        <a:rPr lang="en-US" b="0" u="none" strike="noStrike" dirty="0">
                          <a:solidFill>
                            <a:srgbClr val="313131"/>
                          </a:solidFill>
                          <a:effectLst/>
                        </a:rPr>
                        <a:t> </a:t>
                      </a:r>
                      <a:r>
                        <a:rPr lang="en-US" dirty="0">
                          <a:solidFill>
                            <a:srgbClr val="000000"/>
                          </a:solidFill>
                          <a:effectLst/>
                        </a:rPr>
                        <a:t>This method copies the actual value of an argument into the formal parameter of the function. In this case, changes made to the parameter inside the function have no effect on the argument.</a:t>
                      </a:r>
                    </a:p>
                  </a:txBody>
                  <a:tcPr marL="50800" marR="50800" marT="50800" marB="50800"/>
                </a:tc>
                <a:extLst>
                  <a:ext uri="{0D108BD9-81ED-4DB2-BD59-A6C34878D82A}">
                    <a16:rowId xmlns:a16="http://schemas.microsoft.com/office/drawing/2014/main" val="4288761803"/>
                  </a:ext>
                </a:extLst>
              </a:tr>
              <a:tr h="370840">
                <a:tc>
                  <a:txBody>
                    <a:bodyPr/>
                    <a:lstStyle/>
                    <a:p>
                      <a:pPr fontAlgn="t"/>
                      <a:r>
                        <a:rPr lang="en-IN">
                          <a:effectLst/>
                        </a:rPr>
                        <a:t>2</a:t>
                      </a:r>
                    </a:p>
                  </a:txBody>
                  <a:tcPr marL="50800" marR="50800" marT="50800" marB="50800"/>
                </a:tc>
                <a:tc>
                  <a:txBody>
                    <a:bodyPr/>
                    <a:lstStyle/>
                    <a:p>
                      <a:pPr algn="just" fontAlgn="t"/>
                      <a:r>
                        <a:rPr lang="en-US" b="0" u="none" strike="noStrike" dirty="0">
                          <a:solidFill>
                            <a:srgbClr val="313131"/>
                          </a:solidFill>
                          <a:effectLst/>
                          <a:hlinkClick r:id="rId3"/>
                        </a:rPr>
                        <a:t>Call by reference</a:t>
                      </a:r>
                      <a:r>
                        <a:rPr lang="en-US" b="0" u="none" strike="noStrike" dirty="0">
                          <a:solidFill>
                            <a:srgbClr val="313131"/>
                          </a:solidFill>
                          <a:effectLst/>
                        </a:rPr>
                        <a:t> </a:t>
                      </a:r>
                      <a:r>
                        <a:rPr lang="en-US" dirty="0">
                          <a:solidFill>
                            <a:srgbClr val="000000"/>
                          </a:solidFill>
                          <a:effectLst/>
                        </a:rPr>
                        <a:t>This method copies the address of an argument into the formal parameter. Inside the function, the address is used to access the actual argument used in the call. This means that changes made to the parameter affect the argument.</a:t>
                      </a:r>
                    </a:p>
                  </a:txBody>
                  <a:tcPr marL="50800" marR="50800" marT="50800" marB="50800"/>
                </a:tc>
                <a:extLst>
                  <a:ext uri="{0D108BD9-81ED-4DB2-BD59-A6C34878D82A}">
                    <a16:rowId xmlns:a16="http://schemas.microsoft.com/office/drawing/2014/main" val="4138923185"/>
                  </a:ext>
                </a:extLst>
              </a:tr>
            </a:tbl>
          </a:graphicData>
        </a:graphic>
      </p:graphicFrame>
    </p:spTree>
    <p:extLst>
      <p:ext uri="{BB962C8B-B14F-4D97-AF65-F5344CB8AC3E}">
        <p14:creationId xmlns:p14="http://schemas.microsoft.com/office/powerpoint/2010/main" val="404501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6D35-B229-8971-D156-72CCFC84CF87}"/>
              </a:ext>
            </a:extLst>
          </p:cNvPr>
          <p:cNvSpPr>
            <a:spLocks noGrp="1"/>
          </p:cNvSpPr>
          <p:nvPr>
            <p:ph type="title"/>
          </p:nvPr>
        </p:nvSpPr>
        <p:spPr/>
        <p:txBody>
          <a:bodyPr/>
          <a:lstStyle/>
          <a:p>
            <a:r>
              <a:rPr lang="en-US" dirty="0"/>
              <a:t>Function call by Value in C</a:t>
            </a:r>
            <a:endParaRPr lang="en-IN" dirty="0"/>
          </a:p>
        </p:txBody>
      </p:sp>
      <p:sp>
        <p:nvSpPr>
          <p:cNvPr id="3" name="Content Placeholder 2">
            <a:extLst>
              <a:ext uri="{FF2B5EF4-FFF2-40B4-BE49-F238E27FC236}">
                <a16:creationId xmlns:a16="http://schemas.microsoft.com/office/drawing/2014/main" id="{B75ADF53-B9D8-BAEC-D5DE-E4DCAC8EC04F}"/>
              </a:ext>
            </a:extLst>
          </p:cNvPr>
          <p:cNvSpPr>
            <a:spLocks noGrp="1"/>
          </p:cNvSpPr>
          <p:nvPr>
            <p:ph idx="1"/>
          </p:nvPr>
        </p:nvSpPr>
        <p:spPr/>
        <p:txBody>
          <a:bodyPr>
            <a:normAutofit fontScale="92500" lnSpcReduction="20000"/>
          </a:bodyPr>
          <a:lstStyle/>
          <a:p>
            <a:r>
              <a:rPr lang="en-US" dirty="0"/>
              <a:t>By default, C programming uses call by value to pass arguments. In general, it means the code within a function cannot alter the arguments used to call the function. Consider the function swap() definition as follows.</a:t>
            </a:r>
          </a:p>
          <a:p>
            <a:r>
              <a:rPr lang="en-US" b="1" dirty="0"/>
              <a:t>/* function definition to swap the values */</a:t>
            </a:r>
          </a:p>
          <a:p>
            <a:r>
              <a:rPr lang="en-US" b="1" dirty="0"/>
              <a:t>void swap(int x, int y) {</a:t>
            </a:r>
          </a:p>
          <a:p>
            <a:r>
              <a:rPr lang="en-US" b="1" dirty="0"/>
              <a:t>   int temp;</a:t>
            </a:r>
          </a:p>
          <a:p>
            <a:r>
              <a:rPr lang="en-US" b="1" dirty="0"/>
              <a:t>   temp = x; /* save the value of x */</a:t>
            </a:r>
          </a:p>
          <a:p>
            <a:r>
              <a:rPr lang="en-US" b="1" dirty="0"/>
              <a:t>   x = y;    /* put y into x */</a:t>
            </a:r>
          </a:p>
          <a:p>
            <a:r>
              <a:rPr lang="en-US" b="1" dirty="0"/>
              <a:t>   y = temp; /* put temp into y */</a:t>
            </a:r>
          </a:p>
          <a:p>
            <a:r>
              <a:rPr lang="en-US" b="1" dirty="0"/>
              <a:t>   return;</a:t>
            </a:r>
          </a:p>
          <a:p>
            <a:r>
              <a:rPr lang="en-US" b="1" dirty="0"/>
              <a:t>}</a:t>
            </a:r>
            <a:endParaRPr lang="en-IN" b="1" dirty="0"/>
          </a:p>
        </p:txBody>
      </p:sp>
    </p:spTree>
    <p:extLst>
      <p:ext uri="{BB962C8B-B14F-4D97-AF65-F5344CB8AC3E}">
        <p14:creationId xmlns:p14="http://schemas.microsoft.com/office/powerpoint/2010/main" val="92020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3386-B345-27D4-5542-48C924BF8BCF}"/>
              </a:ext>
            </a:extLst>
          </p:cNvPr>
          <p:cNvSpPr>
            <a:spLocks noGrp="1"/>
          </p:cNvSpPr>
          <p:nvPr>
            <p:ph type="title"/>
          </p:nvPr>
        </p:nvSpPr>
        <p:spPr/>
        <p:txBody>
          <a:bodyPr/>
          <a:lstStyle/>
          <a:p>
            <a:r>
              <a:rPr lang="en-US"/>
              <a:t>Function call by reference in C</a:t>
            </a:r>
            <a:endParaRPr lang="en-IN" dirty="0"/>
          </a:p>
        </p:txBody>
      </p:sp>
      <p:sp>
        <p:nvSpPr>
          <p:cNvPr id="3" name="Content Placeholder 2">
            <a:extLst>
              <a:ext uri="{FF2B5EF4-FFF2-40B4-BE49-F238E27FC236}">
                <a16:creationId xmlns:a16="http://schemas.microsoft.com/office/drawing/2014/main" id="{BEE6B90E-F34E-76CD-EE54-562C804DF1BE}"/>
              </a:ext>
            </a:extLst>
          </p:cNvPr>
          <p:cNvSpPr>
            <a:spLocks noGrp="1"/>
          </p:cNvSpPr>
          <p:nvPr>
            <p:ph idx="1"/>
          </p:nvPr>
        </p:nvSpPr>
        <p:spPr/>
        <p:txBody>
          <a:bodyPr>
            <a:normAutofit fontScale="92500" lnSpcReduction="20000"/>
          </a:bodyPr>
          <a:lstStyle/>
          <a:p>
            <a:r>
              <a:rPr lang="en-US" dirty="0"/>
              <a:t>To pass a value by reference, argument pointers are passed to the functions just like any other value. So accordingly you need to declare the function parameters as pointer types as in the following function swap(), which exchanges the values of the two integer variables pointed to, by their arguments.</a:t>
            </a:r>
          </a:p>
          <a:p>
            <a:r>
              <a:rPr lang="en-US" b="1" dirty="0"/>
              <a:t>/* function definition to swap the values */</a:t>
            </a:r>
          </a:p>
          <a:p>
            <a:r>
              <a:rPr lang="en-US" b="1" dirty="0"/>
              <a:t>void swap(int *x, int *y) {</a:t>
            </a:r>
          </a:p>
          <a:p>
            <a:r>
              <a:rPr lang="en-US" b="1" dirty="0"/>
              <a:t>   int temp;</a:t>
            </a:r>
          </a:p>
          <a:p>
            <a:r>
              <a:rPr lang="en-US" b="1" dirty="0"/>
              <a:t>   temp = *x;    /* save the value at address x */</a:t>
            </a:r>
          </a:p>
          <a:p>
            <a:r>
              <a:rPr lang="en-US" b="1" dirty="0"/>
              <a:t>   *x = *y;      /* put y into x */</a:t>
            </a:r>
          </a:p>
          <a:p>
            <a:r>
              <a:rPr lang="en-US" b="1" dirty="0"/>
              <a:t>   *y = temp;    /* put temp into y */  </a:t>
            </a:r>
          </a:p>
          <a:p>
            <a:r>
              <a:rPr lang="en-US" b="1" dirty="0"/>
              <a:t>   return;</a:t>
            </a:r>
          </a:p>
          <a:p>
            <a:r>
              <a:rPr lang="en-US" b="1" dirty="0"/>
              <a:t>}</a:t>
            </a:r>
            <a:endParaRPr lang="en-IN" b="1" dirty="0"/>
          </a:p>
        </p:txBody>
      </p:sp>
    </p:spTree>
    <p:extLst>
      <p:ext uri="{BB962C8B-B14F-4D97-AF65-F5344CB8AC3E}">
        <p14:creationId xmlns:p14="http://schemas.microsoft.com/office/powerpoint/2010/main" val="8021658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206</TotalTime>
  <Words>2225</Words>
  <Application>Microsoft Office PowerPoint</Application>
  <PresentationFormat>Widescreen</PresentationFormat>
  <Paragraphs>157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Garamond</vt:lpstr>
      <vt:lpstr>Wingdings</vt:lpstr>
      <vt:lpstr>Retrospect</vt:lpstr>
      <vt:lpstr>User defined functions, Storage classes</vt:lpstr>
      <vt:lpstr>Function prototype</vt:lpstr>
      <vt:lpstr>Static functions in C</vt:lpstr>
      <vt:lpstr>Function definition</vt:lpstr>
      <vt:lpstr>Defining a Function</vt:lpstr>
      <vt:lpstr>Calling a Function</vt:lpstr>
      <vt:lpstr>Function Arguments</vt:lpstr>
      <vt:lpstr>Function call by Value in C</vt:lpstr>
      <vt:lpstr>Function call by reference in C</vt:lpstr>
      <vt:lpstr>C Math library function</vt:lpstr>
      <vt:lpstr>Recursive functions in C</vt:lpstr>
      <vt:lpstr>Recursive functions in C</vt:lpstr>
      <vt:lpstr>Scope rules (local and global scope)</vt:lpstr>
      <vt:lpstr>Local Variables</vt:lpstr>
      <vt:lpstr>Global Variables</vt:lpstr>
      <vt:lpstr>Storage Class in C</vt:lpstr>
      <vt:lpstr>Types of Storage Classes in C</vt:lpstr>
      <vt:lpstr>Auto Storage Class in C</vt:lpstr>
      <vt:lpstr>Extern Storage Class in C</vt:lpstr>
      <vt:lpstr>Static Storage Class</vt:lpstr>
      <vt:lpstr>Register Storage Class</vt:lpstr>
      <vt:lpstr>#include&lt;stdio.h&gt; int main(){ printf(“Thank you\n”); return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defined functions, Storage classes</dc:title>
  <dc:creator>Bhawani Shankar Sahu</dc:creator>
  <cp:lastModifiedBy>Bhawani Shankar Sahu</cp:lastModifiedBy>
  <cp:revision>1</cp:revision>
  <dcterms:created xsi:type="dcterms:W3CDTF">2022-11-02T02:35:07Z</dcterms:created>
  <dcterms:modified xsi:type="dcterms:W3CDTF">2022-11-10T03:27:35Z</dcterms:modified>
</cp:coreProperties>
</file>