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9" r:id="rId17"/>
    <p:sldId id="268" r:id="rId18"/>
    <p:sldId id="270"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71" r:id="rId32"/>
    <p:sldId id="714" r:id="rId33"/>
    <p:sldId id="715" r:id="rId34"/>
    <p:sldId id="729" r:id="rId35"/>
    <p:sldId id="730" r:id="rId36"/>
    <p:sldId id="716" r:id="rId37"/>
    <p:sldId id="717" r:id="rId38"/>
    <p:sldId id="718" r:id="rId39"/>
    <p:sldId id="719" r:id="rId40"/>
    <p:sldId id="720" r:id="rId41"/>
    <p:sldId id="721" r:id="rId42"/>
    <p:sldId id="722" r:id="rId43"/>
    <p:sldId id="723" r:id="rId44"/>
    <p:sldId id="724" r:id="rId45"/>
    <p:sldId id="725" r:id="rId46"/>
    <p:sldId id="726" r:id="rId47"/>
    <p:sldId id="727" r:id="rId48"/>
    <p:sldId id="728" r:id="rId49"/>
    <p:sldId id="731" r:id="rId50"/>
    <p:sldId id="732" r:id="rId51"/>
    <p:sldId id="733" r:id="rId52"/>
    <p:sldId id="734" r:id="rId53"/>
    <p:sldId id="735" r:id="rId54"/>
    <p:sldId id="736" r:id="rId55"/>
    <p:sldId id="737" r:id="rId56"/>
    <p:sldId id="738" r:id="rId57"/>
    <p:sldId id="739" r:id="rId58"/>
    <p:sldId id="740" r:id="rId59"/>
    <p:sldId id="741" r:id="rId60"/>
    <p:sldId id="742" r:id="rId61"/>
    <p:sldId id="743" r:id="rId62"/>
    <p:sldId id="744" r:id="rId63"/>
    <p:sldId id="745" r:id="rId64"/>
    <p:sldId id="746" r:id="rId65"/>
    <p:sldId id="747" r:id="rId66"/>
    <p:sldId id="748" r:id="rId67"/>
    <p:sldId id="749" r:id="rId68"/>
    <p:sldId id="750" r:id="rId69"/>
    <p:sldId id="751"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B64586-6063-4006-A882-A4C1A0D6ADD9}" v="114" dt="2022-11-02T02:30:39.3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41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wani Shankar Sahu" userId="e5f9bc2e-d4bb-415b-bd8a-e25372d6a074" providerId="ADAL" clId="{5EB64586-6063-4006-A882-A4C1A0D6ADD9}"/>
    <pc:docChg chg="undo custSel addSld delSld modSld">
      <pc:chgData name="Bhawani Shankar Sahu" userId="e5f9bc2e-d4bb-415b-bd8a-e25372d6a074" providerId="ADAL" clId="{5EB64586-6063-4006-A882-A4C1A0D6ADD9}" dt="2022-11-02T02:30:47.296" v="1198" actId="20577"/>
      <pc:docMkLst>
        <pc:docMk/>
      </pc:docMkLst>
      <pc:sldChg chg="addSp modSp new mod">
        <pc:chgData name="Bhawani Shankar Sahu" userId="e5f9bc2e-d4bb-415b-bd8a-e25372d6a074" providerId="ADAL" clId="{5EB64586-6063-4006-A882-A4C1A0D6ADD9}" dt="2022-10-31T17:41:49.365" v="14" actId="12"/>
        <pc:sldMkLst>
          <pc:docMk/>
          <pc:sldMk cId="3057680091" sldId="257"/>
        </pc:sldMkLst>
        <pc:spChg chg="mod">
          <ac:chgData name="Bhawani Shankar Sahu" userId="e5f9bc2e-d4bb-415b-bd8a-e25372d6a074" providerId="ADAL" clId="{5EB64586-6063-4006-A882-A4C1A0D6ADD9}" dt="2022-10-31T17:39:09.346" v="1"/>
          <ac:spMkLst>
            <pc:docMk/>
            <pc:sldMk cId="3057680091" sldId="257"/>
            <ac:spMk id="2" creationId="{39CEC653-3FA4-011B-6B9C-647AC93CAA09}"/>
          </ac:spMkLst>
        </pc:spChg>
        <pc:spChg chg="mod">
          <ac:chgData name="Bhawani Shankar Sahu" userId="e5f9bc2e-d4bb-415b-bd8a-e25372d6a074" providerId="ADAL" clId="{5EB64586-6063-4006-A882-A4C1A0D6ADD9}" dt="2022-10-31T17:41:49.365" v="14" actId="12"/>
          <ac:spMkLst>
            <pc:docMk/>
            <pc:sldMk cId="3057680091" sldId="257"/>
            <ac:spMk id="3" creationId="{70C5F00C-C6DB-E08F-BA30-07EEABBB9B9E}"/>
          </ac:spMkLst>
        </pc:spChg>
        <pc:picChg chg="add mod">
          <ac:chgData name="Bhawani Shankar Sahu" userId="e5f9bc2e-d4bb-415b-bd8a-e25372d6a074" providerId="ADAL" clId="{5EB64586-6063-4006-A882-A4C1A0D6ADD9}" dt="2022-10-31T17:41:03.665" v="5" actId="1076"/>
          <ac:picMkLst>
            <pc:docMk/>
            <pc:sldMk cId="3057680091" sldId="257"/>
            <ac:picMk id="4" creationId="{D6BEC656-1680-6AA2-D948-258F23C55F72}"/>
          </ac:picMkLst>
        </pc:picChg>
      </pc:sldChg>
      <pc:sldChg chg="modSp new mod">
        <pc:chgData name="Bhawani Shankar Sahu" userId="e5f9bc2e-d4bb-415b-bd8a-e25372d6a074" providerId="ADAL" clId="{5EB64586-6063-4006-A882-A4C1A0D6ADD9}" dt="2022-10-31T17:43:47.609" v="35" actId="113"/>
        <pc:sldMkLst>
          <pc:docMk/>
          <pc:sldMk cId="210034294" sldId="258"/>
        </pc:sldMkLst>
        <pc:spChg chg="mod">
          <ac:chgData name="Bhawani Shankar Sahu" userId="e5f9bc2e-d4bb-415b-bd8a-e25372d6a074" providerId="ADAL" clId="{5EB64586-6063-4006-A882-A4C1A0D6ADD9}" dt="2022-10-31T17:43:28.713" v="33" actId="20577"/>
          <ac:spMkLst>
            <pc:docMk/>
            <pc:sldMk cId="210034294" sldId="258"/>
            <ac:spMk id="2" creationId="{B83BBD5F-902D-00C3-2BB2-98741839593C}"/>
          </ac:spMkLst>
        </pc:spChg>
        <pc:spChg chg="mod">
          <ac:chgData name="Bhawani Shankar Sahu" userId="e5f9bc2e-d4bb-415b-bd8a-e25372d6a074" providerId="ADAL" clId="{5EB64586-6063-4006-A882-A4C1A0D6ADD9}" dt="2022-10-31T17:43:43.618" v="34" actId="113"/>
          <ac:spMkLst>
            <pc:docMk/>
            <pc:sldMk cId="210034294" sldId="258"/>
            <ac:spMk id="3" creationId="{CFAF3736-FBAA-E50E-2869-FFD1458724B0}"/>
          </ac:spMkLst>
        </pc:spChg>
        <pc:spChg chg="mod">
          <ac:chgData name="Bhawani Shankar Sahu" userId="e5f9bc2e-d4bb-415b-bd8a-e25372d6a074" providerId="ADAL" clId="{5EB64586-6063-4006-A882-A4C1A0D6ADD9}" dt="2022-10-31T17:43:47.609" v="35" actId="113"/>
          <ac:spMkLst>
            <pc:docMk/>
            <pc:sldMk cId="210034294" sldId="258"/>
            <ac:spMk id="4" creationId="{CA2183BA-5097-03BD-D6C9-0BE9563549EB}"/>
          </ac:spMkLst>
        </pc:spChg>
      </pc:sldChg>
      <pc:sldChg chg="modSp new mod">
        <pc:chgData name="Bhawani Shankar Sahu" userId="e5f9bc2e-d4bb-415b-bd8a-e25372d6a074" providerId="ADAL" clId="{5EB64586-6063-4006-A882-A4C1A0D6ADD9}" dt="2022-10-31T17:45:05.527" v="56" actId="113"/>
        <pc:sldMkLst>
          <pc:docMk/>
          <pc:sldMk cId="915389337" sldId="259"/>
        </pc:sldMkLst>
        <pc:spChg chg="mod">
          <ac:chgData name="Bhawani Shankar Sahu" userId="e5f9bc2e-d4bb-415b-bd8a-e25372d6a074" providerId="ADAL" clId="{5EB64586-6063-4006-A882-A4C1A0D6ADD9}" dt="2022-10-31T17:44:53.646" v="54" actId="27636"/>
          <ac:spMkLst>
            <pc:docMk/>
            <pc:sldMk cId="915389337" sldId="259"/>
            <ac:spMk id="2" creationId="{F16EA2F8-8A3D-6E50-52D1-F3A19ECDE548}"/>
          </ac:spMkLst>
        </pc:spChg>
        <pc:spChg chg="mod">
          <ac:chgData name="Bhawani Shankar Sahu" userId="e5f9bc2e-d4bb-415b-bd8a-e25372d6a074" providerId="ADAL" clId="{5EB64586-6063-4006-A882-A4C1A0D6ADD9}" dt="2022-10-31T17:45:01.771" v="55" actId="113"/>
          <ac:spMkLst>
            <pc:docMk/>
            <pc:sldMk cId="915389337" sldId="259"/>
            <ac:spMk id="3" creationId="{1AF0DD17-8225-E64E-05F3-491AD405B475}"/>
          </ac:spMkLst>
        </pc:spChg>
        <pc:spChg chg="mod">
          <ac:chgData name="Bhawani Shankar Sahu" userId="e5f9bc2e-d4bb-415b-bd8a-e25372d6a074" providerId="ADAL" clId="{5EB64586-6063-4006-A882-A4C1A0D6ADD9}" dt="2022-10-31T17:45:05.527" v="56" actId="113"/>
          <ac:spMkLst>
            <pc:docMk/>
            <pc:sldMk cId="915389337" sldId="259"/>
            <ac:spMk id="4" creationId="{952F6F3A-5A11-3551-D6FE-D4DE9968CE1E}"/>
          </ac:spMkLst>
        </pc:spChg>
      </pc:sldChg>
      <pc:sldChg chg="modSp new mod">
        <pc:chgData name="Bhawani Shankar Sahu" userId="e5f9bc2e-d4bb-415b-bd8a-e25372d6a074" providerId="ADAL" clId="{5EB64586-6063-4006-A882-A4C1A0D6ADD9}" dt="2022-10-31T17:46:05.299" v="76" actId="113"/>
        <pc:sldMkLst>
          <pc:docMk/>
          <pc:sldMk cId="2710129220" sldId="260"/>
        </pc:sldMkLst>
        <pc:spChg chg="mod">
          <ac:chgData name="Bhawani Shankar Sahu" userId="e5f9bc2e-d4bb-415b-bd8a-e25372d6a074" providerId="ADAL" clId="{5EB64586-6063-4006-A882-A4C1A0D6ADD9}" dt="2022-10-31T17:45:57.220" v="74" actId="20577"/>
          <ac:spMkLst>
            <pc:docMk/>
            <pc:sldMk cId="2710129220" sldId="260"/>
            <ac:spMk id="2" creationId="{A4A881E4-2BD8-DBCF-DDAC-7DE513B4320B}"/>
          </ac:spMkLst>
        </pc:spChg>
        <pc:spChg chg="mod">
          <ac:chgData name="Bhawani Shankar Sahu" userId="e5f9bc2e-d4bb-415b-bd8a-e25372d6a074" providerId="ADAL" clId="{5EB64586-6063-4006-A882-A4C1A0D6ADD9}" dt="2022-10-31T17:46:01.436" v="75" actId="113"/>
          <ac:spMkLst>
            <pc:docMk/>
            <pc:sldMk cId="2710129220" sldId="260"/>
            <ac:spMk id="3" creationId="{E0614E26-5675-DA9D-E6CB-01E62C7EF172}"/>
          </ac:spMkLst>
        </pc:spChg>
        <pc:spChg chg="mod">
          <ac:chgData name="Bhawani Shankar Sahu" userId="e5f9bc2e-d4bb-415b-bd8a-e25372d6a074" providerId="ADAL" clId="{5EB64586-6063-4006-A882-A4C1A0D6ADD9}" dt="2022-10-31T17:46:05.299" v="76" actId="113"/>
          <ac:spMkLst>
            <pc:docMk/>
            <pc:sldMk cId="2710129220" sldId="260"/>
            <ac:spMk id="4" creationId="{E7AA10FF-DDED-D670-FCA4-201ED0263464}"/>
          </ac:spMkLst>
        </pc:spChg>
      </pc:sldChg>
      <pc:sldChg chg="addSp modSp new mod">
        <pc:chgData name="Bhawani Shankar Sahu" userId="e5f9bc2e-d4bb-415b-bd8a-e25372d6a074" providerId="ADAL" clId="{5EB64586-6063-4006-A882-A4C1A0D6ADD9}" dt="2022-10-31T18:03:24.689" v="86" actId="1076"/>
        <pc:sldMkLst>
          <pc:docMk/>
          <pc:sldMk cId="3823891996" sldId="261"/>
        </pc:sldMkLst>
        <pc:spChg chg="mod">
          <ac:chgData name="Bhawani Shankar Sahu" userId="e5f9bc2e-d4bb-415b-bd8a-e25372d6a074" providerId="ADAL" clId="{5EB64586-6063-4006-A882-A4C1A0D6ADD9}" dt="2022-10-31T18:01:07.853" v="78"/>
          <ac:spMkLst>
            <pc:docMk/>
            <pc:sldMk cId="3823891996" sldId="261"/>
            <ac:spMk id="2" creationId="{87FF48B7-6B78-E196-431B-51296734F699}"/>
          </ac:spMkLst>
        </pc:spChg>
        <pc:spChg chg="mod">
          <ac:chgData name="Bhawani Shankar Sahu" userId="e5f9bc2e-d4bb-415b-bd8a-e25372d6a074" providerId="ADAL" clId="{5EB64586-6063-4006-A882-A4C1A0D6ADD9}" dt="2022-10-31T18:02:35.146" v="80" actId="20577"/>
          <ac:spMkLst>
            <pc:docMk/>
            <pc:sldMk cId="3823891996" sldId="261"/>
            <ac:spMk id="3" creationId="{07B7A9DA-6DE8-34AB-EEFE-3CF7FBDBB2F0}"/>
          </ac:spMkLst>
        </pc:spChg>
        <pc:picChg chg="add mod">
          <ac:chgData name="Bhawani Shankar Sahu" userId="e5f9bc2e-d4bb-415b-bd8a-e25372d6a074" providerId="ADAL" clId="{5EB64586-6063-4006-A882-A4C1A0D6ADD9}" dt="2022-10-31T18:03:24.689" v="86" actId="1076"/>
          <ac:picMkLst>
            <pc:docMk/>
            <pc:sldMk cId="3823891996" sldId="261"/>
            <ac:picMk id="4" creationId="{C64F4BFB-EC6B-5E40-AA07-4BC9BBC1F4D9}"/>
          </ac:picMkLst>
        </pc:picChg>
      </pc:sldChg>
      <pc:sldChg chg="addSp delSp modSp new mod">
        <pc:chgData name="Bhawani Shankar Sahu" userId="e5f9bc2e-d4bb-415b-bd8a-e25372d6a074" providerId="ADAL" clId="{5EB64586-6063-4006-A882-A4C1A0D6ADD9}" dt="2022-10-31T18:07:07.180" v="128" actId="1076"/>
        <pc:sldMkLst>
          <pc:docMk/>
          <pc:sldMk cId="1807178692" sldId="262"/>
        </pc:sldMkLst>
        <pc:spChg chg="mod">
          <ac:chgData name="Bhawani Shankar Sahu" userId="e5f9bc2e-d4bb-415b-bd8a-e25372d6a074" providerId="ADAL" clId="{5EB64586-6063-4006-A882-A4C1A0D6ADD9}" dt="2022-10-31T18:06:46.439" v="126" actId="20577"/>
          <ac:spMkLst>
            <pc:docMk/>
            <pc:sldMk cId="1807178692" sldId="262"/>
            <ac:spMk id="2" creationId="{D4D3882A-33A4-62CC-88E7-5E1095736893}"/>
          </ac:spMkLst>
        </pc:spChg>
        <pc:spChg chg="del">
          <ac:chgData name="Bhawani Shankar Sahu" userId="e5f9bc2e-d4bb-415b-bd8a-e25372d6a074" providerId="ADAL" clId="{5EB64586-6063-4006-A882-A4C1A0D6ADD9}" dt="2022-10-31T18:06:13.278" v="92"/>
          <ac:spMkLst>
            <pc:docMk/>
            <pc:sldMk cId="1807178692" sldId="262"/>
            <ac:spMk id="3" creationId="{F3B2794B-6FD7-2F3B-8042-09DD14F6F5DF}"/>
          </ac:spMkLst>
        </pc:spChg>
        <pc:picChg chg="add del mod">
          <ac:chgData name="Bhawani Shankar Sahu" userId="e5f9bc2e-d4bb-415b-bd8a-e25372d6a074" providerId="ADAL" clId="{5EB64586-6063-4006-A882-A4C1A0D6ADD9}" dt="2022-10-31T18:05:04.620" v="91" actId="478"/>
          <ac:picMkLst>
            <pc:docMk/>
            <pc:sldMk cId="1807178692" sldId="262"/>
            <ac:picMk id="4" creationId="{9953C31F-DEA8-7ADA-4C69-035513140C79}"/>
          </ac:picMkLst>
        </pc:picChg>
        <pc:picChg chg="add mod">
          <ac:chgData name="Bhawani Shankar Sahu" userId="e5f9bc2e-d4bb-415b-bd8a-e25372d6a074" providerId="ADAL" clId="{5EB64586-6063-4006-A882-A4C1A0D6ADD9}" dt="2022-10-31T18:07:07.180" v="128" actId="1076"/>
          <ac:picMkLst>
            <pc:docMk/>
            <pc:sldMk cId="1807178692" sldId="262"/>
            <ac:picMk id="5" creationId="{9953C31F-DEA8-7ADA-4C69-035513140C79}"/>
          </ac:picMkLst>
        </pc:picChg>
      </pc:sldChg>
      <pc:sldChg chg="addSp delSp modSp new mod">
        <pc:chgData name="Bhawani Shankar Sahu" userId="e5f9bc2e-d4bb-415b-bd8a-e25372d6a074" providerId="ADAL" clId="{5EB64586-6063-4006-A882-A4C1A0D6ADD9}" dt="2022-10-31T18:07:44.024" v="150" actId="1076"/>
        <pc:sldMkLst>
          <pc:docMk/>
          <pc:sldMk cId="1843509797" sldId="263"/>
        </pc:sldMkLst>
        <pc:spChg chg="mod">
          <ac:chgData name="Bhawani Shankar Sahu" userId="e5f9bc2e-d4bb-415b-bd8a-e25372d6a074" providerId="ADAL" clId="{5EB64586-6063-4006-A882-A4C1A0D6ADD9}" dt="2022-10-31T18:07:29.968" v="147" actId="20577"/>
          <ac:spMkLst>
            <pc:docMk/>
            <pc:sldMk cId="1843509797" sldId="263"/>
            <ac:spMk id="2" creationId="{684F9B80-0FCE-777C-DF71-ACA97BA200E3}"/>
          </ac:spMkLst>
        </pc:spChg>
        <pc:spChg chg="del">
          <ac:chgData name="Bhawani Shankar Sahu" userId="e5f9bc2e-d4bb-415b-bd8a-e25372d6a074" providerId="ADAL" clId="{5EB64586-6063-4006-A882-A4C1A0D6ADD9}" dt="2022-10-31T18:07:32.601" v="148"/>
          <ac:spMkLst>
            <pc:docMk/>
            <pc:sldMk cId="1843509797" sldId="263"/>
            <ac:spMk id="3" creationId="{BB6BBF43-DFAA-6793-E050-C229863BBBA5}"/>
          </ac:spMkLst>
        </pc:spChg>
        <pc:picChg chg="add mod">
          <ac:chgData name="Bhawani Shankar Sahu" userId="e5f9bc2e-d4bb-415b-bd8a-e25372d6a074" providerId="ADAL" clId="{5EB64586-6063-4006-A882-A4C1A0D6ADD9}" dt="2022-10-31T18:07:44.024" v="150" actId="1076"/>
          <ac:picMkLst>
            <pc:docMk/>
            <pc:sldMk cId="1843509797" sldId="263"/>
            <ac:picMk id="4" creationId="{E7FE70C9-83CD-1595-1604-7D2508B1F357}"/>
          </ac:picMkLst>
        </pc:picChg>
      </pc:sldChg>
      <pc:sldChg chg="addSp delSp modSp new mod">
        <pc:chgData name="Bhawani Shankar Sahu" userId="e5f9bc2e-d4bb-415b-bd8a-e25372d6a074" providerId="ADAL" clId="{5EB64586-6063-4006-A882-A4C1A0D6ADD9}" dt="2022-10-31T18:16:27.763" v="215" actId="255"/>
        <pc:sldMkLst>
          <pc:docMk/>
          <pc:sldMk cId="1891951047" sldId="264"/>
        </pc:sldMkLst>
        <pc:spChg chg="mod">
          <ac:chgData name="Bhawani Shankar Sahu" userId="e5f9bc2e-d4bb-415b-bd8a-e25372d6a074" providerId="ADAL" clId="{5EB64586-6063-4006-A882-A4C1A0D6ADD9}" dt="2022-10-31T18:11:16.825" v="167" actId="20577"/>
          <ac:spMkLst>
            <pc:docMk/>
            <pc:sldMk cId="1891951047" sldId="264"/>
            <ac:spMk id="2" creationId="{BA854851-1804-9D7C-6559-165FA9FEF49B}"/>
          </ac:spMkLst>
        </pc:spChg>
        <pc:spChg chg="mod">
          <ac:chgData name="Bhawani Shankar Sahu" userId="e5f9bc2e-d4bb-415b-bd8a-e25372d6a074" providerId="ADAL" clId="{5EB64586-6063-4006-A882-A4C1A0D6ADD9}" dt="2022-10-31T18:14:14.110" v="185" actId="20577"/>
          <ac:spMkLst>
            <pc:docMk/>
            <pc:sldMk cId="1891951047" sldId="264"/>
            <ac:spMk id="3" creationId="{197777F8-F50E-0445-5FE4-CF7D9E210908}"/>
          </ac:spMkLst>
        </pc:spChg>
        <pc:graphicFrameChg chg="add del mod">
          <ac:chgData name="Bhawani Shankar Sahu" userId="e5f9bc2e-d4bb-415b-bd8a-e25372d6a074" providerId="ADAL" clId="{5EB64586-6063-4006-A882-A4C1A0D6ADD9}" dt="2022-10-31T18:13:10.871" v="182" actId="478"/>
          <ac:graphicFrameMkLst>
            <pc:docMk/>
            <pc:sldMk cId="1891951047" sldId="264"/>
            <ac:graphicFrameMk id="4" creationId="{492BDAD6-CAF3-3E46-9A87-B2673B7B7F04}"/>
          </ac:graphicFrameMkLst>
        </pc:graphicFrameChg>
        <pc:graphicFrameChg chg="add mod modGraphic">
          <ac:chgData name="Bhawani Shankar Sahu" userId="e5f9bc2e-d4bb-415b-bd8a-e25372d6a074" providerId="ADAL" clId="{5EB64586-6063-4006-A882-A4C1A0D6ADD9}" dt="2022-10-31T18:16:27.763" v="215" actId="255"/>
          <ac:graphicFrameMkLst>
            <pc:docMk/>
            <pc:sldMk cId="1891951047" sldId="264"/>
            <ac:graphicFrameMk id="5" creationId="{518531D1-6951-D7E5-FD17-6ECB55CF69CF}"/>
          </ac:graphicFrameMkLst>
        </pc:graphicFrameChg>
      </pc:sldChg>
      <pc:sldChg chg="addSp delSp modSp new mod">
        <pc:chgData name="Bhawani Shankar Sahu" userId="e5f9bc2e-d4bb-415b-bd8a-e25372d6a074" providerId="ADAL" clId="{5EB64586-6063-4006-A882-A4C1A0D6ADD9}" dt="2022-10-31T18:17:55.216" v="232" actId="14100"/>
        <pc:sldMkLst>
          <pc:docMk/>
          <pc:sldMk cId="4025607980" sldId="265"/>
        </pc:sldMkLst>
        <pc:spChg chg="mod">
          <ac:chgData name="Bhawani Shankar Sahu" userId="e5f9bc2e-d4bb-415b-bd8a-e25372d6a074" providerId="ADAL" clId="{5EB64586-6063-4006-A882-A4C1A0D6ADD9}" dt="2022-10-31T18:17:18.111" v="229" actId="20577"/>
          <ac:spMkLst>
            <pc:docMk/>
            <pc:sldMk cId="4025607980" sldId="265"/>
            <ac:spMk id="2" creationId="{29EB0113-6A77-7C90-6A13-F341F1E174E1}"/>
          </ac:spMkLst>
        </pc:spChg>
        <pc:spChg chg="del">
          <ac:chgData name="Bhawani Shankar Sahu" userId="e5f9bc2e-d4bb-415b-bd8a-e25372d6a074" providerId="ADAL" clId="{5EB64586-6063-4006-A882-A4C1A0D6ADD9}" dt="2022-10-31T18:17:10.949" v="217"/>
          <ac:spMkLst>
            <pc:docMk/>
            <pc:sldMk cId="4025607980" sldId="265"/>
            <ac:spMk id="3" creationId="{D8117345-BED8-2971-906E-62C78C64404C}"/>
          </ac:spMkLst>
        </pc:spChg>
        <pc:picChg chg="add mod">
          <ac:chgData name="Bhawani Shankar Sahu" userId="e5f9bc2e-d4bb-415b-bd8a-e25372d6a074" providerId="ADAL" clId="{5EB64586-6063-4006-A882-A4C1A0D6ADD9}" dt="2022-10-31T18:17:55.216" v="232" actId="14100"/>
          <ac:picMkLst>
            <pc:docMk/>
            <pc:sldMk cId="4025607980" sldId="265"/>
            <ac:picMk id="4" creationId="{4DA67AF1-A931-CA99-C588-1BD75A17523E}"/>
          </ac:picMkLst>
        </pc:picChg>
      </pc:sldChg>
      <pc:sldChg chg="addSp delSp modSp new mod">
        <pc:chgData name="Bhawani Shankar Sahu" userId="e5f9bc2e-d4bb-415b-bd8a-e25372d6a074" providerId="ADAL" clId="{5EB64586-6063-4006-A882-A4C1A0D6ADD9}" dt="2022-10-31T18:29:01.266" v="307" actId="14100"/>
        <pc:sldMkLst>
          <pc:docMk/>
          <pc:sldMk cId="1417779683" sldId="266"/>
        </pc:sldMkLst>
        <pc:spChg chg="mod">
          <ac:chgData name="Bhawani Shankar Sahu" userId="e5f9bc2e-d4bb-415b-bd8a-e25372d6a074" providerId="ADAL" clId="{5EB64586-6063-4006-A882-A4C1A0D6ADD9}" dt="2022-10-31T18:24:52.492" v="276" actId="20577"/>
          <ac:spMkLst>
            <pc:docMk/>
            <pc:sldMk cId="1417779683" sldId="266"/>
            <ac:spMk id="2" creationId="{8A8FF030-6C3E-6F7E-4A3C-F6B6E6BCD2F7}"/>
          </ac:spMkLst>
        </pc:spChg>
        <pc:spChg chg="del">
          <ac:chgData name="Bhawani Shankar Sahu" userId="e5f9bc2e-d4bb-415b-bd8a-e25372d6a074" providerId="ADAL" clId="{5EB64586-6063-4006-A882-A4C1A0D6ADD9}" dt="2022-10-31T18:20:27.478" v="234" actId="3680"/>
          <ac:spMkLst>
            <pc:docMk/>
            <pc:sldMk cId="1417779683" sldId="266"/>
            <ac:spMk id="3" creationId="{D73E82E6-02C9-D2E7-DB24-DF882A78D6A4}"/>
          </ac:spMkLst>
        </pc:spChg>
        <pc:graphicFrameChg chg="add mod ord modGraphic">
          <ac:chgData name="Bhawani Shankar Sahu" userId="e5f9bc2e-d4bb-415b-bd8a-e25372d6a074" providerId="ADAL" clId="{5EB64586-6063-4006-A882-A4C1A0D6ADD9}" dt="2022-10-31T18:29:01.266" v="307" actId="14100"/>
          <ac:graphicFrameMkLst>
            <pc:docMk/>
            <pc:sldMk cId="1417779683" sldId="266"/>
            <ac:graphicFrameMk id="4" creationId="{F7DF997D-E1E8-51CD-8261-332C3D83FD6A}"/>
          </ac:graphicFrameMkLst>
        </pc:graphicFrameChg>
      </pc:sldChg>
      <pc:sldChg chg="addSp delSp modSp new mod">
        <pc:chgData name="Bhawani Shankar Sahu" userId="e5f9bc2e-d4bb-415b-bd8a-e25372d6a074" providerId="ADAL" clId="{5EB64586-6063-4006-A882-A4C1A0D6ADD9}" dt="2022-10-31T18:28:34.249" v="305" actId="14100"/>
        <pc:sldMkLst>
          <pc:docMk/>
          <pc:sldMk cId="2916845686" sldId="267"/>
        </pc:sldMkLst>
        <pc:spChg chg="mod">
          <ac:chgData name="Bhawani Shankar Sahu" userId="e5f9bc2e-d4bb-415b-bd8a-e25372d6a074" providerId="ADAL" clId="{5EB64586-6063-4006-A882-A4C1A0D6ADD9}" dt="2022-10-31T18:26:30.603" v="302" actId="20577"/>
          <ac:spMkLst>
            <pc:docMk/>
            <pc:sldMk cId="2916845686" sldId="267"/>
            <ac:spMk id="2" creationId="{C53274B2-8412-2B75-6F3F-878AEF78809B}"/>
          </ac:spMkLst>
        </pc:spChg>
        <pc:spChg chg="del mod">
          <ac:chgData name="Bhawani Shankar Sahu" userId="e5f9bc2e-d4bb-415b-bd8a-e25372d6a074" providerId="ADAL" clId="{5EB64586-6063-4006-A882-A4C1A0D6ADD9}" dt="2022-10-31T18:25:35.571" v="282" actId="3680"/>
          <ac:spMkLst>
            <pc:docMk/>
            <pc:sldMk cId="2916845686" sldId="267"/>
            <ac:spMk id="3" creationId="{8A6B9E64-60BA-BF31-AC09-8E9E83F2BDCC}"/>
          </ac:spMkLst>
        </pc:spChg>
        <pc:graphicFrameChg chg="add mod ord modGraphic">
          <ac:chgData name="Bhawani Shankar Sahu" userId="e5f9bc2e-d4bb-415b-bd8a-e25372d6a074" providerId="ADAL" clId="{5EB64586-6063-4006-A882-A4C1A0D6ADD9}" dt="2022-10-31T18:28:34.249" v="305" actId="14100"/>
          <ac:graphicFrameMkLst>
            <pc:docMk/>
            <pc:sldMk cId="2916845686" sldId="267"/>
            <ac:graphicFrameMk id="4" creationId="{7FF493DA-1AE8-F91C-8C6F-57EB0445ACC8}"/>
          </ac:graphicFrameMkLst>
        </pc:graphicFrameChg>
      </pc:sldChg>
      <pc:sldChg chg="modSp new mod">
        <pc:chgData name="Bhawani Shankar Sahu" userId="e5f9bc2e-d4bb-415b-bd8a-e25372d6a074" providerId="ADAL" clId="{5EB64586-6063-4006-A882-A4C1A0D6ADD9}" dt="2022-10-31T18:37:18.431" v="348" actId="113"/>
        <pc:sldMkLst>
          <pc:docMk/>
          <pc:sldMk cId="2185413898" sldId="268"/>
        </pc:sldMkLst>
        <pc:spChg chg="mod">
          <ac:chgData name="Bhawani Shankar Sahu" userId="e5f9bc2e-d4bb-415b-bd8a-e25372d6a074" providerId="ADAL" clId="{5EB64586-6063-4006-A882-A4C1A0D6ADD9}" dt="2022-10-31T18:36:09.270" v="331" actId="20577"/>
          <ac:spMkLst>
            <pc:docMk/>
            <pc:sldMk cId="2185413898" sldId="268"/>
            <ac:spMk id="2" creationId="{33211703-31CD-8E23-EEFE-FECBDF9614C2}"/>
          </ac:spMkLst>
        </pc:spChg>
        <pc:spChg chg="mod">
          <ac:chgData name="Bhawani Shankar Sahu" userId="e5f9bc2e-d4bb-415b-bd8a-e25372d6a074" providerId="ADAL" clId="{5EB64586-6063-4006-A882-A4C1A0D6ADD9}" dt="2022-10-31T18:37:18.431" v="348" actId="113"/>
          <ac:spMkLst>
            <pc:docMk/>
            <pc:sldMk cId="2185413898" sldId="268"/>
            <ac:spMk id="3" creationId="{C56491BE-5644-A527-F89C-1DB05E0E3FAC}"/>
          </ac:spMkLst>
        </pc:spChg>
      </pc:sldChg>
      <pc:sldChg chg="modSp add mod">
        <pc:chgData name="Bhawani Shankar Sahu" userId="e5f9bc2e-d4bb-415b-bd8a-e25372d6a074" providerId="ADAL" clId="{5EB64586-6063-4006-A882-A4C1A0D6ADD9}" dt="2022-10-31T18:31:05.893" v="315" actId="20577"/>
        <pc:sldMkLst>
          <pc:docMk/>
          <pc:sldMk cId="2078866897" sldId="269"/>
        </pc:sldMkLst>
        <pc:spChg chg="mod">
          <ac:chgData name="Bhawani Shankar Sahu" userId="e5f9bc2e-d4bb-415b-bd8a-e25372d6a074" providerId="ADAL" clId="{5EB64586-6063-4006-A882-A4C1A0D6ADD9}" dt="2022-10-31T18:30:55.118" v="311" actId="20577"/>
          <ac:spMkLst>
            <pc:docMk/>
            <pc:sldMk cId="2078866897" sldId="269"/>
            <ac:spMk id="2" creationId="{ABDAFB87-F409-95CB-4660-9ACD00D75A15}"/>
          </ac:spMkLst>
        </pc:spChg>
        <pc:spChg chg="mod">
          <ac:chgData name="Bhawani Shankar Sahu" userId="e5f9bc2e-d4bb-415b-bd8a-e25372d6a074" providerId="ADAL" clId="{5EB64586-6063-4006-A882-A4C1A0D6ADD9}" dt="2022-10-31T18:31:05.893" v="315" actId="20577"/>
          <ac:spMkLst>
            <pc:docMk/>
            <pc:sldMk cId="2078866897" sldId="269"/>
            <ac:spMk id="3" creationId="{305F0713-9141-A5E8-2D31-6368A7149926}"/>
          </ac:spMkLst>
        </pc:spChg>
      </pc:sldChg>
      <pc:sldChg chg="addSp modSp new mod">
        <pc:chgData name="Bhawani Shankar Sahu" userId="e5f9bc2e-d4bb-415b-bd8a-e25372d6a074" providerId="ADAL" clId="{5EB64586-6063-4006-A882-A4C1A0D6ADD9}" dt="2022-10-31T18:52:40.539" v="408" actId="1076"/>
        <pc:sldMkLst>
          <pc:docMk/>
          <pc:sldMk cId="4003520875" sldId="270"/>
        </pc:sldMkLst>
        <pc:spChg chg="mod">
          <ac:chgData name="Bhawani Shankar Sahu" userId="e5f9bc2e-d4bb-415b-bd8a-e25372d6a074" providerId="ADAL" clId="{5EB64586-6063-4006-A882-A4C1A0D6ADD9}" dt="2022-10-31T18:43:31.208" v="357" actId="20577"/>
          <ac:spMkLst>
            <pc:docMk/>
            <pc:sldMk cId="4003520875" sldId="270"/>
            <ac:spMk id="2" creationId="{8C0F1444-F416-9A47-109A-2F0AA39ACA60}"/>
          </ac:spMkLst>
        </pc:spChg>
        <pc:spChg chg="mod">
          <ac:chgData name="Bhawani Shankar Sahu" userId="e5f9bc2e-d4bb-415b-bd8a-e25372d6a074" providerId="ADAL" clId="{5EB64586-6063-4006-A882-A4C1A0D6ADD9}" dt="2022-10-31T18:50:51.462" v="369" actId="1076"/>
          <ac:spMkLst>
            <pc:docMk/>
            <pc:sldMk cId="4003520875" sldId="270"/>
            <ac:spMk id="3" creationId="{3201D5AD-962F-A77F-597A-FB774484397B}"/>
          </ac:spMkLst>
        </pc:spChg>
        <pc:picChg chg="add mod">
          <ac:chgData name="Bhawani Shankar Sahu" userId="e5f9bc2e-d4bb-415b-bd8a-e25372d6a074" providerId="ADAL" clId="{5EB64586-6063-4006-A882-A4C1A0D6ADD9}" dt="2022-10-31T18:52:40.539" v="408" actId="1076"/>
          <ac:picMkLst>
            <pc:docMk/>
            <pc:sldMk cId="4003520875" sldId="270"/>
            <ac:picMk id="4" creationId="{2FA167CB-A45B-0C58-E390-52E40AC7F130}"/>
          </ac:picMkLst>
        </pc:picChg>
        <pc:picChg chg="add mod">
          <ac:chgData name="Bhawani Shankar Sahu" userId="e5f9bc2e-d4bb-415b-bd8a-e25372d6a074" providerId="ADAL" clId="{5EB64586-6063-4006-A882-A4C1A0D6ADD9}" dt="2022-10-31T18:52:25.480" v="383" actId="1076"/>
          <ac:picMkLst>
            <pc:docMk/>
            <pc:sldMk cId="4003520875" sldId="270"/>
            <ac:picMk id="2050" creationId="{3F1FCC54-7E20-03FB-0B2E-40320F2BDAF0}"/>
          </ac:picMkLst>
        </pc:picChg>
      </pc:sldChg>
      <pc:sldChg chg="addSp delSp modSp new del mod">
        <pc:chgData name="Bhawani Shankar Sahu" userId="e5f9bc2e-d4bb-415b-bd8a-e25372d6a074" providerId="ADAL" clId="{5EB64586-6063-4006-A882-A4C1A0D6ADD9}" dt="2022-10-31T19:04:56.174" v="466" actId="47"/>
        <pc:sldMkLst>
          <pc:docMk/>
          <pc:sldMk cId="1363151334" sldId="271"/>
        </pc:sldMkLst>
        <pc:spChg chg="mod">
          <ac:chgData name="Bhawani Shankar Sahu" userId="e5f9bc2e-d4bb-415b-bd8a-e25372d6a074" providerId="ADAL" clId="{5EB64586-6063-4006-A882-A4C1A0D6ADD9}" dt="2022-10-31T18:53:45.327" v="435" actId="20577"/>
          <ac:spMkLst>
            <pc:docMk/>
            <pc:sldMk cId="1363151334" sldId="271"/>
            <ac:spMk id="2" creationId="{1312296B-7B5C-0AD0-0746-D37A5C9AC9B6}"/>
          </ac:spMkLst>
        </pc:spChg>
        <pc:spChg chg="del">
          <ac:chgData name="Bhawani Shankar Sahu" userId="e5f9bc2e-d4bb-415b-bd8a-e25372d6a074" providerId="ADAL" clId="{5EB64586-6063-4006-A882-A4C1A0D6ADD9}" dt="2022-10-31T18:53:29.541" v="410"/>
          <ac:spMkLst>
            <pc:docMk/>
            <pc:sldMk cId="1363151334" sldId="271"/>
            <ac:spMk id="3" creationId="{43C839E8-C0B0-2793-80FE-79342959A198}"/>
          </ac:spMkLst>
        </pc:spChg>
        <pc:picChg chg="add mod">
          <ac:chgData name="Bhawani Shankar Sahu" userId="e5f9bc2e-d4bb-415b-bd8a-e25372d6a074" providerId="ADAL" clId="{5EB64586-6063-4006-A882-A4C1A0D6ADD9}" dt="2022-10-31T18:53:29.541" v="410"/>
          <ac:picMkLst>
            <pc:docMk/>
            <pc:sldMk cId="1363151334" sldId="271"/>
            <ac:picMk id="4" creationId="{64BF7BBF-68BC-6C29-E027-7FC8450729A4}"/>
          </ac:picMkLst>
        </pc:picChg>
      </pc:sldChg>
      <pc:sldChg chg="modSp add mod">
        <pc:chgData name="Bhawani Shankar Sahu" userId="e5f9bc2e-d4bb-415b-bd8a-e25372d6a074" providerId="ADAL" clId="{5EB64586-6063-4006-A882-A4C1A0D6ADD9}" dt="2022-10-31T19:25:54.093" v="541" actId="20577"/>
        <pc:sldMkLst>
          <pc:docMk/>
          <pc:sldMk cId="2132289306" sldId="271"/>
        </pc:sldMkLst>
        <pc:spChg chg="mod">
          <ac:chgData name="Bhawani Shankar Sahu" userId="e5f9bc2e-d4bb-415b-bd8a-e25372d6a074" providerId="ADAL" clId="{5EB64586-6063-4006-A882-A4C1A0D6ADD9}" dt="2022-10-31T19:25:54.093" v="541" actId="20577"/>
          <ac:spMkLst>
            <pc:docMk/>
            <pc:sldMk cId="2132289306" sldId="271"/>
            <ac:spMk id="2" creationId="{007A4533-B0D5-4386-CC91-55D7A6CD47D8}"/>
          </ac:spMkLst>
        </pc:spChg>
      </pc:sldChg>
      <pc:sldChg chg="addSp modSp new mod">
        <pc:chgData name="Bhawani Shankar Sahu" userId="e5f9bc2e-d4bb-415b-bd8a-e25372d6a074" providerId="ADAL" clId="{5EB64586-6063-4006-A882-A4C1A0D6ADD9}" dt="2022-10-31T19:04:40.881" v="465" actId="1076"/>
        <pc:sldMkLst>
          <pc:docMk/>
          <pc:sldMk cId="3286849371" sldId="272"/>
        </pc:sldMkLst>
        <pc:spChg chg="mod">
          <ac:chgData name="Bhawani Shankar Sahu" userId="e5f9bc2e-d4bb-415b-bd8a-e25372d6a074" providerId="ADAL" clId="{5EB64586-6063-4006-A882-A4C1A0D6ADD9}" dt="2022-10-31T18:54:58.999" v="442" actId="20577"/>
          <ac:spMkLst>
            <pc:docMk/>
            <pc:sldMk cId="3286849371" sldId="272"/>
            <ac:spMk id="2" creationId="{99DD9894-CAF5-CFBC-F2EC-D9737F5C6572}"/>
          </ac:spMkLst>
        </pc:spChg>
        <pc:spChg chg="mod">
          <ac:chgData name="Bhawani Shankar Sahu" userId="e5f9bc2e-d4bb-415b-bd8a-e25372d6a074" providerId="ADAL" clId="{5EB64586-6063-4006-A882-A4C1A0D6ADD9}" dt="2022-10-31T18:56:08.200" v="452" actId="115"/>
          <ac:spMkLst>
            <pc:docMk/>
            <pc:sldMk cId="3286849371" sldId="272"/>
            <ac:spMk id="3" creationId="{2B5621B6-652C-B6C4-ACC5-4014B249C9B8}"/>
          </ac:spMkLst>
        </pc:spChg>
        <pc:picChg chg="add mod">
          <ac:chgData name="Bhawani Shankar Sahu" userId="e5f9bc2e-d4bb-415b-bd8a-e25372d6a074" providerId="ADAL" clId="{5EB64586-6063-4006-A882-A4C1A0D6ADD9}" dt="2022-10-31T19:04:40.881" v="465" actId="1076"/>
          <ac:picMkLst>
            <pc:docMk/>
            <pc:sldMk cId="3286849371" sldId="272"/>
            <ac:picMk id="4" creationId="{0FEF0975-27B4-35E0-2164-24BD205B7A22}"/>
          </ac:picMkLst>
        </pc:picChg>
      </pc:sldChg>
      <pc:sldChg chg="addSp modSp new mod">
        <pc:chgData name="Bhawani Shankar Sahu" userId="e5f9bc2e-d4bb-415b-bd8a-e25372d6a074" providerId="ADAL" clId="{5EB64586-6063-4006-A882-A4C1A0D6ADD9}" dt="2022-10-31T18:59:54.026" v="460" actId="1076"/>
        <pc:sldMkLst>
          <pc:docMk/>
          <pc:sldMk cId="3005159789" sldId="273"/>
        </pc:sldMkLst>
        <pc:spChg chg="mod">
          <ac:chgData name="Bhawani Shankar Sahu" userId="e5f9bc2e-d4bb-415b-bd8a-e25372d6a074" providerId="ADAL" clId="{5EB64586-6063-4006-A882-A4C1A0D6ADD9}" dt="2022-10-31T18:59:13.072" v="455"/>
          <ac:spMkLst>
            <pc:docMk/>
            <pc:sldMk cId="3005159789" sldId="273"/>
            <ac:spMk id="2" creationId="{88B4EE2B-5DB8-0841-ABF7-BC04EE89CA4F}"/>
          </ac:spMkLst>
        </pc:spChg>
        <pc:spChg chg="mod">
          <ac:chgData name="Bhawani Shankar Sahu" userId="e5f9bc2e-d4bb-415b-bd8a-e25372d6a074" providerId="ADAL" clId="{5EB64586-6063-4006-A882-A4C1A0D6ADD9}" dt="2022-10-31T18:59:18.456" v="457" actId="20577"/>
          <ac:spMkLst>
            <pc:docMk/>
            <pc:sldMk cId="3005159789" sldId="273"/>
            <ac:spMk id="3" creationId="{EDA185F8-4661-EFFC-A2DA-D01385E4120F}"/>
          </ac:spMkLst>
        </pc:spChg>
        <pc:picChg chg="add mod">
          <ac:chgData name="Bhawani Shankar Sahu" userId="e5f9bc2e-d4bb-415b-bd8a-e25372d6a074" providerId="ADAL" clId="{5EB64586-6063-4006-A882-A4C1A0D6ADD9}" dt="2022-10-31T18:59:54.026" v="460" actId="1076"/>
          <ac:picMkLst>
            <pc:docMk/>
            <pc:sldMk cId="3005159789" sldId="273"/>
            <ac:picMk id="3074" creationId="{F02B35CE-06B4-E65A-ACE9-34DADFDAAFC2}"/>
          </ac:picMkLst>
        </pc:picChg>
      </pc:sldChg>
      <pc:sldChg chg="addSp modSp new mod">
        <pc:chgData name="Bhawani Shankar Sahu" userId="e5f9bc2e-d4bb-415b-bd8a-e25372d6a074" providerId="ADAL" clId="{5EB64586-6063-4006-A882-A4C1A0D6ADD9}" dt="2022-10-31T19:08:52.899" v="492" actId="2711"/>
        <pc:sldMkLst>
          <pc:docMk/>
          <pc:sldMk cId="2932177677" sldId="274"/>
        </pc:sldMkLst>
        <pc:spChg chg="mod">
          <ac:chgData name="Bhawani Shankar Sahu" userId="e5f9bc2e-d4bb-415b-bd8a-e25372d6a074" providerId="ADAL" clId="{5EB64586-6063-4006-A882-A4C1A0D6ADD9}" dt="2022-10-31T19:05:51.395" v="471" actId="20577"/>
          <ac:spMkLst>
            <pc:docMk/>
            <pc:sldMk cId="2932177677" sldId="274"/>
            <ac:spMk id="2" creationId="{08FABD86-492B-23A1-AD67-4B0828AC8F9A}"/>
          </ac:spMkLst>
        </pc:spChg>
        <pc:spChg chg="mod">
          <ac:chgData name="Bhawani Shankar Sahu" userId="e5f9bc2e-d4bb-415b-bd8a-e25372d6a074" providerId="ADAL" clId="{5EB64586-6063-4006-A882-A4C1A0D6ADD9}" dt="2022-10-31T19:06:49.878" v="473" actId="20577"/>
          <ac:spMkLst>
            <pc:docMk/>
            <pc:sldMk cId="2932177677" sldId="274"/>
            <ac:spMk id="3" creationId="{5BD7D1AD-3C29-C031-75F9-A6D8C177F372}"/>
          </ac:spMkLst>
        </pc:spChg>
        <pc:graphicFrameChg chg="add mod modGraphic">
          <ac:chgData name="Bhawani Shankar Sahu" userId="e5f9bc2e-d4bb-415b-bd8a-e25372d6a074" providerId="ADAL" clId="{5EB64586-6063-4006-A882-A4C1A0D6ADD9}" dt="2022-10-31T19:08:52.899" v="492" actId="2711"/>
          <ac:graphicFrameMkLst>
            <pc:docMk/>
            <pc:sldMk cId="2932177677" sldId="274"/>
            <ac:graphicFrameMk id="4" creationId="{CDB4ECA2-7993-5E93-1B28-E3D3B1287DEA}"/>
          </ac:graphicFrameMkLst>
        </pc:graphicFrameChg>
      </pc:sldChg>
      <pc:sldChg chg="addSp modSp new mod">
        <pc:chgData name="Bhawani Shankar Sahu" userId="e5f9bc2e-d4bb-415b-bd8a-e25372d6a074" providerId="ADAL" clId="{5EB64586-6063-4006-A882-A4C1A0D6ADD9}" dt="2022-10-31T19:11:07.082" v="508" actId="2711"/>
        <pc:sldMkLst>
          <pc:docMk/>
          <pc:sldMk cId="1388888125" sldId="275"/>
        </pc:sldMkLst>
        <pc:spChg chg="mod">
          <ac:chgData name="Bhawani Shankar Sahu" userId="e5f9bc2e-d4bb-415b-bd8a-e25372d6a074" providerId="ADAL" clId="{5EB64586-6063-4006-A882-A4C1A0D6ADD9}" dt="2022-10-31T19:09:42.380" v="497" actId="20577"/>
          <ac:spMkLst>
            <pc:docMk/>
            <pc:sldMk cId="1388888125" sldId="275"/>
            <ac:spMk id="2" creationId="{8F815C9A-D57C-6CBA-B56D-15D6E0D0D069}"/>
          </ac:spMkLst>
        </pc:spChg>
        <pc:spChg chg="mod">
          <ac:chgData name="Bhawani Shankar Sahu" userId="e5f9bc2e-d4bb-415b-bd8a-e25372d6a074" providerId="ADAL" clId="{5EB64586-6063-4006-A882-A4C1A0D6ADD9}" dt="2022-10-31T19:09:55.202" v="499" actId="20577"/>
          <ac:spMkLst>
            <pc:docMk/>
            <pc:sldMk cId="1388888125" sldId="275"/>
            <ac:spMk id="3" creationId="{E556D89C-DC1C-8B3B-0658-97A2FAF5F497}"/>
          </ac:spMkLst>
        </pc:spChg>
        <pc:graphicFrameChg chg="add mod modGraphic">
          <ac:chgData name="Bhawani Shankar Sahu" userId="e5f9bc2e-d4bb-415b-bd8a-e25372d6a074" providerId="ADAL" clId="{5EB64586-6063-4006-A882-A4C1A0D6ADD9}" dt="2022-10-31T19:11:07.082" v="508" actId="2711"/>
          <ac:graphicFrameMkLst>
            <pc:docMk/>
            <pc:sldMk cId="1388888125" sldId="275"/>
            <ac:graphicFrameMk id="4" creationId="{C730F31E-4D86-68D7-8182-2CB605BCC0BC}"/>
          </ac:graphicFrameMkLst>
        </pc:graphicFrameChg>
      </pc:sldChg>
      <pc:sldChg chg="modSp new mod">
        <pc:chgData name="Bhawani Shankar Sahu" userId="e5f9bc2e-d4bb-415b-bd8a-e25372d6a074" providerId="ADAL" clId="{5EB64586-6063-4006-A882-A4C1A0D6ADD9}" dt="2022-10-31T19:12:24.910" v="515" actId="20577"/>
        <pc:sldMkLst>
          <pc:docMk/>
          <pc:sldMk cId="1812676535" sldId="276"/>
        </pc:sldMkLst>
        <pc:spChg chg="mod">
          <ac:chgData name="Bhawani Shankar Sahu" userId="e5f9bc2e-d4bb-415b-bd8a-e25372d6a074" providerId="ADAL" clId="{5EB64586-6063-4006-A882-A4C1A0D6ADD9}" dt="2022-10-31T19:12:15.740" v="513" actId="20577"/>
          <ac:spMkLst>
            <pc:docMk/>
            <pc:sldMk cId="1812676535" sldId="276"/>
            <ac:spMk id="2" creationId="{A3DDD14C-89D2-D430-9029-977E1B426F4A}"/>
          </ac:spMkLst>
        </pc:spChg>
        <pc:spChg chg="mod">
          <ac:chgData name="Bhawani Shankar Sahu" userId="e5f9bc2e-d4bb-415b-bd8a-e25372d6a074" providerId="ADAL" clId="{5EB64586-6063-4006-A882-A4C1A0D6ADD9}" dt="2022-10-31T19:12:24.910" v="515" actId="20577"/>
          <ac:spMkLst>
            <pc:docMk/>
            <pc:sldMk cId="1812676535" sldId="276"/>
            <ac:spMk id="3" creationId="{26EEE4FB-7EAF-923C-5820-B07765800ED1}"/>
          </ac:spMkLst>
        </pc:spChg>
      </pc:sldChg>
      <pc:sldChg chg="modSp new mod">
        <pc:chgData name="Bhawani Shankar Sahu" userId="e5f9bc2e-d4bb-415b-bd8a-e25372d6a074" providerId="ADAL" clId="{5EB64586-6063-4006-A882-A4C1A0D6ADD9}" dt="2022-10-31T19:23:30.065" v="525" actId="20577"/>
        <pc:sldMkLst>
          <pc:docMk/>
          <pc:sldMk cId="1435272380" sldId="277"/>
        </pc:sldMkLst>
        <pc:spChg chg="mod">
          <ac:chgData name="Bhawani Shankar Sahu" userId="e5f9bc2e-d4bb-415b-bd8a-e25372d6a074" providerId="ADAL" clId="{5EB64586-6063-4006-A882-A4C1A0D6ADD9}" dt="2022-10-31T19:22:47.707" v="517"/>
          <ac:spMkLst>
            <pc:docMk/>
            <pc:sldMk cId="1435272380" sldId="277"/>
            <ac:spMk id="2" creationId="{01ABA8DC-02DB-B31F-F0CC-61E4C8D03F2F}"/>
          </ac:spMkLst>
        </pc:spChg>
        <pc:spChg chg="mod">
          <ac:chgData name="Bhawani Shankar Sahu" userId="e5f9bc2e-d4bb-415b-bd8a-e25372d6a074" providerId="ADAL" clId="{5EB64586-6063-4006-A882-A4C1A0D6ADD9}" dt="2022-10-31T19:23:30.065" v="525" actId="20577"/>
          <ac:spMkLst>
            <pc:docMk/>
            <pc:sldMk cId="1435272380" sldId="277"/>
            <ac:spMk id="3" creationId="{4D850D76-F4ED-C14F-0E72-C0FAC187C852}"/>
          </ac:spMkLst>
        </pc:spChg>
      </pc:sldChg>
      <pc:sldChg chg="modSp add mod">
        <pc:chgData name="Bhawani Shankar Sahu" userId="e5f9bc2e-d4bb-415b-bd8a-e25372d6a074" providerId="ADAL" clId="{5EB64586-6063-4006-A882-A4C1A0D6ADD9}" dt="2022-10-31T19:25:25.129" v="529" actId="20577"/>
        <pc:sldMkLst>
          <pc:docMk/>
          <pc:sldMk cId="3814471142" sldId="278"/>
        </pc:sldMkLst>
        <pc:spChg chg="mod">
          <ac:chgData name="Bhawani Shankar Sahu" userId="e5f9bc2e-d4bb-415b-bd8a-e25372d6a074" providerId="ADAL" clId="{5EB64586-6063-4006-A882-A4C1A0D6ADD9}" dt="2022-10-31T19:25:21.674" v="527" actId="20577"/>
          <ac:spMkLst>
            <pc:docMk/>
            <pc:sldMk cId="3814471142" sldId="278"/>
            <ac:spMk id="2" creationId="{0B4985BF-608B-11FB-B2EC-2DA072516D1C}"/>
          </ac:spMkLst>
        </pc:spChg>
        <pc:spChg chg="mod">
          <ac:chgData name="Bhawani Shankar Sahu" userId="e5f9bc2e-d4bb-415b-bd8a-e25372d6a074" providerId="ADAL" clId="{5EB64586-6063-4006-A882-A4C1A0D6ADD9}" dt="2022-10-31T19:25:25.129" v="529" actId="20577"/>
          <ac:spMkLst>
            <pc:docMk/>
            <pc:sldMk cId="3814471142" sldId="278"/>
            <ac:spMk id="3" creationId="{DE587495-B431-71F6-717E-CC634D32DCD3}"/>
          </ac:spMkLst>
        </pc:spChg>
      </pc:sldChg>
      <pc:sldChg chg="modSp add mod">
        <pc:chgData name="Bhawani Shankar Sahu" userId="e5f9bc2e-d4bb-415b-bd8a-e25372d6a074" providerId="ADAL" clId="{5EB64586-6063-4006-A882-A4C1A0D6ADD9}" dt="2022-10-31T19:25:31.094" v="531" actId="20577"/>
        <pc:sldMkLst>
          <pc:docMk/>
          <pc:sldMk cId="2335724437" sldId="279"/>
        </pc:sldMkLst>
        <pc:spChg chg="mod">
          <ac:chgData name="Bhawani Shankar Sahu" userId="e5f9bc2e-d4bb-415b-bd8a-e25372d6a074" providerId="ADAL" clId="{5EB64586-6063-4006-A882-A4C1A0D6ADD9}" dt="2022-10-31T19:25:31.094" v="531" actId="20577"/>
          <ac:spMkLst>
            <pc:docMk/>
            <pc:sldMk cId="2335724437" sldId="279"/>
            <ac:spMk id="2" creationId="{96B97002-28FD-8604-9288-B05535C0750E}"/>
          </ac:spMkLst>
        </pc:spChg>
      </pc:sldChg>
      <pc:sldChg chg="modSp add mod">
        <pc:chgData name="Bhawani Shankar Sahu" userId="e5f9bc2e-d4bb-415b-bd8a-e25372d6a074" providerId="ADAL" clId="{5EB64586-6063-4006-A882-A4C1A0D6ADD9}" dt="2022-10-31T19:25:36.039" v="533" actId="20577"/>
        <pc:sldMkLst>
          <pc:docMk/>
          <pc:sldMk cId="2064065716" sldId="280"/>
        </pc:sldMkLst>
        <pc:spChg chg="mod">
          <ac:chgData name="Bhawani Shankar Sahu" userId="e5f9bc2e-d4bb-415b-bd8a-e25372d6a074" providerId="ADAL" clId="{5EB64586-6063-4006-A882-A4C1A0D6ADD9}" dt="2022-10-31T19:25:36.039" v="533" actId="20577"/>
          <ac:spMkLst>
            <pc:docMk/>
            <pc:sldMk cId="2064065716" sldId="280"/>
            <ac:spMk id="2" creationId="{C1FC650B-C90D-D735-28DB-7B1D1324324E}"/>
          </ac:spMkLst>
        </pc:spChg>
      </pc:sldChg>
      <pc:sldChg chg="modSp add mod">
        <pc:chgData name="Bhawani Shankar Sahu" userId="e5f9bc2e-d4bb-415b-bd8a-e25372d6a074" providerId="ADAL" clId="{5EB64586-6063-4006-A882-A4C1A0D6ADD9}" dt="2022-10-31T19:25:40.041" v="535" actId="20577"/>
        <pc:sldMkLst>
          <pc:docMk/>
          <pc:sldMk cId="1169425301" sldId="281"/>
        </pc:sldMkLst>
        <pc:spChg chg="mod">
          <ac:chgData name="Bhawani Shankar Sahu" userId="e5f9bc2e-d4bb-415b-bd8a-e25372d6a074" providerId="ADAL" clId="{5EB64586-6063-4006-A882-A4C1A0D6ADD9}" dt="2022-10-31T19:25:40.041" v="535" actId="20577"/>
          <ac:spMkLst>
            <pc:docMk/>
            <pc:sldMk cId="1169425301" sldId="281"/>
            <ac:spMk id="2" creationId="{CF1EB275-359F-96CF-5D81-91B20323C4D7}"/>
          </ac:spMkLst>
        </pc:spChg>
      </pc:sldChg>
      <pc:sldChg chg="modSp add mod">
        <pc:chgData name="Bhawani Shankar Sahu" userId="e5f9bc2e-d4bb-415b-bd8a-e25372d6a074" providerId="ADAL" clId="{5EB64586-6063-4006-A882-A4C1A0D6ADD9}" dt="2022-10-31T19:25:44.032" v="537" actId="20577"/>
        <pc:sldMkLst>
          <pc:docMk/>
          <pc:sldMk cId="3570900014" sldId="282"/>
        </pc:sldMkLst>
        <pc:spChg chg="mod">
          <ac:chgData name="Bhawani Shankar Sahu" userId="e5f9bc2e-d4bb-415b-bd8a-e25372d6a074" providerId="ADAL" clId="{5EB64586-6063-4006-A882-A4C1A0D6ADD9}" dt="2022-10-31T19:25:44.032" v="537" actId="20577"/>
          <ac:spMkLst>
            <pc:docMk/>
            <pc:sldMk cId="3570900014" sldId="282"/>
            <ac:spMk id="2" creationId="{ED573AED-A188-D3BF-AD26-40B0EF4077B1}"/>
          </ac:spMkLst>
        </pc:spChg>
      </pc:sldChg>
      <pc:sldChg chg="modSp add mod">
        <pc:chgData name="Bhawani Shankar Sahu" userId="e5f9bc2e-d4bb-415b-bd8a-e25372d6a074" providerId="ADAL" clId="{5EB64586-6063-4006-A882-A4C1A0D6ADD9}" dt="2022-10-31T19:25:48.095" v="539" actId="20577"/>
        <pc:sldMkLst>
          <pc:docMk/>
          <pc:sldMk cId="341455992" sldId="283"/>
        </pc:sldMkLst>
        <pc:spChg chg="mod">
          <ac:chgData name="Bhawani Shankar Sahu" userId="e5f9bc2e-d4bb-415b-bd8a-e25372d6a074" providerId="ADAL" clId="{5EB64586-6063-4006-A882-A4C1A0D6ADD9}" dt="2022-10-31T19:25:48.095" v="539" actId="20577"/>
          <ac:spMkLst>
            <pc:docMk/>
            <pc:sldMk cId="341455992" sldId="283"/>
            <ac:spMk id="2" creationId="{098FDF7E-DC3C-CD0A-DEE2-61EF81A5D3BB}"/>
          </ac:spMkLst>
        </pc:spChg>
      </pc:sldChg>
      <pc:sldChg chg="addSp modSp add mod">
        <pc:chgData name="Bhawani Shankar Sahu" userId="e5f9bc2e-d4bb-415b-bd8a-e25372d6a074" providerId="ADAL" clId="{5EB64586-6063-4006-A882-A4C1A0D6ADD9}" dt="2022-11-01T02:30:09.315" v="754" actId="1076"/>
        <pc:sldMkLst>
          <pc:docMk/>
          <pc:sldMk cId="3593157793" sldId="714"/>
        </pc:sldMkLst>
        <pc:spChg chg="mod">
          <ac:chgData name="Bhawani Shankar Sahu" userId="e5f9bc2e-d4bb-415b-bd8a-e25372d6a074" providerId="ADAL" clId="{5EB64586-6063-4006-A882-A4C1A0D6ADD9}" dt="2022-10-31T19:28:01.159" v="551" actId="20577"/>
          <ac:spMkLst>
            <pc:docMk/>
            <pc:sldMk cId="3593157793" sldId="714"/>
            <ac:spMk id="2" creationId="{00000000-0000-0000-0000-000000000000}"/>
          </ac:spMkLst>
        </pc:spChg>
        <pc:spChg chg="mod">
          <ac:chgData name="Bhawani Shankar Sahu" userId="e5f9bc2e-d4bb-415b-bd8a-e25372d6a074" providerId="ADAL" clId="{5EB64586-6063-4006-A882-A4C1A0D6ADD9}" dt="2022-11-01T02:30:02.356" v="752" actId="20577"/>
          <ac:spMkLst>
            <pc:docMk/>
            <pc:sldMk cId="3593157793" sldId="714"/>
            <ac:spMk id="3" creationId="{00000000-0000-0000-0000-000000000000}"/>
          </ac:spMkLst>
        </pc:spChg>
        <pc:picChg chg="add mod">
          <ac:chgData name="Bhawani Shankar Sahu" userId="e5f9bc2e-d4bb-415b-bd8a-e25372d6a074" providerId="ADAL" clId="{5EB64586-6063-4006-A882-A4C1A0D6ADD9}" dt="2022-11-01T02:30:09.315" v="754" actId="1076"/>
          <ac:picMkLst>
            <pc:docMk/>
            <pc:sldMk cId="3593157793" sldId="714"/>
            <ac:picMk id="6" creationId="{4CE10CFA-35DB-A80C-746D-86E64C790EAD}"/>
          </ac:picMkLst>
        </pc:picChg>
      </pc:sldChg>
      <pc:sldChg chg="modSp add mod">
        <pc:chgData name="Bhawani Shankar Sahu" userId="e5f9bc2e-d4bb-415b-bd8a-e25372d6a074" providerId="ADAL" clId="{5EB64586-6063-4006-A882-A4C1A0D6ADD9}" dt="2022-10-31T19:28:13.595" v="560" actId="20577"/>
        <pc:sldMkLst>
          <pc:docMk/>
          <pc:sldMk cId="2303322380" sldId="715"/>
        </pc:sldMkLst>
        <pc:spChg chg="mod">
          <ac:chgData name="Bhawani Shankar Sahu" userId="e5f9bc2e-d4bb-415b-bd8a-e25372d6a074" providerId="ADAL" clId="{5EB64586-6063-4006-A882-A4C1A0D6ADD9}" dt="2022-10-31T19:28:13.595" v="560" actId="20577"/>
          <ac:spMkLst>
            <pc:docMk/>
            <pc:sldMk cId="2303322380" sldId="715"/>
            <ac:spMk id="2" creationId="{00000000-0000-0000-0000-000000000000}"/>
          </ac:spMkLst>
        </pc:spChg>
      </pc:sldChg>
      <pc:sldChg chg="addSp delSp modSp add mod">
        <pc:chgData name="Bhawani Shankar Sahu" userId="e5f9bc2e-d4bb-415b-bd8a-e25372d6a074" providerId="ADAL" clId="{5EB64586-6063-4006-A882-A4C1A0D6ADD9}" dt="2022-11-01T02:36:15.856" v="770" actId="20577"/>
        <pc:sldMkLst>
          <pc:docMk/>
          <pc:sldMk cId="1489135916" sldId="716"/>
        </pc:sldMkLst>
        <pc:spChg chg="mod">
          <ac:chgData name="Bhawani Shankar Sahu" userId="e5f9bc2e-d4bb-415b-bd8a-e25372d6a074" providerId="ADAL" clId="{5EB64586-6063-4006-A882-A4C1A0D6ADD9}" dt="2022-11-01T02:36:15.856" v="770" actId="20577"/>
          <ac:spMkLst>
            <pc:docMk/>
            <pc:sldMk cId="1489135916" sldId="716"/>
            <ac:spMk id="2" creationId="{00000000-0000-0000-0000-000000000000}"/>
          </ac:spMkLst>
        </pc:spChg>
        <pc:picChg chg="add del mod">
          <ac:chgData name="Bhawani Shankar Sahu" userId="e5f9bc2e-d4bb-415b-bd8a-e25372d6a074" providerId="ADAL" clId="{5EB64586-6063-4006-A882-A4C1A0D6ADD9}" dt="2022-11-01T02:36:10.414" v="765" actId="21"/>
          <ac:picMkLst>
            <pc:docMk/>
            <pc:sldMk cId="1489135916" sldId="716"/>
            <ac:picMk id="6" creationId="{41426D78-732F-3F96-1BAA-1A12CA6982E9}"/>
          </ac:picMkLst>
        </pc:picChg>
      </pc:sldChg>
      <pc:sldChg chg="addSp modSp add mod">
        <pc:chgData name="Bhawani Shankar Sahu" userId="e5f9bc2e-d4bb-415b-bd8a-e25372d6a074" providerId="ADAL" clId="{5EB64586-6063-4006-A882-A4C1A0D6ADD9}" dt="2022-11-01T02:36:40.686" v="777" actId="1076"/>
        <pc:sldMkLst>
          <pc:docMk/>
          <pc:sldMk cId="3823083925" sldId="717"/>
        </pc:sldMkLst>
        <pc:spChg chg="mod">
          <ac:chgData name="Bhawani Shankar Sahu" userId="e5f9bc2e-d4bb-415b-bd8a-e25372d6a074" providerId="ADAL" clId="{5EB64586-6063-4006-A882-A4C1A0D6ADD9}" dt="2022-10-31T19:28:35.624" v="583" actId="20577"/>
          <ac:spMkLst>
            <pc:docMk/>
            <pc:sldMk cId="3823083925" sldId="717"/>
            <ac:spMk id="2" creationId="{00000000-0000-0000-0000-000000000000}"/>
          </ac:spMkLst>
        </pc:spChg>
        <pc:spChg chg="mod">
          <ac:chgData name="Bhawani Shankar Sahu" userId="e5f9bc2e-d4bb-415b-bd8a-e25372d6a074" providerId="ADAL" clId="{5EB64586-6063-4006-A882-A4C1A0D6ADD9}" dt="2022-11-01T02:36:35.544" v="775" actId="20577"/>
          <ac:spMkLst>
            <pc:docMk/>
            <pc:sldMk cId="3823083925" sldId="717"/>
            <ac:spMk id="3" creationId="{00000000-0000-0000-0000-000000000000}"/>
          </ac:spMkLst>
        </pc:spChg>
        <pc:picChg chg="add mod">
          <ac:chgData name="Bhawani Shankar Sahu" userId="e5f9bc2e-d4bb-415b-bd8a-e25372d6a074" providerId="ADAL" clId="{5EB64586-6063-4006-A882-A4C1A0D6ADD9}" dt="2022-11-01T02:36:40.686" v="777" actId="1076"/>
          <ac:picMkLst>
            <pc:docMk/>
            <pc:sldMk cId="3823083925" sldId="717"/>
            <ac:picMk id="5" creationId="{4B48DF71-6148-467C-86AC-E8273F4027FB}"/>
          </ac:picMkLst>
        </pc:picChg>
      </pc:sldChg>
      <pc:sldChg chg="modSp add mod">
        <pc:chgData name="Bhawani Shankar Sahu" userId="e5f9bc2e-d4bb-415b-bd8a-e25372d6a074" providerId="ADAL" clId="{5EB64586-6063-4006-A882-A4C1A0D6ADD9}" dt="2022-10-31T19:28:57.844" v="603" actId="20577"/>
        <pc:sldMkLst>
          <pc:docMk/>
          <pc:sldMk cId="3407292409" sldId="718"/>
        </pc:sldMkLst>
        <pc:spChg chg="mod">
          <ac:chgData name="Bhawani Shankar Sahu" userId="e5f9bc2e-d4bb-415b-bd8a-e25372d6a074" providerId="ADAL" clId="{5EB64586-6063-4006-A882-A4C1A0D6ADD9}" dt="2022-10-31T19:28:57.844" v="603" actId="20577"/>
          <ac:spMkLst>
            <pc:docMk/>
            <pc:sldMk cId="3407292409" sldId="718"/>
            <ac:spMk id="2" creationId="{00000000-0000-0000-0000-000000000000}"/>
          </ac:spMkLst>
        </pc:spChg>
      </pc:sldChg>
      <pc:sldChg chg="addSp modSp add mod">
        <pc:chgData name="Bhawani Shankar Sahu" userId="e5f9bc2e-d4bb-415b-bd8a-e25372d6a074" providerId="ADAL" clId="{5EB64586-6063-4006-A882-A4C1A0D6ADD9}" dt="2022-11-01T02:38:39.197" v="803" actId="1076"/>
        <pc:sldMkLst>
          <pc:docMk/>
          <pc:sldMk cId="1083711450" sldId="719"/>
        </pc:sldMkLst>
        <pc:spChg chg="mod">
          <ac:chgData name="Bhawani Shankar Sahu" userId="e5f9bc2e-d4bb-415b-bd8a-e25372d6a074" providerId="ADAL" clId="{5EB64586-6063-4006-A882-A4C1A0D6ADD9}" dt="2022-10-31T19:29:16.998" v="612" actId="20577"/>
          <ac:spMkLst>
            <pc:docMk/>
            <pc:sldMk cId="1083711450" sldId="719"/>
            <ac:spMk id="2" creationId="{00000000-0000-0000-0000-000000000000}"/>
          </ac:spMkLst>
        </pc:spChg>
        <pc:spChg chg="mod">
          <ac:chgData name="Bhawani Shankar Sahu" userId="e5f9bc2e-d4bb-415b-bd8a-e25372d6a074" providerId="ADAL" clId="{5EB64586-6063-4006-A882-A4C1A0D6ADD9}" dt="2022-11-01T02:38:35.126" v="801" actId="20577"/>
          <ac:spMkLst>
            <pc:docMk/>
            <pc:sldMk cId="1083711450" sldId="719"/>
            <ac:spMk id="3" creationId="{00000000-0000-0000-0000-000000000000}"/>
          </ac:spMkLst>
        </pc:spChg>
        <pc:picChg chg="add mod">
          <ac:chgData name="Bhawani Shankar Sahu" userId="e5f9bc2e-d4bb-415b-bd8a-e25372d6a074" providerId="ADAL" clId="{5EB64586-6063-4006-A882-A4C1A0D6ADD9}" dt="2022-11-01T02:38:39.197" v="803" actId="1076"/>
          <ac:picMkLst>
            <pc:docMk/>
            <pc:sldMk cId="1083711450" sldId="719"/>
            <ac:picMk id="6" creationId="{248ADD24-5727-F249-F2CE-421EE5D3ACBD}"/>
          </ac:picMkLst>
        </pc:picChg>
      </pc:sldChg>
      <pc:sldChg chg="modSp add mod">
        <pc:chgData name="Bhawani Shankar Sahu" userId="e5f9bc2e-d4bb-415b-bd8a-e25372d6a074" providerId="ADAL" clId="{5EB64586-6063-4006-A882-A4C1A0D6ADD9}" dt="2022-10-31T19:29:38.184" v="634" actId="20577"/>
        <pc:sldMkLst>
          <pc:docMk/>
          <pc:sldMk cId="3165497415" sldId="720"/>
        </pc:sldMkLst>
        <pc:spChg chg="mod">
          <ac:chgData name="Bhawani Shankar Sahu" userId="e5f9bc2e-d4bb-415b-bd8a-e25372d6a074" providerId="ADAL" clId="{5EB64586-6063-4006-A882-A4C1A0D6ADD9}" dt="2022-10-31T19:29:38.184" v="634" actId="20577"/>
          <ac:spMkLst>
            <pc:docMk/>
            <pc:sldMk cId="3165497415" sldId="720"/>
            <ac:spMk id="2" creationId="{00000000-0000-0000-0000-000000000000}"/>
          </ac:spMkLst>
        </pc:spChg>
      </pc:sldChg>
      <pc:sldChg chg="addSp modSp add mod">
        <pc:chgData name="Bhawani Shankar Sahu" userId="e5f9bc2e-d4bb-415b-bd8a-e25372d6a074" providerId="ADAL" clId="{5EB64586-6063-4006-A882-A4C1A0D6ADD9}" dt="2022-11-01T02:39:52.903" v="811" actId="1076"/>
        <pc:sldMkLst>
          <pc:docMk/>
          <pc:sldMk cId="2672076197" sldId="721"/>
        </pc:sldMkLst>
        <pc:spChg chg="mod">
          <ac:chgData name="Bhawani Shankar Sahu" userId="e5f9bc2e-d4bb-415b-bd8a-e25372d6a074" providerId="ADAL" clId="{5EB64586-6063-4006-A882-A4C1A0D6ADD9}" dt="2022-10-31T19:29:50.485" v="643" actId="20577"/>
          <ac:spMkLst>
            <pc:docMk/>
            <pc:sldMk cId="2672076197" sldId="721"/>
            <ac:spMk id="2" creationId="{00000000-0000-0000-0000-000000000000}"/>
          </ac:spMkLst>
        </pc:spChg>
        <pc:spChg chg="mod">
          <ac:chgData name="Bhawani Shankar Sahu" userId="e5f9bc2e-d4bb-415b-bd8a-e25372d6a074" providerId="ADAL" clId="{5EB64586-6063-4006-A882-A4C1A0D6ADD9}" dt="2022-11-01T02:39:47.847" v="809" actId="5793"/>
          <ac:spMkLst>
            <pc:docMk/>
            <pc:sldMk cId="2672076197" sldId="721"/>
            <ac:spMk id="3" creationId="{00000000-0000-0000-0000-000000000000}"/>
          </ac:spMkLst>
        </pc:spChg>
        <pc:picChg chg="add mod">
          <ac:chgData name="Bhawani Shankar Sahu" userId="e5f9bc2e-d4bb-415b-bd8a-e25372d6a074" providerId="ADAL" clId="{5EB64586-6063-4006-A882-A4C1A0D6ADD9}" dt="2022-11-01T02:39:52.903" v="811" actId="1076"/>
          <ac:picMkLst>
            <pc:docMk/>
            <pc:sldMk cId="2672076197" sldId="721"/>
            <ac:picMk id="6" creationId="{DD3E9845-4AA6-6F09-B477-0D1F88CF8BE5}"/>
          </ac:picMkLst>
        </pc:picChg>
      </pc:sldChg>
      <pc:sldChg chg="modSp add mod">
        <pc:chgData name="Bhawani Shankar Sahu" userId="e5f9bc2e-d4bb-415b-bd8a-e25372d6a074" providerId="ADAL" clId="{5EB64586-6063-4006-A882-A4C1A0D6ADD9}" dt="2022-10-31T19:30:01.667" v="652" actId="20577"/>
        <pc:sldMkLst>
          <pc:docMk/>
          <pc:sldMk cId="992719050" sldId="722"/>
        </pc:sldMkLst>
        <pc:spChg chg="mod">
          <ac:chgData name="Bhawani Shankar Sahu" userId="e5f9bc2e-d4bb-415b-bd8a-e25372d6a074" providerId="ADAL" clId="{5EB64586-6063-4006-A882-A4C1A0D6ADD9}" dt="2022-10-31T19:30:01.667" v="652" actId="20577"/>
          <ac:spMkLst>
            <pc:docMk/>
            <pc:sldMk cId="992719050" sldId="722"/>
            <ac:spMk id="2" creationId="{00000000-0000-0000-0000-000000000000}"/>
          </ac:spMkLst>
        </pc:spChg>
      </pc:sldChg>
      <pc:sldChg chg="modSp add mod">
        <pc:chgData name="Bhawani Shankar Sahu" userId="e5f9bc2e-d4bb-415b-bd8a-e25372d6a074" providerId="ADAL" clId="{5EB64586-6063-4006-A882-A4C1A0D6ADD9}" dt="2022-10-31T19:30:18.814" v="675" actId="20577"/>
        <pc:sldMkLst>
          <pc:docMk/>
          <pc:sldMk cId="1970591786" sldId="723"/>
        </pc:sldMkLst>
        <pc:spChg chg="mod">
          <ac:chgData name="Bhawani Shankar Sahu" userId="e5f9bc2e-d4bb-415b-bd8a-e25372d6a074" providerId="ADAL" clId="{5EB64586-6063-4006-A882-A4C1A0D6ADD9}" dt="2022-10-31T19:30:18.814" v="675" actId="20577"/>
          <ac:spMkLst>
            <pc:docMk/>
            <pc:sldMk cId="1970591786" sldId="723"/>
            <ac:spMk id="2" creationId="{00000000-0000-0000-0000-000000000000}"/>
          </ac:spMkLst>
        </pc:spChg>
      </pc:sldChg>
      <pc:sldChg chg="modSp add mod">
        <pc:chgData name="Bhawani Shankar Sahu" userId="e5f9bc2e-d4bb-415b-bd8a-e25372d6a074" providerId="ADAL" clId="{5EB64586-6063-4006-A882-A4C1A0D6ADD9}" dt="2022-10-31T19:30:26.445" v="684" actId="20577"/>
        <pc:sldMkLst>
          <pc:docMk/>
          <pc:sldMk cId="2004534350" sldId="724"/>
        </pc:sldMkLst>
        <pc:spChg chg="mod">
          <ac:chgData name="Bhawani Shankar Sahu" userId="e5f9bc2e-d4bb-415b-bd8a-e25372d6a074" providerId="ADAL" clId="{5EB64586-6063-4006-A882-A4C1A0D6ADD9}" dt="2022-10-31T19:30:26.445" v="684" actId="20577"/>
          <ac:spMkLst>
            <pc:docMk/>
            <pc:sldMk cId="2004534350" sldId="724"/>
            <ac:spMk id="2" creationId="{00000000-0000-0000-0000-000000000000}"/>
          </ac:spMkLst>
        </pc:spChg>
      </pc:sldChg>
      <pc:sldChg chg="modSp add mod">
        <pc:chgData name="Bhawani Shankar Sahu" userId="e5f9bc2e-d4bb-415b-bd8a-e25372d6a074" providerId="ADAL" clId="{5EB64586-6063-4006-A882-A4C1A0D6ADD9}" dt="2022-10-31T19:30:39.132" v="693" actId="20577"/>
        <pc:sldMkLst>
          <pc:docMk/>
          <pc:sldMk cId="2277928483" sldId="725"/>
        </pc:sldMkLst>
        <pc:spChg chg="mod">
          <ac:chgData name="Bhawani Shankar Sahu" userId="e5f9bc2e-d4bb-415b-bd8a-e25372d6a074" providerId="ADAL" clId="{5EB64586-6063-4006-A882-A4C1A0D6ADD9}" dt="2022-10-31T19:30:39.132" v="693" actId="20577"/>
          <ac:spMkLst>
            <pc:docMk/>
            <pc:sldMk cId="2277928483" sldId="725"/>
            <ac:spMk id="2" creationId="{00000000-0000-0000-0000-000000000000}"/>
          </ac:spMkLst>
        </pc:spChg>
      </pc:sldChg>
      <pc:sldChg chg="addSp modSp add mod">
        <pc:chgData name="Bhawani Shankar Sahu" userId="e5f9bc2e-d4bb-415b-bd8a-e25372d6a074" providerId="ADAL" clId="{5EB64586-6063-4006-A882-A4C1A0D6ADD9}" dt="2022-11-01T02:42:36.341" v="818" actId="14100"/>
        <pc:sldMkLst>
          <pc:docMk/>
          <pc:sldMk cId="363745234" sldId="726"/>
        </pc:sldMkLst>
        <pc:spChg chg="mod">
          <ac:chgData name="Bhawani Shankar Sahu" userId="e5f9bc2e-d4bb-415b-bd8a-e25372d6a074" providerId="ADAL" clId="{5EB64586-6063-4006-A882-A4C1A0D6ADD9}" dt="2022-10-31T19:31:34.487" v="737" actId="20577"/>
          <ac:spMkLst>
            <pc:docMk/>
            <pc:sldMk cId="363745234" sldId="726"/>
            <ac:spMk id="2" creationId="{00000000-0000-0000-0000-000000000000}"/>
          </ac:spMkLst>
        </pc:spChg>
        <pc:spChg chg="mod">
          <ac:chgData name="Bhawani Shankar Sahu" userId="e5f9bc2e-d4bb-415b-bd8a-e25372d6a074" providerId="ADAL" clId="{5EB64586-6063-4006-A882-A4C1A0D6ADD9}" dt="2022-11-01T02:42:25.298" v="815" actId="20577"/>
          <ac:spMkLst>
            <pc:docMk/>
            <pc:sldMk cId="363745234" sldId="726"/>
            <ac:spMk id="3" creationId="{00000000-0000-0000-0000-000000000000}"/>
          </ac:spMkLst>
        </pc:spChg>
        <pc:picChg chg="add mod">
          <ac:chgData name="Bhawani Shankar Sahu" userId="e5f9bc2e-d4bb-415b-bd8a-e25372d6a074" providerId="ADAL" clId="{5EB64586-6063-4006-A882-A4C1A0D6ADD9}" dt="2022-11-01T02:42:36.341" v="818" actId="14100"/>
          <ac:picMkLst>
            <pc:docMk/>
            <pc:sldMk cId="363745234" sldId="726"/>
            <ac:picMk id="6" creationId="{67573DFF-922C-71D1-EBBB-0FB500958BDC}"/>
          </ac:picMkLst>
        </pc:picChg>
      </pc:sldChg>
      <pc:sldChg chg="modSp add mod">
        <pc:chgData name="Bhawani Shankar Sahu" userId="e5f9bc2e-d4bb-415b-bd8a-e25372d6a074" providerId="ADAL" clId="{5EB64586-6063-4006-A882-A4C1A0D6ADD9}" dt="2022-10-31T19:31:30.753" v="735" actId="20577"/>
        <pc:sldMkLst>
          <pc:docMk/>
          <pc:sldMk cId="3390419510" sldId="727"/>
        </pc:sldMkLst>
        <pc:spChg chg="mod">
          <ac:chgData name="Bhawani Shankar Sahu" userId="e5f9bc2e-d4bb-415b-bd8a-e25372d6a074" providerId="ADAL" clId="{5EB64586-6063-4006-A882-A4C1A0D6ADD9}" dt="2022-10-31T19:31:30.753" v="735" actId="20577"/>
          <ac:spMkLst>
            <pc:docMk/>
            <pc:sldMk cId="3390419510" sldId="727"/>
            <ac:spMk id="2" creationId="{00000000-0000-0000-0000-000000000000}"/>
          </ac:spMkLst>
        </pc:spChg>
      </pc:sldChg>
      <pc:sldChg chg="addSp delSp modSp add mod">
        <pc:chgData name="Bhawani Shankar Sahu" userId="e5f9bc2e-d4bb-415b-bd8a-e25372d6a074" providerId="ADAL" clId="{5EB64586-6063-4006-A882-A4C1A0D6ADD9}" dt="2022-11-01T10:42:06.928" v="820" actId="22"/>
        <pc:sldMkLst>
          <pc:docMk/>
          <pc:sldMk cId="1324558079" sldId="728"/>
        </pc:sldMkLst>
        <pc:spChg chg="mod">
          <ac:chgData name="Bhawani Shankar Sahu" userId="e5f9bc2e-d4bb-415b-bd8a-e25372d6a074" providerId="ADAL" clId="{5EB64586-6063-4006-A882-A4C1A0D6ADD9}" dt="2022-10-31T19:31:25.604" v="733" actId="20577"/>
          <ac:spMkLst>
            <pc:docMk/>
            <pc:sldMk cId="1324558079" sldId="728"/>
            <ac:spMk id="2" creationId="{00000000-0000-0000-0000-000000000000}"/>
          </ac:spMkLst>
        </pc:spChg>
        <pc:spChg chg="add del">
          <ac:chgData name="Bhawani Shankar Sahu" userId="e5f9bc2e-d4bb-415b-bd8a-e25372d6a074" providerId="ADAL" clId="{5EB64586-6063-4006-A882-A4C1A0D6ADD9}" dt="2022-11-01T10:42:06.928" v="820" actId="22"/>
          <ac:spMkLst>
            <pc:docMk/>
            <pc:sldMk cId="1324558079" sldId="728"/>
            <ac:spMk id="7" creationId="{C4E70197-D84C-8648-65F4-836562B14FFA}"/>
          </ac:spMkLst>
        </pc:spChg>
      </pc:sldChg>
      <pc:sldChg chg="addSp modSp new mod">
        <pc:chgData name="Bhawani Shankar Sahu" userId="e5f9bc2e-d4bb-415b-bd8a-e25372d6a074" providerId="ADAL" clId="{5EB64586-6063-4006-A882-A4C1A0D6ADD9}" dt="2022-11-01T02:28:47.226" v="748" actId="14100"/>
        <pc:sldMkLst>
          <pc:docMk/>
          <pc:sldMk cId="413793159" sldId="729"/>
        </pc:sldMkLst>
        <pc:spChg chg="mod">
          <ac:chgData name="Bhawani Shankar Sahu" userId="e5f9bc2e-d4bb-415b-bd8a-e25372d6a074" providerId="ADAL" clId="{5EB64586-6063-4006-A882-A4C1A0D6ADD9}" dt="2022-11-01T02:27:57.318" v="739"/>
          <ac:spMkLst>
            <pc:docMk/>
            <pc:sldMk cId="413793159" sldId="729"/>
            <ac:spMk id="2" creationId="{AEF34EA4-9FEC-3FF7-4203-6DAC1BCAA1C5}"/>
          </ac:spMkLst>
        </pc:spChg>
        <pc:spChg chg="mod">
          <ac:chgData name="Bhawani Shankar Sahu" userId="e5f9bc2e-d4bb-415b-bd8a-e25372d6a074" providerId="ADAL" clId="{5EB64586-6063-4006-A882-A4C1A0D6ADD9}" dt="2022-11-01T02:28:19.934" v="745" actId="20577"/>
          <ac:spMkLst>
            <pc:docMk/>
            <pc:sldMk cId="413793159" sldId="729"/>
            <ac:spMk id="3" creationId="{D32FFDD5-637E-2B8A-F79D-CB52EA8F6E86}"/>
          </ac:spMkLst>
        </pc:spChg>
        <pc:picChg chg="add mod">
          <ac:chgData name="Bhawani Shankar Sahu" userId="e5f9bc2e-d4bb-415b-bd8a-e25372d6a074" providerId="ADAL" clId="{5EB64586-6063-4006-A882-A4C1A0D6ADD9}" dt="2022-11-01T02:28:47.226" v="748" actId="14100"/>
          <ac:picMkLst>
            <pc:docMk/>
            <pc:sldMk cId="413793159" sldId="729"/>
            <ac:picMk id="5" creationId="{910EB9CD-25BD-C959-9281-038338A87B8C}"/>
          </ac:picMkLst>
        </pc:picChg>
      </pc:sldChg>
      <pc:sldChg chg="addSp modSp new mod">
        <pc:chgData name="Bhawani Shankar Sahu" userId="e5f9bc2e-d4bb-415b-bd8a-e25372d6a074" providerId="ADAL" clId="{5EB64586-6063-4006-A882-A4C1A0D6ADD9}" dt="2022-11-01T02:33:45.473" v="762" actId="14100"/>
        <pc:sldMkLst>
          <pc:docMk/>
          <pc:sldMk cId="1406932354" sldId="730"/>
        </pc:sldMkLst>
        <pc:spChg chg="mod">
          <ac:chgData name="Bhawani Shankar Sahu" userId="e5f9bc2e-d4bb-415b-bd8a-e25372d6a074" providerId="ADAL" clId="{5EB64586-6063-4006-A882-A4C1A0D6ADD9}" dt="2022-11-01T02:30:48.209" v="756"/>
          <ac:spMkLst>
            <pc:docMk/>
            <pc:sldMk cId="1406932354" sldId="730"/>
            <ac:spMk id="2" creationId="{B6AE416E-4881-B18D-1F23-ED01F922AEB1}"/>
          </ac:spMkLst>
        </pc:spChg>
        <pc:spChg chg="mod">
          <ac:chgData name="Bhawani Shankar Sahu" userId="e5f9bc2e-d4bb-415b-bd8a-e25372d6a074" providerId="ADAL" clId="{5EB64586-6063-4006-A882-A4C1A0D6ADD9}" dt="2022-11-01T02:31:01.963" v="759" actId="20577"/>
          <ac:spMkLst>
            <pc:docMk/>
            <pc:sldMk cId="1406932354" sldId="730"/>
            <ac:spMk id="3" creationId="{6F0E7251-9947-BD59-2138-DDC8DE99C39F}"/>
          </ac:spMkLst>
        </pc:spChg>
        <pc:picChg chg="add mod">
          <ac:chgData name="Bhawani Shankar Sahu" userId="e5f9bc2e-d4bb-415b-bd8a-e25372d6a074" providerId="ADAL" clId="{5EB64586-6063-4006-A882-A4C1A0D6ADD9}" dt="2022-11-01T02:33:45.473" v="762" actId="14100"/>
          <ac:picMkLst>
            <pc:docMk/>
            <pc:sldMk cId="1406932354" sldId="730"/>
            <ac:picMk id="5" creationId="{0BEE92E4-9EAF-2161-AB18-203C1C6D6669}"/>
          </ac:picMkLst>
        </pc:picChg>
      </pc:sldChg>
      <pc:sldChg chg="addSp modSp new mod">
        <pc:chgData name="Bhawani Shankar Sahu" userId="e5f9bc2e-d4bb-415b-bd8a-e25372d6a074" providerId="ADAL" clId="{5EB64586-6063-4006-A882-A4C1A0D6ADD9}" dt="2022-11-01T10:48:55.714" v="841" actId="1076"/>
        <pc:sldMkLst>
          <pc:docMk/>
          <pc:sldMk cId="2862446817" sldId="731"/>
        </pc:sldMkLst>
        <pc:spChg chg="mod">
          <ac:chgData name="Bhawani Shankar Sahu" userId="e5f9bc2e-d4bb-415b-bd8a-e25372d6a074" providerId="ADAL" clId="{5EB64586-6063-4006-A882-A4C1A0D6ADD9}" dt="2022-11-01T10:42:11.808" v="822"/>
          <ac:spMkLst>
            <pc:docMk/>
            <pc:sldMk cId="2862446817" sldId="731"/>
            <ac:spMk id="2" creationId="{5C5584C3-7BD9-2C92-8ED4-EA74E786CA25}"/>
          </ac:spMkLst>
        </pc:spChg>
        <pc:spChg chg="mod">
          <ac:chgData name="Bhawani Shankar Sahu" userId="e5f9bc2e-d4bb-415b-bd8a-e25372d6a074" providerId="ADAL" clId="{5EB64586-6063-4006-A882-A4C1A0D6ADD9}" dt="2022-11-01T10:44:00.450" v="836" actId="14100"/>
          <ac:spMkLst>
            <pc:docMk/>
            <pc:sldMk cId="2862446817" sldId="731"/>
            <ac:spMk id="3" creationId="{5CAF780F-1CB3-871C-7934-DDC2963F1DCD}"/>
          </ac:spMkLst>
        </pc:spChg>
        <pc:picChg chg="add mod">
          <ac:chgData name="Bhawani Shankar Sahu" userId="e5f9bc2e-d4bb-415b-bd8a-e25372d6a074" providerId="ADAL" clId="{5EB64586-6063-4006-A882-A4C1A0D6ADD9}" dt="2022-11-01T10:48:55.714" v="841" actId="1076"/>
          <ac:picMkLst>
            <pc:docMk/>
            <pc:sldMk cId="2862446817" sldId="731"/>
            <ac:picMk id="5" creationId="{82C9197A-7A3B-E4B2-8E7E-2E891687BE04}"/>
          </ac:picMkLst>
        </pc:picChg>
        <pc:picChg chg="add mod modCrop">
          <ac:chgData name="Bhawani Shankar Sahu" userId="e5f9bc2e-d4bb-415b-bd8a-e25372d6a074" providerId="ADAL" clId="{5EB64586-6063-4006-A882-A4C1A0D6ADD9}" dt="2022-11-01T10:48:53.429" v="840" actId="1076"/>
          <ac:picMkLst>
            <pc:docMk/>
            <pc:sldMk cId="2862446817" sldId="731"/>
            <ac:picMk id="7" creationId="{E3F9A1C0-DAD8-01F4-8F6D-11A68A77263D}"/>
          </ac:picMkLst>
        </pc:picChg>
      </pc:sldChg>
      <pc:sldChg chg="modSp new mod">
        <pc:chgData name="Bhawani Shankar Sahu" userId="e5f9bc2e-d4bb-415b-bd8a-e25372d6a074" providerId="ADAL" clId="{5EB64586-6063-4006-A882-A4C1A0D6ADD9}" dt="2022-11-01T16:53:54.247" v="872" actId="11"/>
        <pc:sldMkLst>
          <pc:docMk/>
          <pc:sldMk cId="3033092981" sldId="732"/>
        </pc:sldMkLst>
        <pc:spChg chg="mod">
          <ac:chgData name="Bhawani Shankar Sahu" userId="e5f9bc2e-d4bb-415b-bd8a-e25372d6a074" providerId="ADAL" clId="{5EB64586-6063-4006-A882-A4C1A0D6ADD9}" dt="2022-11-01T16:35:19.493" v="859" actId="20577"/>
          <ac:spMkLst>
            <pc:docMk/>
            <pc:sldMk cId="3033092981" sldId="732"/>
            <ac:spMk id="2" creationId="{B7084705-61D7-2185-4DA0-4FDF1DFAE0A9}"/>
          </ac:spMkLst>
        </pc:spChg>
        <pc:spChg chg="mod">
          <ac:chgData name="Bhawani Shankar Sahu" userId="e5f9bc2e-d4bb-415b-bd8a-e25372d6a074" providerId="ADAL" clId="{5EB64586-6063-4006-A882-A4C1A0D6ADD9}" dt="2022-11-01T16:53:54.247" v="872" actId="11"/>
          <ac:spMkLst>
            <pc:docMk/>
            <pc:sldMk cId="3033092981" sldId="732"/>
            <ac:spMk id="3" creationId="{2C234797-E29E-D0DA-25EB-07CEE6ADCE16}"/>
          </ac:spMkLst>
        </pc:spChg>
      </pc:sldChg>
      <pc:sldChg chg="modSp new mod">
        <pc:chgData name="Bhawani Shankar Sahu" userId="e5f9bc2e-d4bb-415b-bd8a-e25372d6a074" providerId="ADAL" clId="{5EB64586-6063-4006-A882-A4C1A0D6ADD9}" dt="2022-11-01T16:54:09.456" v="873"/>
        <pc:sldMkLst>
          <pc:docMk/>
          <pc:sldMk cId="1621904710" sldId="733"/>
        </pc:sldMkLst>
        <pc:spChg chg="mod">
          <ac:chgData name="Bhawani Shankar Sahu" userId="e5f9bc2e-d4bb-415b-bd8a-e25372d6a074" providerId="ADAL" clId="{5EB64586-6063-4006-A882-A4C1A0D6ADD9}" dt="2022-11-01T16:54:09.456" v="873"/>
          <ac:spMkLst>
            <pc:docMk/>
            <pc:sldMk cId="1621904710" sldId="733"/>
            <ac:spMk id="2" creationId="{E3DAD62D-AC9F-20C7-69F3-958E3A765B66}"/>
          </ac:spMkLst>
        </pc:spChg>
      </pc:sldChg>
      <pc:sldChg chg="modSp new mod">
        <pc:chgData name="Bhawani Shankar Sahu" userId="e5f9bc2e-d4bb-415b-bd8a-e25372d6a074" providerId="ADAL" clId="{5EB64586-6063-4006-A882-A4C1A0D6ADD9}" dt="2022-11-01T16:58:45.746" v="889"/>
        <pc:sldMkLst>
          <pc:docMk/>
          <pc:sldMk cId="1961637821" sldId="734"/>
        </pc:sldMkLst>
        <pc:spChg chg="mod">
          <ac:chgData name="Bhawani Shankar Sahu" userId="e5f9bc2e-d4bb-415b-bd8a-e25372d6a074" providerId="ADAL" clId="{5EB64586-6063-4006-A882-A4C1A0D6ADD9}" dt="2022-11-01T16:56:31.446" v="875"/>
          <ac:spMkLst>
            <pc:docMk/>
            <pc:sldMk cId="1961637821" sldId="734"/>
            <ac:spMk id="2" creationId="{D47450FF-0BDF-D276-94DC-FC0D927060DB}"/>
          </ac:spMkLst>
        </pc:spChg>
        <pc:spChg chg="mod">
          <ac:chgData name="Bhawani Shankar Sahu" userId="e5f9bc2e-d4bb-415b-bd8a-e25372d6a074" providerId="ADAL" clId="{5EB64586-6063-4006-A882-A4C1A0D6ADD9}" dt="2022-11-01T16:58:45.746" v="889"/>
          <ac:spMkLst>
            <pc:docMk/>
            <pc:sldMk cId="1961637821" sldId="734"/>
            <ac:spMk id="3" creationId="{62A80B61-C4C0-68A5-AE51-70107DAFBCFE}"/>
          </ac:spMkLst>
        </pc:spChg>
      </pc:sldChg>
      <pc:sldChg chg="addSp modSp new mod">
        <pc:chgData name="Bhawani Shankar Sahu" userId="e5f9bc2e-d4bb-415b-bd8a-e25372d6a074" providerId="ADAL" clId="{5EB64586-6063-4006-A882-A4C1A0D6ADD9}" dt="2022-11-02T01:52:16.111" v="912" actId="12"/>
        <pc:sldMkLst>
          <pc:docMk/>
          <pc:sldMk cId="4274591031" sldId="735"/>
        </pc:sldMkLst>
        <pc:spChg chg="mod">
          <ac:chgData name="Bhawani Shankar Sahu" userId="e5f9bc2e-d4bb-415b-bd8a-e25372d6a074" providerId="ADAL" clId="{5EB64586-6063-4006-A882-A4C1A0D6ADD9}" dt="2022-11-02T01:51:52.642" v="908" actId="1076"/>
          <ac:spMkLst>
            <pc:docMk/>
            <pc:sldMk cId="4274591031" sldId="735"/>
            <ac:spMk id="2" creationId="{E20FA8CA-4020-420C-5BD7-B1924AE64210}"/>
          </ac:spMkLst>
        </pc:spChg>
        <pc:spChg chg="mod">
          <ac:chgData name="Bhawani Shankar Sahu" userId="e5f9bc2e-d4bb-415b-bd8a-e25372d6a074" providerId="ADAL" clId="{5EB64586-6063-4006-A882-A4C1A0D6ADD9}" dt="2022-11-02T01:52:16.111" v="912" actId="12"/>
          <ac:spMkLst>
            <pc:docMk/>
            <pc:sldMk cId="4274591031" sldId="735"/>
            <ac:spMk id="3" creationId="{F80DBE9A-FBC3-2D75-04EE-EA07D0C97590}"/>
          </ac:spMkLst>
        </pc:spChg>
        <pc:picChg chg="add mod">
          <ac:chgData name="Bhawani Shankar Sahu" userId="e5f9bc2e-d4bb-415b-bd8a-e25372d6a074" providerId="ADAL" clId="{5EB64586-6063-4006-A882-A4C1A0D6ADD9}" dt="2022-11-02T01:52:07.715" v="911" actId="1076"/>
          <ac:picMkLst>
            <pc:docMk/>
            <pc:sldMk cId="4274591031" sldId="735"/>
            <ac:picMk id="1026" creationId="{7295B38F-8164-28D0-46F6-DAF3A6437AF0}"/>
          </ac:picMkLst>
        </pc:picChg>
      </pc:sldChg>
      <pc:sldChg chg="addSp delSp modSp new mod">
        <pc:chgData name="Bhawani Shankar Sahu" userId="e5f9bc2e-d4bb-415b-bd8a-e25372d6a074" providerId="ADAL" clId="{5EB64586-6063-4006-A882-A4C1A0D6ADD9}" dt="2022-11-02T02:07:59.462" v="928" actId="1076"/>
        <pc:sldMkLst>
          <pc:docMk/>
          <pc:sldMk cId="3238333675" sldId="736"/>
        </pc:sldMkLst>
        <pc:spChg chg="mod">
          <ac:chgData name="Bhawani Shankar Sahu" userId="e5f9bc2e-d4bb-415b-bd8a-e25372d6a074" providerId="ADAL" clId="{5EB64586-6063-4006-A882-A4C1A0D6ADD9}" dt="2022-11-02T02:06:23.245" v="914"/>
          <ac:spMkLst>
            <pc:docMk/>
            <pc:sldMk cId="3238333675" sldId="736"/>
            <ac:spMk id="2" creationId="{725F37E2-B02F-54BD-21AC-323D938E5477}"/>
          </ac:spMkLst>
        </pc:spChg>
        <pc:spChg chg="mod">
          <ac:chgData name="Bhawani Shankar Sahu" userId="e5f9bc2e-d4bb-415b-bd8a-e25372d6a074" providerId="ADAL" clId="{5EB64586-6063-4006-A882-A4C1A0D6ADD9}" dt="2022-11-02T02:07:10.300" v="923" actId="20577"/>
          <ac:spMkLst>
            <pc:docMk/>
            <pc:sldMk cId="3238333675" sldId="736"/>
            <ac:spMk id="3" creationId="{721208E7-90F8-B8A4-CA20-21E3AD311A1C}"/>
          </ac:spMkLst>
        </pc:spChg>
        <pc:spChg chg="add del">
          <ac:chgData name="Bhawani Shankar Sahu" userId="e5f9bc2e-d4bb-415b-bd8a-e25372d6a074" providerId="ADAL" clId="{5EB64586-6063-4006-A882-A4C1A0D6ADD9}" dt="2022-11-02T02:07:02.153" v="919"/>
          <ac:spMkLst>
            <pc:docMk/>
            <pc:sldMk cId="3238333675" sldId="736"/>
            <ac:spMk id="4" creationId="{E12485F9-C505-BAED-2878-DDA9A4F88061}"/>
          </ac:spMkLst>
        </pc:spChg>
        <pc:picChg chg="add mod">
          <ac:chgData name="Bhawani Shankar Sahu" userId="e5f9bc2e-d4bb-415b-bd8a-e25372d6a074" providerId="ADAL" clId="{5EB64586-6063-4006-A882-A4C1A0D6ADD9}" dt="2022-11-02T02:07:59.462" v="928" actId="1076"/>
          <ac:picMkLst>
            <pc:docMk/>
            <pc:sldMk cId="3238333675" sldId="736"/>
            <ac:picMk id="2051" creationId="{D0E4D7FD-1786-0DA6-0B4A-BD68AA37E95B}"/>
          </ac:picMkLst>
        </pc:picChg>
      </pc:sldChg>
      <pc:sldChg chg="modSp new mod">
        <pc:chgData name="Bhawani Shankar Sahu" userId="e5f9bc2e-d4bb-415b-bd8a-e25372d6a074" providerId="ADAL" clId="{5EB64586-6063-4006-A882-A4C1A0D6ADD9}" dt="2022-11-02T02:11:11.645" v="935" actId="12"/>
        <pc:sldMkLst>
          <pc:docMk/>
          <pc:sldMk cId="3040955083" sldId="737"/>
        </pc:sldMkLst>
        <pc:spChg chg="mod">
          <ac:chgData name="Bhawani Shankar Sahu" userId="e5f9bc2e-d4bb-415b-bd8a-e25372d6a074" providerId="ADAL" clId="{5EB64586-6063-4006-A882-A4C1A0D6ADD9}" dt="2022-11-02T02:10:14.857" v="930"/>
          <ac:spMkLst>
            <pc:docMk/>
            <pc:sldMk cId="3040955083" sldId="737"/>
            <ac:spMk id="2" creationId="{57B666BE-2B3B-FADE-125F-5A15024ECB40}"/>
          </ac:spMkLst>
        </pc:spChg>
        <pc:spChg chg="mod">
          <ac:chgData name="Bhawani Shankar Sahu" userId="e5f9bc2e-d4bb-415b-bd8a-e25372d6a074" providerId="ADAL" clId="{5EB64586-6063-4006-A882-A4C1A0D6ADD9}" dt="2022-11-02T02:11:11.645" v="935" actId="12"/>
          <ac:spMkLst>
            <pc:docMk/>
            <pc:sldMk cId="3040955083" sldId="737"/>
            <ac:spMk id="3" creationId="{6A12C6AA-5B5E-9358-BF67-6F0F7EBFF8AD}"/>
          </ac:spMkLst>
        </pc:spChg>
      </pc:sldChg>
      <pc:sldChg chg="modSp new mod">
        <pc:chgData name="Bhawani Shankar Sahu" userId="e5f9bc2e-d4bb-415b-bd8a-e25372d6a074" providerId="ADAL" clId="{5EB64586-6063-4006-A882-A4C1A0D6ADD9}" dt="2022-11-02T02:14:36.098" v="947" actId="12"/>
        <pc:sldMkLst>
          <pc:docMk/>
          <pc:sldMk cId="614645151" sldId="738"/>
        </pc:sldMkLst>
        <pc:spChg chg="mod">
          <ac:chgData name="Bhawani Shankar Sahu" userId="e5f9bc2e-d4bb-415b-bd8a-e25372d6a074" providerId="ADAL" clId="{5EB64586-6063-4006-A882-A4C1A0D6ADD9}" dt="2022-11-02T02:13:05.954" v="938" actId="20577"/>
          <ac:spMkLst>
            <pc:docMk/>
            <pc:sldMk cId="614645151" sldId="738"/>
            <ac:spMk id="2" creationId="{66572947-3FEE-B54D-0166-B08A17ACA2E7}"/>
          </ac:spMkLst>
        </pc:spChg>
        <pc:spChg chg="mod">
          <ac:chgData name="Bhawani Shankar Sahu" userId="e5f9bc2e-d4bb-415b-bd8a-e25372d6a074" providerId="ADAL" clId="{5EB64586-6063-4006-A882-A4C1A0D6ADD9}" dt="2022-11-02T02:14:36.098" v="947" actId="12"/>
          <ac:spMkLst>
            <pc:docMk/>
            <pc:sldMk cId="614645151" sldId="738"/>
            <ac:spMk id="3" creationId="{3875D1BC-8F3A-2579-4C85-10C9F477580D}"/>
          </ac:spMkLst>
        </pc:spChg>
      </pc:sldChg>
      <pc:sldChg chg="addSp delSp modSp new mod">
        <pc:chgData name="Bhawani Shankar Sahu" userId="e5f9bc2e-d4bb-415b-bd8a-e25372d6a074" providerId="ADAL" clId="{5EB64586-6063-4006-A882-A4C1A0D6ADD9}" dt="2022-11-02T02:16:29.569" v="974" actId="404"/>
        <pc:sldMkLst>
          <pc:docMk/>
          <pc:sldMk cId="502532221" sldId="739"/>
        </pc:sldMkLst>
        <pc:spChg chg="mod">
          <ac:chgData name="Bhawani Shankar Sahu" userId="e5f9bc2e-d4bb-415b-bd8a-e25372d6a074" providerId="ADAL" clId="{5EB64586-6063-4006-A882-A4C1A0D6ADD9}" dt="2022-11-02T02:14:45.603" v="965" actId="20577"/>
          <ac:spMkLst>
            <pc:docMk/>
            <pc:sldMk cId="502532221" sldId="739"/>
            <ac:spMk id="2" creationId="{EC61790A-C33C-75B1-AF83-5DD77CD95027}"/>
          </ac:spMkLst>
        </pc:spChg>
        <pc:spChg chg="del">
          <ac:chgData name="Bhawani Shankar Sahu" userId="e5f9bc2e-d4bb-415b-bd8a-e25372d6a074" providerId="ADAL" clId="{5EB64586-6063-4006-A882-A4C1A0D6ADD9}" dt="2022-11-02T02:15:10.613" v="966" actId="3680"/>
          <ac:spMkLst>
            <pc:docMk/>
            <pc:sldMk cId="502532221" sldId="739"/>
            <ac:spMk id="3" creationId="{FF05B206-D06C-980B-6E1B-6D4FA342C30F}"/>
          </ac:spMkLst>
        </pc:spChg>
        <pc:graphicFrameChg chg="add mod ord modGraphic">
          <ac:chgData name="Bhawani Shankar Sahu" userId="e5f9bc2e-d4bb-415b-bd8a-e25372d6a074" providerId="ADAL" clId="{5EB64586-6063-4006-A882-A4C1A0D6ADD9}" dt="2022-11-02T02:16:29.569" v="974" actId="404"/>
          <ac:graphicFrameMkLst>
            <pc:docMk/>
            <pc:sldMk cId="502532221" sldId="739"/>
            <ac:graphicFrameMk id="4" creationId="{E51F767D-27AF-ED84-AF09-2AEAB37ACE09}"/>
          </ac:graphicFrameMkLst>
        </pc:graphicFrameChg>
      </pc:sldChg>
      <pc:sldChg chg="modSp new mod">
        <pc:chgData name="Bhawani Shankar Sahu" userId="e5f9bc2e-d4bb-415b-bd8a-e25372d6a074" providerId="ADAL" clId="{5EB64586-6063-4006-A882-A4C1A0D6ADD9}" dt="2022-11-02T02:20:56.131" v="1048" actId="12"/>
        <pc:sldMkLst>
          <pc:docMk/>
          <pc:sldMk cId="4217648157" sldId="740"/>
        </pc:sldMkLst>
        <pc:spChg chg="mod">
          <ac:chgData name="Bhawani Shankar Sahu" userId="e5f9bc2e-d4bb-415b-bd8a-e25372d6a074" providerId="ADAL" clId="{5EB64586-6063-4006-A882-A4C1A0D6ADD9}" dt="2022-11-02T02:17:17.079" v="1012" actId="20577"/>
          <ac:spMkLst>
            <pc:docMk/>
            <pc:sldMk cId="4217648157" sldId="740"/>
            <ac:spMk id="2" creationId="{4E397002-C520-FF38-D7B9-AEA612E524B4}"/>
          </ac:spMkLst>
        </pc:spChg>
        <pc:spChg chg="mod">
          <ac:chgData name="Bhawani Shankar Sahu" userId="e5f9bc2e-d4bb-415b-bd8a-e25372d6a074" providerId="ADAL" clId="{5EB64586-6063-4006-A882-A4C1A0D6ADD9}" dt="2022-11-02T02:20:56.131" v="1048" actId="12"/>
          <ac:spMkLst>
            <pc:docMk/>
            <pc:sldMk cId="4217648157" sldId="740"/>
            <ac:spMk id="3" creationId="{E7C53CEB-1265-26E0-C691-5120447E9995}"/>
          </ac:spMkLst>
        </pc:spChg>
      </pc:sldChg>
      <pc:sldChg chg="modSp new mod">
        <pc:chgData name="Bhawani Shankar Sahu" userId="e5f9bc2e-d4bb-415b-bd8a-e25372d6a074" providerId="ADAL" clId="{5EB64586-6063-4006-A882-A4C1A0D6ADD9}" dt="2022-11-02T02:22:06.343" v="1065" actId="12"/>
        <pc:sldMkLst>
          <pc:docMk/>
          <pc:sldMk cId="533739171" sldId="741"/>
        </pc:sldMkLst>
        <pc:spChg chg="mod">
          <ac:chgData name="Bhawani Shankar Sahu" userId="e5f9bc2e-d4bb-415b-bd8a-e25372d6a074" providerId="ADAL" clId="{5EB64586-6063-4006-A882-A4C1A0D6ADD9}" dt="2022-11-02T02:21:06.900" v="1050"/>
          <ac:spMkLst>
            <pc:docMk/>
            <pc:sldMk cId="533739171" sldId="741"/>
            <ac:spMk id="2" creationId="{6E15E6F7-829F-19A3-7E35-0997D0351BC5}"/>
          </ac:spMkLst>
        </pc:spChg>
        <pc:spChg chg="mod">
          <ac:chgData name="Bhawani Shankar Sahu" userId="e5f9bc2e-d4bb-415b-bd8a-e25372d6a074" providerId="ADAL" clId="{5EB64586-6063-4006-A882-A4C1A0D6ADD9}" dt="2022-11-02T02:22:06.343" v="1065" actId="12"/>
          <ac:spMkLst>
            <pc:docMk/>
            <pc:sldMk cId="533739171" sldId="741"/>
            <ac:spMk id="3" creationId="{153D942C-1E03-C980-E095-F3E9C660B238}"/>
          </ac:spMkLst>
        </pc:spChg>
      </pc:sldChg>
      <pc:sldChg chg="modSp new mod">
        <pc:chgData name="Bhawani Shankar Sahu" userId="e5f9bc2e-d4bb-415b-bd8a-e25372d6a074" providerId="ADAL" clId="{5EB64586-6063-4006-A882-A4C1A0D6ADD9}" dt="2022-11-02T02:22:54.619" v="1080" actId="12"/>
        <pc:sldMkLst>
          <pc:docMk/>
          <pc:sldMk cId="2210384992" sldId="742"/>
        </pc:sldMkLst>
        <pc:spChg chg="mod">
          <ac:chgData name="Bhawani Shankar Sahu" userId="e5f9bc2e-d4bb-415b-bd8a-e25372d6a074" providerId="ADAL" clId="{5EB64586-6063-4006-A882-A4C1A0D6ADD9}" dt="2022-11-02T02:22:16.517" v="1067"/>
          <ac:spMkLst>
            <pc:docMk/>
            <pc:sldMk cId="2210384992" sldId="742"/>
            <ac:spMk id="2" creationId="{C9C3FF69-48FA-6956-EDBE-239A382AD8D8}"/>
          </ac:spMkLst>
        </pc:spChg>
        <pc:spChg chg="mod">
          <ac:chgData name="Bhawani Shankar Sahu" userId="e5f9bc2e-d4bb-415b-bd8a-e25372d6a074" providerId="ADAL" clId="{5EB64586-6063-4006-A882-A4C1A0D6ADD9}" dt="2022-11-02T02:22:54.619" v="1080" actId="12"/>
          <ac:spMkLst>
            <pc:docMk/>
            <pc:sldMk cId="2210384992" sldId="742"/>
            <ac:spMk id="3" creationId="{B5535A30-18DA-65C8-D308-78004416FAA8}"/>
          </ac:spMkLst>
        </pc:spChg>
      </pc:sldChg>
      <pc:sldChg chg="modSp new mod">
        <pc:chgData name="Bhawani Shankar Sahu" userId="e5f9bc2e-d4bb-415b-bd8a-e25372d6a074" providerId="ADAL" clId="{5EB64586-6063-4006-A882-A4C1A0D6ADD9}" dt="2022-11-02T02:23:43.471" v="1093"/>
        <pc:sldMkLst>
          <pc:docMk/>
          <pc:sldMk cId="4096117160" sldId="743"/>
        </pc:sldMkLst>
        <pc:spChg chg="mod">
          <ac:chgData name="Bhawani Shankar Sahu" userId="e5f9bc2e-d4bb-415b-bd8a-e25372d6a074" providerId="ADAL" clId="{5EB64586-6063-4006-A882-A4C1A0D6ADD9}" dt="2022-11-02T02:23:43.471" v="1093"/>
          <ac:spMkLst>
            <pc:docMk/>
            <pc:sldMk cId="4096117160" sldId="743"/>
            <ac:spMk id="2" creationId="{025395CB-3E60-5495-0801-D7932B7C0143}"/>
          </ac:spMkLst>
        </pc:spChg>
        <pc:spChg chg="mod">
          <ac:chgData name="Bhawani Shankar Sahu" userId="e5f9bc2e-d4bb-415b-bd8a-e25372d6a074" providerId="ADAL" clId="{5EB64586-6063-4006-A882-A4C1A0D6ADD9}" dt="2022-11-02T02:23:34.307" v="1092" actId="113"/>
          <ac:spMkLst>
            <pc:docMk/>
            <pc:sldMk cId="4096117160" sldId="743"/>
            <ac:spMk id="3" creationId="{871D7BE5-7A0C-0F51-68D1-E892511CDFB0}"/>
          </ac:spMkLst>
        </pc:spChg>
      </pc:sldChg>
      <pc:sldChg chg="modSp new mod">
        <pc:chgData name="Bhawani Shankar Sahu" userId="e5f9bc2e-d4bb-415b-bd8a-e25372d6a074" providerId="ADAL" clId="{5EB64586-6063-4006-A882-A4C1A0D6ADD9}" dt="2022-11-02T02:26:45.335" v="1112" actId="27636"/>
        <pc:sldMkLst>
          <pc:docMk/>
          <pc:sldMk cId="943275412" sldId="744"/>
        </pc:sldMkLst>
        <pc:spChg chg="mod">
          <ac:chgData name="Bhawani Shankar Sahu" userId="e5f9bc2e-d4bb-415b-bd8a-e25372d6a074" providerId="ADAL" clId="{5EB64586-6063-4006-A882-A4C1A0D6ADD9}" dt="2022-11-02T02:25:09.601" v="1095"/>
          <ac:spMkLst>
            <pc:docMk/>
            <pc:sldMk cId="943275412" sldId="744"/>
            <ac:spMk id="2" creationId="{91D540A3-ED7B-0509-E146-CA81D15C7570}"/>
          </ac:spMkLst>
        </pc:spChg>
        <pc:spChg chg="mod">
          <ac:chgData name="Bhawani Shankar Sahu" userId="e5f9bc2e-d4bb-415b-bd8a-e25372d6a074" providerId="ADAL" clId="{5EB64586-6063-4006-A882-A4C1A0D6ADD9}" dt="2022-11-02T02:26:45.335" v="1112" actId="27636"/>
          <ac:spMkLst>
            <pc:docMk/>
            <pc:sldMk cId="943275412" sldId="744"/>
            <ac:spMk id="3" creationId="{A188E91E-47C1-C4E1-B990-E4F718A6DD5A}"/>
          </ac:spMkLst>
        </pc:spChg>
      </pc:sldChg>
      <pc:sldChg chg="modSp new mod">
        <pc:chgData name="Bhawani Shankar Sahu" userId="e5f9bc2e-d4bb-415b-bd8a-e25372d6a074" providerId="ADAL" clId="{5EB64586-6063-4006-A882-A4C1A0D6ADD9}" dt="2022-11-02T02:27:36.458" v="1130"/>
        <pc:sldMkLst>
          <pc:docMk/>
          <pc:sldMk cId="3723969641" sldId="745"/>
        </pc:sldMkLst>
        <pc:spChg chg="mod">
          <ac:chgData name="Bhawani Shankar Sahu" userId="e5f9bc2e-d4bb-415b-bd8a-e25372d6a074" providerId="ADAL" clId="{5EB64586-6063-4006-A882-A4C1A0D6ADD9}" dt="2022-11-02T02:27:36.458" v="1130"/>
          <ac:spMkLst>
            <pc:docMk/>
            <pc:sldMk cId="3723969641" sldId="745"/>
            <ac:spMk id="2" creationId="{42AFA5A0-A117-083C-EF93-E9843B1A2C66}"/>
          </ac:spMkLst>
        </pc:spChg>
        <pc:spChg chg="mod">
          <ac:chgData name="Bhawani Shankar Sahu" userId="e5f9bc2e-d4bb-415b-bd8a-e25372d6a074" providerId="ADAL" clId="{5EB64586-6063-4006-A882-A4C1A0D6ADD9}" dt="2022-11-02T02:27:23.825" v="1129" actId="113"/>
          <ac:spMkLst>
            <pc:docMk/>
            <pc:sldMk cId="3723969641" sldId="745"/>
            <ac:spMk id="3" creationId="{8E13819D-80FF-4442-F6DF-275BE3709940}"/>
          </ac:spMkLst>
        </pc:spChg>
      </pc:sldChg>
      <pc:sldChg chg="modSp new mod">
        <pc:chgData name="Bhawani Shankar Sahu" userId="e5f9bc2e-d4bb-415b-bd8a-e25372d6a074" providerId="ADAL" clId="{5EB64586-6063-4006-A882-A4C1A0D6ADD9}" dt="2022-11-02T02:28:25.868" v="1155" actId="113"/>
        <pc:sldMkLst>
          <pc:docMk/>
          <pc:sldMk cId="1457416413" sldId="746"/>
        </pc:sldMkLst>
        <pc:spChg chg="mod">
          <ac:chgData name="Bhawani Shankar Sahu" userId="e5f9bc2e-d4bb-415b-bd8a-e25372d6a074" providerId="ADAL" clId="{5EB64586-6063-4006-A882-A4C1A0D6ADD9}" dt="2022-11-02T02:27:42.333" v="1132"/>
          <ac:spMkLst>
            <pc:docMk/>
            <pc:sldMk cId="1457416413" sldId="746"/>
            <ac:spMk id="2" creationId="{6B7763B3-B952-21AA-07DB-112AF4F55239}"/>
          </ac:spMkLst>
        </pc:spChg>
        <pc:spChg chg="mod">
          <ac:chgData name="Bhawani Shankar Sahu" userId="e5f9bc2e-d4bb-415b-bd8a-e25372d6a074" providerId="ADAL" clId="{5EB64586-6063-4006-A882-A4C1A0D6ADD9}" dt="2022-11-02T02:28:25.868" v="1155" actId="113"/>
          <ac:spMkLst>
            <pc:docMk/>
            <pc:sldMk cId="1457416413" sldId="746"/>
            <ac:spMk id="3" creationId="{2B4DB93C-EAEE-29DB-933C-6F1C9CFBC306}"/>
          </ac:spMkLst>
        </pc:spChg>
      </pc:sldChg>
      <pc:sldChg chg="modSp add mod">
        <pc:chgData name="Bhawani Shankar Sahu" userId="e5f9bc2e-d4bb-415b-bd8a-e25372d6a074" providerId="ADAL" clId="{5EB64586-6063-4006-A882-A4C1A0D6ADD9}" dt="2022-11-02T02:28:51.300" v="1162" actId="113"/>
        <pc:sldMkLst>
          <pc:docMk/>
          <pc:sldMk cId="4107748115" sldId="747"/>
        </pc:sldMkLst>
        <pc:spChg chg="mod">
          <ac:chgData name="Bhawani Shankar Sahu" userId="e5f9bc2e-d4bb-415b-bd8a-e25372d6a074" providerId="ADAL" clId="{5EB64586-6063-4006-A882-A4C1A0D6ADD9}" dt="2022-11-02T02:28:51.300" v="1162" actId="113"/>
          <ac:spMkLst>
            <pc:docMk/>
            <pc:sldMk cId="4107748115" sldId="747"/>
            <ac:spMk id="3" creationId="{2B4DB93C-EAEE-29DB-933C-6F1C9CFBC306}"/>
          </ac:spMkLst>
        </pc:spChg>
      </pc:sldChg>
      <pc:sldChg chg="modSp add mod">
        <pc:chgData name="Bhawani Shankar Sahu" userId="e5f9bc2e-d4bb-415b-bd8a-e25372d6a074" providerId="ADAL" clId="{5EB64586-6063-4006-A882-A4C1A0D6ADD9}" dt="2022-11-02T02:29:10.969" v="1169" actId="113"/>
        <pc:sldMkLst>
          <pc:docMk/>
          <pc:sldMk cId="2113748373" sldId="748"/>
        </pc:sldMkLst>
        <pc:spChg chg="mod">
          <ac:chgData name="Bhawani Shankar Sahu" userId="e5f9bc2e-d4bb-415b-bd8a-e25372d6a074" providerId="ADAL" clId="{5EB64586-6063-4006-A882-A4C1A0D6ADD9}" dt="2022-11-02T02:29:10.969" v="1169" actId="113"/>
          <ac:spMkLst>
            <pc:docMk/>
            <pc:sldMk cId="2113748373" sldId="748"/>
            <ac:spMk id="3" creationId="{2B4DB93C-EAEE-29DB-933C-6F1C9CFBC306}"/>
          </ac:spMkLst>
        </pc:spChg>
      </pc:sldChg>
      <pc:sldChg chg="modSp add mod">
        <pc:chgData name="Bhawani Shankar Sahu" userId="e5f9bc2e-d4bb-415b-bd8a-e25372d6a074" providerId="ADAL" clId="{5EB64586-6063-4006-A882-A4C1A0D6ADD9}" dt="2022-11-02T02:30:00.595" v="1183" actId="20577"/>
        <pc:sldMkLst>
          <pc:docMk/>
          <pc:sldMk cId="2824642001" sldId="749"/>
        </pc:sldMkLst>
        <pc:spChg chg="mod">
          <ac:chgData name="Bhawani Shankar Sahu" userId="e5f9bc2e-d4bb-415b-bd8a-e25372d6a074" providerId="ADAL" clId="{5EB64586-6063-4006-A882-A4C1A0D6ADD9}" dt="2022-11-02T02:30:00.595" v="1183" actId="20577"/>
          <ac:spMkLst>
            <pc:docMk/>
            <pc:sldMk cId="2824642001" sldId="749"/>
            <ac:spMk id="3" creationId="{2B4DB93C-EAEE-29DB-933C-6F1C9CFBC306}"/>
          </ac:spMkLst>
        </pc:spChg>
      </pc:sldChg>
      <pc:sldChg chg="modSp add mod">
        <pc:chgData name="Bhawani Shankar Sahu" userId="e5f9bc2e-d4bb-415b-bd8a-e25372d6a074" providerId="ADAL" clId="{5EB64586-6063-4006-A882-A4C1A0D6ADD9}" dt="2022-11-02T02:30:25.378" v="1191" actId="113"/>
        <pc:sldMkLst>
          <pc:docMk/>
          <pc:sldMk cId="2135031825" sldId="750"/>
        </pc:sldMkLst>
        <pc:spChg chg="mod">
          <ac:chgData name="Bhawani Shankar Sahu" userId="e5f9bc2e-d4bb-415b-bd8a-e25372d6a074" providerId="ADAL" clId="{5EB64586-6063-4006-A882-A4C1A0D6ADD9}" dt="2022-11-02T02:30:25.378" v="1191" actId="113"/>
          <ac:spMkLst>
            <pc:docMk/>
            <pc:sldMk cId="2135031825" sldId="750"/>
            <ac:spMk id="3" creationId="{2B4DB93C-EAEE-29DB-933C-6F1C9CFBC306}"/>
          </ac:spMkLst>
        </pc:spChg>
      </pc:sldChg>
      <pc:sldChg chg="modSp add mod">
        <pc:chgData name="Bhawani Shankar Sahu" userId="e5f9bc2e-d4bb-415b-bd8a-e25372d6a074" providerId="ADAL" clId="{5EB64586-6063-4006-A882-A4C1A0D6ADD9}" dt="2022-11-02T02:30:47.296" v="1198" actId="20577"/>
        <pc:sldMkLst>
          <pc:docMk/>
          <pc:sldMk cId="786958514" sldId="751"/>
        </pc:sldMkLst>
        <pc:spChg chg="mod">
          <ac:chgData name="Bhawani Shankar Sahu" userId="e5f9bc2e-d4bb-415b-bd8a-e25372d6a074" providerId="ADAL" clId="{5EB64586-6063-4006-A882-A4C1A0D6ADD9}" dt="2022-11-02T02:30:47.296" v="1198" actId="20577"/>
          <ac:spMkLst>
            <pc:docMk/>
            <pc:sldMk cId="786958514" sldId="751"/>
            <ac:spMk id="3" creationId="{2B4DB93C-EAEE-29DB-933C-6F1C9CFBC30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4525E8-CF06-4AF4-8677-2F8348A8736B}" type="datetimeFigureOut">
              <a:rPr lang="en-IN" smtClean="0"/>
              <a:t>02-11-2022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60DDD6-E5B4-43FC-B427-A89086C382C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251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4525E8-CF06-4AF4-8677-2F8348A8736B}" type="datetimeFigureOut">
              <a:rPr lang="en-IN" smtClean="0"/>
              <a:t>02-11-2022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60DDD6-E5B4-43FC-B427-A89086C382CC}" type="slidenum">
              <a:rPr lang="en-IN" smtClean="0"/>
              <a:t>‹#›</a:t>
            </a:fld>
            <a:endParaRPr lang="en-IN"/>
          </a:p>
        </p:txBody>
      </p:sp>
    </p:spTree>
    <p:extLst>
      <p:ext uri="{BB962C8B-B14F-4D97-AF65-F5344CB8AC3E}">
        <p14:creationId xmlns:p14="http://schemas.microsoft.com/office/powerpoint/2010/main" val="2403383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4525E8-CF06-4AF4-8677-2F8348A8736B}" type="datetimeFigureOut">
              <a:rPr lang="en-IN" smtClean="0"/>
              <a:t>02-11-2022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60DDD6-E5B4-43FC-B427-A89086C382CC}" type="slidenum">
              <a:rPr lang="en-IN" smtClean="0"/>
              <a:t>‹#›</a:t>
            </a:fld>
            <a:endParaRPr lang="en-IN"/>
          </a:p>
        </p:txBody>
      </p:sp>
    </p:spTree>
    <p:extLst>
      <p:ext uri="{BB962C8B-B14F-4D97-AF65-F5344CB8AC3E}">
        <p14:creationId xmlns:p14="http://schemas.microsoft.com/office/powerpoint/2010/main" val="3054362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4525E8-CF06-4AF4-8677-2F8348A8736B}" type="datetimeFigureOut">
              <a:rPr lang="en-IN" smtClean="0"/>
              <a:t>02-11-2022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60DDD6-E5B4-43FC-B427-A89086C382CC}" type="slidenum">
              <a:rPr lang="en-IN" smtClean="0"/>
              <a:t>‹#›</a:t>
            </a:fld>
            <a:endParaRPr lang="en-IN"/>
          </a:p>
        </p:txBody>
      </p:sp>
    </p:spTree>
    <p:extLst>
      <p:ext uri="{BB962C8B-B14F-4D97-AF65-F5344CB8AC3E}">
        <p14:creationId xmlns:p14="http://schemas.microsoft.com/office/powerpoint/2010/main" val="3757889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4525E8-CF06-4AF4-8677-2F8348A8736B}" type="datetimeFigureOut">
              <a:rPr lang="en-IN" smtClean="0"/>
              <a:t>02-11-2022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60DDD6-E5B4-43FC-B427-A89086C382C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21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4525E8-CF06-4AF4-8677-2F8348A8736B}" type="datetimeFigureOut">
              <a:rPr lang="en-IN" smtClean="0"/>
              <a:t>02-11-2022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60DDD6-E5B4-43FC-B427-A89086C382CC}" type="slidenum">
              <a:rPr lang="en-IN" smtClean="0"/>
              <a:t>‹#›</a:t>
            </a:fld>
            <a:endParaRPr lang="en-IN"/>
          </a:p>
        </p:txBody>
      </p:sp>
    </p:spTree>
    <p:extLst>
      <p:ext uri="{BB962C8B-B14F-4D97-AF65-F5344CB8AC3E}">
        <p14:creationId xmlns:p14="http://schemas.microsoft.com/office/powerpoint/2010/main" val="3856069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4525E8-CF06-4AF4-8677-2F8348A8736B}" type="datetimeFigureOut">
              <a:rPr lang="en-IN" smtClean="0"/>
              <a:t>02-11-2022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60DDD6-E5B4-43FC-B427-A89086C382CC}" type="slidenum">
              <a:rPr lang="en-IN" smtClean="0"/>
              <a:t>‹#›</a:t>
            </a:fld>
            <a:endParaRPr lang="en-IN"/>
          </a:p>
        </p:txBody>
      </p:sp>
    </p:spTree>
    <p:extLst>
      <p:ext uri="{BB962C8B-B14F-4D97-AF65-F5344CB8AC3E}">
        <p14:creationId xmlns:p14="http://schemas.microsoft.com/office/powerpoint/2010/main" val="3506125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4525E8-CF06-4AF4-8677-2F8348A8736B}" type="datetimeFigureOut">
              <a:rPr lang="en-IN" smtClean="0"/>
              <a:t>02-11-2022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60DDD6-E5B4-43FC-B427-A89086C382CC}" type="slidenum">
              <a:rPr lang="en-IN" smtClean="0"/>
              <a:t>‹#›</a:t>
            </a:fld>
            <a:endParaRPr lang="en-IN"/>
          </a:p>
        </p:txBody>
      </p:sp>
    </p:spTree>
    <p:extLst>
      <p:ext uri="{BB962C8B-B14F-4D97-AF65-F5344CB8AC3E}">
        <p14:creationId xmlns:p14="http://schemas.microsoft.com/office/powerpoint/2010/main" val="166382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A4525E8-CF06-4AF4-8677-2F8348A8736B}" type="datetimeFigureOut">
              <a:rPr lang="en-IN" smtClean="0"/>
              <a:t>02-11-2022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E60DDD6-E5B4-43FC-B427-A89086C382CC}" type="slidenum">
              <a:rPr lang="en-IN" smtClean="0"/>
              <a:t>‹#›</a:t>
            </a:fld>
            <a:endParaRPr lang="en-IN"/>
          </a:p>
        </p:txBody>
      </p:sp>
    </p:spTree>
    <p:extLst>
      <p:ext uri="{BB962C8B-B14F-4D97-AF65-F5344CB8AC3E}">
        <p14:creationId xmlns:p14="http://schemas.microsoft.com/office/powerpoint/2010/main" val="2559403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A4525E8-CF06-4AF4-8677-2F8348A8736B}" type="datetimeFigureOut">
              <a:rPr lang="en-IN" smtClean="0"/>
              <a:t>02-11-2022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E60DDD6-E5B4-43FC-B427-A89086C382CC}" type="slidenum">
              <a:rPr lang="en-IN" smtClean="0"/>
              <a:t>‹#›</a:t>
            </a:fld>
            <a:endParaRPr lang="en-IN"/>
          </a:p>
        </p:txBody>
      </p:sp>
    </p:spTree>
    <p:extLst>
      <p:ext uri="{BB962C8B-B14F-4D97-AF65-F5344CB8AC3E}">
        <p14:creationId xmlns:p14="http://schemas.microsoft.com/office/powerpoint/2010/main" val="363079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4525E8-CF06-4AF4-8677-2F8348A8736B}" type="datetimeFigureOut">
              <a:rPr lang="en-IN" smtClean="0"/>
              <a:t>02-11-2022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60DDD6-E5B4-43FC-B427-A89086C382CC}" type="slidenum">
              <a:rPr lang="en-IN" smtClean="0"/>
              <a:t>‹#›</a:t>
            </a:fld>
            <a:endParaRPr lang="en-IN"/>
          </a:p>
        </p:txBody>
      </p:sp>
    </p:spTree>
    <p:extLst>
      <p:ext uri="{BB962C8B-B14F-4D97-AF65-F5344CB8AC3E}">
        <p14:creationId xmlns:p14="http://schemas.microsoft.com/office/powerpoint/2010/main" val="212483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A4525E8-CF06-4AF4-8677-2F8348A8736B}" type="datetimeFigureOut">
              <a:rPr lang="en-IN" smtClean="0"/>
              <a:t>02-11-2022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E60DDD6-E5B4-43FC-B427-A89086C382C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177458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79C91-B507-AD42-8744-0F4FFBF75FF9}"/>
              </a:ext>
            </a:extLst>
          </p:cNvPr>
          <p:cNvSpPr>
            <a:spLocks noGrp="1"/>
          </p:cNvSpPr>
          <p:nvPr>
            <p:ph type="ctrTitle"/>
          </p:nvPr>
        </p:nvSpPr>
        <p:spPr/>
        <p:txBody>
          <a:bodyPr/>
          <a:lstStyle/>
          <a:p>
            <a:r>
              <a:rPr lang="en-IN" dirty="0"/>
              <a:t>Basics of C and control structures</a:t>
            </a:r>
          </a:p>
        </p:txBody>
      </p:sp>
      <p:sp>
        <p:nvSpPr>
          <p:cNvPr id="3" name="Subtitle 2">
            <a:extLst>
              <a:ext uri="{FF2B5EF4-FFF2-40B4-BE49-F238E27FC236}">
                <a16:creationId xmlns:a16="http://schemas.microsoft.com/office/drawing/2014/main" id="{0B82C094-7178-6407-4CA5-B43F62DEF26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30516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B0113-6A77-7C90-6A13-F341F1E174E1}"/>
              </a:ext>
            </a:extLst>
          </p:cNvPr>
          <p:cNvSpPr>
            <a:spLocks noGrp="1"/>
          </p:cNvSpPr>
          <p:nvPr>
            <p:ph type="title"/>
          </p:nvPr>
        </p:nvSpPr>
        <p:spPr/>
        <p:txBody>
          <a:bodyPr/>
          <a:lstStyle/>
          <a:p>
            <a:r>
              <a:rPr lang="en-IN" dirty="0"/>
              <a:t>Data types</a:t>
            </a:r>
          </a:p>
        </p:txBody>
      </p:sp>
      <p:pic>
        <p:nvPicPr>
          <p:cNvPr id="4" name="Content Placeholder 3" descr="Data Types in C - GeeksforGeeks">
            <a:extLst>
              <a:ext uri="{FF2B5EF4-FFF2-40B4-BE49-F238E27FC236}">
                <a16:creationId xmlns:a16="http://schemas.microsoft.com/office/drawing/2014/main" id="{4DA67AF1-A931-CA99-C588-1BD75A17523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0518" y="1802959"/>
            <a:ext cx="8451924" cy="4428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607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FF030-6C3E-6F7E-4A3C-F6B6E6BCD2F7}"/>
              </a:ext>
            </a:extLst>
          </p:cNvPr>
          <p:cNvSpPr>
            <a:spLocks noGrp="1"/>
          </p:cNvSpPr>
          <p:nvPr>
            <p:ph type="title"/>
          </p:nvPr>
        </p:nvSpPr>
        <p:spPr/>
        <p:txBody>
          <a:bodyPr/>
          <a:lstStyle/>
          <a:p>
            <a:r>
              <a:rPr lang="en-IN" dirty="0"/>
              <a:t>Primary Data type</a:t>
            </a:r>
          </a:p>
        </p:txBody>
      </p:sp>
      <p:graphicFrame>
        <p:nvGraphicFramePr>
          <p:cNvPr id="4" name="Table 4">
            <a:extLst>
              <a:ext uri="{FF2B5EF4-FFF2-40B4-BE49-F238E27FC236}">
                <a16:creationId xmlns:a16="http://schemas.microsoft.com/office/drawing/2014/main" id="{F7DF997D-E1E8-51CD-8261-332C3D83FD6A}"/>
              </a:ext>
            </a:extLst>
          </p:cNvPr>
          <p:cNvGraphicFramePr>
            <a:graphicFrameLocks noGrp="1"/>
          </p:cNvGraphicFramePr>
          <p:nvPr>
            <p:ph idx="1"/>
            <p:extLst>
              <p:ext uri="{D42A27DB-BD31-4B8C-83A1-F6EECF244321}">
                <p14:modId xmlns:p14="http://schemas.microsoft.com/office/powerpoint/2010/main" val="3741234040"/>
              </p:ext>
            </p:extLst>
          </p:nvPr>
        </p:nvGraphicFramePr>
        <p:xfrm>
          <a:off x="1161826" y="1864389"/>
          <a:ext cx="9993856" cy="4401938"/>
        </p:xfrm>
        <a:graphic>
          <a:graphicData uri="http://schemas.openxmlformats.org/drawingml/2006/table">
            <a:tbl>
              <a:tblPr firstRow="1" bandRow="1">
                <a:tableStyleId>{5C22544A-7EE6-4342-B048-85BDC9FD1C3A}</a:tableStyleId>
              </a:tblPr>
              <a:tblGrid>
                <a:gridCol w="2498464">
                  <a:extLst>
                    <a:ext uri="{9D8B030D-6E8A-4147-A177-3AD203B41FA5}">
                      <a16:colId xmlns:a16="http://schemas.microsoft.com/office/drawing/2014/main" val="3982390950"/>
                    </a:ext>
                  </a:extLst>
                </a:gridCol>
                <a:gridCol w="2498464">
                  <a:extLst>
                    <a:ext uri="{9D8B030D-6E8A-4147-A177-3AD203B41FA5}">
                      <a16:colId xmlns:a16="http://schemas.microsoft.com/office/drawing/2014/main" val="2833180426"/>
                    </a:ext>
                  </a:extLst>
                </a:gridCol>
                <a:gridCol w="2498464">
                  <a:extLst>
                    <a:ext uri="{9D8B030D-6E8A-4147-A177-3AD203B41FA5}">
                      <a16:colId xmlns:a16="http://schemas.microsoft.com/office/drawing/2014/main" val="1825096851"/>
                    </a:ext>
                  </a:extLst>
                </a:gridCol>
                <a:gridCol w="2498464">
                  <a:extLst>
                    <a:ext uri="{9D8B030D-6E8A-4147-A177-3AD203B41FA5}">
                      <a16:colId xmlns:a16="http://schemas.microsoft.com/office/drawing/2014/main" val="4041789354"/>
                    </a:ext>
                  </a:extLst>
                </a:gridCol>
              </a:tblGrid>
              <a:tr h="623942">
                <a:tc>
                  <a:txBody>
                    <a:bodyPr/>
                    <a:lstStyle/>
                    <a:p>
                      <a:pPr algn="l" fontAlgn="base"/>
                      <a:r>
                        <a:rPr lang="en-IN" sz="1400" b="0" dirty="0">
                          <a:effectLst/>
                        </a:rPr>
                        <a:t>Data Type </a:t>
                      </a:r>
                      <a:br>
                        <a:rPr lang="en-IN" sz="1400" b="0" dirty="0">
                          <a:effectLst/>
                        </a:rPr>
                      </a:br>
                      <a:r>
                        <a:rPr lang="en-IN" sz="1400" b="0" dirty="0">
                          <a:effectLst/>
                        </a:rPr>
                        <a:t> </a:t>
                      </a:r>
                    </a:p>
                  </a:txBody>
                  <a:tcPr marL="63500" marR="63500" marT="63500" marB="63500" anchor="ctr"/>
                </a:tc>
                <a:tc>
                  <a:txBody>
                    <a:bodyPr/>
                    <a:lstStyle/>
                    <a:p>
                      <a:pPr algn="l" fontAlgn="base"/>
                      <a:r>
                        <a:rPr lang="en-IN" sz="1400" b="0" dirty="0">
                          <a:effectLst/>
                        </a:rPr>
                        <a:t>Memory (bytes) </a:t>
                      </a:r>
                      <a:br>
                        <a:rPr lang="en-IN" sz="1400" b="0" dirty="0">
                          <a:effectLst/>
                        </a:rPr>
                      </a:br>
                      <a:r>
                        <a:rPr lang="en-IN" sz="1400" b="0" dirty="0">
                          <a:effectLst/>
                        </a:rPr>
                        <a:t> </a:t>
                      </a:r>
                    </a:p>
                  </a:txBody>
                  <a:tcPr marL="63500" marR="63500" marT="63500" marB="63500" anchor="ctr"/>
                </a:tc>
                <a:tc>
                  <a:txBody>
                    <a:bodyPr/>
                    <a:lstStyle/>
                    <a:p>
                      <a:pPr algn="l" fontAlgn="base"/>
                      <a:r>
                        <a:rPr lang="en-IN" sz="1400" b="0" dirty="0">
                          <a:effectLst/>
                        </a:rPr>
                        <a:t>Range </a:t>
                      </a:r>
                      <a:br>
                        <a:rPr lang="en-IN" sz="1400" b="0" dirty="0">
                          <a:effectLst/>
                        </a:rPr>
                      </a:br>
                      <a:r>
                        <a:rPr lang="en-IN" sz="1400" b="0" dirty="0">
                          <a:effectLst/>
                        </a:rPr>
                        <a:t> </a:t>
                      </a:r>
                    </a:p>
                  </a:txBody>
                  <a:tcPr marL="63500" marR="63500" marT="63500" marB="63500" anchor="ctr"/>
                </a:tc>
                <a:tc>
                  <a:txBody>
                    <a:bodyPr/>
                    <a:lstStyle/>
                    <a:p>
                      <a:pPr algn="l" fontAlgn="base"/>
                      <a:r>
                        <a:rPr lang="en-IN" sz="1400" b="0" dirty="0">
                          <a:effectLst/>
                        </a:rPr>
                        <a:t>Format Specifier </a:t>
                      </a:r>
                      <a:br>
                        <a:rPr lang="en-IN" sz="1400" b="0" dirty="0">
                          <a:effectLst/>
                        </a:rPr>
                      </a:br>
                      <a:r>
                        <a:rPr lang="en-IN" sz="1400" b="0" dirty="0">
                          <a:effectLst/>
                        </a:rPr>
                        <a:t> </a:t>
                      </a:r>
                    </a:p>
                  </a:txBody>
                  <a:tcPr marL="63500" marR="63500" marT="63500" marB="63500" anchor="ctr"/>
                </a:tc>
                <a:extLst>
                  <a:ext uri="{0D108BD9-81ED-4DB2-BD59-A6C34878D82A}">
                    <a16:rowId xmlns:a16="http://schemas.microsoft.com/office/drawing/2014/main" val="1073509720"/>
                  </a:ext>
                </a:extLst>
              </a:tr>
              <a:tr h="629666">
                <a:tc>
                  <a:txBody>
                    <a:bodyPr/>
                    <a:lstStyle/>
                    <a:p>
                      <a:pPr algn="l" fontAlgn="base"/>
                      <a:r>
                        <a:rPr lang="en-IN" sz="1250" b="0" dirty="0">
                          <a:effectLst/>
                        </a:rPr>
                        <a:t>short int </a:t>
                      </a:r>
                      <a:br>
                        <a:rPr lang="en-IN" sz="1250" b="0" dirty="0">
                          <a:effectLst/>
                        </a:rPr>
                      </a:br>
                      <a:r>
                        <a:rPr lang="en-IN" sz="1250" b="0" dirty="0">
                          <a:effectLst/>
                        </a:rPr>
                        <a:t> </a:t>
                      </a:r>
                    </a:p>
                  </a:txBody>
                  <a:tcPr marL="63500" marR="63500" marT="88900" marB="88900" anchor="ctr"/>
                </a:tc>
                <a:tc>
                  <a:txBody>
                    <a:bodyPr/>
                    <a:lstStyle/>
                    <a:p>
                      <a:pPr algn="l" fontAlgn="base"/>
                      <a:r>
                        <a:rPr lang="en-IN" sz="1250" b="0" dirty="0">
                          <a:effectLst/>
                        </a:rPr>
                        <a:t>2 </a:t>
                      </a:r>
                      <a:br>
                        <a:rPr lang="en-IN" sz="1250" b="0" dirty="0">
                          <a:effectLst/>
                        </a:rPr>
                      </a:br>
                      <a:r>
                        <a:rPr lang="en-IN" sz="1250" b="0" dirty="0">
                          <a:effectLst/>
                        </a:rPr>
                        <a:t> </a:t>
                      </a:r>
                    </a:p>
                  </a:txBody>
                  <a:tcPr marL="63500" marR="63500" marT="88900" marB="88900" anchor="ctr"/>
                </a:tc>
                <a:tc>
                  <a:txBody>
                    <a:bodyPr/>
                    <a:lstStyle/>
                    <a:p>
                      <a:pPr algn="l" fontAlgn="base"/>
                      <a:r>
                        <a:rPr lang="en-IN" sz="1250" b="0">
                          <a:effectLst/>
                        </a:rPr>
                        <a:t>-32,768 to 32,767 </a:t>
                      </a:r>
                      <a:br>
                        <a:rPr lang="en-IN" sz="1250" b="0">
                          <a:effectLst/>
                        </a:rPr>
                      </a:br>
                      <a:r>
                        <a:rPr lang="en-IN" sz="1250" b="0">
                          <a:effectLst/>
                        </a:rPr>
                        <a:t> </a:t>
                      </a:r>
                    </a:p>
                  </a:txBody>
                  <a:tcPr marL="63500" marR="63500" marT="88900" marB="88900" anchor="ctr"/>
                </a:tc>
                <a:tc>
                  <a:txBody>
                    <a:bodyPr/>
                    <a:lstStyle/>
                    <a:p>
                      <a:pPr algn="l" fontAlgn="base"/>
                      <a:r>
                        <a:rPr lang="en-IN" sz="1250" b="0" dirty="0">
                          <a:effectLst/>
                        </a:rPr>
                        <a:t>%</a:t>
                      </a:r>
                      <a:r>
                        <a:rPr lang="en-IN" sz="1250" b="0" dirty="0" err="1">
                          <a:effectLst/>
                        </a:rPr>
                        <a:t>hd</a:t>
                      </a:r>
                      <a:r>
                        <a:rPr lang="en-IN" sz="1250" b="0" dirty="0">
                          <a:effectLst/>
                        </a:rPr>
                        <a:t> </a:t>
                      </a:r>
                      <a:br>
                        <a:rPr lang="en-IN" sz="1250" b="0" dirty="0">
                          <a:effectLst/>
                        </a:rPr>
                      </a:br>
                      <a:r>
                        <a:rPr lang="en-IN" sz="1250" b="0" dirty="0">
                          <a:effectLst/>
                        </a:rPr>
                        <a:t> </a:t>
                      </a:r>
                    </a:p>
                  </a:txBody>
                  <a:tcPr marL="63500" marR="63500" marT="88900" marB="88900" anchor="ctr"/>
                </a:tc>
                <a:extLst>
                  <a:ext uri="{0D108BD9-81ED-4DB2-BD59-A6C34878D82A}">
                    <a16:rowId xmlns:a16="http://schemas.microsoft.com/office/drawing/2014/main" val="938918120"/>
                  </a:ext>
                </a:extLst>
              </a:tr>
              <a:tr h="629666">
                <a:tc>
                  <a:txBody>
                    <a:bodyPr/>
                    <a:lstStyle/>
                    <a:p>
                      <a:pPr algn="l" fontAlgn="base"/>
                      <a:r>
                        <a:rPr lang="en-IN" sz="1250" b="0">
                          <a:effectLst/>
                        </a:rPr>
                        <a:t>unsigned short int </a:t>
                      </a:r>
                      <a:br>
                        <a:rPr lang="en-IN" sz="1250" b="0">
                          <a:effectLst/>
                        </a:rPr>
                      </a:br>
                      <a:r>
                        <a:rPr lang="en-IN" sz="1250" b="0">
                          <a:effectLst/>
                        </a:rPr>
                        <a:t> </a:t>
                      </a:r>
                    </a:p>
                  </a:txBody>
                  <a:tcPr marL="63500" marR="63500" marT="88900" marB="88900" anchor="ctr"/>
                </a:tc>
                <a:tc>
                  <a:txBody>
                    <a:bodyPr/>
                    <a:lstStyle/>
                    <a:p>
                      <a:pPr algn="l" fontAlgn="base"/>
                      <a:r>
                        <a:rPr lang="en-IN" sz="1250" b="0">
                          <a:effectLst/>
                        </a:rPr>
                        <a:t>2 </a:t>
                      </a:r>
                      <a:br>
                        <a:rPr lang="en-IN" sz="1250" b="0">
                          <a:effectLst/>
                        </a:rPr>
                      </a:br>
                      <a:r>
                        <a:rPr lang="en-IN" sz="1250" b="0">
                          <a:effectLst/>
                        </a:rPr>
                        <a:t> </a:t>
                      </a:r>
                    </a:p>
                  </a:txBody>
                  <a:tcPr marL="63500" marR="63500" marT="88900" marB="88900" anchor="ctr"/>
                </a:tc>
                <a:tc>
                  <a:txBody>
                    <a:bodyPr/>
                    <a:lstStyle/>
                    <a:p>
                      <a:pPr algn="l" fontAlgn="base"/>
                      <a:r>
                        <a:rPr lang="en-IN" sz="1250" b="0">
                          <a:effectLst/>
                        </a:rPr>
                        <a:t>0 to 65,535 </a:t>
                      </a:r>
                      <a:br>
                        <a:rPr lang="en-IN" sz="1250" b="0">
                          <a:effectLst/>
                        </a:rPr>
                      </a:br>
                      <a:r>
                        <a:rPr lang="en-IN" sz="1250" b="0">
                          <a:effectLst/>
                        </a:rPr>
                        <a:t> </a:t>
                      </a:r>
                    </a:p>
                  </a:txBody>
                  <a:tcPr marL="63500" marR="63500" marT="88900" marB="88900" anchor="ctr"/>
                </a:tc>
                <a:tc>
                  <a:txBody>
                    <a:bodyPr/>
                    <a:lstStyle/>
                    <a:p>
                      <a:pPr algn="l" fontAlgn="base"/>
                      <a:r>
                        <a:rPr lang="en-IN" sz="1250" b="0">
                          <a:effectLst/>
                        </a:rPr>
                        <a:t>%hu </a:t>
                      </a:r>
                      <a:br>
                        <a:rPr lang="en-IN" sz="1250" b="0">
                          <a:effectLst/>
                        </a:rPr>
                      </a:br>
                      <a:r>
                        <a:rPr lang="en-IN" sz="1250" b="0">
                          <a:effectLst/>
                        </a:rPr>
                        <a:t> </a:t>
                      </a:r>
                    </a:p>
                  </a:txBody>
                  <a:tcPr marL="63500" marR="63500" marT="88900" marB="88900" anchor="ctr"/>
                </a:tc>
                <a:extLst>
                  <a:ext uri="{0D108BD9-81ED-4DB2-BD59-A6C34878D82A}">
                    <a16:rowId xmlns:a16="http://schemas.microsoft.com/office/drawing/2014/main" val="728109372"/>
                  </a:ext>
                </a:extLst>
              </a:tr>
              <a:tr h="629666">
                <a:tc>
                  <a:txBody>
                    <a:bodyPr/>
                    <a:lstStyle/>
                    <a:p>
                      <a:pPr algn="l" fontAlgn="base"/>
                      <a:r>
                        <a:rPr lang="en-IN" sz="1250" b="0">
                          <a:effectLst/>
                        </a:rPr>
                        <a:t>unsigned int </a:t>
                      </a:r>
                      <a:br>
                        <a:rPr lang="en-IN" sz="1250" b="0">
                          <a:effectLst/>
                        </a:rPr>
                      </a:br>
                      <a:r>
                        <a:rPr lang="en-IN" sz="1250" b="0">
                          <a:effectLst/>
                        </a:rPr>
                        <a:t> </a:t>
                      </a:r>
                    </a:p>
                  </a:txBody>
                  <a:tcPr marL="63500" marR="63500" marT="88900" marB="88900" anchor="ctr"/>
                </a:tc>
                <a:tc>
                  <a:txBody>
                    <a:bodyPr/>
                    <a:lstStyle/>
                    <a:p>
                      <a:pPr algn="l" fontAlgn="base"/>
                      <a:r>
                        <a:rPr lang="en-IN" sz="1250" b="0">
                          <a:effectLst/>
                        </a:rPr>
                        <a:t>4 </a:t>
                      </a:r>
                      <a:br>
                        <a:rPr lang="en-IN" sz="1250" b="0">
                          <a:effectLst/>
                        </a:rPr>
                      </a:br>
                      <a:r>
                        <a:rPr lang="en-IN" sz="1250" b="0">
                          <a:effectLst/>
                        </a:rPr>
                        <a:t> </a:t>
                      </a:r>
                    </a:p>
                  </a:txBody>
                  <a:tcPr marL="63500" marR="63500" marT="88900" marB="88900" anchor="ctr"/>
                </a:tc>
                <a:tc>
                  <a:txBody>
                    <a:bodyPr/>
                    <a:lstStyle/>
                    <a:p>
                      <a:pPr algn="l" fontAlgn="base"/>
                      <a:r>
                        <a:rPr lang="en-IN" sz="1250" b="0">
                          <a:effectLst/>
                        </a:rPr>
                        <a:t>0 to 4,294,967,295 </a:t>
                      </a:r>
                      <a:br>
                        <a:rPr lang="en-IN" sz="1250" b="0">
                          <a:effectLst/>
                        </a:rPr>
                      </a:br>
                      <a:r>
                        <a:rPr lang="en-IN" sz="1250" b="0">
                          <a:effectLst/>
                        </a:rPr>
                        <a:t> </a:t>
                      </a:r>
                    </a:p>
                  </a:txBody>
                  <a:tcPr marL="63500" marR="63500" marT="88900" marB="88900" anchor="ctr"/>
                </a:tc>
                <a:tc>
                  <a:txBody>
                    <a:bodyPr/>
                    <a:lstStyle/>
                    <a:p>
                      <a:pPr algn="l" fontAlgn="base"/>
                      <a:r>
                        <a:rPr lang="en-IN" sz="1250" b="0" dirty="0">
                          <a:effectLst/>
                        </a:rPr>
                        <a:t>%u </a:t>
                      </a:r>
                      <a:br>
                        <a:rPr lang="en-IN" sz="1250" b="0" dirty="0">
                          <a:effectLst/>
                        </a:rPr>
                      </a:br>
                      <a:r>
                        <a:rPr lang="en-IN" sz="1250" b="0" dirty="0">
                          <a:effectLst/>
                        </a:rPr>
                        <a:t> </a:t>
                      </a:r>
                    </a:p>
                  </a:txBody>
                  <a:tcPr marL="63500" marR="63500" marT="88900" marB="88900" anchor="ctr"/>
                </a:tc>
                <a:extLst>
                  <a:ext uri="{0D108BD9-81ED-4DB2-BD59-A6C34878D82A}">
                    <a16:rowId xmlns:a16="http://schemas.microsoft.com/office/drawing/2014/main" val="2768607119"/>
                  </a:ext>
                </a:extLst>
              </a:tr>
              <a:tr h="629666">
                <a:tc>
                  <a:txBody>
                    <a:bodyPr/>
                    <a:lstStyle/>
                    <a:p>
                      <a:pPr algn="l" fontAlgn="base"/>
                      <a:r>
                        <a:rPr lang="en-IN" sz="1250" b="0">
                          <a:effectLst/>
                        </a:rPr>
                        <a:t>int </a:t>
                      </a:r>
                      <a:br>
                        <a:rPr lang="en-IN" sz="1250" b="0">
                          <a:effectLst/>
                        </a:rPr>
                      </a:br>
                      <a:r>
                        <a:rPr lang="en-IN" sz="1250" b="0">
                          <a:effectLst/>
                        </a:rPr>
                        <a:t> </a:t>
                      </a:r>
                    </a:p>
                  </a:txBody>
                  <a:tcPr marL="63500" marR="63500" marT="88900" marB="88900" anchor="ctr"/>
                </a:tc>
                <a:tc>
                  <a:txBody>
                    <a:bodyPr/>
                    <a:lstStyle/>
                    <a:p>
                      <a:pPr algn="l" fontAlgn="base"/>
                      <a:r>
                        <a:rPr lang="en-IN" sz="1250" b="0">
                          <a:effectLst/>
                        </a:rPr>
                        <a:t>4 </a:t>
                      </a:r>
                      <a:br>
                        <a:rPr lang="en-IN" sz="1250" b="0">
                          <a:effectLst/>
                        </a:rPr>
                      </a:br>
                      <a:r>
                        <a:rPr lang="en-IN" sz="1250" b="0">
                          <a:effectLst/>
                        </a:rPr>
                        <a:t> </a:t>
                      </a:r>
                    </a:p>
                  </a:txBody>
                  <a:tcPr marL="63500" marR="63500" marT="88900" marB="88900" anchor="ctr"/>
                </a:tc>
                <a:tc>
                  <a:txBody>
                    <a:bodyPr/>
                    <a:lstStyle/>
                    <a:p>
                      <a:pPr algn="l" fontAlgn="base"/>
                      <a:r>
                        <a:rPr lang="en-IN" sz="1250" b="0">
                          <a:effectLst/>
                        </a:rPr>
                        <a:t>-2,147,483,648 to 2,147,483,647 </a:t>
                      </a:r>
                      <a:br>
                        <a:rPr lang="en-IN" sz="1250" b="0">
                          <a:effectLst/>
                        </a:rPr>
                      </a:br>
                      <a:r>
                        <a:rPr lang="en-IN" sz="1250" b="0">
                          <a:effectLst/>
                        </a:rPr>
                        <a:t> </a:t>
                      </a:r>
                    </a:p>
                  </a:txBody>
                  <a:tcPr marL="63500" marR="63500" marT="88900" marB="88900" anchor="ctr"/>
                </a:tc>
                <a:tc>
                  <a:txBody>
                    <a:bodyPr/>
                    <a:lstStyle/>
                    <a:p>
                      <a:pPr algn="l" fontAlgn="base"/>
                      <a:r>
                        <a:rPr lang="en-IN" sz="1250" b="0">
                          <a:effectLst/>
                        </a:rPr>
                        <a:t>%d </a:t>
                      </a:r>
                      <a:br>
                        <a:rPr lang="en-IN" sz="1250" b="0">
                          <a:effectLst/>
                        </a:rPr>
                      </a:br>
                      <a:r>
                        <a:rPr lang="en-IN" sz="1250" b="0">
                          <a:effectLst/>
                        </a:rPr>
                        <a:t> </a:t>
                      </a:r>
                    </a:p>
                  </a:txBody>
                  <a:tcPr marL="63500" marR="63500" marT="88900" marB="88900" anchor="ctr"/>
                </a:tc>
                <a:extLst>
                  <a:ext uri="{0D108BD9-81ED-4DB2-BD59-A6C34878D82A}">
                    <a16:rowId xmlns:a16="http://schemas.microsoft.com/office/drawing/2014/main" val="3711032137"/>
                  </a:ext>
                </a:extLst>
              </a:tr>
              <a:tr h="629666">
                <a:tc>
                  <a:txBody>
                    <a:bodyPr/>
                    <a:lstStyle/>
                    <a:p>
                      <a:pPr algn="l" fontAlgn="base"/>
                      <a:r>
                        <a:rPr lang="en-IN" sz="1250" b="0">
                          <a:effectLst/>
                        </a:rPr>
                        <a:t>long int </a:t>
                      </a:r>
                      <a:br>
                        <a:rPr lang="en-IN" sz="1250" b="0">
                          <a:effectLst/>
                        </a:rPr>
                      </a:br>
                      <a:r>
                        <a:rPr lang="en-IN" sz="1250" b="0">
                          <a:effectLst/>
                        </a:rPr>
                        <a:t> </a:t>
                      </a:r>
                    </a:p>
                  </a:txBody>
                  <a:tcPr marL="63500" marR="63500" marT="88900" marB="88900" anchor="ctr"/>
                </a:tc>
                <a:tc>
                  <a:txBody>
                    <a:bodyPr/>
                    <a:lstStyle/>
                    <a:p>
                      <a:pPr algn="l" fontAlgn="base"/>
                      <a:r>
                        <a:rPr lang="en-IN" sz="1250" b="0" dirty="0">
                          <a:effectLst/>
                        </a:rPr>
                        <a:t>4 </a:t>
                      </a:r>
                      <a:br>
                        <a:rPr lang="en-IN" sz="1250" b="0" dirty="0">
                          <a:effectLst/>
                        </a:rPr>
                      </a:br>
                      <a:r>
                        <a:rPr lang="en-IN" sz="1250" b="0" dirty="0">
                          <a:effectLst/>
                        </a:rPr>
                        <a:t> </a:t>
                      </a:r>
                    </a:p>
                  </a:txBody>
                  <a:tcPr marL="63500" marR="63500" marT="88900" marB="88900" anchor="ctr"/>
                </a:tc>
                <a:tc>
                  <a:txBody>
                    <a:bodyPr/>
                    <a:lstStyle/>
                    <a:p>
                      <a:pPr algn="l" fontAlgn="base"/>
                      <a:r>
                        <a:rPr lang="en-IN" sz="1250" b="0" dirty="0">
                          <a:effectLst/>
                        </a:rPr>
                        <a:t>-2,147,483,648 to 2,147,483,647 </a:t>
                      </a:r>
                      <a:br>
                        <a:rPr lang="en-IN" sz="1250" b="0" dirty="0">
                          <a:effectLst/>
                        </a:rPr>
                      </a:br>
                      <a:r>
                        <a:rPr lang="en-IN" sz="1250" b="0" dirty="0">
                          <a:effectLst/>
                        </a:rPr>
                        <a:t> </a:t>
                      </a:r>
                    </a:p>
                  </a:txBody>
                  <a:tcPr marL="63500" marR="63500" marT="88900" marB="88900" anchor="ctr"/>
                </a:tc>
                <a:tc>
                  <a:txBody>
                    <a:bodyPr/>
                    <a:lstStyle/>
                    <a:p>
                      <a:pPr algn="l" fontAlgn="base"/>
                      <a:r>
                        <a:rPr lang="en-IN" sz="1250" b="0">
                          <a:effectLst/>
                        </a:rPr>
                        <a:t>%ld </a:t>
                      </a:r>
                      <a:br>
                        <a:rPr lang="en-IN" sz="1250" b="0">
                          <a:effectLst/>
                        </a:rPr>
                      </a:br>
                      <a:r>
                        <a:rPr lang="en-IN" sz="1250" b="0">
                          <a:effectLst/>
                        </a:rPr>
                        <a:t> </a:t>
                      </a:r>
                    </a:p>
                  </a:txBody>
                  <a:tcPr marL="63500" marR="63500" marT="88900" marB="88900" anchor="ctr"/>
                </a:tc>
                <a:extLst>
                  <a:ext uri="{0D108BD9-81ED-4DB2-BD59-A6C34878D82A}">
                    <a16:rowId xmlns:a16="http://schemas.microsoft.com/office/drawing/2014/main" val="3424472962"/>
                  </a:ext>
                </a:extLst>
              </a:tr>
              <a:tr h="629666">
                <a:tc>
                  <a:txBody>
                    <a:bodyPr/>
                    <a:lstStyle/>
                    <a:p>
                      <a:pPr algn="l" fontAlgn="base"/>
                      <a:r>
                        <a:rPr lang="en-IN" sz="1250" b="0">
                          <a:effectLst/>
                        </a:rPr>
                        <a:t>unsigned long int </a:t>
                      </a:r>
                      <a:br>
                        <a:rPr lang="en-IN" sz="1250" b="0">
                          <a:effectLst/>
                        </a:rPr>
                      </a:br>
                      <a:r>
                        <a:rPr lang="en-IN" sz="1250" b="0">
                          <a:effectLst/>
                        </a:rPr>
                        <a:t> </a:t>
                      </a:r>
                    </a:p>
                  </a:txBody>
                  <a:tcPr marL="63500" marR="63500" marT="88900" marB="88900" anchor="ctr"/>
                </a:tc>
                <a:tc>
                  <a:txBody>
                    <a:bodyPr/>
                    <a:lstStyle/>
                    <a:p>
                      <a:pPr algn="l" fontAlgn="base"/>
                      <a:r>
                        <a:rPr lang="en-IN" sz="1250" b="0">
                          <a:effectLst/>
                        </a:rPr>
                        <a:t>4 </a:t>
                      </a:r>
                      <a:br>
                        <a:rPr lang="en-IN" sz="1250" b="0">
                          <a:effectLst/>
                        </a:rPr>
                      </a:br>
                      <a:r>
                        <a:rPr lang="en-IN" sz="1250" b="0">
                          <a:effectLst/>
                        </a:rPr>
                        <a:t> </a:t>
                      </a:r>
                    </a:p>
                  </a:txBody>
                  <a:tcPr marL="63500" marR="63500" marT="88900" marB="88900" anchor="ctr"/>
                </a:tc>
                <a:tc>
                  <a:txBody>
                    <a:bodyPr/>
                    <a:lstStyle/>
                    <a:p>
                      <a:pPr algn="l" fontAlgn="base"/>
                      <a:r>
                        <a:rPr lang="en-IN" sz="1250" b="0">
                          <a:effectLst/>
                        </a:rPr>
                        <a:t>0 to 4,294,967,295 </a:t>
                      </a:r>
                      <a:br>
                        <a:rPr lang="en-IN" sz="1250" b="0">
                          <a:effectLst/>
                        </a:rPr>
                      </a:br>
                      <a:r>
                        <a:rPr lang="en-IN" sz="1250" b="0">
                          <a:effectLst/>
                        </a:rPr>
                        <a:t> </a:t>
                      </a:r>
                    </a:p>
                  </a:txBody>
                  <a:tcPr marL="63500" marR="63500" marT="88900" marB="88900" anchor="ctr"/>
                </a:tc>
                <a:tc>
                  <a:txBody>
                    <a:bodyPr/>
                    <a:lstStyle/>
                    <a:p>
                      <a:pPr algn="l" fontAlgn="base"/>
                      <a:r>
                        <a:rPr lang="en-IN" sz="1250" b="0" dirty="0">
                          <a:effectLst/>
                        </a:rPr>
                        <a:t>%</a:t>
                      </a:r>
                      <a:r>
                        <a:rPr lang="en-IN" sz="1250" b="0" dirty="0" err="1">
                          <a:effectLst/>
                        </a:rPr>
                        <a:t>lu</a:t>
                      </a:r>
                      <a:r>
                        <a:rPr lang="en-IN" sz="1250" b="0" dirty="0">
                          <a:effectLst/>
                        </a:rPr>
                        <a:t> </a:t>
                      </a:r>
                      <a:br>
                        <a:rPr lang="en-IN" sz="1250" b="0" dirty="0">
                          <a:effectLst/>
                        </a:rPr>
                      </a:br>
                      <a:r>
                        <a:rPr lang="en-IN" sz="1250" b="0" dirty="0">
                          <a:effectLst/>
                        </a:rPr>
                        <a:t> </a:t>
                      </a:r>
                    </a:p>
                  </a:txBody>
                  <a:tcPr marL="63500" marR="63500" marT="88900" marB="88900" anchor="ctr"/>
                </a:tc>
                <a:extLst>
                  <a:ext uri="{0D108BD9-81ED-4DB2-BD59-A6C34878D82A}">
                    <a16:rowId xmlns:a16="http://schemas.microsoft.com/office/drawing/2014/main" val="3069149034"/>
                  </a:ext>
                </a:extLst>
              </a:tr>
            </a:tbl>
          </a:graphicData>
        </a:graphic>
      </p:graphicFrame>
    </p:spTree>
    <p:extLst>
      <p:ext uri="{BB962C8B-B14F-4D97-AF65-F5344CB8AC3E}">
        <p14:creationId xmlns:p14="http://schemas.microsoft.com/office/powerpoint/2010/main" val="1417779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274B2-8412-2B75-6F3F-878AEF78809B}"/>
              </a:ext>
            </a:extLst>
          </p:cNvPr>
          <p:cNvSpPr>
            <a:spLocks noGrp="1"/>
          </p:cNvSpPr>
          <p:nvPr>
            <p:ph type="title"/>
          </p:nvPr>
        </p:nvSpPr>
        <p:spPr/>
        <p:txBody>
          <a:bodyPr/>
          <a:lstStyle/>
          <a:p>
            <a:r>
              <a:rPr lang="en-IN" dirty="0"/>
              <a:t>Primary Data type</a:t>
            </a:r>
          </a:p>
        </p:txBody>
      </p:sp>
      <p:graphicFrame>
        <p:nvGraphicFramePr>
          <p:cNvPr id="4" name="Table 4">
            <a:extLst>
              <a:ext uri="{FF2B5EF4-FFF2-40B4-BE49-F238E27FC236}">
                <a16:creationId xmlns:a16="http://schemas.microsoft.com/office/drawing/2014/main" id="{7FF493DA-1AE8-F91C-8C6F-57EB0445ACC8}"/>
              </a:ext>
            </a:extLst>
          </p:cNvPr>
          <p:cNvGraphicFramePr>
            <a:graphicFrameLocks noGrp="1"/>
          </p:cNvGraphicFramePr>
          <p:nvPr>
            <p:ph idx="1"/>
            <p:extLst>
              <p:ext uri="{D42A27DB-BD31-4B8C-83A1-F6EECF244321}">
                <p14:modId xmlns:p14="http://schemas.microsoft.com/office/powerpoint/2010/main" val="2981719688"/>
              </p:ext>
            </p:extLst>
          </p:nvPr>
        </p:nvGraphicFramePr>
        <p:xfrm>
          <a:off x="1096963" y="1846263"/>
          <a:ext cx="10058400" cy="446532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802131645"/>
                    </a:ext>
                  </a:extLst>
                </a:gridCol>
                <a:gridCol w="2514600">
                  <a:extLst>
                    <a:ext uri="{9D8B030D-6E8A-4147-A177-3AD203B41FA5}">
                      <a16:colId xmlns:a16="http://schemas.microsoft.com/office/drawing/2014/main" val="4258664100"/>
                    </a:ext>
                  </a:extLst>
                </a:gridCol>
                <a:gridCol w="2514600">
                  <a:extLst>
                    <a:ext uri="{9D8B030D-6E8A-4147-A177-3AD203B41FA5}">
                      <a16:colId xmlns:a16="http://schemas.microsoft.com/office/drawing/2014/main" val="3875357597"/>
                    </a:ext>
                  </a:extLst>
                </a:gridCol>
                <a:gridCol w="2514600">
                  <a:extLst>
                    <a:ext uri="{9D8B030D-6E8A-4147-A177-3AD203B41FA5}">
                      <a16:colId xmlns:a16="http://schemas.microsoft.com/office/drawing/2014/main" val="1572483054"/>
                    </a:ext>
                  </a:extLst>
                </a:gridCol>
              </a:tblGrid>
              <a:tr h="414709">
                <a:tc>
                  <a:txBody>
                    <a:bodyPr/>
                    <a:lstStyle/>
                    <a:p>
                      <a:pPr algn="l" fontAlgn="base"/>
                      <a:r>
                        <a:rPr lang="en-IN" sz="1400" b="0" dirty="0">
                          <a:effectLst/>
                        </a:rPr>
                        <a:t>Data Type </a:t>
                      </a:r>
                      <a:br>
                        <a:rPr lang="en-IN" sz="1400" b="0" dirty="0">
                          <a:effectLst/>
                        </a:rPr>
                      </a:br>
                      <a:r>
                        <a:rPr lang="en-IN" sz="1400" b="0" dirty="0">
                          <a:effectLst/>
                        </a:rPr>
                        <a:t> </a:t>
                      </a:r>
                    </a:p>
                  </a:txBody>
                  <a:tcPr marL="63500" marR="63500" marT="63500" marB="63500" anchor="ctr"/>
                </a:tc>
                <a:tc>
                  <a:txBody>
                    <a:bodyPr/>
                    <a:lstStyle/>
                    <a:p>
                      <a:pPr algn="l" fontAlgn="base"/>
                      <a:r>
                        <a:rPr lang="en-IN" sz="1400" b="0" dirty="0">
                          <a:effectLst/>
                        </a:rPr>
                        <a:t>Memory (bytes) </a:t>
                      </a:r>
                      <a:br>
                        <a:rPr lang="en-IN" sz="1400" b="0" dirty="0">
                          <a:effectLst/>
                        </a:rPr>
                      </a:br>
                      <a:r>
                        <a:rPr lang="en-IN" sz="1400" b="0" dirty="0">
                          <a:effectLst/>
                        </a:rPr>
                        <a:t> </a:t>
                      </a:r>
                    </a:p>
                  </a:txBody>
                  <a:tcPr marL="63500" marR="63500" marT="63500" marB="63500" anchor="ctr"/>
                </a:tc>
                <a:tc>
                  <a:txBody>
                    <a:bodyPr/>
                    <a:lstStyle/>
                    <a:p>
                      <a:pPr algn="l" fontAlgn="base"/>
                      <a:r>
                        <a:rPr lang="en-IN" sz="1400" b="0" dirty="0">
                          <a:effectLst/>
                        </a:rPr>
                        <a:t>Range </a:t>
                      </a:r>
                      <a:br>
                        <a:rPr lang="en-IN" sz="1400" b="0" dirty="0">
                          <a:effectLst/>
                        </a:rPr>
                      </a:br>
                      <a:r>
                        <a:rPr lang="en-IN" sz="1400" b="0" dirty="0">
                          <a:effectLst/>
                        </a:rPr>
                        <a:t> </a:t>
                      </a:r>
                    </a:p>
                  </a:txBody>
                  <a:tcPr marL="63500" marR="63500" marT="63500" marB="63500" anchor="ctr"/>
                </a:tc>
                <a:tc>
                  <a:txBody>
                    <a:bodyPr/>
                    <a:lstStyle/>
                    <a:p>
                      <a:pPr algn="l" fontAlgn="base"/>
                      <a:r>
                        <a:rPr lang="en-IN" sz="1400" b="0" dirty="0">
                          <a:effectLst/>
                        </a:rPr>
                        <a:t>Format Specifier </a:t>
                      </a:r>
                      <a:br>
                        <a:rPr lang="en-IN" sz="1400" b="0" dirty="0">
                          <a:effectLst/>
                        </a:rPr>
                      </a:br>
                      <a:r>
                        <a:rPr lang="en-IN" sz="1400" b="0" dirty="0">
                          <a:effectLst/>
                        </a:rPr>
                        <a:t> </a:t>
                      </a:r>
                    </a:p>
                  </a:txBody>
                  <a:tcPr marL="63500" marR="63500" marT="63500" marB="63500" anchor="ctr"/>
                </a:tc>
                <a:extLst>
                  <a:ext uri="{0D108BD9-81ED-4DB2-BD59-A6C34878D82A}">
                    <a16:rowId xmlns:a16="http://schemas.microsoft.com/office/drawing/2014/main" val="3036495851"/>
                  </a:ext>
                </a:extLst>
              </a:tr>
              <a:tr h="418513">
                <a:tc>
                  <a:txBody>
                    <a:bodyPr/>
                    <a:lstStyle/>
                    <a:p>
                      <a:pPr algn="l" fontAlgn="base"/>
                      <a:r>
                        <a:rPr lang="en-IN" sz="1250" b="0" dirty="0">
                          <a:effectLst/>
                        </a:rPr>
                        <a:t>long </a:t>
                      </a:r>
                      <a:r>
                        <a:rPr lang="en-IN" sz="1250" b="0" dirty="0" err="1">
                          <a:effectLst/>
                        </a:rPr>
                        <a:t>long</a:t>
                      </a:r>
                      <a:r>
                        <a:rPr lang="en-IN" sz="1250" b="0" dirty="0">
                          <a:effectLst/>
                        </a:rPr>
                        <a:t> int </a:t>
                      </a:r>
                      <a:br>
                        <a:rPr lang="en-IN" sz="1250" b="0" dirty="0">
                          <a:effectLst/>
                        </a:rPr>
                      </a:br>
                      <a:r>
                        <a:rPr lang="en-IN" sz="1250" b="0" dirty="0">
                          <a:effectLst/>
                        </a:rPr>
                        <a:t> </a:t>
                      </a:r>
                    </a:p>
                  </a:txBody>
                  <a:tcPr marL="63500" marR="63500" marT="88900" marB="88900" anchor="ctr"/>
                </a:tc>
                <a:tc>
                  <a:txBody>
                    <a:bodyPr/>
                    <a:lstStyle/>
                    <a:p>
                      <a:pPr algn="l" fontAlgn="base"/>
                      <a:r>
                        <a:rPr lang="en-IN" sz="1250" b="0" dirty="0">
                          <a:effectLst/>
                        </a:rPr>
                        <a:t>8 </a:t>
                      </a:r>
                      <a:br>
                        <a:rPr lang="en-IN" sz="1250" b="0" dirty="0">
                          <a:effectLst/>
                        </a:rPr>
                      </a:br>
                      <a:r>
                        <a:rPr lang="en-IN" sz="1250" b="0" dirty="0">
                          <a:effectLst/>
                        </a:rPr>
                        <a:t> </a:t>
                      </a:r>
                    </a:p>
                  </a:txBody>
                  <a:tcPr marL="63500" marR="63500" marT="88900" marB="88900" anchor="ctr"/>
                </a:tc>
                <a:tc>
                  <a:txBody>
                    <a:bodyPr/>
                    <a:lstStyle/>
                    <a:p>
                      <a:pPr algn="l" fontAlgn="base"/>
                      <a:r>
                        <a:rPr lang="en-IN" sz="1250" b="0">
                          <a:effectLst/>
                        </a:rPr>
                        <a:t>-(2^63) to (2^63)-1 </a:t>
                      </a:r>
                      <a:br>
                        <a:rPr lang="en-IN" sz="1250" b="0">
                          <a:effectLst/>
                        </a:rPr>
                      </a:br>
                      <a:r>
                        <a:rPr lang="en-IN" sz="1250" b="0">
                          <a:effectLst/>
                        </a:rPr>
                        <a:t> </a:t>
                      </a:r>
                    </a:p>
                  </a:txBody>
                  <a:tcPr marL="63500" marR="63500" marT="88900" marB="88900" anchor="ctr"/>
                </a:tc>
                <a:tc>
                  <a:txBody>
                    <a:bodyPr/>
                    <a:lstStyle/>
                    <a:p>
                      <a:pPr algn="l" fontAlgn="base"/>
                      <a:r>
                        <a:rPr lang="en-IN" sz="1250" b="0">
                          <a:effectLst/>
                        </a:rPr>
                        <a:t>%lld </a:t>
                      </a:r>
                      <a:br>
                        <a:rPr lang="en-IN" sz="1250" b="0">
                          <a:effectLst/>
                        </a:rPr>
                      </a:br>
                      <a:r>
                        <a:rPr lang="en-IN" sz="1250" b="0">
                          <a:effectLst/>
                        </a:rPr>
                        <a:t> </a:t>
                      </a:r>
                    </a:p>
                  </a:txBody>
                  <a:tcPr marL="63500" marR="63500" marT="88900" marB="88900" anchor="ctr"/>
                </a:tc>
                <a:extLst>
                  <a:ext uri="{0D108BD9-81ED-4DB2-BD59-A6C34878D82A}">
                    <a16:rowId xmlns:a16="http://schemas.microsoft.com/office/drawing/2014/main" val="3369294070"/>
                  </a:ext>
                </a:extLst>
              </a:tr>
              <a:tr h="418513">
                <a:tc>
                  <a:txBody>
                    <a:bodyPr/>
                    <a:lstStyle/>
                    <a:p>
                      <a:pPr algn="l" fontAlgn="base"/>
                      <a:r>
                        <a:rPr lang="en-IN" sz="1250" b="0" dirty="0">
                          <a:effectLst/>
                        </a:rPr>
                        <a:t>unsigned long </a:t>
                      </a:r>
                      <a:r>
                        <a:rPr lang="en-IN" sz="1250" b="0" dirty="0" err="1">
                          <a:effectLst/>
                        </a:rPr>
                        <a:t>long</a:t>
                      </a:r>
                      <a:r>
                        <a:rPr lang="en-IN" sz="1250" b="0" dirty="0">
                          <a:effectLst/>
                        </a:rPr>
                        <a:t> int </a:t>
                      </a:r>
                      <a:br>
                        <a:rPr lang="en-IN" sz="1250" b="0" dirty="0">
                          <a:effectLst/>
                        </a:rPr>
                      </a:br>
                      <a:r>
                        <a:rPr lang="en-IN" sz="1250" b="0" dirty="0">
                          <a:effectLst/>
                        </a:rPr>
                        <a:t> </a:t>
                      </a:r>
                    </a:p>
                  </a:txBody>
                  <a:tcPr marL="63500" marR="63500" marT="88900" marB="88900" anchor="ctr"/>
                </a:tc>
                <a:tc>
                  <a:txBody>
                    <a:bodyPr/>
                    <a:lstStyle/>
                    <a:p>
                      <a:pPr algn="l" fontAlgn="base"/>
                      <a:r>
                        <a:rPr lang="en-IN" sz="1250" b="0">
                          <a:effectLst/>
                        </a:rPr>
                        <a:t>8 </a:t>
                      </a:r>
                      <a:br>
                        <a:rPr lang="en-IN" sz="1250" b="0">
                          <a:effectLst/>
                        </a:rPr>
                      </a:br>
                      <a:r>
                        <a:rPr lang="en-IN" sz="1250" b="0">
                          <a:effectLst/>
                        </a:rPr>
                        <a:t> </a:t>
                      </a:r>
                    </a:p>
                  </a:txBody>
                  <a:tcPr marL="63500" marR="63500" marT="88900" marB="88900" anchor="ctr"/>
                </a:tc>
                <a:tc>
                  <a:txBody>
                    <a:bodyPr/>
                    <a:lstStyle/>
                    <a:p>
                      <a:pPr algn="l" fontAlgn="base"/>
                      <a:r>
                        <a:rPr lang="en-IN" sz="1250" b="0">
                          <a:effectLst/>
                        </a:rPr>
                        <a:t>0 to 18,446,744,073,709,551,615 </a:t>
                      </a:r>
                      <a:br>
                        <a:rPr lang="en-IN" sz="1250" b="0">
                          <a:effectLst/>
                        </a:rPr>
                      </a:br>
                      <a:r>
                        <a:rPr lang="en-IN" sz="1250" b="0">
                          <a:effectLst/>
                        </a:rPr>
                        <a:t> </a:t>
                      </a:r>
                    </a:p>
                  </a:txBody>
                  <a:tcPr marL="63500" marR="63500" marT="88900" marB="88900" anchor="ctr"/>
                </a:tc>
                <a:tc>
                  <a:txBody>
                    <a:bodyPr/>
                    <a:lstStyle/>
                    <a:p>
                      <a:pPr algn="l" fontAlgn="base"/>
                      <a:r>
                        <a:rPr lang="en-IN" sz="1250" b="0" dirty="0">
                          <a:effectLst/>
                        </a:rPr>
                        <a:t>%</a:t>
                      </a:r>
                      <a:r>
                        <a:rPr lang="en-IN" sz="1250" b="0" dirty="0" err="1">
                          <a:effectLst/>
                        </a:rPr>
                        <a:t>llu</a:t>
                      </a:r>
                      <a:r>
                        <a:rPr lang="en-IN" sz="1250" b="0" dirty="0">
                          <a:effectLst/>
                        </a:rPr>
                        <a:t> </a:t>
                      </a:r>
                    </a:p>
                  </a:txBody>
                  <a:tcPr marL="63500" marR="63500" marT="88900" marB="88900" anchor="ctr"/>
                </a:tc>
                <a:extLst>
                  <a:ext uri="{0D108BD9-81ED-4DB2-BD59-A6C34878D82A}">
                    <a16:rowId xmlns:a16="http://schemas.microsoft.com/office/drawing/2014/main" val="541173451"/>
                  </a:ext>
                </a:extLst>
              </a:tr>
              <a:tr h="418513">
                <a:tc>
                  <a:txBody>
                    <a:bodyPr/>
                    <a:lstStyle/>
                    <a:p>
                      <a:pPr algn="l" fontAlgn="base"/>
                      <a:r>
                        <a:rPr lang="en-IN" sz="1250" b="0" dirty="0">
                          <a:effectLst/>
                        </a:rPr>
                        <a:t>signed char </a:t>
                      </a:r>
                      <a:br>
                        <a:rPr lang="en-IN" sz="1250" b="0" dirty="0">
                          <a:effectLst/>
                        </a:rPr>
                      </a:br>
                      <a:r>
                        <a:rPr lang="en-IN" sz="1250" b="0" dirty="0">
                          <a:effectLst/>
                        </a:rPr>
                        <a:t> </a:t>
                      </a:r>
                    </a:p>
                  </a:txBody>
                  <a:tcPr marL="63500" marR="63500" marT="88900" marB="88900" anchor="ctr"/>
                </a:tc>
                <a:tc>
                  <a:txBody>
                    <a:bodyPr/>
                    <a:lstStyle/>
                    <a:p>
                      <a:pPr algn="l" fontAlgn="base"/>
                      <a:r>
                        <a:rPr lang="en-IN" sz="1250" b="0" dirty="0">
                          <a:effectLst/>
                        </a:rPr>
                        <a:t>1 </a:t>
                      </a:r>
                      <a:br>
                        <a:rPr lang="en-IN" sz="1250" b="0" dirty="0">
                          <a:effectLst/>
                        </a:rPr>
                      </a:br>
                      <a:r>
                        <a:rPr lang="en-IN" sz="1250" b="0" dirty="0">
                          <a:effectLst/>
                        </a:rPr>
                        <a:t> </a:t>
                      </a:r>
                    </a:p>
                  </a:txBody>
                  <a:tcPr marL="63500" marR="63500" marT="88900" marB="88900" anchor="ctr"/>
                </a:tc>
                <a:tc>
                  <a:txBody>
                    <a:bodyPr/>
                    <a:lstStyle/>
                    <a:p>
                      <a:pPr algn="l" fontAlgn="base"/>
                      <a:r>
                        <a:rPr lang="en-IN" sz="1250" b="0" dirty="0">
                          <a:effectLst/>
                        </a:rPr>
                        <a:t>-128 to 127 </a:t>
                      </a:r>
                      <a:br>
                        <a:rPr lang="en-IN" sz="1250" b="0" dirty="0">
                          <a:effectLst/>
                        </a:rPr>
                      </a:br>
                      <a:r>
                        <a:rPr lang="en-IN" sz="1250" b="0" dirty="0">
                          <a:effectLst/>
                        </a:rPr>
                        <a:t> </a:t>
                      </a:r>
                    </a:p>
                  </a:txBody>
                  <a:tcPr marL="63500" marR="63500" marT="88900" marB="88900" anchor="ctr"/>
                </a:tc>
                <a:tc>
                  <a:txBody>
                    <a:bodyPr/>
                    <a:lstStyle/>
                    <a:p>
                      <a:pPr algn="l" fontAlgn="base"/>
                      <a:r>
                        <a:rPr lang="en-IN" sz="1250" b="0" dirty="0">
                          <a:effectLst/>
                        </a:rPr>
                        <a:t>%c </a:t>
                      </a:r>
                      <a:br>
                        <a:rPr lang="en-IN" sz="1250" b="0" dirty="0">
                          <a:effectLst/>
                        </a:rPr>
                      </a:br>
                      <a:r>
                        <a:rPr lang="en-IN" sz="1250" b="0" dirty="0">
                          <a:effectLst/>
                        </a:rPr>
                        <a:t> </a:t>
                      </a:r>
                    </a:p>
                  </a:txBody>
                  <a:tcPr marL="63500" marR="63500" marT="88900" marB="88900" anchor="ctr"/>
                </a:tc>
                <a:extLst>
                  <a:ext uri="{0D108BD9-81ED-4DB2-BD59-A6C34878D82A}">
                    <a16:rowId xmlns:a16="http://schemas.microsoft.com/office/drawing/2014/main" val="1148266710"/>
                  </a:ext>
                </a:extLst>
              </a:tr>
              <a:tr h="418513">
                <a:tc>
                  <a:txBody>
                    <a:bodyPr/>
                    <a:lstStyle/>
                    <a:p>
                      <a:pPr algn="l" fontAlgn="base"/>
                      <a:r>
                        <a:rPr lang="en-IN" sz="1250" b="0" dirty="0">
                          <a:effectLst/>
                        </a:rPr>
                        <a:t>unsigned char </a:t>
                      </a:r>
                      <a:br>
                        <a:rPr lang="en-IN" sz="1250" b="0" dirty="0">
                          <a:effectLst/>
                        </a:rPr>
                      </a:br>
                      <a:r>
                        <a:rPr lang="en-IN" sz="1250" b="0" dirty="0">
                          <a:effectLst/>
                        </a:rPr>
                        <a:t> </a:t>
                      </a:r>
                    </a:p>
                  </a:txBody>
                  <a:tcPr marL="63500" marR="63500" marT="88900" marB="88900" anchor="ctr"/>
                </a:tc>
                <a:tc>
                  <a:txBody>
                    <a:bodyPr/>
                    <a:lstStyle/>
                    <a:p>
                      <a:pPr algn="l" fontAlgn="base"/>
                      <a:r>
                        <a:rPr lang="en-IN" sz="1250" b="0">
                          <a:effectLst/>
                        </a:rPr>
                        <a:t>1 </a:t>
                      </a:r>
                      <a:br>
                        <a:rPr lang="en-IN" sz="1250" b="0">
                          <a:effectLst/>
                        </a:rPr>
                      </a:br>
                      <a:r>
                        <a:rPr lang="en-IN" sz="1250" b="0">
                          <a:effectLst/>
                        </a:rPr>
                        <a:t> </a:t>
                      </a:r>
                    </a:p>
                  </a:txBody>
                  <a:tcPr marL="63500" marR="63500" marT="88900" marB="88900" anchor="ctr"/>
                </a:tc>
                <a:tc>
                  <a:txBody>
                    <a:bodyPr/>
                    <a:lstStyle/>
                    <a:p>
                      <a:pPr algn="l" fontAlgn="base"/>
                      <a:r>
                        <a:rPr lang="en-IN" sz="1250" b="0">
                          <a:effectLst/>
                        </a:rPr>
                        <a:t>0 to 255 </a:t>
                      </a:r>
                      <a:br>
                        <a:rPr lang="en-IN" sz="1250" b="0">
                          <a:effectLst/>
                        </a:rPr>
                      </a:br>
                      <a:r>
                        <a:rPr lang="en-IN" sz="1250" b="0">
                          <a:effectLst/>
                        </a:rPr>
                        <a:t> </a:t>
                      </a:r>
                    </a:p>
                  </a:txBody>
                  <a:tcPr marL="63500" marR="63500" marT="88900" marB="88900" anchor="ctr"/>
                </a:tc>
                <a:tc>
                  <a:txBody>
                    <a:bodyPr/>
                    <a:lstStyle/>
                    <a:p>
                      <a:pPr algn="l" fontAlgn="base"/>
                      <a:r>
                        <a:rPr lang="en-IN" sz="1250" b="0" dirty="0">
                          <a:effectLst/>
                        </a:rPr>
                        <a:t>%c </a:t>
                      </a:r>
                      <a:br>
                        <a:rPr lang="en-IN" sz="1250" b="0" dirty="0">
                          <a:effectLst/>
                        </a:rPr>
                      </a:br>
                      <a:r>
                        <a:rPr lang="en-IN" sz="1250" b="0" dirty="0">
                          <a:effectLst/>
                        </a:rPr>
                        <a:t> </a:t>
                      </a:r>
                    </a:p>
                  </a:txBody>
                  <a:tcPr marL="63500" marR="63500" marT="88900" marB="88900" anchor="ctr"/>
                </a:tc>
                <a:extLst>
                  <a:ext uri="{0D108BD9-81ED-4DB2-BD59-A6C34878D82A}">
                    <a16:rowId xmlns:a16="http://schemas.microsoft.com/office/drawing/2014/main" val="2696200361"/>
                  </a:ext>
                </a:extLst>
              </a:tr>
              <a:tr h="418513">
                <a:tc>
                  <a:txBody>
                    <a:bodyPr/>
                    <a:lstStyle/>
                    <a:p>
                      <a:pPr algn="l" fontAlgn="base"/>
                      <a:r>
                        <a:rPr lang="en-IN" sz="1250" b="0" dirty="0">
                          <a:effectLst/>
                        </a:rPr>
                        <a:t>float </a:t>
                      </a:r>
                      <a:br>
                        <a:rPr lang="en-IN" sz="1250" b="0" dirty="0">
                          <a:effectLst/>
                        </a:rPr>
                      </a:br>
                      <a:r>
                        <a:rPr lang="en-IN" sz="1250" b="0" dirty="0">
                          <a:effectLst/>
                        </a:rPr>
                        <a:t> </a:t>
                      </a:r>
                    </a:p>
                  </a:txBody>
                  <a:tcPr marL="63500" marR="63500" marT="88900" marB="88900" anchor="ctr"/>
                </a:tc>
                <a:tc>
                  <a:txBody>
                    <a:bodyPr/>
                    <a:lstStyle/>
                    <a:p>
                      <a:pPr algn="l" fontAlgn="base"/>
                      <a:r>
                        <a:rPr lang="en-IN" sz="1250" b="0">
                          <a:effectLst/>
                        </a:rPr>
                        <a:t>4 </a:t>
                      </a:r>
                      <a:br>
                        <a:rPr lang="en-IN" sz="1250" b="0">
                          <a:effectLst/>
                        </a:rPr>
                      </a:br>
                      <a:r>
                        <a:rPr lang="en-IN" sz="1250" b="0">
                          <a:effectLst/>
                        </a:rPr>
                        <a:t> </a:t>
                      </a:r>
                    </a:p>
                  </a:txBody>
                  <a:tcPr marL="63500" marR="63500" marT="88900" marB="88900" anchor="ctr"/>
                </a:tc>
                <a:tc>
                  <a:txBody>
                    <a:bodyPr/>
                    <a:lstStyle/>
                    <a:p>
                      <a:pPr algn="l" fontAlgn="base"/>
                      <a:r>
                        <a:rPr lang="en-IN" sz="1250" b="0">
                          <a:effectLst/>
                        </a:rPr>
                        <a:t>1.2E-38 to 3.4E+38</a:t>
                      </a:r>
                    </a:p>
                  </a:txBody>
                  <a:tcPr marL="63500" marR="63500" marT="88900" marB="88900" anchor="ctr"/>
                </a:tc>
                <a:tc>
                  <a:txBody>
                    <a:bodyPr/>
                    <a:lstStyle/>
                    <a:p>
                      <a:pPr algn="l" fontAlgn="base"/>
                      <a:r>
                        <a:rPr lang="en-IN" sz="1250" b="0" dirty="0">
                          <a:effectLst/>
                        </a:rPr>
                        <a:t>%f </a:t>
                      </a:r>
                      <a:br>
                        <a:rPr lang="en-IN" sz="1250" b="0" dirty="0">
                          <a:effectLst/>
                        </a:rPr>
                      </a:br>
                      <a:r>
                        <a:rPr lang="en-IN" sz="1250" b="0" dirty="0">
                          <a:effectLst/>
                        </a:rPr>
                        <a:t> </a:t>
                      </a:r>
                    </a:p>
                  </a:txBody>
                  <a:tcPr marL="63500" marR="63500" marT="88900" marB="88900" anchor="ctr"/>
                </a:tc>
                <a:extLst>
                  <a:ext uri="{0D108BD9-81ED-4DB2-BD59-A6C34878D82A}">
                    <a16:rowId xmlns:a16="http://schemas.microsoft.com/office/drawing/2014/main" val="2446057652"/>
                  </a:ext>
                </a:extLst>
              </a:tr>
              <a:tr h="418513">
                <a:tc>
                  <a:txBody>
                    <a:bodyPr/>
                    <a:lstStyle/>
                    <a:p>
                      <a:pPr algn="l" fontAlgn="base"/>
                      <a:r>
                        <a:rPr lang="en-IN" sz="1250" b="0" dirty="0">
                          <a:effectLst/>
                        </a:rPr>
                        <a:t>double </a:t>
                      </a:r>
                      <a:br>
                        <a:rPr lang="en-IN" sz="1250" b="0" dirty="0">
                          <a:effectLst/>
                        </a:rPr>
                      </a:br>
                      <a:r>
                        <a:rPr lang="en-IN" sz="1250" b="0" dirty="0">
                          <a:effectLst/>
                        </a:rPr>
                        <a:t> </a:t>
                      </a:r>
                    </a:p>
                  </a:txBody>
                  <a:tcPr marL="63500" marR="63500" marT="88900" marB="88900" anchor="ctr"/>
                </a:tc>
                <a:tc>
                  <a:txBody>
                    <a:bodyPr/>
                    <a:lstStyle/>
                    <a:p>
                      <a:pPr algn="l" fontAlgn="base"/>
                      <a:r>
                        <a:rPr lang="en-IN" sz="1250" b="0" dirty="0">
                          <a:effectLst/>
                        </a:rPr>
                        <a:t>8 </a:t>
                      </a:r>
                      <a:br>
                        <a:rPr lang="en-IN" sz="1250" b="0" dirty="0">
                          <a:effectLst/>
                        </a:rPr>
                      </a:br>
                      <a:r>
                        <a:rPr lang="en-IN" sz="1250" b="0" dirty="0">
                          <a:effectLst/>
                        </a:rPr>
                        <a:t> </a:t>
                      </a:r>
                    </a:p>
                  </a:txBody>
                  <a:tcPr marL="63500" marR="63500" marT="88900" marB="88900" anchor="ctr"/>
                </a:tc>
                <a:tc>
                  <a:txBody>
                    <a:bodyPr/>
                    <a:lstStyle/>
                    <a:p>
                      <a:pPr algn="l" fontAlgn="base"/>
                      <a:r>
                        <a:rPr lang="en-IN" sz="1250" b="0">
                          <a:effectLst/>
                        </a:rPr>
                        <a:t>1.7E-308 to 1.7E+308</a:t>
                      </a:r>
                    </a:p>
                  </a:txBody>
                  <a:tcPr marL="63500" marR="63500" marT="88900" marB="88900" anchor="ctr"/>
                </a:tc>
                <a:tc>
                  <a:txBody>
                    <a:bodyPr/>
                    <a:lstStyle/>
                    <a:p>
                      <a:pPr algn="l" fontAlgn="base"/>
                      <a:r>
                        <a:rPr lang="en-IN" sz="1250" b="0" dirty="0">
                          <a:effectLst/>
                        </a:rPr>
                        <a:t>%</a:t>
                      </a:r>
                      <a:r>
                        <a:rPr lang="en-IN" sz="1250" b="0" dirty="0" err="1">
                          <a:effectLst/>
                        </a:rPr>
                        <a:t>lf</a:t>
                      </a:r>
                      <a:r>
                        <a:rPr lang="en-IN" sz="1250" b="0" dirty="0">
                          <a:effectLst/>
                        </a:rPr>
                        <a:t> </a:t>
                      </a:r>
                      <a:br>
                        <a:rPr lang="en-IN" sz="1250" b="0" dirty="0">
                          <a:effectLst/>
                        </a:rPr>
                      </a:br>
                      <a:r>
                        <a:rPr lang="en-IN" sz="1250" b="0" dirty="0">
                          <a:effectLst/>
                        </a:rPr>
                        <a:t> </a:t>
                      </a:r>
                    </a:p>
                  </a:txBody>
                  <a:tcPr marL="63500" marR="63500" marT="88900" marB="88900" anchor="ctr"/>
                </a:tc>
                <a:extLst>
                  <a:ext uri="{0D108BD9-81ED-4DB2-BD59-A6C34878D82A}">
                    <a16:rowId xmlns:a16="http://schemas.microsoft.com/office/drawing/2014/main" val="111930514"/>
                  </a:ext>
                </a:extLst>
              </a:tr>
              <a:tr h="418513">
                <a:tc>
                  <a:txBody>
                    <a:bodyPr/>
                    <a:lstStyle/>
                    <a:p>
                      <a:pPr algn="l" fontAlgn="base"/>
                      <a:r>
                        <a:rPr lang="en-IN" sz="1250" b="0" dirty="0">
                          <a:effectLst/>
                        </a:rPr>
                        <a:t>long double </a:t>
                      </a:r>
                      <a:br>
                        <a:rPr lang="en-IN" sz="1250" b="0" dirty="0">
                          <a:effectLst/>
                        </a:rPr>
                      </a:br>
                      <a:r>
                        <a:rPr lang="en-IN" sz="1250" b="0" dirty="0">
                          <a:effectLst/>
                        </a:rPr>
                        <a:t> </a:t>
                      </a:r>
                    </a:p>
                  </a:txBody>
                  <a:tcPr marL="63500" marR="63500" marT="88900" marB="88900" anchor="ctr"/>
                </a:tc>
                <a:tc>
                  <a:txBody>
                    <a:bodyPr/>
                    <a:lstStyle/>
                    <a:p>
                      <a:pPr algn="l" fontAlgn="base"/>
                      <a:r>
                        <a:rPr lang="en-IN" sz="1250" b="0">
                          <a:effectLst/>
                        </a:rPr>
                        <a:t>16 </a:t>
                      </a:r>
                      <a:br>
                        <a:rPr lang="en-IN" sz="1250" b="0">
                          <a:effectLst/>
                        </a:rPr>
                      </a:br>
                      <a:r>
                        <a:rPr lang="en-IN" sz="1250" b="0">
                          <a:effectLst/>
                        </a:rPr>
                        <a:t> </a:t>
                      </a:r>
                    </a:p>
                  </a:txBody>
                  <a:tcPr marL="63500" marR="63500" marT="88900" marB="88900" anchor="ctr"/>
                </a:tc>
                <a:tc>
                  <a:txBody>
                    <a:bodyPr/>
                    <a:lstStyle/>
                    <a:p>
                      <a:pPr algn="l" fontAlgn="base"/>
                      <a:r>
                        <a:rPr lang="en-IN" sz="1250" b="0" dirty="0">
                          <a:effectLst/>
                        </a:rPr>
                        <a:t>3.4E-4932 to 1.1E+4932</a:t>
                      </a:r>
                    </a:p>
                  </a:txBody>
                  <a:tcPr marL="63500" marR="63500" marT="88900" marB="88900" anchor="ctr"/>
                </a:tc>
                <a:tc>
                  <a:txBody>
                    <a:bodyPr/>
                    <a:lstStyle/>
                    <a:p>
                      <a:pPr algn="l" fontAlgn="base"/>
                      <a:r>
                        <a:rPr lang="en-IN" sz="1250" b="0" dirty="0">
                          <a:effectLst/>
                        </a:rPr>
                        <a:t>%</a:t>
                      </a:r>
                      <a:r>
                        <a:rPr lang="en-IN" sz="1250" b="0" dirty="0" err="1">
                          <a:effectLst/>
                        </a:rPr>
                        <a:t>Lf</a:t>
                      </a:r>
                      <a:r>
                        <a:rPr lang="en-IN" sz="1250" b="0" dirty="0">
                          <a:effectLst/>
                        </a:rPr>
                        <a:t> </a:t>
                      </a:r>
                    </a:p>
                  </a:txBody>
                  <a:tcPr marL="63500" marR="63500" marT="88900" marB="88900" anchor="ctr"/>
                </a:tc>
                <a:extLst>
                  <a:ext uri="{0D108BD9-81ED-4DB2-BD59-A6C34878D82A}">
                    <a16:rowId xmlns:a16="http://schemas.microsoft.com/office/drawing/2014/main" val="2707297766"/>
                  </a:ext>
                </a:extLst>
              </a:tr>
            </a:tbl>
          </a:graphicData>
        </a:graphic>
      </p:graphicFrame>
    </p:spTree>
    <p:extLst>
      <p:ext uri="{BB962C8B-B14F-4D97-AF65-F5344CB8AC3E}">
        <p14:creationId xmlns:p14="http://schemas.microsoft.com/office/powerpoint/2010/main" val="2916845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AFB87-F409-95CB-4660-9ACD00D75A15}"/>
              </a:ext>
            </a:extLst>
          </p:cNvPr>
          <p:cNvSpPr>
            <a:spLocks noGrp="1"/>
          </p:cNvSpPr>
          <p:nvPr>
            <p:ph type="title"/>
          </p:nvPr>
        </p:nvSpPr>
        <p:spPr/>
        <p:txBody>
          <a:bodyPr/>
          <a:lstStyle/>
          <a:p>
            <a:r>
              <a:rPr lang="en-IN" dirty="0"/>
              <a:t>Variables in C</a:t>
            </a:r>
          </a:p>
        </p:txBody>
      </p:sp>
      <p:sp>
        <p:nvSpPr>
          <p:cNvPr id="3" name="Content Placeholder 2">
            <a:extLst>
              <a:ext uri="{FF2B5EF4-FFF2-40B4-BE49-F238E27FC236}">
                <a16:creationId xmlns:a16="http://schemas.microsoft.com/office/drawing/2014/main" id="{305F0713-9141-A5E8-2D31-6368A7149926}"/>
              </a:ext>
            </a:extLst>
          </p:cNvPr>
          <p:cNvSpPr>
            <a:spLocks noGrp="1"/>
          </p:cNvSpPr>
          <p:nvPr>
            <p:ph idx="1"/>
          </p:nvPr>
        </p:nvSpPr>
        <p:spPr>
          <a:xfrm>
            <a:off x="1097280" y="1811526"/>
            <a:ext cx="10058400" cy="4023360"/>
          </a:xfrm>
        </p:spPr>
        <p:txBody>
          <a:bodyPr/>
          <a:lstStyle/>
          <a:p>
            <a:pPr>
              <a:buFont typeface="Wingdings" panose="05000000000000000000" pitchFamily="2" charset="2"/>
              <a:buChar char="q"/>
            </a:pPr>
            <a:r>
              <a:rPr lang="en-US" dirty="0"/>
              <a:t>Variables are containers for storing data values.</a:t>
            </a:r>
          </a:p>
          <a:p>
            <a:pPr>
              <a:buFont typeface="Wingdings" panose="05000000000000000000" pitchFamily="2" charset="2"/>
              <a:buChar char="q"/>
            </a:pPr>
            <a:r>
              <a:rPr lang="en-US" dirty="0"/>
              <a:t>Variables name starts with either a letter or an underscore. A C variable name can only contain letters, underscore, and numbers.</a:t>
            </a:r>
          </a:p>
          <a:p>
            <a:pPr>
              <a:buFont typeface="Wingdings" panose="05000000000000000000" pitchFamily="2" charset="2"/>
              <a:buChar char="q"/>
            </a:pPr>
            <a:r>
              <a:rPr lang="en-US" dirty="0"/>
              <a:t>In C, there are different types of variables (defined with different keywords), for example:</a:t>
            </a:r>
          </a:p>
          <a:p>
            <a:pPr lvl="1"/>
            <a:r>
              <a:rPr lang="en-US" dirty="0"/>
              <a:t>int - stores integers (whole numbers), such as 123 or -123</a:t>
            </a:r>
          </a:p>
          <a:p>
            <a:pPr lvl="1"/>
            <a:r>
              <a:rPr lang="en-US" dirty="0"/>
              <a:t>double - stores floating point numbers, such as 19.99 or -19.99</a:t>
            </a:r>
          </a:p>
          <a:p>
            <a:pPr lvl="1"/>
            <a:r>
              <a:rPr lang="en-US" dirty="0"/>
              <a:t>char - stores single characters, such as 'a' or 'B'. Char values are surrounded by single quotes</a:t>
            </a:r>
          </a:p>
          <a:p>
            <a:pPr lvl="1"/>
            <a:r>
              <a:rPr lang="en-US" dirty="0"/>
              <a:t>string - stores text, such as "Hello World". String values are surrounded by double quotes</a:t>
            </a:r>
          </a:p>
          <a:p>
            <a:pPr lvl="1"/>
            <a:r>
              <a:rPr lang="en-US" dirty="0"/>
              <a:t>bool - stores values with two states: true or false</a:t>
            </a:r>
            <a:endParaRPr lang="en-IN" dirty="0"/>
          </a:p>
        </p:txBody>
      </p:sp>
      <p:pic>
        <p:nvPicPr>
          <p:cNvPr id="5" name="Picture 4">
            <a:extLst>
              <a:ext uri="{FF2B5EF4-FFF2-40B4-BE49-F238E27FC236}">
                <a16:creationId xmlns:a16="http://schemas.microsoft.com/office/drawing/2014/main" id="{07A69E77-4D64-5BB4-47E0-76EA1DFE79E0}"/>
              </a:ext>
            </a:extLst>
          </p:cNvPr>
          <p:cNvPicPr>
            <a:picLocks noChangeAspect="1"/>
          </p:cNvPicPr>
          <p:nvPr/>
        </p:nvPicPr>
        <p:blipFill>
          <a:blip r:embed="rId2"/>
          <a:stretch>
            <a:fillRect/>
          </a:stretch>
        </p:blipFill>
        <p:spPr>
          <a:xfrm>
            <a:off x="6024283" y="4839946"/>
            <a:ext cx="5810549" cy="1352620"/>
          </a:xfrm>
          <a:prstGeom prst="rect">
            <a:avLst/>
          </a:prstGeom>
        </p:spPr>
      </p:pic>
    </p:spTree>
    <p:extLst>
      <p:ext uri="{BB962C8B-B14F-4D97-AF65-F5344CB8AC3E}">
        <p14:creationId xmlns:p14="http://schemas.microsoft.com/office/powerpoint/2010/main" val="2078866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11703-31CD-8E23-EEFE-FECBDF9614C2}"/>
              </a:ext>
            </a:extLst>
          </p:cNvPr>
          <p:cNvSpPr>
            <a:spLocks noGrp="1"/>
          </p:cNvSpPr>
          <p:nvPr>
            <p:ph type="title"/>
          </p:nvPr>
        </p:nvSpPr>
        <p:spPr/>
        <p:txBody>
          <a:bodyPr/>
          <a:lstStyle/>
          <a:p>
            <a:r>
              <a:rPr lang="en-IN" dirty="0"/>
              <a:t>Constants in C</a:t>
            </a:r>
          </a:p>
        </p:txBody>
      </p:sp>
      <p:sp>
        <p:nvSpPr>
          <p:cNvPr id="3" name="Content Placeholder 2">
            <a:extLst>
              <a:ext uri="{FF2B5EF4-FFF2-40B4-BE49-F238E27FC236}">
                <a16:creationId xmlns:a16="http://schemas.microsoft.com/office/drawing/2014/main" id="{C56491BE-5644-A527-F89C-1DB05E0E3FAC}"/>
              </a:ext>
            </a:extLst>
          </p:cNvPr>
          <p:cNvSpPr>
            <a:spLocks noGrp="1"/>
          </p:cNvSpPr>
          <p:nvPr>
            <p:ph idx="1"/>
          </p:nvPr>
        </p:nvSpPr>
        <p:spPr/>
        <p:txBody>
          <a:bodyPr>
            <a:normAutofit/>
          </a:bodyPr>
          <a:lstStyle/>
          <a:p>
            <a:r>
              <a:rPr lang="en-US" dirty="0"/>
              <a:t>If you want to define a variable whose value cannot be changed, you can use the const keyword. This will create a constant. </a:t>
            </a:r>
          </a:p>
          <a:p>
            <a:r>
              <a:rPr lang="en-US" dirty="0"/>
              <a:t>For example,</a:t>
            </a:r>
          </a:p>
          <a:p>
            <a:r>
              <a:rPr lang="en-US" b="1" dirty="0"/>
              <a:t>const double PI = 3.14;</a:t>
            </a:r>
            <a:endParaRPr lang="en-US" dirty="0"/>
          </a:p>
          <a:p>
            <a:r>
              <a:rPr lang="en-US" dirty="0"/>
              <a:t>Here, PI is a symbolic constant; its value cannot be changed.</a:t>
            </a:r>
          </a:p>
          <a:p>
            <a:endParaRPr lang="en-US" dirty="0"/>
          </a:p>
          <a:p>
            <a:r>
              <a:rPr lang="en-US" b="1" dirty="0">
                <a:solidFill>
                  <a:srgbClr val="FF0000"/>
                </a:solidFill>
              </a:rPr>
              <a:t>const double PI = 3.14;</a:t>
            </a:r>
          </a:p>
          <a:p>
            <a:r>
              <a:rPr lang="en-US" b="1" dirty="0">
                <a:solidFill>
                  <a:srgbClr val="FF0000"/>
                </a:solidFill>
              </a:rPr>
              <a:t>PI = 2.9; //Error</a:t>
            </a:r>
            <a:endParaRPr lang="en-IN" b="1" dirty="0">
              <a:solidFill>
                <a:srgbClr val="FF0000"/>
              </a:solidFill>
            </a:endParaRPr>
          </a:p>
        </p:txBody>
      </p:sp>
    </p:spTree>
    <p:extLst>
      <p:ext uri="{BB962C8B-B14F-4D97-AF65-F5344CB8AC3E}">
        <p14:creationId xmlns:p14="http://schemas.microsoft.com/office/powerpoint/2010/main" val="2185413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F1444-F416-9A47-109A-2F0AA39ACA60}"/>
              </a:ext>
            </a:extLst>
          </p:cNvPr>
          <p:cNvSpPr>
            <a:spLocks noGrp="1"/>
          </p:cNvSpPr>
          <p:nvPr>
            <p:ph type="title"/>
          </p:nvPr>
        </p:nvSpPr>
        <p:spPr/>
        <p:txBody>
          <a:bodyPr/>
          <a:lstStyle/>
          <a:p>
            <a:r>
              <a:rPr lang="en-IN" dirty="0"/>
              <a:t>Expressions in C</a:t>
            </a:r>
          </a:p>
        </p:txBody>
      </p:sp>
      <p:sp>
        <p:nvSpPr>
          <p:cNvPr id="3" name="Content Placeholder 2">
            <a:extLst>
              <a:ext uri="{FF2B5EF4-FFF2-40B4-BE49-F238E27FC236}">
                <a16:creationId xmlns:a16="http://schemas.microsoft.com/office/drawing/2014/main" id="{3201D5AD-962F-A77F-597A-FB774484397B}"/>
              </a:ext>
            </a:extLst>
          </p:cNvPr>
          <p:cNvSpPr>
            <a:spLocks noGrp="1"/>
          </p:cNvSpPr>
          <p:nvPr>
            <p:ph idx="1"/>
          </p:nvPr>
        </p:nvSpPr>
        <p:spPr/>
        <p:txBody>
          <a:bodyPr/>
          <a:lstStyle/>
          <a:p>
            <a:r>
              <a:rPr lang="en-US" dirty="0"/>
              <a:t>An expression is a formula in which operands are linked to each other by the use of operators to compute a value. An operand can be a function reference, a variable, an array element or a constant.</a:t>
            </a:r>
          </a:p>
          <a:p>
            <a:r>
              <a:rPr lang="en-US" dirty="0"/>
              <a:t>There are four types of expressions exist in C:</a:t>
            </a:r>
          </a:p>
          <a:p>
            <a:pPr marL="749808" lvl="1" indent="-457200">
              <a:buFont typeface="+mj-lt"/>
              <a:buAutoNum type="arabicPeriod"/>
            </a:pPr>
            <a:r>
              <a:rPr lang="en-US" dirty="0"/>
              <a:t>Arithmetic expressions</a:t>
            </a:r>
          </a:p>
          <a:p>
            <a:pPr marL="749808" lvl="1" indent="-457200">
              <a:buFont typeface="+mj-lt"/>
              <a:buAutoNum type="arabicPeriod"/>
            </a:pPr>
            <a:r>
              <a:rPr lang="en-US" dirty="0"/>
              <a:t>Relational expressions</a:t>
            </a:r>
          </a:p>
          <a:p>
            <a:pPr marL="749808" lvl="1" indent="-457200">
              <a:buFont typeface="+mj-lt"/>
              <a:buAutoNum type="arabicPeriod"/>
            </a:pPr>
            <a:r>
              <a:rPr lang="en-US" dirty="0"/>
              <a:t>Logical expressions</a:t>
            </a:r>
          </a:p>
          <a:p>
            <a:pPr marL="749808" lvl="1" indent="-457200">
              <a:buFont typeface="+mj-lt"/>
              <a:buAutoNum type="arabicPeriod"/>
            </a:pPr>
            <a:r>
              <a:rPr lang="en-US" dirty="0"/>
              <a:t>Conditional expressions</a:t>
            </a:r>
            <a:endParaRPr lang="en-IN" dirty="0"/>
          </a:p>
        </p:txBody>
      </p:sp>
      <p:pic>
        <p:nvPicPr>
          <p:cNvPr id="2050" name="Picture 2" descr="C_Expressions">
            <a:extLst>
              <a:ext uri="{FF2B5EF4-FFF2-40B4-BE49-F238E27FC236}">
                <a16:creationId xmlns:a16="http://schemas.microsoft.com/office/drawing/2014/main" id="{3F1FCC54-7E20-03FB-0B2E-40320F2BDA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7395" y="2900081"/>
            <a:ext cx="5267325" cy="28956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What are Expressions in C? An Absolute Guide | Simplilearn">
            <a:extLst>
              <a:ext uri="{FF2B5EF4-FFF2-40B4-BE49-F238E27FC236}">
                <a16:creationId xmlns:a16="http://schemas.microsoft.com/office/drawing/2014/main" id="{2FA167CB-A45B-0C58-E390-52E40AC7F13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471" b="9407"/>
          <a:stretch/>
        </p:blipFill>
        <p:spPr bwMode="auto">
          <a:xfrm>
            <a:off x="708213" y="4347881"/>
            <a:ext cx="4488484" cy="1972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3520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9894-CAF5-CFBC-F2EC-D9737F5C6572}"/>
              </a:ext>
            </a:extLst>
          </p:cNvPr>
          <p:cNvSpPr>
            <a:spLocks noGrp="1"/>
          </p:cNvSpPr>
          <p:nvPr>
            <p:ph type="title"/>
          </p:nvPr>
        </p:nvSpPr>
        <p:spPr/>
        <p:txBody>
          <a:bodyPr/>
          <a:lstStyle/>
          <a:p>
            <a:r>
              <a:rPr lang="en-IN" dirty="0"/>
              <a:t>Arithmetic Expressions</a:t>
            </a:r>
          </a:p>
        </p:txBody>
      </p:sp>
      <p:sp>
        <p:nvSpPr>
          <p:cNvPr id="3" name="Content Placeholder 2">
            <a:extLst>
              <a:ext uri="{FF2B5EF4-FFF2-40B4-BE49-F238E27FC236}">
                <a16:creationId xmlns:a16="http://schemas.microsoft.com/office/drawing/2014/main" id="{2B5621B6-652C-B6C4-ACC5-4014B249C9B8}"/>
              </a:ext>
            </a:extLst>
          </p:cNvPr>
          <p:cNvSpPr>
            <a:spLocks noGrp="1"/>
          </p:cNvSpPr>
          <p:nvPr>
            <p:ph idx="1"/>
          </p:nvPr>
        </p:nvSpPr>
        <p:spPr/>
        <p:txBody>
          <a:bodyPr/>
          <a:lstStyle/>
          <a:p>
            <a:pPr>
              <a:buFont typeface="Wingdings" panose="05000000000000000000" pitchFamily="2" charset="2"/>
              <a:buChar char="q"/>
            </a:pPr>
            <a:r>
              <a:rPr lang="en-US" dirty="0"/>
              <a:t>An arithmetic expression is an expression that consists of operands and arithmetic operators. An arithmetic expression computes a value of type int, float or double.</a:t>
            </a:r>
          </a:p>
          <a:p>
            <a:pPr>
              <a:buFont typeface="Wingdings" panose="05000000000000000000" pitchFamily="2" charset="2"/>
              <a:buChar char="q"/>
            </a:pPr>
            <a:r>
              <a:rPr lang="en-US" dirty="0"/>
              <a:t>When an expression contains only integral operands, then it is known as pure integer expression when it contains only real operands, it is known as pure real expression, and when it contains both integral and real operands, it is known as mixed mode expression.</a:t>
            </a:r>
          </a:p>
          <a:p>
            <a:pPr marL="0" indent="0">
              <a:buNone/>
            </a:pPr>
            <a:r>
              <a:rPr lang="en-US" b="1" u="sng" dirty="0"/>
              <a:t>Evaluation of Arithmetic Expressions</a:t>
            </a:r>
          </a:p>
          <a:p>
            <a:pPr>
              <a:buFont typeface="Wingdings" panose="05000000000000000000" pitchFamily="2" charset="2"/>
              <a:buChar char="q"/>
            </a:pPr>
            <a:r>
              <a:rPr lang="en-US" dirty="0"/>
              <a:t>The expressions are evaluated by performing one operation at a time. The precedence and associativity of operators decide the order of the evaluation of individual operations.</a:t>
            </a:r>
            <a:endParaRPr lang="en-IN" dirty="0"/>
          </a:p>
        </p:txBody>
      </p:sp>
      <p:pic>
        <p:nvPicPr>
          <p:cNvPr id="4" name="Picture 3" descr="What are Expressions in C? An Absolute Guide | Simplilearn">
            <a:extLst>
              <a:ext uri="{FF2B5EF4-FFF2-40B4-BE49-F238E27FC236}">
                <a16:creationId xmlns:a16="http://schemas.microsoft.com/office/drawing/2014/main" id="{0FEF0975-27B4-35E0-2164-24BD205B7A2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471" b="9407"/>
          <a:stretch/>
        </p:blipFill>
        <p:spPr bwMode="auto">
          <a:xfrm>
            <a:off x="7357477" y="4660155"/>
            <a:ext cx="3798203" cy="1668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6849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4EE2B-5DB8-0841-ABF7-BC04EE89CA4F}"/>
              </a:ext>
            </a:extLst>
          </p:cNvPr>
          <p:cNvSpPr>
            <a:spLocks noGrp="1"/>
          </p:cNvSpPr>
          <p:nvPr>
            <p:ph type="title"/>
          </p:nvPr>
        </p:nvSpPr>
        <p:spPr/>
        <p:txBody>
          <a:bodyPr/>
          <a:lstStyle/>
          <a:p>
            <a:r>
              <a:rPr lang="en-IN" dirty="0"/>
              <a:t>Operators Precedence and Associativity</a:t>
            </a:r>
          </a:p>
        </p:txBody>
      </p:sp>
      <p:sp>
        <p:nvSpPr>
          <p:cNvPr id="3" name="Content Placeholder 2">
            <a:extLst>
              <a:ext uri="{FF2B5EF4-FFF2-40B4-BE49-F238E27FC236}">
                <a16:creationId xmlns:a16="http://schemas.microsoft.com/office/drawing/2014/main" id="{EDA185F8-4661-EFFC-A2DA-D01385E4120F}"/>
              </a:ext>
            </a:extLst>
          </p:cNvPr>
          <p:cNvSpPr>
            <a:spLocks noGrp="1"/>
          </p:cNvSpPr>
          <p:nvPr>
            <p:ph idx="1"/>
          </p:nvPr>
        </p:nvSpPr>
        <p:spPr/>
        <p:txBody>
          <a:bodyPr/>
          <a:lstStyle/>
          <a:p>
            <a:r>
              <a:rPr lang="en-US" dirty="0"/>
              <a:t>Operators Precedence and Associativity are two characteristics of operators that determine the evaluation order of sub-expressions in absence of brackets.</a:t>
            </a:r>
          </a:p>
          <a:p>
            <a:endParaRPr lang="en-IN" dirty="0"/>
          </a:p>
        </p:txBody>
      </p:sp>
      <p:pic>
        <p:nvPicPr>
          <p:cNvPr id="3074" name="Picture 2">
            <a:extLst>
              <a:ext uri="{FF2B5EF4-FFF2-40B4-BE49-F238E27FC236}">
                <a16:creationId xmlns:a16="http://schemas.microsoft.com/office/drawing/2014/main" id="{F02B35CE-06B4-E65A-ACE9-34DADFDAAF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8023" y="2408951"/>
            <a:ext cx="6362047" cy="3920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159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ABD86-492B-23A1-AD67-4B0828AC8F9A}"/>
              </a:ext>
            </a:extLst>
          </p:cNvPr>
          <p:cNvSpPr>
            <a:spLocks noGrp="1"/>
          </p:cNvSpPr>
          <p:nvPr>
            <p:ph type="title"/>
          </p:nvPr>
        </p:nvSpPr>
        <p:spPr/>
        <p:txBody>
          <a:bodyPr/>
          <a:lstStyle/>
          <a:p>
            <a:r>
              <a:rPr lang="en-IN" dirty="0"/>
              <a:t>Relational Expressions</a:t>
            </a:r>
          </a:p>
        </p:txBody>
      </p:sp>
      <p:sp>
        <p:nvSpPr>
          <p:cNvPr id="3" name="Content Placeholder 2">
            <a:extLst>
              <a:ext uri="{FF2B5EF4-FFF2-40B4-BE49-F238E27FC236}">
                <a16:creationId xmlns:a16="http://schemas.microsoft.com/office/drawing/2014/main" id="{5BD7D1AD-3C29-C031-75F9-A6D8C177F372}"/>
              </a:ext>
            </a:extLst>
          </p:cNvPr>
          <p:cNvSpPr>
            <a:spLocks noGrp="1"/>
          </p:cNvSpPr>
          <p:nvPr>
            <p:ph idx="1"/>
          </p:nvPr>
        </p:nvSpPr>
        <p:spPr/>
        <p:txBody>
          <a:bodyPr/>
          <a:lstStyle/>
          <a:p>
            <a:pPr>
              <a:buFont typeface="Wingdings" panose="05000000000000000000" pitchFamily="2" charset="2"/>
              <a:buChar char="q"/>
            </a:pPr>
            <a:r>
              <a:rPr lang="en-US" dirty="0"/>
              <a:t>A relational expression is an expression used to compare two operands.</a:t>
            </a:r>
          </a:p>
          <a:p>
            <a:pPr>
              <a:buFont typeface="Wingdings" panose="05000000000000000000" pitchFamily="2" charset="2"/>
              <a:buChar char="q"/>
            </a:pPr>
            <a:r>
              <a:rPr lang="en-US" dirty="0"/>
              <a:t>It is a condition which is used to decide whether the action should be taken or not.</a:t>
            </a:r>
          </a:p>
          <a:p>
            <a:pPr>
              <a:buFont typeface="Wingdings" panose="05000000000000000000" pitchFamily="2" charset="2"/>
              <a:buChar char="q"/>
            </a:pPr>
            <a:r>
              <a:rPr lang="en-US" dirty="0"/>
              <a:t>In relational expressions, a numeric value cannot be compared with the string value.</a:t>
            </a:r>
          </a:p>
          <a:p>
            <a:pPr>
              <a:buFont typeface="Wingdings" panose="05000000000000000000" pitchFamily="2" charset="2"/>
              <a:buChar char="q"/>
            </a:pPr>
            <a:r>
              <a:rPr lang="en-US" dirty="0"/>
              <a:t>The result of the relational expression can be either zero or non-zero value. Here, the zero value is equivalent to a false and non-zero value is equivalent to true.</a:t>
            </a:r>
          </a:p>
          <a:p>
            <a:pPr>
              <a:buFont typeface="Wingdings" panose="05000000000000000000" pitchFamily="2" charset="2"/>
              <a:buChar char="q"/>
            </a:pPr>
            <a:endParaRPr lang="en-IN" dirty="0"/>
          </a:p>
        </p:txBody>
      </p:sp>
      <p:graphicFrame>
        <p:nvGraphicFramePr>
          <p:cNvPr id="4" name="Table 4">
            <a:extLst>
              <a:ext uri="{FF2B5EF4-FFF2-40B4-BE49-F238E27FC236}">
                <a16:creationId xmlns:a16="http://schemas.microsoft.com/office/drawing/2014/main" id="{CDB4ECA2-7993-5E93-1B28-E3D3B1287DEA}"/>
              </a:ext>
            </a:extLst>
          </p:cNvPr>
          <p:cNvGraphicFramePr>
            <a:graphicFrameLocks noGrp="1"/>
          </p:cNvGraphicFramePr>
          <p:nvPr>
            <p:extLst>
              <p:ext uri="{D42A27DB-BD31-4B8C-83A1-F6EECF244321}">
                <p14:modId xmlns:p14="http://schemas.microsoft.com/office/powerpoint/2010/main" val="4039959655"/>
              </p:ext>
            </p:extLst>
          </p:nvPr>
        </p:nvGraphicFramePr>
        <p:xfrm>
          <a:off x="331694" y="3857414"/>
          <a:ext cx="11438965" cy="2479040"/>
        </p:xfrm>
        <a:graphic>
          <a:graphicData uri="http://schemas.openxmlformats.org/drawingml/2006/table">
            <a:tbl>
              <a:tblPr firstRow="1" bandRow="1">
                <a:tableStyleId>{5C22544A-7EE6-4342-B048-85BDC9FD1C3A}</a:tableStyleId>
              </a:tblPr>
              <a:tblGrid>
                <a:gridCol w="2756550">
                  <a:extLst>
                    <a:ext uri="{9D8B030D-6E8A-4147-A177-3AD203B41FA5}">
                      <a16:colId xmlns:a16="http://schemas.microsoft.com/office/drawing/2014/main" val="3179923991"/>
                    </a:ext>
                  </a:extLst>
                </a:gridCol>
                <a:gridCol w="8682415">
                  <a:extLst>
                    <a:ext uri="{9D8B030D-6E8A-4147-A177-3AD203B41FA5}">
                      <a16:colId xmlns:a16="http://schemas.microsoft.com/office/drawing/2014/main" val="1278043114"/>
                    </a:ext>
                  </a:extLst>
                </a:gridCol>
              </a:tblGrid>
              <a:tr h="370840">
                <a:tc>
                  <a:txBody>
                    <a:bodyPr/>
                    <a:lstStyle/>
                    <a:p>
                      <a:pPr algn="l" fontAlgn="t"/>
                      <a:r>
                        <a:rPr lang="en-IN">
                          <a:solidFill>
                            <a:srgbClr val="000000"/>
                          </a:solidFill>
                          <a:effectLst/>
                          <a:latin typeface="+mn-lt"/>
                        </a:rPr>
                        <a:t>Relational Expression</a:t>
                      </a:r>
                    </a:p>
                  </a:txBody>
                  <a:tcPr marL="76200" marR="76200" marT="76200" marB="76200"/>
                </a:tc>
                <a:tc>
                  <a:txBody>
                    <a:bodyPr/>
                    <a:lstStyle/>
                    <a:p>
                      <a:pPr algn="l" fontAlgn="t"/>
                      <a:r>
                        <a:rPr lang="en-IN" dirty="0">
                          <a:solidFill>
                            <a:srgbClr val="000000"/>
                          </a:solidFill>
                          <a:effectLst/>
                          <a:latin typeface="+mn-lt"/>
                        </a:rPr>
                        <a:t>Description</a:t>
                      </a:r>
                    </a:p>
                  </a:txBody>
                  <a:tcPr marL="76200" marR="76200" marT="76200" marB="76200"/>
                </a:tc>
                <a:extLst>
                  <a:ext uri="{0D108BD9-81ED-4DB2-BD59-A6C34878D82A}">
                    <a16:rowId xmlns:a16="http://schemas.microsoft.com/office/drawing/2014/main" val="2177875702"/>
                  </a:ext>
                </a:extLst>
              </a:tr>
              <a:tr h="370840">
                <a:tc>
                  <a:txBody>
                    <a:bodyPr/>
                    <a:lstStyle/>
                    <a:p>
                      <a:pPr algn="just" fontAlgn="t"/>
                      <a:r>
                        <a:rPr lang="en-IN" dirty="0">
                          <a:solidFill>
                            <a:srgbClr val="333333"/>
                          </a:solidFill>
                          <a:effectLst/>
                          <a:latin typeface="+mn-lt"/>
                        </a:rPr>
                        <a:t>x%2 = = 0</a:t>
                      </a:r>
                    </a:p>
                  </a:txBody>
                  <a:tcPr marL="50800" marR="50800" marT="50800" marB="50800"/>
                </a:tc>
                <a:tc>
                  <a:txBody>
                    <a:bodyPr/>
                    <a:lstStyle/>
                    <a:p>
                      <a:pPr algn="just" fontAlgn="t"/>
                      <a:r>
                        <a:rPr lang="en-US" dirty="0">
                          <a:solidFill>
                            <a:srgbClr val="333333"/>
                          </a:solidFill>
                          <a:effectLst/>
                          <a:latin typeface="+mn-lt"/>
                        </a:rPr>
                        <a:t>This condition is used to check whether the x is an even number or not. The relational expression results in value 1 if x is an even number otherwise results in value 0.</a:t>
                      </a:r>
                    </a:p>
                  </a:txBody>
                  <a:tcPr marL="50800" marR="50800" marT="50800" marB="50800"/>
                </a:tc>
                <a:extLst>
                  <a:ext uri="{0D108BD9-81ED-4DB2-BD59-A6C34878D82A}">
                    <a16:rowId xmlns:a16="http://schemas.microsoft.com/office/drawing/2014/main" val="72253393"/>
                  </a:ext>
                </a:extLst>
              </a:tr>
              <a:tr h="370840">
                <a:tc>
                  <a:txBody>
                    <a:bodyPr/>
                    <a:lstStyle/>
                    <a:p>
                      <a:pPr algn="just" fontAlgn="t"/>
                      <a:r>
                        <a:rPr lang="en-IN" dirty="0">
                          <a:solidFill>
                            <a:srgbClr val="333333"/>
                          </a:solidFill>
                          <a:effectLst/>
                          <a:latin typeface="+mn-lt"/>
                        </a:rPr>
                        <a:t>a!=b</a:t>
                      </a:r>
                    </a:p>
                  </a:txBody>
                  <a:tcPr marL="50800" marR="50800" marT="50800" marB="50800"/>
                </a:tc>
                <a:tc>
                  <a:txBody>
                    <a:bodyPr/>
                    <a:lstStyle/>
                    <a:p>
                      <a:pPr algn="just" fontAlgn="t"/>
                      <a:r>
                        <a:rPr lang="en-US" dirty="0">
                          <a:solidFill>
                            <a:srgbClr val="333333"/>
                          </a:solidFill>
                          <a:effectLst/>
                          <a:latin typeface="+mn-lt"/>
                        </a:rPr>
                        <a:t>It is used to check whether a is not equal to b. This relational expression results in 1 if a is not equal to b otherwise 0.</a:t>
                      </a:r>
                    </a:p>
                  </a:txBody>
                  <a:tcPr marL="50800" marR="50800" marT="50800" marB="50800"/>
                </a:tc>
                <a:extLst>
                  <a:ext uri="{0D108BD9-81ED-4DB2-BD59-A6C34878D82A}">
                    <a16:rowId xmlns:a16="http://schemas.microsoft.com/office/drawing/2014/main" val="1576130437"/>
                  </a:ext>
                </a:extLst>
              </a:tr>
              <a:tr h="370840">
                <a:tc>
                  <a:txBody>
                    <a:bodyPr/>
                    <a:lstStyle/>
                    <a:p>
                      <a:pPr algn="just" fontAlgn="t"/>
                      <a:r>
                        <a:rPr lang="en-IN" dirty="0" err="1">
                          <a:solidFill>
                            <a:srgbClr val="333333"/>
                          </a:solidFill>
                          <a:effectLst/>
                          <a:latin typeface="+mn-lt"/>
                        </a:rPr>
                        <a:t>a+b</a:t>
                      </a:r>
                      <a:r>
                        <a:rPr lang="en-IN" dirty="0">
                          <a:solidFill>
                            <a:srgbClr val="333333"/>
                          </a:solidFill>
                          <a:effectLst/>
                          <a:latin typeface="+mn-lt"/>
                        </a:rPr>
                        <a:t> = = </a:t>
                      </a:r>
                      <a:r>
                        <a:rPr lang="en-IN" dirty="0" err="1">
                          <a:solidFill>
                            <a:srgbClr val="333333"/>
                          </a:solidFill>
                          <a:effectLst/>
                          <a:latin typeface="+mn-lt"/>
                        </a:rPr>
                        <a:t>x+y</a:t>
                      </a:r>
                      <a:endParaRPr lang="en-IN" dirty="0">
                        <a:solidFill>
                          <a:srgbClr val="333333"/>
                        </a:solidFill>
                        <a:effectLst/>
                        <a:latin typeface="+mn-lt"/>
                      </a:endParaRPr>
                    </a:p>
                  </a:txBody>
                  <a:tcPr marL="50800" marR="50800" marT="50800" marB="50800"/>
                </a:tc>
                <a:tc>
                  <a:txBody>
                    <a:bodyPr/>
                    <a:lstStyle/>
                    <a:p>
                      <a:pPr algn="just" fontAlgn="t"/>
                      <a:r>
                        <a:rPr lang="en-US" dirty="0">
                          <a:solidFill>
                            <a:srgbClr val="333333"/>
                          </a:solidFill>
                          <a:effectLst/>
                          <a:latin typeface="+mn-lt"/>
                        </a:rPr>
                        <a:t>It is used to check whether the expression "</a:t>
                      </a:r>
                      <a:r>
                        <a:rPr lang="en-US" dirty="0" err="1">
                          <a:solidFill>
                            <a:srgbClr val="333333"/>
                          </a:solidFill>
                          <a:effectLst/>
                          <a:latin typeface="+mn-lt"/>
                        </a:rPr>
                        <a:t>a+b</a:t>
                      </a:r>
                      <a:r>
                        <a:rPr lang="en-US" dirty="0">
                          <a:solidFill>
                            <a:srgbClr val="333333"/>
                          </a:solidFill>
                          <a:effectLst/>
                          <a:latin typeface="+mn-lt"/>
                        </a:rPr>
                        <a:t>" is equal to the expression "</a:t>
                      </a:r>
                      <a:r>
                        <a:rPr lang="en-US" dirty="0" err="1">
                          <a:solidFill>
                            <a:srgbClr val="333333"/>
                          </a:solidFill>
                          <a:effectLst/>
                          <a:latin typeface="+mn-lt"/>
                        </a:rPr>
                        <a:t>x+y</a:t>
                      </a:r>
                      <a:r>
                        <a:rPr lang="en-US" dirty="0">
                          <a:solidFill>
                            <a:srgbClr val="333333"/>
                          </a:solidFill>
                          <a:effectLst/>
                          <a:latin typeface="+mn-lt"/>
                        </a:rPr>
                        <a:t>".</a:t>
                      </a:r>
                    </a:p>
                  </a:txBody>
                  <a:tcPr marL="50800" marR="50800" marT="50800" marB="50800"/>
                </a:tc>
                <a:extLst>
                  <a:ext uri="{0D108BD9-81ED-4DB2-BD59-A6C34878D82A}">
                    <a16:rowId xmlns:a16="http://schemas.microsoft.com/office/drawing/2014/main" val="3493981396"/>
                  </a:ext>
                </a:extLst>
              </a:tr>
              <a:tr h="370840">
                <a:tc>
                  <a:txBody>
                    <a:bodyPr/>
                    <a:lstStyle/>
                    <a:p>
                      <a:pPr algn="just" fontAlgn="t"/>
                      <a:r>
                        <a:rPr lang="en-IN" dirty="0">
                          <a:solidFill>
                            <a:srgbClr val="333333"/>
                          </a:solidFill>
                          <a:effectLst/>
                          <a:latin typeface="+mn-lt"/>
                        </a:rPr>
                        <a:t>a&gt;=9</a:t>
                      </a:r>
                    </a:p>
                  </a:txBody>
                  <a:tcPr marL="50800" marR="50800" marT="50800" marB="50800"/>
                </a:tc>
                <a:tc>
                  <a:txBody>
                    <a:bodyPr/>
                    <a:lstStyle/>
                    <a:p>
                      <a:pPr algn="just" fontAlgn="t"/>
                      <a:r>
                        <a:rPr lang="en-US" dirty="0">
                          <a:solidFill>
                            <a:srgbClr val="333333"/>
                          </a:solidFill>
                          <a:effectLst/>
                          <a:latin typeface="+mn-lt"/>
                        </a:rPr>
                        <a:t>It is used to check whether the value of a is greater than or equal to 9.</a:t>
                      </a:r>
                    </a:p>
                  </a:txBody>
                  <a:tcPr marL="50800" marR="50800" marT="50800" marB="50800"/>
                </a:tc>
                <a:extLst>
                  <a:ext uri="{0D108BD9-81ED-4DB2-BD59-A6C34878D82A}">
                    <a16:rowId xmlns:a16="http://schemas.microsoft.com/office/drawing/2014/main" val="2355478474"/>
                  </a:ext>
                </a:extLst>
              </a:tr>
            </a:tbl>
          </a:graphicData>
        </a:graphic>
      </p:graphicFrame>
    </p:spTree>
    <p:extLst>
      <p:ext uri="{BB962C8B-B14F-4D97-AF65-F5344CB8AC3E}">
        <p14:creationId xmlns:p14="http://schemas.microsoft.com/office/powerpoint/2010/main" val="2932177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15C9A-D57C-6CBA-B56D-15D6E0D0D069}"/>
              </a:ext>
            </a:extLst>
          </p:cNvPr>
          <p:cNvSpPr>
            <a:spLocks noGrp="1"/>
          </p:cNvSpPr>
          <p:nvPr>
            <p:ph type="title"/>
          </p:nvPr>
        </p:nvSpPr>
        <p:spPr/>
        <p:txBody>
          <a:bodyPr/>
          <a:lstStyle/>
          <a:p>
            <a:r>
              <a:rPr lang="en-IN" dirty="0"/>
              <a:t>Logical Expressions</a:t>
            </a:r>
          </a:p>
        </p:txBody>
      </p:sp>
      <p:sp>
        <p:nvSpPr>
          <p:cNvPr id="3" name="Content Placeholder 2">
            <a:extLst>
              <a:ext uri="{FF2B5EF4-FFF2-40B4-BE49-F238E27FC236}">
                <a16:creationId xmlns:a16="http://schemas.microsoft.com/office/drawing/2014/main" id="{E556D89C-DC1C-8B3B-0658-97A2FAF5F497}"/>
              </a:ext>
            </a:extLst>
          </p:cNvPr>
          <p:cNvSpPr>
            <a:spLocks noGrp="1"/>
          </p:cNvSpPr>
          <p:nvPr>
            <p:ph idx="1"/>
          </p:nvPr>
        </p:nvSpPr>
        <p:spPr/>
        <p:txBody>
          <a:bodyPr/>
          <a:lstStyle/>
          <a:p>
            <a:pPr>
              <a:buFont typeface="Wingdings" panose="05000000000000000000" pitchFamily="2" charset="2"/>
              <a:buChar char="q"/>
            </a:pPr>
            <a:r>
              <a:rPr lang="en-US" dirty="0"/>
              <a:t>A logical expression is an expression that computes either a zero or non-zero value.</a:t>
            </a:r>
          </a:p>
          <a:p>
            <a:pPr>
              <a:buFont typeface="Wingdings" panose="05000000000000000000" pitchFamily="2" charset="2"/>
              <a:buChar char="q"/>
            </a:pPr>
            <a:r>
              <a:rPr lang="en-US" dirty="0"/>
              <a:t>It is a complex test condition to take a decision.</a:t>
            </a:r>
          </a:p>
          <a:p>
            <a:pPr>
              <a:buFont typeface="Wingdings" panose="05000000000000000000" pitchFamily="2" charset="2"/>
              <a:buChar char="q"/>
            </a:pPr>
            <a:endParaRPr lang="en-IN" dirty="0"/>
          </a:p>
        </p:txBody>
      </p:sp>
      <p:graphicFrame>
        <p:nvGraphicFramePr>
          <p:cNvPr id="4" name="Table 4">
            <a:extLst>
              <a:ext uri="{FF2B5EF4-FFF2-40B4-BE49-F238E27FC236}">
                <a16:creationId xmlns:a16="http://schemas.microsoft.com/office/drawing/2014/main" id="{C730F31E-4D86-68D7-8182-2CB605BCC0BC}"/>
              </a:ext>
            </a:extLst>
          </p:cNvPr>
          <p:cNvGraphicFramePr>
            <a:graphicFrameLocks noGrp="1"/>
          </p:cNvGraphicFramePr>
          <p:nvPr>
            <p:extLst>
              <p:ext uri="{D42A27DB-BD31-4B8C-83A1-F6EECF244321}">
                <p14:modId xmlns:p14="http://schemas.microsoft.com/office/powerpoint/2010/main" val="3186676574"/>
              </p:ext>
            </p:extLst>
          </p:nvPr>
        </p:nvGraphicFramePr>
        <p:xfrm>
          <a:off x="1097280" y="2924984"/>
          <a:ext cx="10058400" cy="2377440"/>
        </p:xfrm>
        <a:graphic>
          <a:graphicData uri="http://schemas.openxmlformats.org/drawingml/2006/table">
            <a:tbl>
              <a:tblPr firstRow="1" bandRow="1">
                <a:tableStyleId>{5C22544A-7EE6-4342-B048-85BDC9FD1C3A}</a:tableStyleId>
              </a:tblPr>
              <a:tblGrid>
                <a:gridCol w="2596179">
                  <a:extLst>
                    <a:ext uri="{9D8B030D-6E8A-4147-A177-3AD203B41FA5}">
                      <a16:colId xmlns:a16="http://schemas.microsoft.com/office/drawing/2014/main" val="761783653"/>
                    </a:ext>
                  </a:extLst>
                </a:gridCol>
                <a:gridCol w="7462221">
                  <a:extLst>
                    <a:ext uri="{9D8B030D-6E8A-4147-A177-3AD203B41FA5}">
                      <a16:colId xmlns:a16="http://schemas.microsoft.com/office/drawing/2014/main" val="4169870964"/>
                    </a:ext>
                  </a:extLst>
                </a:gridCol>
              </a:tblGrid>
              <a:tr h="370840">
                <a:tc>
                  <a:txBody>
                    <a:bodyPr/>
                    <a:lstStyle/>
                    <a:p>
                      <a:pPr algn="l" fontAlgn="t"/>
                      <a:r>
                        <a:rPr lang="en-IN" dirty="0">
                          <a:solidFill>
                            <a:srgbClr val="000000"/>
                          </a:solidFill>
                          <a:effectLst/>
                          <a:latin typeface="+mn-lt"/>
                        </a:rPr>
                        <a:t>Logical Expressions</a:t>
                      </a:r>
                    </a:p>
                  </a:txBody>
                  <a:tcPr marL="76200" marR="76200" marT="76200" marB="76200"/>
                </a:tc>
                <a:tc>
                  <a:txBody>
                    <a:bodyPr/>
                    <a:lstStyle/>
                    <a:p>
                      <a:pPr algn="l" fontAlgn="t"/>
                      <a:r>
                        <a:rPr lang="en-IN">
                          <a:solidFill>
                            <a:srgbClr val="000000"/>
                          </a:solidFill>
                          <a:effectLst/>
                          <a:latin typeface="+mn-lt"/>
                        </a:rPr>
                        <a:t>Description</a:t>
                      </a:r>
                    </a:p>
                  </a:txBody>
                  <a:tcPr marL="76200" marR="76200" marT="76200" marB="76200"/>
                </a:tc>
                <a:extLst>
                  <a:ext uri="{0D108BD9-81ED-4DB2-BD59-A6C34878D82A}">
                    <a16:rowId xmlns:a16="http://schemas.microsoft.com/office/drawing/2014/main" val="48403604"/>
                  </a:ext>
                </a:extLst>
              </a:tr>
              <a:tr h="370840">
                <a:tc>
                  <a:txBody>
                    <a:bodyPr/>
                    <a:lstStyle/>
                    <a:p>
                      <a:pPr algn="just" fontAlgn="t"/>
                      <a:r>
                        <a:rPr lang="en-IN" dirty="0">
                          <a:solidFill>
                            <a:srgbClr val="333333"/>
                          </a:solidFill>
                          <a:effectLst/>
                          <a:latin typeface="+mn-lt"/>
                        </a:rPr>
                        <a:t>( x &gt; 4 ) &amp;&amp; ( x &lt; 6 )</a:t>
                      </a:r>
                    </a:p>
                  </a:txBody>
                  <a:tcPr marL="50800" marR="50800" marT="50800" marB="50800"/>
                </a:tc>
                <a:tc>
                  <a:txBody>
                    <a:bodyPr/>
                    <a:lstStyle/>
                    <a:p>
                      <a:pPr algn="just" fontAlgn="t"/>
                      <a:r>
                        <a:rPr lang="en-US" dirty="0">
                          <a:solidFill>
                            <a:srgbClr val="333333"/>
                          </a:solidFill>
                          <a:effectLst/>
                          <a:latin typeface="+mn-lt"/>
                        </a:rPr>
                        <a:t>It is a test condition to check whether the x is greater than 4 and x is less than 6. The result of the condition is true only when both the conditions are true.</a:t>
                      </a:r>
                    </a:p>
                  </a:txBody>
                  <a:tcPr marL="50800" marR="50800" marT="50800" marB="50800"/>
                </a:tc>
                <a:extLst>
                  <a:ext uri="{0D108BD9-81ED-4DB2-BD59-A6C34878D82A}">
                    <a16:rowId xmlns:a16="http://schemas.microsoft.com/office/drawing/2014/main" val="1976583278"/>
                  </a:ext>
                </a:extLst>
              </a:tr>
              <a:tr h="370840">
                <a:tc>
                  <a:txBody>
                    <a:bodyPr/>
                    <a:lstStyle/>
                    <a:p>
                      <a:pPr algn="just" fontAlgn="t"/>
                      <a:r>
                        <a:rPr lang="en-IN">
                          <a:solidFill>
                            <a:srgbClr val="333333"/>
                          </a:solidFill>
                          <a:effectLst/>
                          <a:latin typeface="+mn-lt"/>
                        </a:rPr>
                        <a:t>x &gt; 10 || y &lt;11</a:t>
                      </a:r>
                    </a:p>
                  </a:txBody>
                  <a:tcPr marL="50800" marR="50800" marT="50800" marB="50800"/>
                </a:tc>
                <a:tc>
                  <a:txBody>
                    <a:bodyPr/>
                    <a:lstStyle/>
                    <a:p>
                      <a:pPr algn="just" fontAlgn="t"/>
                      <a:r>
                        <a:rPr lang="en-US" dirty="0">
                          <a:solidFill>
                            <a:srgbClr val="333333"/>
                          </a:solidFill>
                          <a:effectLst/>
                          <a:latin typeface="+mn-lt"/>
                        </a:rPr>
                        <a:t>It is a test condition used to check whether x is greater than 10 or y is less than 11. The result of the test condition is true if either of the conditions holds true value.</a:t>
                      </a:r>
                    </a:p>
                  </a:txBody>
                  <a:tcPr marL="50800" marR="50800" marT="50800" marB="50800"/>
                </a:tc>
                <a:extLst>
                  <a:ext uri="{0D108BD9-81ED-4DB2-BD59-A6C34878D82A}">
                    <a16:rowId xmlns:a16="http://schemas.microsoft.com/office/drawing/2014/main" val="2895424240"/>
                  </a:ext>
                </a:extLst>
              </a:tr>
              <a:tr h="370840">
                <a:tc>
                  <a:txBody>
                    <a:bodyPr/>
                    <a:lstStyle/>
                    <a:p>
                      <a:pPr algn="just" fontAlgn="t"/>
                      <a:r>
                        <a:rPr lang="en-IN">
                          <a:solidFill>
                            <a:srgbClr val="333333"/>
                          </a:solidFill>
                          <a:effectLst/>
                          <a:latin typeface="+mn-lt"/>
                        </a:rPr>
                        <a:t>! ( x &gt; 10 ) &amp;&amp; ( y = = 2 )</a:t>
                      </a:r>
                    </a:p>
                  </a:txBody>
                  <a:tcPr marL="50800" marR="50800" marT="50800" marB="50800"/>
                </a:tc>
                <a:tc>
                  <a:txBody>
                    <a:bodyPr/>
                    <a:lstStyle/>
                    <a:p>
                      <a:pPr algn="just" fontAlgn="t"/>
                      <a:r>
                        <a:rPr lang="en-US" dirty="0">
                          <a:solidFill>
                            <a:srgbClr val="333333"/>
                          </a:solidFill>
                          <a:effectLst/>
                          <a:latin typeface="+mn-lt"/>
                        </a:rPr>
                        <a:t>It is a test condition used to check whether x is not greater than 10 and y is equal to 2. The result of the condition is true if both the conditions are true.</a:t>
                      </a:r>
                    </a:p>
                  </a:txBody>
                  <a:tcPr marL="50800" marR="50800" marT="50800" marB="50800"/>
                </a:tc>
                <a:extLst>
                  <a:ext uri="{0D108BD9-81ED-4DB2-BD59-A6C34878D82A}">
                    <a16:rowId xmlns:a16="http://schemas.microsoft.com/office/drawing/2014/main" val="2288669176"/>
                  </a:ext>
                </a:extLst>
              </a:tr>
            </a:tbl>
          </a:graphicData>
        </a:graphic>
      </p:graphicFrame>
    </p:spTree>
    <p:extLst>
      <p:ext uri="{BB962C8B-B14F-4D97-AF65-F5344CB8AC3E}">
        <p14:creationId xmlns:p14="http://schemas.microsoft.com/office/powerpoint/2010/main" val="1388888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EC653-3FA4-011B-6B9C-647AC93CAA09}"/>
              </a:ext>
            </a:extLst>
          </p:cNvPr>
          <p:cNvSpPr>
            <a:spLocks noGrp="1"/>
          </p:cNvSpPr>
          <p:nvPr>
            <p:ph type="title"/>
          </p:nvPr>
        </p:nvSpPr>
        <p:spPr/>
        <p:txBody>
          <a:bodyPr/>
          <a:lstStyle/>
          <a:p>
            <a:r>
              <a:rPr lang="en-IN" dirty="0"/>
              <a:t>Program development in C</a:t>
            </a:r>
          </a:p>
        </p:txBody>
      </p:sp>
      <p:sp>
        <p:nvSpPr>
          <p:cNvPr id="3" name="Content Placeholder 2">
            <a:extLst>
              <a:ext uri="{FF2B5EF4-FFF2-40B4-BE49-F238E27FC236}">
                <a16:creationId xmlns:a16="http://schemas.microsoft.com/office/drawing/2014/main" id="{70C5F00C-C6DB-E08F-BA30-07EEABBB9B9E}"/>
              </a:ext>
            </a:extLst>
          </p:cNvPr>
          <p:cNvSpPr>
            <a:spLocks noGrp="1"/>
          </p:cNvSpPr>
          <p:nvPr>
            <p:ph idx="1"/>
          </p:nvPr>
        </p:nvSpPr>
        <p:spPr>
          <a:xfrm>
            <a:off x="1097280" y="1845734"/>
            <a:ext cx="6953026" cy="4023360"/>
          </a:xfrm>
        </p:spPr>
        <p:txBody>
          <a:bodyPr>
            <a:normAutofit lnSpcReduction="10000"/>
          </a:bodyPr>
          <a:lstStyle/>
          <a:p>
            <a:r>
              <a:rPr lang="en-US" dirty="0"/>
              <a:t>The program development life cycle is a set of steps or phases that are used to develop a program in any programming language.</a:t>
            </a:r>
          </a:p>
          <a:p>
            <a:r>
              <a:rPr lang="en-US" dirty="0"/>
              <a:t>Generally, the program development life cycle contains 6 phases, they are as follows….</a:t>
            </a:r>
          </a:p>
          <a:p>
            <a:pPr>
              <a:buFont typeface="Wingdings" panose="05000000000000000000" pitchFamily="2" charset="2"/>
              <a:buChar char="q"/>
            </a:pPr>
            <a:r>
              <a:rPr lang="en-US" dirty="0"/>
              <a:t>Problem Definition</a:t>
            </a:r>
          </a:p>
          <a:p>
            <a:pPr>
              <a:buFont typeface="Wingdings" panose="05000000000000000000" pitchFamily="2" charset="2"/>
              <a:buChar char="q"/>
            </a:pPr>
            <a:r>
              <a:rPr lang="en-US" dirty="0"/>
              <a:t>Problem Analysis</a:t>
            </a:r>
          </a:p>
          <a:p>
            <a:pPr>
              <a:buFont typeface="Wingdings" panose="05000000000000000000" pitchFamily="2" charset="2"/>
              <a:buChar char="q"/>
            </a:pPr>
            <a:r>
              <a:rPr lang="en-US" dirty="0"/>
              <a:t>Algorithm Development</a:t>
            </a:r>
          </a:p>
          <a:p>
            <a:pPr>
              <a:buFont typeface="Wingdings" panose="05000000000000000000" pitchFamily="2" charset="2"/>
              <a:buChar char="q"/>
            </a:pPr>
            <a:r>
              <a:rPr lang="en-US" dirty="0"/>
              <a:t>Coding &amp; Documentation</a:t>
            </a:r>
          </a:p>
          <a:p>
            <a:pPr>
              <a:buFont typeface="Wingdings" panose="05000000000000000000" pitchFamily="2" charset="2"/>
              <a:buChar char="q"/>
            </a:pPr>
            <a:r>
              <a:rPr lang="en-US" dirty="0"/>
              <a:t>Testing &amp; Debugging</a:t>
            </a:r>
          </a:p>
          <a:p>
            <a:pPr>
              <a:buFont typeface="Wingdings" panose="05000000000000000000" pitchFamily="2" charset="2"/>
              <a:buChar char="q"/>
            </a:pPr>
            <a:r>
              <a:rPr lang="en-US" dirty="0"/>
              <a:t>Maintenance</a:t>
            </a:r>
            <a:endParaRPr lang="en-IN" dirty="0"/>
          </a:p>
        </p:txBody>
      </p:sp>
      <p:pic>
        <p:nvPicPr>
          <p:cNvPr id="4" name="Picture 3" descr="program development,program development life cycle">
            <a:extLst>
              <a:ext uri="{FF2B5EF4-FFF2-40B4-BE49-F238E27FC236}">
                <a16:creationId xmlns:a16="http://schemas.microsoft.com/office/drawing/2014/main" id="{D6BEC656-1680-6AA2-D948-258F23C55F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9294" y="2384611"/>
            <a:ext cx="3854364" cy="381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680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DD14C-89D2-D430-9029-977E1B426F4A}"/>
              </a:ext>
            </a:extLst>
          </p:cNvPr>
          <p:cNvSpPr>
            <a:spLocks noGrp="1"/>
          </p:cNvSpPr>
          <p:nvPr>
            <p:ph type="title"/>
          </p:nvPr>
        </p:nvSpPr>
        <p:spPr/>
        <p:txBody>
          <a:bodyPr/>
          <a:lstStyle/>
          <a:p>
            <a:r>
              <a:rPr lang="en-IN" dirty="0"/>
              <a:t>Conditional Expressions</a:t>
            </a:r>
          </a:p>
        </p:txBody>
      </p:sp>
      <p:sp>
        <p:nvSpPr>
          <p:cNvPr id="3" name="Content Placeholder 2">
            <a:extLst>
              <a:ext uri="{FF2B5EF4-FFF2-40B4-BE49-F238E27FC236}">
                <a16:creationId xmlns:a16="http://schemas.microsoft.com/office/drawing/2014/main" id="{26EEE4FB-7EAF-923C-5820-B07765800ED1}"/>
              </a:ext>
            </a:extLst>
          </p:cNvPr>
          <p:cNvSpPr>
            <a:spLocks noGrp="1"/>
          </p:cNvSpPr>
          <p:nvPr>
            <p:ph idx="1"/>
          </p:nvPr>
        </p:nvSpPr>
        <p:spPr/>
        <p:txBody>
          <a:bodyPr/>
          <a:lstStyle/>
          <a:p>
            <a:pPr>
              <a:buFont typeface="Wingdings" panose="05000000000000000000" pitchFamily="2" charset="2"/>
              <a:buChar char="q"/>
            </a:pPr>
            <a:r>
              <a:rPr lang="en-US" dirty="0"/>
              <a:t>A conditional expression is an expression that returns 1 if the condition is true otherwise 0.</a:t>
            </a:r>
          </a:p>
          <a:p>
            <a:pPr>
              <a:buFont typeface="Wingdings" panose="05000000000000000000" pitchFamily="2" charset="2"/>
              <a:buChar char="q"/>
            </a:pPr>
            <a:r>
              <a:rPr lang="en-US" dirty="0"/>
              <a:t>A conditional operator is also known as a ternary operator.</a:t>
            </a: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1812676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BA8DC-02DB-B31F-F0CC-61E4C8D03F2F}"/>
              </a:ext>
            </a:extLst>
          </p:cNvPr>
          <p:cNvSpPr>
            <a:spLocks noGrp="1"/>
          </p:cNvSpPr>
          <p:nvPr>
            <p:ph type="title"/>
          </p:nvPr>
        </p:nvSpPr>
        <p:spPr/>
        <p:txBody>
          <a:bodyPr/>
          <a:lstStyle/>
          <a:p>
            <a:r>
              <a:rPr lang="en-IN" dirty="0"/>
              <a:t>Unary operators in C</a:t>
            </a:r>
          </a:p>
        </p:txBody>
      </p:sp>
      <p:sp>
        <p:nvSpPr>
          <p:cNvPr id="3" name="Content Placeholder 2">
            <a:extLst>
              <a:ext uri="{FF2B5EF4-FFF2-40B4-BE49-F238E27FC236}">
                <a16:creationId xmlns:a16="http://schemas.microsoft.com/office/drawing/2014/main" id="{4D850D76-F4ED-C14F-0E72-C0FAC187C852}"/>
              </a:ext>
            </a:extLst>
          </p:cNvPr>
          <p:cNvSpPr>
            <a:spLocks noGrp="1"/>
          </p:cNvSpPr>
          <p:nvPr>
            <p:ph idx="1"/>
          </p:nvPr>
        </p:nvSpPr>
        <p:spPr/>
        <p:txBody>
          <a:bodyPr>
            <a:normAutofit/>
          </a:bodyPr>
          <a:lstStyle/>
          <a:p>
            <a:r>
              <a:rPr lang="en-US" dirty="0"/>
              <a:t>Unary operators are operators that act upon a single operand to produce a new value.</a:t>
            </a:r>
          </a:p>
          <a:p>
            <a:endParaRPr lang="en-US" dirty="0"/>
          </a:p>
          <a:p>
            <a:r>
              <a:rPr lang="en-US" dirty="0"/>
              <a:t>Types of unary operators:</a:t>
            </a:r>
          </a:p>
          <a:p>
            <a:pPr lvl="1"/>
            <a:r>
              <a:rPr lang="en-US" dirty="0"/>
              <a:t>unary minus(-)</a:t>
            </a:r>
          </a:p>
          <a:p>
            <a:pPr lvl="1"/>
            <a:r>
              <a:rPr lang="en-US" dirty="0"/>
              <a:t>increment(++)</a:t>
            </a:r>
          </a:p>
          <a:p>
            <a:pPr lvl="1"/>
            <a:r>
              <a:rPr lang="en-US" dirty="0"/>
              <a:t>decrement(- -)</a:t>
            </a:r>
          </a:p>
          <a:p>
            <a:pPr lvl="1"/>
            <a:r>
              <a:rPr lang="en-US" dirty="0"/>
              <a:t>NOT(!)</a:t>
            </a:r>
          </a:p>
          <a:p>
            <a:pPr lvl="1"/>
            <a:r>
              <a:rPr lang="en-US" dirty="0"/>
              <a:t>Address of operator(&amp;)</a:t>
            </a:r>
          </a:p>
          <a:p>
            <a:pPr lvl="1"/>
            <a:r>
              <a:rPr lang="en-US" dirty="0" err="1"/>
              <a:t>sizeof</a:t>
            </a:r>
            <a:r>
              <a:rPr lang="en-US" dirty="0"/>
              <a:t>()</a:t>
            </a:r>
            <a:endParaRPr lang="en-IN" dirty="0"/>
          </a:p>
        </p:txBody>
      </p:sp>
    </p:spTree>
    <p:extLst>
      <p:ext uri="{BB962C8B-B14F-4D97-AF65-F5344CB8AC3E}">
        <p14:creationId xmlns:p14="http://schemas.microsoft.com/office/powerpoint/2010/main" val="1435272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85BF-608B-11FB-B2EC-2DA072516D1C}"/>
              </a:ext>
            </a:extLst>
          </p:cNvPr>
          <p:cNvSpPr>
            <a:spLocks noGrp="1"/>
          </p:cNvSpPr>
          <p:nvPr>
            <p:ph type="title"/>
          </p:nvPr>
        </p:nvSpPr>
        <p:spPr/>
        <p:txBody>
          <a:bodyPr/>
          <a:lstStyle/>
          <a:p>
            <a:r>
              <a:rPr lang="en-IN" dirty="0"/>
              <a:t>Operators in C</a:t>
            </a:r>
          </a:p>
        </p:txBody>
      </p:sp>
      <p:sp>
        <p:nvSpPr>
          <p:cNvPr id="3" name="Content Placeholder 2">
            <a:extLst>
              <a:ext uri="{FF2B5EF4-FFF2-40B4-BE49-F238E27FC236}">
                <a16:creationId xmlns:a16="http://schemas.microsoft.com/office/drawing/2014/main" id="{DE587495-B431-71F6-717E-CC634D32DCD3}"/>
              </a:ext>
            </a:extLst>
          </p:cNvPr>
          <p:cNvSpPr>
            <a:spLocks noGrp="1"/>
          </p:cNvSpPr>
          <p:nvPr>
            <p:ph idx="1"/>
          </p:nvPr>
        </p:nvSpPr>
        <p:spPr/>
        <p:txBody>
          <a:bodyPr/>
          <a:lstStyle/>
          <a:p>
            <a:pPr>
              <a:buFont typeface="Wingdings" panose="05000000000000000000" pitchFamily="2" charset="2"/>
              <a:buChar char="q"/>
            </a:pPr>
            <a:r>
              <a:rPr lang="en-US" dirty="0"/>
              <a:t>Operators are symbols that perform operations on variables and values.</a:t>
            </a:r>
          </a:p>
          <a:p>
            <a:pPr>
              <a:buFont typeface="Wingdings" panose="05000000000000000000" pitchFamily="2" charset="2"/>
              <a:buChar char="q"/>
            </a:pPr>
            <a:endParaRPr lang="en-US" dirty="0"/>
          </a:p>
          <a:p>
            <a:pPr>
              <a:buFont typeface="Wingdings" panose="05000000000000000000" pitchFamily="2" charset="2"/>
              <a:buChar char="q"/>
            </a:pPr>
            <a:r>
              <a:rPr lang="en-US" dirty="0"/>
              <a:t>Operators in C can be classified into 6 types:</a:t>
            </a:r>
          </a:p>
          <a:p>
            <a:pPr marL="635508" lvl="1" indent="-342900">
              <a:buFont typeface="+mj-lt"/>
              <a:buAutoNum type="arabicPeriod"/>
            </a:pPr>
            <a:r>
              <a:rPr lang="en-US" dirty="0"/>
              <a:t>Arithmetic Operators</a:t>
            </a:r>
          </a:p>
          <a:p>
            <a:pPr marL="635508" lvl="1" indent="-342900">
              <a:buFont typeface="+mj-lt"/>
              <a:buAutoNum type="arabicPeriod"/>
            </a:pPr>
            <a:r>
              <a:rPr lang="en-US" dirty="0"/>
              <a:t>Assignment Operators</a:t>
            </a:r>
          </a:p>
          <a:p>
            <a:pPr marL="635508" lvl="1" indent="-342900">
              <a:buFont typeface="+mj-lt"/>
              <a:buAutoNum type="arabicPeriod"/>
            </a:pPr>
            <a:r>
              <a:rPr lang="en-US" dirty="0"/>
              <a:t>Relational Operators</a:t>
            </a:r>
          </a:p>
          <a:p>
            <a:pPr marL="635508" lvl="1" indent="-342900">
              <a:buFont typeface="+mj-lt"/>
              <a:buAutoNum type="arabicPeriod"/>
            </a:pPr>
            <a:r>
              <a:rPr lang="en-US" dirty="0"/>
              <a:t>Logical Operators</a:t>
            </a:r>
          </a:p>
          <a:p>
            <a:pPr marL="635508" lvl="1" indent="-342900">
              <a:buFont typeface="+mj-lt"/>
              <a:buAutoNum type="arabicPeriod"/>
            </a:pPr>
            <a:r>
              <a:rPr lang="en-US" dirty="0"/>
              <a:t>Bitwise Operators</a:t>
            </a:r>
          </a:p>
          <a:p>
            <a:pPr marL="635508" lvl="1" indent="-342900">
              <a:buFont typeface="+mj-lt"/>
              <a:buAutoNum type="arabicPeriod"/>
            </a:pPr>
            <a:r>
              <a:rPr lang="en-US" dirty="0"/>
              <a:t>Other Operators</a:t>
            </a:r>
            <a:endParaRPr lang="en-IN" dirty="0"/>
          </a:p>
        </p:txBody>
      </p:sp>
    </p:spTree>
    <p:extLst>
      <p:ext uri="{BB962C8B-B14F-4D97-AF65-F5344CB8AC3E}">
        <p14:creationId xmlns:p14="http://schemas.microsoft.com/office/powerpoint/2010/main" val="3814471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97002-28FD-8604-9288-B05535C0750E}"/>
              </a:ext>
            </a:extLst>
          </p:cNvPr>
          <p:cNvSpPr>
            <a:spLocks noGrp="1"/>
          </p:cNvSpPr>
          <p:nvPr>
            <p:ph type="title"/>
          </p:nvPr>
        </p:nvSpPr>
        <p:spPr/>
        <p:txBody>
          <a:bodyPr/>
          <a:lstStyle/>
          <a:p>
            <a:r>
              <a:rPr lang="en-IN" dirty="0"/>
              <a:t>C Arithmetic Operators</a:t>
            </a:r>
          </a:p>
        </p:txBody>
      </p:sp>
      <p:pic>
        <p:nvPicPr>
          <p:cNvPr id="5" name="Content Placeholder 4">
            <a:extLst>
              <a:ext uri="{FF2B5EF4-FFF2-40B4-BE49-F238E27FC236}">
                <a16:creationId xmlns:a16="http://schemas.microsoft.com/office/drawing/2014/main" id="{34F41DB7-191F-B72E-6235-B7F88CB53AD3}"/>
              </a:ext>
            </a:extLst>
          </p:cNvPr>
          <p:cNvPicPr>
            <a:picLocks noGrp="1" noChangeAspect="1"/>
          </p:cNvPicPr>
          <p:nvPr>
            <p:ph idx="1"/>
          </p:nvPr>
        </p:nvPicPr>
        <p:blipFill>
          <a:blip r:embed="rId2"/>
          <a:stretch>
            <a:fillRect/>
          </a:stretch>
        </p:blipFill>
        <p:spPr>
          <a:xfrm>
            <a:off x="2474725" y="2419276"/>
            <a:ext cx="7302875" cy="2876698"/>
          </a:xfrm>
        </p:spPr>
      </p:pic>
    </p:spTree>
    <p:extLst>
      <p:ext uri="{BB962C8B-B14F-4D97-AF65-F5344CB8AC3E}">
        <p14:creationId xmlns:p14="http://schemas.microsoft.com/office/powerpoint/2010/main" val="2335724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C650B-C90D-D735-28DB-7B1D1324324E}"/>
              </a:ext>
            </a:extLst>
          </p:cNvPr>
          <p:cNvSpPr>
            <a:spLocks noGrp="1"/>
          </p:cNvSpPr>
          <p:nvPr>
            <p:ph type="title"/>
          </p:nvPr>
        </p:nvSpPr>
        <p:spPr/>
        <p:txBody>
          <a:bodyPr/>
          <a:lstStyle/>
          <a:p>
            <a:r>
              <a:rPr lang="en-IN" dirty="0"/>
              <a:t>C Assignment Operators</a:t>
            </a:r>
          </a:p>
        </p:txBody>
      </p:sp>
      <p:pic>
        <p:nvPicPr>
          <p:cNvPr id="5" name="Content Placeholder 4">
            <a:extLst>
              <a:ext uri="{FF2B5EF4-FFF2-40B4-BE49-F238E27FC236}">
                <a16:creationId xmlns:a16="http://schemas.microsoft.com/office/drawing/2014/main" id="{FCBEC95D-A58D-36E9-D13D-843C5E5F79B6}"/>
              </a:ext>
            </a:extLst>
          </p:cNvPr>
          <p:cNvPicPr>
            <a:picLocks noGrp="1" noChangeAspect="1"/>
          </p:cNvPicPr>
          <p:nvPr>
            <p:ph idx="1"/>
          </p:nvPr>
        </p:nvPicPr>
        <p:blipFill>
          <a:blip r:embed="rId2"/>
          <a:stretch>
            <a:fillRect/>
          </a:stretch>
        </p:blipFill>
        <p:spPr>
          <a:xfrm>
            <a:off x="2455674" y="2177964"/>
            <a:ext cx="7340977" cy="3359323"/>
          </a:xfrm>
        </p:spPr>
      </p:pic>
    </p:spTree>
    <p:extLst>
      <p:ext uri="{BB962C8B-B14F-4D97-AF65-F5344CB8AC3E}">
        <p14:creationId xmlns:p14="http://schemas.microsoft.com/office/powerpoint/2010/main" val="20640657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EB275-359F-96CF-5D81-91B20323C4D7}"/>
              </a:ext>
            </a:extLst>
          </p:cNvPr>
          <p:cNvSpPr>
            <a:spLocks noGrp="1"/>
          </p:cNvSpPr>
          <p:nvPr>
            <p:ph type="title"/>
          </p:nvPr>
        </p:nvSpPr>
        <p:spPr/>
        <p:txBody>
          <a:bodyPr/>
          <a:lstStyle/>
          <a:p>
            <a:r>
              <a:rPr lang="en-IN" dirty="0"/>
              <a:t>C Relational Operators</a:t>
            </a:r>
          </a:p>
        </p:txBody>
      </p:sp>
      <p:pic>
        <p:nvPicPr>
          <p:cNvPr id="5" name="Content Placeholder 4">
            <a:extLst>
              <a:ext uri="{FF2B5EF4-FFF2-40B4-BE49-F238E27FC236}">
                <a16:creationId xmlns:a16="http://schemas.microsoft.com/office/drawing/2014/main" id="{94430932-BF9C-C88A-DCC7-FD904B51ED38}"/>
              </a:ext>
            </a:extLst>
          </p:cNvPr>
          <p:cNvPicPr>
            <a:picLocks noGrp="1" noChangeAspect="1"/>
          </p:cNvPicPr>
          <p:nvPr>
            <p:ph idx="1"/>
          </p:nvPr>
        </p:nvPicPr>
        <p:blipFill>
          <a:blip r:embed="rId2"/>
          <a:stretch>
            <a:fillRect/>
          </a:stretch>
        </p:blipFill>
        <p:spPr>
          <a:xfrm>
            <a:off x="2465200" y="2168438"/>
            <a:ext cx="7321926" cy="3378374"/>
          </a:xfrm>
        </p:spPr>
      </p:pic>
    </p:spTree>
    <p:extLst>
      <p:ext uri="{BB962C8B-B14F-4D97-AF65-F5344CB8AC3E}">
        <p14:creationId xmlns:p14="http://schemas.microsoft.com/office/powerpoint/2010/main" val="1169425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3AED-A188-D3BF-AD26-40B0EF4077B1}"/>
              </a:ext>
            </a:extLst>
          </p:cNvPr>
          <p:cNvSpPr>
            <a:spLocks noGrp="1"/>
          </p:cNvSpPr>
          <p:nvPr>
            <p:ph type="title"/>
          </p:nvPr>
        </p:nvSpPr>
        <p:spPr/>
        <p:txBody>
          <a:bodyPr/>
          <a:lstStyle/>
          <a:p>
            <a:r>
              <a:rPr lang="en-IN" dirty="0"/>
              <a:t>C Logical Operators</a:t>
            </a:r>
          </a:p>
        </p:txBody>
      </p:sp>
      <p:pic>
        <p:nvPicPr>
          <p:cNvPr id="5" name="Content Placeholder 4">
            <a:extLst>
              <a:ext uri="{FF2B5EF4-FFF2-40B4-BE49-F238E27FC236}">
                <a16:creationId xmlns:a16="http://schemas.microsoft.com/office/drawing/2014/main" id="{55332E83-F652-70A8-2E77-46E18A095665}"/>
              </a:ext>
            </a:extLst>
          </p:cNvPr>
          <p:cNvPicPr>
            <a:picLocks noGrp="1" noChangeAspect="1"/>
          </p:cNvPicPr>
          <p:nvPr>
            <p:ph idx="1"/>
          </p:nvPr>
        </p:nvPicPr>
        <p:blipFill>
          <a:blip r:embed="rId2"/>
          <a:stretch>
            <a:fillRect/>
          </a:stretch>
        </p:blipFill>
        <p:spPr>
          <a:xfrm>
            <a:off x="2449324" y="2533582"/>
            <a:ext cx="7353678" cy="2648086"/>
          </a:xfrm>
        </p:spPr>
      </p:pic>
    </p:spTree>
    <p:extLst>
      <p:ext uri="{BB962C8B-B14F-4D97-AF65-F5344CB8AC3E}">
        <p14:creationId xmlns:p14="http://schemas.microsoft.com/office/powerpoint/2010/main" val="3570900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FDF7E-DC3C-CD0A-DEE2-61EF81A5D3BB}"/>
              </a:ext>
            </a:extLst>
          </p:cNvPr>
          <p:cNvSpPr>
            <a:spLocks noGrp="1"/>
          </p:cNvSpPr>
          <p:nvPr>
            <p:ph type="title"/>
          </p:nvPr>
        </p:nvSpPr>
        <p:spPr/>
        <p:txBody>
          <a:bodyPr/>
          <a:lstStyle/>
          <a:p>
            <a:r>
              <a:rPr lang="en-IN" dirty="0"/>
              <a:t>C Bitwise Operators</a:t>
            </a:r>
          </a:p>
        </p:txBody>
      </p:sp>
      <p:pic>
        <p:nvPicPr>
          <p:cNvPr id="5" name="Content Placeholder 4">
            <a:extLst>
              <a:ext uri="{FF2B5EF4-FFF2-40B4-BE49-F238E27FC236}">
                <a16:creationId xmlns:a16="http://schemas.microsoft.com/office/drawing/2014/main" id="{923F1CD1-0902-6459-F8F2-5DF0744252BE}"/>
              </a:ext>
            </a:extLst>
          </p:cNvPr>
          <p:cNvPicPr>
            <a:picLocks noGrp="1" noChangeAspect="1"/>
          </p:cNvPicPr>
          <p:nvPr>
            <p:ph idx="1"/>
          </p:nvPr>
        </p:nvPicPr>
        <p:blipFill>
          <a:blip r:embed="rId2"/>
          <a:stretch>
            <a:fillRect/>
          </a:stretch>
        </p:blipFill>
        <p:spPr>
          <a:xfrm>
            <a:off x="2455674" y="2177964"/>
            <a:ext cx="7340977" cy="3359323"/>
          </a:xfrm>
        </p:spPr>
      </p:pic>
    </p:spTree>
    <p:extLst>
      <p:ext uri="{BB962C8B-B14F-4D97-AF65-F5344CB8AC3E}">
        <p14:creationId xmlns:p14="http://schemas.microsoft.com/office/powerpoint/2010/main" val="3414559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A4533-B0D5-4386-CC91-55D7A6CD47D8}"/>
              </a:ext>
            </a:extLst>
          </p:cNvPr>
          <p:cNvSpPr>
            <a:spLocks noGrp="1"/>
          </p:cNvSpPr>
          <p:nvPr>
            <p:ph type="title"/>
          </p:nvPr>
        </p:nvSpPr>
        <p:spPr/>
        <p:txBody>
          <a:bodyPr/>
          <a:lstStyle/>
          <a:p>
            <a:r>
              <a:rPr lang="en-IN" dirty="0"/>
              <a:t>Other C Operators</a:t>
            </a:r>
          </a:p>
        </p:txBody>
      </p:sp>
      <p:pic>
        <p:nvPicPr>
          <p:cNvPr id="5" name="Content Placeholder 4">
            <a:extLst>
              <a:ext uri="{FF2B5EF4-FFF2-40B4-BE49-F238E27FC236}">
                <a16:creationId xmlns:a16="http://schemas.microsoft.com/office/drawing/2014/main" id="{280D0883-7C8B-08FE-7CE7-843352C6FC26}"/>
              </a:ext>
            </a:extLst>
          </p:cNvPr>
          <p:cNvPicPr>
            <a:picLocks noGrp="1" noChangeAspect="1"/>
          </p:cNvPicPr>
          <p:nvPr>
            <p:ph idx="1"/>
          </p:nvPr>
        </p:nvPicPr>
        <p:blipFill>
          <a:blip r:embed="rId2"/>
          <a:stretch>
            <a:fillRect/>
          </a:stretch>
        </p:blipFill>
        <p:spPr>
          <a:xfrm>
            <a:off x="3009627" y="1846263"/>
            <a:ext cx="6233072" cy="4022725"/>
          </a:xfrm>
        </p:spPr>
      </p:pic>
    </p:spTree>
    <p:extLst>
      <p:ext uri="{BB962C8B-B14F-4D97-AF65-F5344CB8AC3E}">
        <p14:creationId xmlns:p14="http://schemas.microsoft.com/office/powerpoint/2010/main" val="21322893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if...else Statement in C</a:t>
            </a:r>
          </a:p>
        </p:txBody>
      </p:sp>
      <p:sp>
        <p:nvSpPr>
          <p:cNvPr id="4" name="AutoShape 2" descr="Fig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Content Placeholder 2"/>
          <p:cNvSpPr>
            <a:spLocks noGrp="1"/>
          </p:cNvSpPr>
          <p:nvPr>
            <p:ph idx="1"/>
          </p:nvPr>
        </p:nvSpPr>
        <p:spPr/>
        <p:txBody>
          <a:bodyPr>
            <a:normAutofit/>
          </a:bodyPr>
          <a:lstStyle/>
          <a:p>
            <a:pPr marL="0" indent="0">
              <a:buNone/>
            </a:pPr>
            <a:r>
              <a:rPr lang="en-IN" dirty="0"/>
              <a:t>If the test expression is evaluated to be </a:t>
            </a:r>
            <a:r>
              <a:rPr lang="en-IN" b="1" dirty="0"/>
              <a:t>true</a:t>
            </a:r>
            <a:r>
              <a:rPr lang="en-IN" dirty="0"/>
              <a:t>,</a:t>
            </a:r>
          </a:p>
          <a:p>
            <a:pPr>
              <a:spcBef>
                <a:spcPts val="600"/>
              </a:spcBef>
              <a:spcAft>
                <a:spcPts val="0"/>
              </a:spcAft>
              <a:buFont typeface="Wingdings" panose="05000000000000000000" pitchFamily="2" charset="2"/>
              <a:buChar char="q"/>
            </a:pPr>
            <a:r>
              <a:rPr lang="en-IN" dirty="0"/>
              <a:t>statements inside the body of if are executed.</a:t>
            </a:r>
          </a:p>
          <a:p>
            <a:pPr>
              <a:spcBef>
                <a:spcPts val="600"/>
              </a:spcBef>
              <a:spcAft>
                <a:spcPts val="0"/>
              </a:spcAft>
              <a:buFont typeface="Wingdings" panose="05000000000000000000" pitchFamily="2" charset="2"/>
              <a:buChar char="q"/>
            </a:pPr>
            <a:r>
              <a:rPr lang="en-IN" dirty="0"/>
              <a:t>statements inside the body of else are skipped from execution.</a:t>
            </a:r>
          </a:p>
          <a:p>
            <a:pPr marL="0" indent="0">
              <a:buNone/>
            </a:pPr>
            <a:r>
              <a:rPr lang="en-IN" dirty="0"/>
              <a:t>If the test expression is evaluated as </a:t>
            </a:r>
            <a:r>
              <a:rPr lang="en-IN" b="1" dirty="0"/>
              <a:t>false</a:t>
            </a:r>
            <a:r>
              <a:rPr lang="en-IN" dirty="0"/>
              <a:t>,</a:t>
            </a:r>
          </a:p>
          <a:p>
            <a:pPr>
              <a:spcBef>
                <a:spcPts val="600"/>
              </a:spcBef>
              <a:spcAft>
                <a:spcPts val="0"/>
              </a:spcAft>
              <a:buFont typeface="Wingdings" panose="05000000000000000000" pitchFamily="2" charset="2"/>
              <a:buChar char="q"/>
            </a:pPr>
            <a:r>
              <a:rPr lang="en-IN" dirty="0"/>
              <a:t>statements inside the body of else are executed</a:t>
            </a:r>
          </a:p>
          <a:p>
            <a:pPr>
              <a:spcBef>
                <a:spcPts val="600"/>
              </a:spcBef>
              <a:spcAft>
                <a:spcPts val="0"/>
              </a:spcAft>
              <a:buFont typeface="Wingdings" panose="05000000000000000000" pitchFamily="2" charset="2"/>
              <a:buChar char="q"/>
            </a:pPr>
            <a:r>
              <a:rPr lang="en-IN" dirty="0"/>
              <a:t>statements inside the body of if are skipped from execution.</a:t>
            </a:r>
          </a:p>
          <a:p>
            <a:endParaRPr lang="en-IN" dirty="0"/>
          </a:p>
        </p:txBody>
      </p:sp>
      <p:pic>
        <p:nvPicPr>
          <p:cNvPr id="6" name="Picture 5">
            <a:extLst>
              <a:ext uri="{FF2B5EF4-FFF2-40B4-BE49-F238E27FC236}">
                <a16:creationId xmlns:a16="http://schemas.microsoft.com/office/drawing/2014/main" id="{4CE10CFA-35DB-A80C-746D-86E64C790EAD}"/>
              </a:ext>
            </a:extLst>
          </p:cNvPr>
          <p:cNvPicPr>
            <a:picLocks noChangeAspect="1"/>
          </p:cNvPicPr>
          <p:nvPr/>
        </p:nvPicPr>
        <p:blipFill>
          <a:blip r:embed="rId2"/>
          <a:stretch>
            <a:fillRect/>
          </a:stretch>
        </p:blipFill>
        <p:spPr>
          <a:xfrm>
            <a:off x="2475042" y="4319614"/>
            <a:ext cx="7302875" cy="1549480"/>
          </a:xfrm>
          <a:prstGeom prst="rect">
            <a:avLst/>
          </a:prstGeom>
        </p:spPr>
      </p:pic>
    </p:spTree>
    <p:extLst>
      <p:ext uri="{BB962C8B-B14F-4D97-AF65-F5344CB8AC3E}">
        <p14:creationId xmlns:p14="http://schemas.microsoft.com/office/powerpoint/2010/main" val="3593157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BD5F-902D-00C3-2BB2-98741839593C}"/>
              </a:ext>
            </a:extLst>
          </p:cNvPr>
          <p:cNvSpPr>
            <a:spLocks noGrp="1"/>
          </p:cNvSpPr>
          <p:nvPr>
            <p:ph type="title"/>
          </p:nvPr>
        </p:nvSpPr>
        <p:spPr/>
        <p:txBody>
          <a:bodyPr>
            <a:normAutofit/>
          </a:bodyPr>
          <a:lstStyle/>
          <a:p>
            <a:r>
              <a:rPr lang="en-IN" dirty="0"/>
              <a:t>Problem Definition and Problem Analysis</a:t>
            </a:r>
          </a:p>
        </p:txBody>
      </p:sp>
      <p:sp>
        <p:nvSpPr>
          <p:cNvPr id="3" name="Content Placeholder 2">
            <a:extLst>
              <a:ext uri="{FF2B5EF4-FFF2-40B4-BE49-F238E27FC236}">
                <a16:creationId xmlns:a16="http://schemas.microsoft.com/office/drawing/2014/main" id="{CFAF3736-FBAA-E50E-2869-FFD1458724B0}"/>
              </a:ext>
            </a:extLst>
          </p:cNvPr>
          <p:cNvSpPr>
            <a:spLocks noGrp="1"/>
          </p:cNvSpPr>
          <p:nvPr>
            <p:ph sz="half" idx="1"/>
          </p:nvPr>
        </p:nvSpPr>
        <p:spPr/>
        <p:txBody>
          <a:bodyPr>
            <a:normAutofit/>
          </a:bodyPr>
          <a:lstStyle/>
          <a:p>
            <a:r>
              <a:rPr lang="en-US" b="1" dirty="0"/>
              <a:t>1. Problem Definition</a:t>
            </a:r>
          </a:p>
          <a:p>
            <a:r>
              <a:rPr lang="en-US" dirty="0"/>
              <a:t>In this phase, we define the problem statement and we decide the boundaries of the problem. In this phase we need to understand the problem statement, what is our requirement, what should be the output of the problem solution. These are defined in this first phase of the program development life cycle.</a:t>
            </a:r>
          </a:p>
          <a:p>
            <a:endParaRPr lang="en-US" dirty="0"/>
          </a:p>
        </p:txBody>
      </p:sp>
      <p:sp>
        <p:nvSpPr>
          <p:cNvPr id="4" name="Content Placeholder 3">
            <a:extLst>
              <a:ext uri="{FF2B5EF4-FFF2-40B4-BE49-F238E27FC236}">
                <a16:creationId xmlns:a16="http://schemas.microsoft.com/office/drawing/2014/main" id="{CA2183BA-5097-03BD-D6C9-0BE9563549EB}"/>
              </a:ext>
            </a:extLst>
          </p:cNvPr>
          <p:cNvSpPr>
            <a:spLocks noGrp="1"/>
          </p:cNvSpPr>
          <p:nvPr>
            <p:ph sz="half" idx="2"/>
          </p:nvPr>
        </p:nvSpPr>
        <p:spPr/>
        <p:txBody>
          <a:bodyPr>
            <a:normAutofit/>
          </a:bodyPr>
          <a:lstStyle/>
          <a:p>
            <a:r>
              <a:rPr lang="en-US" b="1" dirty="0"/>
              <a:t>2. Problem Analysis</a:t>
            </a:r>
          </a:p>
          <a:p>
            <a:r>
              <a:rPr lang="en-US" dirty="0"/>
              <a:t>In phase 2, we determine the requirements like variables, functions, etc. to solve the problem. That means we gather the required resources to solve the problem defined in the problem definition phase. We also determine the bounds of the solution.</a:t>
            </a:r>
          </a:p>
          <a:p>
            <a:endParaRPr lang="en-IN" dirty="0"/>
          </a:p>
        </p:txBody>
      </p:sp>
    </p:spTree>
    <p:extLst>
      <p:ext uri="{BB962C8B-B14F-4D97-AF65-F5344CB8AC3E}">
        <p14:creationId xmlns:p14="http://schemas.microsoft.com/office/powerpoint/2010/main" val="2100342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if...else Statement in C</a:t>
            </a:r>
          </a:p>
        </p:txBody>
      </p:sp>
      <p:sp>
        <p:nvSpPr>
          <p:cNvPr id="4" name="AutoShape 2" descr="Fig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Content Placeholder 4"/>
          <p:cNvPicPr>
            <a:picLocks noGrp="1" noChangeAspect="1"/>
          </p:cNvPicPr>
          <p:nvPr>
            <p:ph idx="1"/>
          </p:nvPr>
        </p:nvPicPr>
        <p:blipFill>
          <a:blip r:embed="rId2"/>
          <a:stretch>
            <a:fillRect/>
          </a:stretch>
        </p:blipFill>
        <p:spPr>
          <a:xfrm>
            <a:off x="1555248" y="1869982"/>
            <a:ext cx="8530046" cy="4163660"/>
          </a:xfrm>
          <a:prstGeom prst="rect">
            <a:avLst/>
          </a:prstGeom>
        </p:spPr>
      </p:pic>
    </p:spTree>
    <p:extLst>
      <p:ext uri="{BB962C8B-B14F-4D97-AF65-F5344CB8AC3E}">
        <p14:creationId xmlns:p14="http://schemas.microsoft.com/office/powerpoint/2010/main" val="23033223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34EA4-9FEC-3FF7-4203-6DAC1BCAA1C5}"/>
              </a:ext>
            </a:extLst>
          </p:cNvPr>
          <p:cNvSpPr>
            <a:spLocks noGrp="1"/>
          </p:cNvSpPr>
          <p:nvPr>
            <p:ph type="title"/>
          </p:nvPr>
        </p:nvSpPr>
        <p:spPr/>
        <p:txBody>
          <a:bodyPr/>
          <a:lstStyle/>
          <a:p>
            <a:r>
              <a:rPr lang="en-IN" dirty="0"/>
              <a:t>C if...else Ladder</a:t>
            </a:r>
          </a:p>
        </p:txBody>
      </p:sp>
      <p:sp>
        <p:nvSpPr>
          <p:cNvPr id="3" name="Content Placeholder 2">
            <a:extLst>
              <a:ext uri="{FF2B5EF4-FFF2-40B4-BE49-F238E27FC236}">
                <a16:creationId xmlns:a16="http://schemas.microsoft.com/office/drawing/2014/main" id="{D32FFDD5-637E-2B8A-F79D-CB52EA8F6E86}"/>
              </a:ext>
            </a:extLst>
          </p:cNvPr>
          <p:cNvSpPr>
            <a:spLocks noGrp="1"/>
          </p:cNvSpPr>
          <p:nvPr>
            <p:ph idx="1"/>
          </p:nvPr>
        </p:nvSpPr>
        <p:spPr/>
        <p:txBody>
          <a:bodyPr/>
          <a:lstStyle/>
          <a:p>
            <a:pPr>
              <a:buFont typeface="Wingdings" panose="05000000000000000000" pitchFamily="2" charset="2"/>
              <a:buChar char="q"/>
            </a:pPr>
            <a:r>
              <a:rPr lang="en-US" dirty="0"/>
              <a:t>The if...else statement executes two different codes depending upon whether the test expression is true or false. Sometimes, a choice has to be made from more than 2 possibilities.</a:t>
            </a:r>
          </a:p>
          <a:p>
            <a:pPr>
              <a:buFont typeface="Wingdings" panose="05000000000000000000" pitchFamily="2" charset="2"/>
              <a:buChar char="q"/>
            </a:pPr>
            <a:r>
              <a:rPr lang="en-US" dirty="0"/>
              <a:t>The if...else ladder allows you to check between multiple test expressions and execute different statements.</a:t>
            </a:r>
          </a:p>
          <a:p>
            <a:pPr>
              <a:buFont typeface="Wingdings" panose="05000000000000000000" pitchFamily="2" charset="2"/>
              <a:buChar char="q"/>
            </a:pPr>
            <a:endParaRPr lang="en-IN" dirty="0"/>
          </a:p>
        </p:txBody>
      </p:sp>
      <p:pic>
        <p:nvPicPr>
          <p:cNvPr id="5" name="Picture 4">
            <a:extLst>
              <a:ext uri="{FF2B5EF4-FFF2-40B4-BE49-F238E27FC236}">
                <a16:creationId xmlns:a16="http://schemas.microsoft.com/office/drawing/2014/main" id="{910EB9CD-25BD-C959-9281-038338A87B8C}"/>
              </a:ext>
            </a:extLst>
          </p:cNvPr>
          <p:cNvPicPr>
            <a:picLocks noChangeAspect="1"/>
          </p:cNvPicPr>
          <p:nvPr/>
        </p:nvPicPr>
        <p:blipFill>
          <a:blip r:embed="rId2"/>
          <a:stretch>
            <a:fillRect/>
          </a:stretch>
        </p:blipFill>
        <p:spPr>
          <a:xfrm>
            <a:off x="2544107" y="3241644"/>
            <a:ext cx="6528176" cy="3086967"/>
          </a:xfrm>
          <a:prstGeom prst="rect">
            <a:avLst/>
          </a:prstGeom>
        </p:spPr>
      </p:pic>
    </p:spTree>
    <p:extLst>
      <p:ext uri="{BB962C8B-B14F-4D97-AF65-F5344CB8AC3E}">
        <p14:creationId xmlns:p14="http://schemas.microsoft.com/office/powerpoint/2010/main" val="4137931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E416E-4881-B18D-1F23-ED01F922AEB1}"/>
              </a:ext>
            </a:extLst>
          </p:cNvPr>
          <p:cNvSpPr>
            <a:spLocks noGrp="1"/>
          </p:cNvSpPr>
          <p:nvPr>
            <p:ph type="title"/>
          </p:nvPr>
        </p:nvSpPr>
        <p:spPr/>
        <p:txBody>
          <a:bodyPr/>
          <a:lstStyle/>
          <a:p>
            <a:r>
              <a:rPr lang="en-IN" dirty="0"/>
              <a:t>Nested if...else</a:t>
            </a:r>
          </a:p>
        </p:txBody>
      </p:sp>
      <p:sp>
        <p:nvSpPr>
          <p:cNvPr id="3" name="Content Placeholder 2">
            <a:extLst>
              <a:ext uri="{FF2B5EF4-FFF2-40B4-BE49-F238E27FC236}">
                <a16:creationId xmlns:a16="http://schemas.microsoft.com/office/drawing/2014/main" id="{6F0E7251-9947-BD59-2138-DDC8DE99C39F}"/>
              </a:ext>
            </a:extLst>
          </p:cNvPr>
          <p:cNvSpPr>
            <a:spLocks noGrp="1"/>
          </p:cNvSpPr>
          <p:nvPr>
            <p:ph idx="1"/>
          </p:nvPr>
        </p:nvSpPr>
        <p:spPr/>
        <p:txBody>
          <a:bodyPr/>
          <a:lstStyle/>
          <a:p>
            <a:r>
              <a:rPr lang="en-US" dirty="0"/>
              <a:t>It is possible to include an if...else statement inside the body of another if...else statement.</a:t>
            </a:r>
          </a:p>
          <a:p>
            <a:endParaRPr lang="en-IN" dirty="0"/>
          </a:p>
        </p:txBody>
      </p:sp>
      <p:pic>
        <p:nvPicPr>
          <p:cNvPr id="5" name="Picture 4">
            <a:extLst>
              <a:ext uri="{FF2B5EF4-FFF2-40B4-BE49-F238E27FC236}">
                <a16:creationId xmlns:a16="http://schemas.microsoft.com/office/drawing/2014/main" id="{0BEE92E4-9EAF-2161-AB18-203C1C6D6669}"/>
              </a:ext>
            </a:extLst>
          </p:cNvPr>
          <p:cNvPicPr>
            <a:picLocks noChangeAspect="1"/>
          </p:cNvPicPr>
          <p:nvPr/>
        </p:nvPicPr>
        <p:blipFill>
          <a:blip r:embed="rId2"/>
          <a:stretch>
            <a:fillRect/>
          </a:stretch>
        </p:blipFill>
        <p:spPr>
          <a:xfrm>
            <a:off x="7107754" y="2459264"/>
            <a:ext cx="3389229" cy="3054030"/>
          </a:xfrm>
          <a:prstGeom prst="rect">
            <a:avLst/>
          </a:prstGeom>
        </p:spPr>
      </p:pic>
    </p:spTree>
    <p:extLst>
      <p:ext uri="{BB962C8B-B14F-4D97-AF65-F5344CB8AC3E}">
        <p14:creationId xmlns:p14="http://schemas.microsoft.com/office/powerpoint/2010/main" val="14069323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Loops in C</a:t>
            </a:r>
          </a:p>
        </p:txBody>
      </p:sp>
      <p:sp>
        <p:nvSpPr>
          <p:cNvPr id="4" name="AutoShape 2" descr="Fig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Content Placeholder 2"/>
          <p:cNvSpPr>
            <a:spLocks noGrp="1"/>
          </p:cNvSpPr>
          <p:nvPr>
            <p:ph idx="1"/>
          </p:nvPr>
        </p:nvSpPr>
        <p:spPr/>
        <p:txBody>
          <a:bodyPr/>
          <a:lstStyle/>
          <a:p>
            <a:r>
              <a:rPr lang="en-IN" dirty="0"/>
              <a:t>In programming, a loop is used to repeat a block of code until the specified condition is met.</a:t>
            </a:r>
          </a:p>
          <a:p>
            <a:pPr marL="0" indent="0">
              <a:buNone/>
            </a:pPr>
            <a:endParaRPr lang="en-IN" dirty="0"/>
          </a:p>
          <a:p>
            <a:r>
              <a:rPr lang="en-IN" dirty="0"/>
              <a:t>C programming has three types of loops:</a:t>
            </a:r>
          </a:p>
          <a:p>
            <a:endParaRPr lang="en-IN" dirty="0"/>
          </a:p>
          <a:p>
            <a:pPr marL="514350" indent="-514350">
              <a:buFont typeface="+mj-lt"/>
              <a:buAutoNum type="arabicPeriod"/>
            </a:pPr>
            <a:r>
              <a:rPr lang="en-IN" dirty="0"/>
              <a:t>for loop</a:t>
            </a:r>
          </a:p>
          <a:p>
            <a:pPr marL="514350" indent="-514350">
              <a:buFont typeface="+mj-lt"/>
              <a:buAutoNum type="arabicPeriod"/>
            </a:pPr>
            <a:r>
              <a:rPr lang="en-IN" dirty="0"/>
              <a:t>while loop</a:t>
            </a:r>
          </a:p>
          <a:p>
            <a:pPr marL="514350" indent="-514350">
              <a:buFont typeface="+mj-lt"/>
              <a:buAutoNum type="arabicPeriod"/>
            </a:pPr>
            <a:r>
              <a:rPr lang="en-IN" dirty="0"/>
              <a:t>do...while loop</a:t>
            </a:r>
          </a:p>
        </p:txBody>
      </p:sp>
    </p:spTree>
    <p:extLst>
      <p:ext uri="{BB962C8B-B14F-4D97-AF65-F5344CB8AC3E}">
        <p14:creationId xmlns:p14="http://schemas.microsoft.com/office/powerpoint/2010/main" val="14891359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 Loop in C</a:t>
            </a:r>
          </a:p>
        </p:txBody>
      </p:sp>
      <p:sp>
        <p:nvSpPr>
          <p:cNvPr id="4" name="AutoShape 2" descr="Fig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Content Placeholder 2"/>
          <p:cNvSpPr>
            <a:spLocks noGrp="1"/>
          </p:cNvSpPr>
          <p:nvPr>
            <p:ph idx="1"/>
          </p:nvPr>
        </p:nvSpPr>
        <p:spPr>
          <a:xfrm>
            <a:off x="838200" y="1737360"/>
            <a:ext cx="10515600" cy="4486275"/>
          </a:xfrm>
        </p:spPr>
        <p:txBody>
          <a:bodyPr>
            <a:normAutofit/>
          </a:bodyPr>
          <a:lstStyle/>
          <a:p>
            <a:pPr marL="514350" indent="-514350">
              <a:buFont typeface="+mj-lt"/>
              <a:buAutoNum type="arabicPeriod"/>
            </a:pPr>
            <a:r>
              <a:rPr lang="en-IN" dirty="0"/>
              <a:t>The initialization statement is executed only once.</a:t>
            </a:r>
          </a:p>
          <a:p>
            <a:pPr marL="514350" indent="-514350">
              <a:buFont typeface="+mj-lt"/>
              <a:buAutoNum type="arabicPeriod"/>
            </a:pPr>
            <a:r>
              <a:rPr lang="en-IN" dirty="0"/>
              <a:t>Then, the test expression is evaluated. If the test expression is evaluated to false, the for loop is terminated.</a:t>
            </a:r>
          </a:p>
          <a:p>
            <a:pPr marL="514350" indent="-514350">
              <a:buFont typeface="+mj-lt"/>
              <a:buAutoNum type="arabicPeriod"/>
            </a:pPr>
            <a:r>
              <a:rPr lang="en-IN" dirty="0"/>
              <a:t>However, if the test expression is evaluated to true, statements inside the body of the for loop are executed, and the update expression is updated.</a:t>
            </a:r>
          </a:p>
          <a:p>
            <a:pPr marL="514350" indent="-514350">
              <a:buFont typeface="+mj-lt"/>
              <a:buAutoNum type="arabicPeriod"/>
            </a:pPr>
            <a:r>
              <a:rPr lang="en-IN" dirty="0"/>
              <a:t>Again the test expression is evaluated.</a:t>
            </a:r>
          </a:p>
          <a:p>
            <a:pPr marL="0" indent="0">
              <a:buNone/>
            </a:pPr>
            <a:r>
              <a:rPr lang="en-IN" dirty="0"/>
              <a:t>This process goes on until the test expression is false. When the test expression is false, the loop terminates.</a:t>
            </a:r>
          </a:p>
        </p:txBody>
      </p:sp>
      <p:pic>
        <p:nvPicPr>
          <p:cNvPr id="5" name="Picture 4">
            <a:extLst>
              <a:ext uri="{FF2B5EF4-FFF2-40B4-BE49-F238E27FC236}">
                <a16:creationId xmlns:a16="http://schemas.microsoft.com/office/drawing/2014/main" id="{4B48DF71-6148-467C-86AC-E8273F4027FB}"/>
              </a:ext>
            </a:extLst>
          </p:cNvPr>
          <p:cNvPicPr>
            <a:picLocks noChangeAspect="1"/>
          </p:cNvPicPr>
          <p:nvPr/>
        </p:nvPicPr>
        <p:blipFill>
          <a:blip r:embed="rId2"/>
          <a:stretch>
            <a:fillRect/>
          </a:stretch>
        </p:blipFill>
        <p:spPr>
          <a:xfrm>
            <a:off x="3871856" y="4591645"/>
            <a:ext cx="7283824" cy="1524078"/>
          </a:xfrm>
          <a:prstGeom prst="rect">
            <a:avLst/>
          </a:prstGeom>
        </p:spPr>
      </p:pic>
    </p:spTree>
    <p:extLst>
      <p:ext uri="{BB962C8B-B14F-4D97-AF65-F5344CB8AC3E}">
        <p14:creationId xmlns:p14="http://schemas.microsoft.com/office/powerpoint/2010/main" val="38230839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Flow chart for Loop in C</a:t>
            </a:r>
          </a:p>
        </p:txBody>
      </p:sp>
      <p:sp>
        <p:nvSpPr>
          <p:cNvPr id="4" name="AutoShape 2" descr="Fig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Content Placeholder 2"/>
          <p:cNvSpPr>
            <a:spLocks noGrp="1"/>
          </p:cNvSpPr>
          <p:nvPr>
            <p:ph idx="1"/>
          </p:nvPr>
        </p:nvSpPr>
        <p:spPr>
          <a:xfrm>
            <a:off x="838200" y="1855694"/>
            <a:ext cx="10515600" cy="4321269"/>
          </a:xfrm>
        </p:spPr>
        <p:txBody>
          <a:bodyPr>
            <a:normAutofit/>
          </a:bodyPr>
          <a:lstStyle/>
          <a:p>
            <a:r>
              <a:rPr lang="en-IN" dirty="0"/>
              <a:t>for loop Flowchart</a:t>
            </a:r>
          </a:p>
          <a:p>
            <a:pPr marL="0" indent="0">
              <a:buNone/>
            </a:pPr>
            <a:endParaRPr lang="en-IN" dirty="0"/>
          </a:p>
        </p:txBody>
      </p:sp>
      <p:pic>
        <p:nvPicPr>
          <p:cNvPr id="6" name="Picture 5"/>
          <p:cNvPicPr>
            <a:picLocks noChangeAspect="1"/>
          </p:cNvPicPr>
          <p:nvPr/>
        </p:nvPicPr>
        <p:blipFill>
          <a:blip r:embed="rId2"/>
          <a:stretch>
            <a:fillRect/>
          </a:stretch>
        </p:blipFill>
        <p:spPr>
          <a:xfrm>
            <a:off x="4395299" y="2095950"/>
            <a:ext cx="2988703" cy="3874546"/>
          </a:xfrm>
          <a:prstGeom prst="rect">
            <a:avLst/>
          </a:prstGeom>
        </p:spPr>
      </p:pic>
    </p:spTree>
    <p:extLst>
      <p:ext uri="{BB962C8B-B14F-4D97-AF65-F5344CB8AC3E}">
        <p14:creationId xmlns:p14="http://schemas.microsoft.com/office/powerpoint/2010/main" val="34072924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while loop in C</a:t>
            </a:r>
          </a:p>
        </p:txBody>
      </p:sp>
      <p:sp>
        <p:nvSpPr>
          <p:cNvPr id="4" name="AutoShape 2" descr="Fig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Content Placeholder 2"/>
          <p:cNvSpPr>
            <a:spLocks noGrp="1"/>
          </p:cNvSpPr>
          <p:nvPr>
            <p:ph idx="1"/>
          </p:nvPr>
        </p:nvSpPr>
        <p:spPr>
          <a:xfrm>
            <a:off x="1030940" y="1837765"/>
            <a:ext cx="10322859" cy="4339198"/>
          </a:xfrm>
        </p:spPr>
        <p:txBody>
          <a:bodyPr>
            <a:normAutofit/>
          </a:bodyPr>
          <a:lstStyle/>
          <a:p>
            <a:pPr marL="514350" indent="-514350">
              <a:buFont typeface="+mj-lt"/>
              <a:buAutoNum type="arabicPeriod"/>
            </a:pPr>
            <a:r>
              <a:rPr lang="en-IN" dirty="0"/>
              <a:t>The while loop evaluates the </a:t>
            </a:r>
            <a:r>
              <a:rPr lang="en-IN" dirty="0" err="1"/>
              <a:t>testExpression</a:t>
            </a:r>
            <a:r>
              <a:rPr lang="en-IN" dirty="0"/>
              <a:t> inside the parentheses ().</a:t>
            </a:r>
          </a:p>
          <a:p>
            <a:pPr marL="514350" indent="-514350">
              <a:buFont typeface="+mj-lt"/>
              <a:buAutoNum type="arabicPeriod"/>
            </a:pPr>
            <a:r>
              <a:rPr lang="en-IN" dirty="0"/>
              <a:t>If </a:t>
            </a:r>
            <a:r>
              <a:rPr lang="en-IN" dirty="0" err="1"/>
              <a:t>testExpression</a:t>
            </a:r>
            <a:r>
              <a:rPr lang="en-IN" dirty="0"/>
              <a:t> is true, statements inside the body of while loop are executed. Then, </a:t>
            </a:r>
            <a:r>
              <a:rPr lang="en-IN" dirty="0" err="1"/>
              <a:t>testExpression</a:t>
            </a:r>
            <a:r>
              <a:rPr lang="en-IN" dirty="0"/>
              <a:t> is evaluated again.</a:t>
            </a:r>
          </a:p>
          <a:p>
            <a:pPr marL="514350" indent="-514350">
              <a:buFont typeface="+mj-lt"/>
              <a:buAutoNum type="arabicPeriod"/>
            </a:pPr>
            <a:r>
              <a:rPr lang="en-IN" dirty="0"/>
              <a:t>The process goes on until </a:t>
            </a:r>
            <a:r>
              <a:rPr lang="en-IN" dirty="0" err="1"/>
              <a:t>testExpression</a:t>
            </a:r>
            <a:r>
              <a:rPr lang="en-IN" dirty="0"/>
              <a:t> is evaluated to false.</a:t>
            </a:r>
          </a:p>
          <a:p>
            <a:pPr marL="514350" indent="-514350">
              <a:buFont typeface="+mj-lt"/>
              <a:buAutoNum type="arabicPeriod"/>
            </a:pPr>
            <a:r>
              <a:rPr lang="en-IN" dirty="0"/>
              <a:t>If </a:t>
            </a:r>
            <a:r>
              <a:rPr lang="en-IN" dirty="0" err="1"/>
              <a:t>testExpression</a:t>
            </a:r>
            <a:r>
              <a:rPr lang="en-IN" dirty="0"/>
              <a:t> is false, the loop terminates (ends).</a:t>
            </a:r>
          </a:p>
          <a:p>
            <a:pPr marL="514350" indent="-514350">
              <a:buFont typeface="+mj-lt"/>
              <a:buAutoNum type="arabicPeriod"/>
            </a:pPr>
            <a:endParaRPr lang="en-IN" dirty="0"/>
          </a:p>
        </p:txBody>
      </p:sp>
      <p:pic>
        <p:nvPicPr>
          <p:cNvPr id="6" name="Picture 5">
            <a:extLst>
              <a:ext uri="{FF2B5EF4-FFF2-40B4-BE49-F238E27FC236}">
                <a16:creationId xmlns:a16="http://schemas.microsoft.com/office/drawing/2014/main" id="{248ADD24-5727-F249-F2CE-421EE5D3ACBD}"/>
              </a:ext>
            </a:extLst>
          </p:cNvPr>
          <p:cNvPicPr>
            <a:picLocks noChangeAspect="1"/>
          </p:cNvPicPr>
          <p:nvPr/>
        </p:nvPicPr>
        <p:blipFill>
          <a:blip r:embed="rId2"/>
          <a:stretch>
            <a:fillRect/>
          </a:stretch>
        </p:blipFill>
        <p:spPr>
          <a:xfrm>
            <a:off x="3833754" y="4667962"/>
            <a:ext cx="7321926" cy="1358970"/>
          </a:xfrm>
          <a:prstGeom prst="rect">
            <a:avLst/>
          </a:prstGeom>
        </p:spPr>
      </p:pic>
    </p:spTree>
    <p:extLst>
      <p:ext uri="{BB962C8B-B14F-4D97-AF65-F5344CB8AC3E}">
        <p14:creationId xmlns:p14="http://schemas.microsoft.com/office/powerpoint/2010/main" val="10837114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Flowchart of while loop in C</a:t>
            </a:r>
          </a:p>
        </p:txBody>
      </p:sp>
      <p:sp>
        <p:nvSpPr>
          <p:cNvPr id="4" name="AutoShape 2" descr="Fig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Content Placeholder 2"/>
          <p:cNvSpPr>
            <a:spLocks noGrp="1"/>
          </p:cNvSpPr>
          <p:nvPr>
            <p:ph idx="1"/>
          </p:nvPr>
        </p:nvSpPr>
        <p:spPr>
          <a:xfrm>
            <a:off x="838200" y="1737360"/>
            <a:ext cx="10515600" cy="4439603"/>
          </a:xfrm>
        </p:spPr>
        <p:txBody>
          <a:bodyPr>
            <a:normAutofit/>
          </a:bodyPr>
          <a:lstStyle/>
          <a:p>
            <a:r>
              <a:rPr lang="en-IN" dirty="0"/>
              <a:t>Flowchart of while loop</a:t>
            </a:r>
          </a:p>
          <a:p>
            <a:pPr marL="0" indent="0">
              <a:buNone/>
            </a:pPr>
            <a:endParaRPr lang="en-IN" dirty="0"/>
          </a:p>
        </p:txBody>
      </p:sp>
      <p:pic>
        <p:nvPicPr>
          <p:cNvPr id="5" name="Picture 4"/>
          <p:cNvPicPr>
            <a:picLocks noChangeAspect="1"/>
          </p:cNvPicPr>
          <p:nvPr/>
        </p:nvPicPr>
        <p:blipFill>
          <a:blip r:embed="rId2"/>
          <a:stretch>
            <a:fillRect/>
          </a:stretch>
        </p:blipFill>
        <p:spPr>
          <a:xfrm>
            <a:off x="5668702" y="2043953"/>
            <a:ext cx="3960145" cy="4034397"/>
          </a:xfrm>
          <a:prstGeom prst="rect">
            <a:avLst/>
          </a:prstGeom>
        </p:spPr>
      </p:pic>
    </p:spTree>
    <p:extLst>
      <p:ext uri="{BB962C8B-B14F-4D97-AF65-F5344CB8AC3E}">
        <p14:creationId xmlns:p14="http://schemas.microsoft.com/office/powerpoint/2010/main" val="31654974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do...while loop in C</a:t>
            </a:r>
          </a:p>
        </p:txBody>
      </p:sp>
      <p:sp>
        <p:nvSpPr>
          <p:cNvPr id="4" name="AutoShape 2" descr="Fig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Content Placeholder 2"/>
          <p:cNvSpPr>
            <a:spLocks noGrp="1"/>
          </p:cNvSpPr>
          <p:nvPr>
            <p:ph idx="1"/>
          </p:nvPr>
        </p:nvSpPr>
        <p:spPr>
          <a:xfrm>
            <a:off x="838200" y="1690688"/>
            <a:ext cx="10515600" cy="4486275"/>
          </a:xfrm>
        </p:spPr>
        <p:txBody>
          <a:bodyPr>
            <a:normAutofit/>
          </a:bodyPr>
          <a:lstStyle/>
          <a:p>
            <a:endParaRPr lang="en-IN" dirty="0"/>
          </a:p>
          <a:p>
            <a:pPr marL="0" indent="0">
              <a:buNone/>
            </a:pPr>
            <a:r>
              <a:rPr lang="en-IN" dirty="0"/>
              <a:t>The </a:t>
            </a:r>
            <a:r>
              <a:rPr lang="en-IN" dirty="0" err="1"/>
              <a:t>do..while</a:t>
            </a:r>
            <a:r>
              <a:rPr lang="en-IN" dirty="0"/>
              <a:t> loop is similar to the while loop with one important difference. </a:t>
            </a:r>
          </a:p>
          <a:p>
            <a:pPr marL="0" indent="0">
              <a:buNone/>
            </a:pPr>
            <a:r>
              <a:rPr lang="en-IN" dirty="0"/>
              <a:t>The body of do...while loop is executed at least once. </a:t>
            </a:r>
          </a:p>
          <a:p>
            <a:pPr marL="0" indent="0">
              <a:buNone/>
            </a:pPr>
            <a:r>
              <a:rPr lang="en-IN" dirty="0"/>
              <a:t>Only then, the test expression is evaluated.</a:t>
            </a:r>
          </a:p>
        </p:txBody>
      </p:sp>
      <p:pic>
        <p:nvPicPr>
          <p:cNvPr id="6" name="Picture 5">
            <a:extLst>
              <a:ext uri="{FF2B5EF4-FFF2-40B4-BE49-F238E27FC236}">
                <a16:creationId xmlns:a16="http://schemas.microsoft.com/office/drawing/2014/main" id="{DD3E9845-4AA6-6F09-B477-0D1F88CF8BE5}"/>
              </a:ext>
            </a:extLst>
          </p:cNvPr>
          <p:cNvPicPr>
            <a:picLocks noChangeAspect="1"/>
          </p:cNvPicPr>
          <p:nvPr/>
        </p:nvPicPr>
        <p:blipFill>
          <a:blip r:embed="rId2"/>
          <a:stretch>
            <a:fillRect/>
          </a:stretch>
        </p:blipFill>
        <p:spPr>
          <a:xfrm>
            <a:off x="3840104" y="4189839"/>
            <a:ext cx="7315576" cy="1562180"/>
          </a:xfrm>
          <a:prstGeom prst="rect">
            <a:avLst/>
          </a:prstGeom>
        </p:spPr>
      </p:pic>
    </p:spTree>
    <p:extLst>
      <p:ext uri="{BB962C8B-B14F-4D97-AF65-F5344CB8AC3E}">
        <p14:creationId xmlns:p14="http://schemas.microsoft.com/office/powerpoint/2010/main" val="2672076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do...while loop in C</a:t>
            </a:r>
          </a:p>
        </p:txBody>
      </p:sp>
      <p:sp>
        <p:nvSpPr>
          <p:cNvPr id="4" name="AutoShape 2" descr="Fig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Content Placeholder 2"/>
          <p:cNvSpPr>
            <a:spLocks noGrp="1"/>
          </p:cNvSpPr>
          <p:nvPr>
            <p:ph idx="1"/>
          </p:nvPr>
        </p:nvSpPr>
        <p:spPr>
          <a:xfrm>
            <a:off x="838200" y="1690688"/>
            <a:ext cx="10515600" cy="4486275"/>
          </a:xfrm>
        </p:spPr>
        <p:txBody>
          <a:bodyPr>
            <a:normAutofit/>
          </a:bodyPr>
          <a:lstStyle/>
          <a:p>
            <a:r>
              <a:rPr lang="en-IN" dirty="0"/>
              <a:t>How do...while loop works?</a:t>
            </a:r>
          </a:p>
          <a:p>
            <a:pPr marL="0" indent="0">
              <a:buNone/>
            </a:pPr>
            <a:endParaRPr lang="en-IN" dirty="0"/>
          </a:p>
          <a:p>
            <a:pPr marL="514350" indent="-514350">
              <a:buFont typeface="+mj-lt"/>
              <a:buAutoNum type="arabicPeriod"/>
            </a:pPr>
            <a:r>
              <a:rPr lang="en-IN" dirty="0"/>
              <a:t>The body of do...while loop is executed once. Only then, the </a:t>
            </a:r>
            <a:r>
              <a:rPr lang="en-IN" dirty="0" err="1"/>
              <a:t>testExpression</a:t>
            </a:r>
            <a:r>
              <a:rPr lang="en-IN" dirty="0"/>
              <a:t> is evaluated.</a:t>
            </a:r>
          </a:p>
          <a:p>
            <a:pPr marL="514350" indent="-514350">
              <a:buFont typeface="+mj-lt"/>
              <a:buAutoNum type="arabicPeriod"/>
            </a:pPr>
            <a:r>
              <a:rPr lang="en-IN" dirty="0"/>
              <a:t>If </a:t>
            </a:r>
            <a:r>
              <a:rPr lang="en-IN" dirty="0" err="1"/>
              <a:t>testExpression</a:t>
            </a:r>
            <a:r>
              <a:rPr lang="en-IN" dirty="0"/>
              <a:t> is true, the body of the loop is executed again and </a:t>
            </a:r>
            <a:r>
              <a:rPr lang="en-IN" dirty="0" err="1"/>
              <a:t>testExpression</a:t>
            </a:r>
            <a:r>
              <a:rPr lang="en-IN" dirty="0"/>
              <a:t> is evaluated once more.</a:t>
            </a:r>
          </a:p>
          <a:p>
            <a:pPr marL="514350" indent="-514350">
              <a:buFont typeface="+mj-lt"/>
              <a:buAutoNum type="arabicPeriod"/>
            </a:pPr>
            <a:r>
              <a:rPr lang="en-IN" dirty="0"/>
              <a:t>This process goes on until </a:t>
            </a:r>
            <a:r>
              <a:rPr lang="en-IN" dirty="0" err="1"/>
              <a:t>testExpression</a:t>
            </a:r>
            <a:r>
              <a:rPr lang="en-IN" dirty="0"/>
              <a:t> becomes false.</a:t>
            </a:r>
          </a:p>
          <a:p>
            <a:pPr marL="514350" indent="-514350">
              <a:buFont typeface="+mj-lt"/>
              <a:buAutoNum type="arabicPeriod"/>
            </a:pPr>
            <a:r>
              <a:rPr lang="en-IN" dirty="0"/>
              <a:t>If </a:t>
            </a:r>
            <a:r>
              <a:rPr lang="en-IN" dirty="0" err="1"/>
              <a:t>testExpression</a:t>
            </a:r>
            <a:r>
              <a:rPr lang="en-IN" dirty="0"/>
              <a:t> is false, the loop ends.</a:t>
            </a:r>
          </a:p>
        </p:txBody>
      </p:sp>
    </p:spTree>
    <p:extLst>
      <p:ext uri="{BB962C8B-B14F-4D97-AF65-F5344CB8AC3E}">
        <p14:creationId xmlns:p14="http://schemas.microsoft.com/office/powerpoint/2010/main" val="992719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EA2F8-8A3D-6E50-52D1-F3A19ECDE548}"/>
              </a:ext>
            </a:extLst>
          </p:cNvPr>
          <p:cNvSpPr>
            <a:spLocks noGrp="1"/>
          </p:cNvSpPr>
          <p:nvPr>
            <p:ph type="title"/>
          </p:nvPr>
        </p:nvSpPr>
        <p:spPr/>
        <p:txBody>
          <a:bodyPr>
            <a:normAutofit/>
          </a:bodyPr>
          <a:lstStyle/>
          <a:p>
            <a:r>
              <a:rPr lang="en-IN" dirty="0"/>
              <a:t>Algorithm Development and Coding &amp; Documentation</a:t>
            </a:r>
          </a:p>
        </p:txBody>
      </p:sp>
      <p:sp>
        <p:nvSpPr>
          <p:cNvPr id="3" name="Content Placeholder 2">
            <a:extLst>
              <a:ext uri="{FF2B5EF4-FFF2-40B4-BE49-F238E27FC236}">
                <a16:creationId xmlns:a16="http://schemas.microsoft.com/office/drawing/2014/main" id="{1AF0DD17-8225-E64E-05F3-491AD405B475}"/>
              </a:ext>
            </a:extLst>
          </p:cNvPr>
          <p:cNvSpPr>
            <a:spLocks noGrp="1"/>
          </p:cNvSpPr>
          <p:nvPr>
            <p:ph sz="half" idx="1"/>
          </p:nvPr>
        </p:nvSpPr>
        <p:spPr/>
        <p:txBody>
          <a:bodyPr>
            <a:normAutofit/>
          </a:bodyPr>
          <a:lstStyle/>
          <a:p>
            <a:r>
              <a:rPr lang="en-US" b="1" dirty="0"/>
              <a:t>3. Algorithm Development</a:t>
            </a:r>
          </a:p>
          <a:p>
            <a:r>
              <a:rPr lang="en-US" dirty="0"/>
              <a:t>During this phase, we develop a step by step procedure to solve the problem using the specification given in the previous phase. This phase is very important for program development. That means we write the solution in step by step statements.</a:t>
            </a:r>
          </a:p>
          <a:p>
            <a:endParaRPr lang="en-US" dirty="0"/>
          </a:p>
        </p:txBody>
      </p:sp>
      <p:sp>
        <p:nvSpPr>
          <p:cNvPr id="4" name="Content Placeholder 3">
            <a:extLst>
              <a:ext uri="{FF2B5EF4-FFF2-40B4-BE49-F238E27FC236}">
                <a16:creationId xmlns:a16="http://schemas.microsoft.com/office/drawing/2014/main" id="{952F6F3A-5A11-3551-D6FE-D4DE9968CE1E}"/>
              </a:ext>
            </a:extLst>
          </p:cNvPr>
          <p:cNvSpPr>
            <a:spLocks noGrp="1"/>
          </p:cNvSpPr>
          <p:nvPr>
            <p:ph sz="half" idx="2"/>
          </p:nvPr>
        </p:nvSpPr>
        <p:spPr/>
        <p:txBody>
          <a:bodyPr>
            <a:normAutofit/>
          </a:bodyPr>
          <a:lstStyle/>
          <a:p>
            <a:r>
              <a:rPr lang="en-US" b="1" dirty="0"/>
              <a:t>4. Coding &amp; Documentation</a:t>
            </a:r>
          </a:p>
          <a:p>
            <a:r>
              <a:rPr lang="en-US" dirty="0"/>
              <a:t>This phase uses a programming language to write or implement the actual programming instructions for the steps defined in the previous phase. In this phase, we construct the actual program. That means we write the program to solve the given problem using programming languages like C, C++, Java, etc.,</a:t>
            </a:r>
          </a:p>
          <a:p>
            <a:endParaRPr lang="en-IN" dirty="0"/>
          </a:p>
        </p:txBody>
      </p:sp>
    </p:spTree>
    <p:extLst>
      <p:ext uri="{BB962C8B-B14F-4D97-AF65-F5344CB8AC3E}">
        <p14:creationId xmlns:p14="http://schemas.microsoft.com/office/powerpoint/2010/main" val="9153893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Flowchart of do...while loop in C</a:t>
            </a:r>
          </a:p>
        </p:txBody>
      </p:sp>
      <p:sp>
        <p:nvSpPr>
          <p:cNvPr id="4" name="AutoShape 2" descr="Fig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Content Placeholder 2"/>
          <p:cNvSpPr>
            <a:spLocks noGrp="1"/>
          </p:cNvSpPr>
          <p:nvPr>
            <p:ph idx="1"/>
          </p:nvPr>
        </p:nvSpPr>
        <p:spPr>
          <a:xfrm>
            <a:off x="838200" y="1846729"/>
            <a:ext cx="10515600" cy="4330234"/>
          </a:xfrm>
        </p:spPr>
        <p:txBody>
          <a:bodyPr>
            <a:normAutofit/>
          </a:bodyPr>
          <a:lstStyle/>
          <a:p>
            <a:r>
              <a:rPr lang="en-IN" dirty="0"/>
              <a:t>Flowchart of do...while Loop</a:t>
            </a:r>
          </a:p>
          <a:p>
            <a:endParaRPr lang="en-IN" dirty="0"/>
          </a:p>
        </p:txBody>
      </p:sp>
      <p:pic>
        <p:nvPicPr>
          <p:cNvPr id="5" name="Picture 4"/>
          <p:cNvPicPr>
            <a:picLocks noChangeAspect="1"/>
          </p:cNvPicPr>
          <p:nvPr/>
        </p:nvPicPr>
        <p:blipFill>
          <a:blip r:embed="rId2"/>
          <a:stretch>
            <a:fillRect/>
          </a:stretch>
        </p:blipFill>
        <p:spPr>
          <a:xfrm>
            <a:off x="6750740" y="2375647"/>
            <a:ext cx="3633610" cy="3801315"/>
          </a:xfrm>
          <a:prstGeom prst="rect">
            <a:avLst/>
          </a:prstGeom>
        </p:spPr>
      </p:pic>
    </p:spTree>
    <p:extLst>
      <p:ext uri="{BB962C8B-B14F-4D97-AF65-F5344CB8AC3E}">
        <p14:creationId xmlns:p14="http://schemas.microsoft.com/office/powerpoint/2010/main" val="19705917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break and continue in C</a:t>
            </a:r>
          </a:p>
        </p:txBody>
      </p:sp>
      <p:sp>
        <p:nvSpPr>
          <p:cNvPr id="4" name="AutoShape 2" descr="Fig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Content Placeholder 2"/>
          <p:cNvSpPr>
            <a:spLocks noGrp="1"/>
          </p:cNvSpPr>
          <p:nvPr>
            <p:ph idx="1"/>
          </p:nvPr>
        </p:nvSpPr>
        <p:spPr>
          <a:xfrm>
            <a:off x="1036320" y="1690688"/>
            <a:ext cx="4905104" cy="4486275"/>
          </a:xfrm>
        </p:spPr>
        <p:txBody>
          <a:bodyPr>
            <a:normAutofit/>
          </a:bodyPr>
          <a:lstStyle/>
          <a:p>
            <a:endParaRPr lang="en-IN" dirty="0"/>
          </a:p>
          <a:p>
            <a:pPr marL="0" indent="0">
              <a:buNone/>
            </a:pPr>
            <a:r>
              <a:rPr lang="en-IN" dirty="0"/>
              <a:t>The break statement ends the loop immediately when it is encountered.</a:t>
            </a:r>
          </a:p>
          <a:p>
            <a:pPr marL="0" indent="0">
              <a:buNone/>
            </a:pPr>
            <a:endParaRPr lang="en-IN" dirty="0"/>
          </a:p>
          <a:p>
            <a:pPr marL="0" indent="0">
              <a:buNone/>
            </a:pPr>
            <a:r>
              <a:rPr lang="en-IN" dirty="0"/>
              <a:t>How break statement works?</a:t>
            </a:r>
          </a:p>
        </p:txBody>
      </p:sp>
      <p:pic>
        <p:nvPicPr>
          <p:cNvPr id="7" name="Picture 6"/>
          <p:cNvPicPr>
            <a:picLocks noChangeAspect="1"/>
          </p:cNvPicPr>
          <p:nvPr/>
        </p:nvPicPr>
        <p:blipFill>
          <a:blip r:embed="rId2"/>
          <a:stretch>
            <a:fillRect/>
          </a:stretch>
        </p:blipFill>
        <p:spPr>
          <a:xfrm>
            <a:off x="6250577" y="2435406"/>
            <a:ext cx="5591013" cy="3534319"/>
          </a:xfrm>
          <a:prstGeom prst="rect">
            <a:avLst/>
          </a:prstGeom>
        </p:spPr>
      </p:pic>
    </p:spTree>
    <p:extLst>
      <p:ext uri="{BB962C8B-B14F-4D97-AF65-F5344CB8AC3E}">
        <p14:creationId xmlns:p14="http://schemas.microsoft.com/office/powerpoint/2010/main" val="20045343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break and continue in C</a:t>
            </a:r>
          </a:p>
        </p:txBody>
      </p:sp>
      <p:sp>
        <p:nvSpPr>
          <p:cNvPr id="4" name="AutoShape 2" descr="Fig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Content Placeholder 2"/>
          <p:cNvSpPr>
            <a:spLocks noGrp="1"/>
          </p:cNvSpPr>
          <p:nvPr>
            <p:ph idx="1"/>
          </p:nvPr>
        </p:nvSpPr>
        <p:spPr>
          <a:xfrm>
            <a:off x="1004047" y="1810871"/>
            <a:ext cx="4903694" cy="4366092"/>
          </a:xfrm>
        </p:spPr>
        <p:txBody>
          <a:bodyPr>
            <a:normAutofit/>
          </a:bodyPr>
          <a:lstStyle/>
          <a:p>
            <a:endParaRPr lang="en-IN" dirty="0"/>
          </a:p>
          <a:p>
            <a:r>
              <a:rPr lang="en-IN" dirty="0"/>
              <a:t>The continue statement skips the current iteration of the loop and continues with the next iteration.</a:t>
            </a:r>
          </a:p>
          <a:p>
            <a:pPr marL="0" indent="0">
              <a:buNone/>
            </a:pPr>
            <a:endParaRPr lang="en-IN" dirty="0"/>
          </a:p>
          <a:p>
            <a:r>
              <a:rPr lang="en-IN" dirty="0"/>
              <a:t>How continue statement work?</a:t>
            </a:r>
          </a:p>
        </p:txBody>
      </p:sp>
      <p:pic>
        <p:nvPicPr>
          <p:cNvPr id="5" name="Picture 4"/>
          <p:cNvPicPr>
            <a:picLocks noChangeAspect="1"/>
          </p:cNvPicPr>
          <p:nvPr/>
        </p:nvPicPr>
        <p:blipFill>
          <a:blip r:embed="rId2"/>
          <a:stretch>
            <a:fillRect/>
          </a:stretch>
        </p:blipFill>
        <p:spPr>
          <a:xfrm>
            <a:off x="6096000" y="2318799"/>
            <a:ext cx="5690508" cy="3858164"/>
          </a:xfrm>
          <a:prstGeom prst="rect">
            <a:avLst/>
          </a:prstGeom>
        </p:spPr>
      </p:pic>
    </p:spTree>
    <p:extLst>
      <p:ext uri="{BB962C8B-B14F-4D97-AF65-F5344CB8AC3E}">
        <p14:creationId xmlns:p14="http://schemas.microsoft.com/office/powerpoint/2010/main" val="22779284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switch statement in C</a:t>
            </a:r>
          </a:p>
        </p:txBody>
      </p:sp>
      <p:sp>
        <p:nvSpPr>
          <p:cNvPr id="4" name="AutoShape 2" descr="Fig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Content Placeholder 2"/>
          <p:cNvSpPr>
            <a:spLocks noGrp="1"/>
          </p:cNvSpPr>
          <p:nvPr>
            <p:ph idx="1"/>
          </p:nvPr>
        </p:nvSpPr>
        <p:spPr>
          <a:xfrm>
            <a:off x="959224" y="1737360"/>
            <a:ext cx="10394576" cy="4439603"/>
          </a:xfrm>
        </p:spPr>
        <p:txBody>
          <a:bodyPr>
            <a:normAutofit/>
          </a:bodyPr>
          <a:lstStyle/>
          <a:p>
            <a:r>
              <a:rPr lang="en-IN" dirty="0"/>
              <a:t>The switch statement allows us to execute one code block among many alternatives.</a:t>
            </a:r>
          </a:p>
          <a:p>
            <a:r>
              <a:rPr lang="en-IN" dirty="0"/>
              <a:t>You can do the same thing with the if...</a:t>
            </a:r>
            <a:r>
              <a:rPr lang="en-IN" dirty="0" err="1"/>
              <a:t>else..if</a:t>
            </a:r>
            <a:r>
              <a:rPr lang="en-IN" dirty="0"/>
              <a:t> ladder. </a:t>
            </a:r>
          </a:p>
          <a:p>
            <a:r>
              <a:rPr lang="en-IN" dirty="0"/>
              <a:t>However, the syntax of the switch statement is much easier to read and write.</a:t>
            </a:r>
          </a:p>
        </p:txBody>
      </p:sp>
      <p:pic>
        <p:nvPicPr>
          <p:cNvPr id="6" name="Picture 5">
            <a:extLst>
              <a:ext uri="{FF2B5EF4-FFF2-40B4-BE49-F238E27FC236}">
                <a16:creationId xmlns:a16="http://schemas.microsoft.com/office/drawing/2014/main" id="{67573DFF-922C-71D1-EBBB-0FB500958BDC}"/>
              </a:ext>
            </a:extLst>
          </p:cNvPr>
          <p:cNvPicPr>
            <a:picLocks noChangeAspect="1"/>
          </p:cNvPicPr>
          <p:nvPr/>
        </p:nvPicPr>
        <p:blipFill>
          <a:blip r:embed="rId2"/>
          <a:stretch>
            <a:fillRect/>
          </a:stretch>
        </p:blipFill>
        <p:spPr>
          <a:xfrm>
            <a:off x="5271247" y="3091926"/>
            <a:ext cx="6082553" cy="3020229"/>
          </a:xfrm>
          <a:prstGeom prst="rect">
            <a:avLst/>
          </a:prstGeom>
        </p:spPr>
      </p:pic>
    </p:spTree>
    <p:extLst>
      <p:ext uri="{BB962C8B-B14F-4D97-AF65-F5344CB8AC3E}">
        <p14:creationId xmlns:p14="http://schemas.microsoft.com/office/powerpoint/2010/main" val="3637452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switch statement in C</a:t>
            </a:r>
          </a:p>
        </p:txBody>
      </p:sp>
      <p:sp>
        <p:nvSpPr>
          <p:cNvPr id="4" name="AutoShape 2" descr="Fig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Content Placeholder 2"/>
          <p:cNvSpPr>
            <a:spLocks noGrp="1"/>
          </p:cNvSpPr>
          <p:nvPr>
            <p:ph idx="1"/>
          </p:nvPr>
        </p:nvSpPr>
        <p:spPr>
          <a:xfrm>
            <a:off x="1097280" y="1819835"/>
            <a:ext cx="10256520" cy="4357128"/>
          </a:xfrm>
        </p:spPr>
        <p:txBody>
          <a:bodyPr>
            <a:normAutofit/>
          </a:bodyPr>
          <a:lstStyle/>
          <a:p>
            <a:r>
              <a:rPr lang="en-IN" dirty="0"/>
              <a:t>How does the switch statement work?</a:t>
            </a:r>
          </a:p>
          <a:p>
            <a:pPr marL="514350" indent="-514350">
              <a:buFont typeface="+mj-lt"/>
              <a:buAutoNum type="arabicPeriod"/>
            </a:pPr>
            <a:endParaRPr lang="en-IN" dirty="0"/>
          </a:p>
          <a:p>
            <a:pPr marL="514350" indent="-514350">
              <a:buFont typeface="+mj-lt"/>
              <a:buAutoNum type="arabicPeriod"/>
            </a:pPr>
            <a:r>
              <a:rPr lang="en-IN" dirty="0"/>
              <a:t>The expression is evaluated once and compared with the values of each case label.</a:t>
            </a:r>
          </a:p>
          <a:p>
            <a:pPr marL="514350" indent="-514350">
              <a:buFont typeface="+mj-lt"/>
              <a:buAutoNum type="arabicPeriod"/>
            </a:pPr>
            <a:r>
              <a:rPr lang="en-IN" dirty="0"/>
              <a:t>If there is a match, the corresponding statements after the matching label are executed. </a:t>
            </a:r>
          </a:p>
          <a:p>
            <a:pPr marL="514350" indent="-514350">
              <a:buFont typeface="+mj-lt"/>
              <a:buAutoNum type="arabicPeriod"/>
            </a:pPr>
            <a:r>
              <a:rPr lang="en-IN" dirty="0"/>
              <a:t>If there is no match, the default statements are executed.</a:t>
            </a:r>
          </a:p>
          <a:p>
            <a:pPr marL="514350" indent="-514350">
              <a:buFont typeface="+mj-lt"/>
              <a:buAutoNum type="arabicPeriod"/>
            </a:pPr>
            <a:endParaRPr lang="en-IN" dirty="0"/>
          </a:p>
          <a:p>
            <a:r>
              <a:rPr lang="en-IN" dirty="0"/>
              <a:t>If we do not use the break statement, all statements after the matching label are also executed.</a:t>
            </a:r>
          </a:p>
          <a:p>
            <a:r>
              <a:rPr lang="en-IN" dirty="0"/>
              <a:t>The default clause inside the switch statement is optional.</a:t>
            </a:r>
          </a:p>
        </p:txBody>
      </p:sp>
    </p:spTree>
    <p:extLst>
      <p:ext uri="{BB962C8B-B14F-4D97-AF65-F5344CB8AC3E}">
        <p14:creationId xmlns:p14="http://schemas.microsoft.com/office/powerpoint/2010/main" val="33904195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Flowchart of switch statement in C</a:t>
            </a:r>
          </a:p>
        </p:txBody>
      </p:sp>
      <p:sp>
        <p:nvSpPr>
          <p:cNvPr id="4" name="AutoShape 2" descr="Fig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Content Placeholder 2"/>
          <p:cNvSpPr>
            <a:spLocks noGrp="1"/>
          </p:cNvSpPr>
          <p:nvPr>
            <p:ph idx="1"/>
          </p:nvPr>
        </p:nvSpPr>
        <p:spPr>
          <a:xfrm>
            <a:off x="1097280" y="1840006"/>
            <a:ext cx="10256520" cy="4336957"/>
          </a:xfrm>
        </p:spPr>
        <p:txBody>
          <a:bodyPr>
            <a:normAutofit/>
          </a:bodyPr>
          <a:lstStyle/>
          <a:p>
            <a:r>
              <a:rPr lang="en-IN" dirty="0"/>
              <a:t>switch Statement Flowchart</a:t>
            </a:r>
          </a:p>
          <a:p>
            <a:endParaRPr lang="en-IN" dirty="0"/>
          </a:p>
        </p:txBody>
      </p:sp>
      <p:pic>
        <p:nvPicPr>
          <p:cNvPr id="5" name="Picture 4"/>
          <p:cNvPicPr>
            <a:picLocks noChangeAspect="1"/>
          </p:cNvPicPr>
          <p:nvPr/>
        </p:nvPicPr>
        <p:blipFill>
          <a:blip r:embed="rId2"/>
          <a:stretch>
            <a:fillRect/>
          </a:stretch>
        </p:blipFill>
        <p:spPr>
          <a:xfrm>
            <a:off x="6927782" y="1957388"/>
            <a:ext cx="3013595" cy="4336957"/>
          </a:xfrm>
          <a:prstGeom prst="rect">
            <a:avLst/>
          </a:prstGeom>
        </p:spPr>
      </p:pic>
    </p:spTree>
    <p:extLst>
      <p:ext uri="{BB962C8B-B14F-4D97-AF65-F5344CB8AC3E}">
        <p14:creationId xmlns:p14="http://schemas.microsoft.com/office/powerpoint/2010/main" val="13245580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584C3-7BD9-2C92-8ED4-EA74E786CA25}"/>
              </a:ext>
            </a:extLst>
          </p:cNvPr>
          <p:cNvSpPr>
            <a:spLocks noGrp="1"/>
          </p:cNvSpPr>
          <p:nvPr>
            <p:ph type="title"/>
          </p:nvPr>
        </p:nvSpPr>
        <p:spPr/>
        <p:txBody>
          <a:bodyPr/>
          <a:lstStyle/>
          <a:p>
            <a:r>
              <a:rPr lang="en-IN" dirty="0"/>
              <a:t>C </a:t>
            </a:r>
            <a:r>
              <a:rPr lang="en-IN" dirty="0" err="1"/>
              <a:t>goto</a:t>
            </a:r>
            <a:r>
              <a:rPr lang="en-IN" dirty="0"/>
              <a:t> Statement</a:t>
            </a:r>
          </a:p>
        </p:txBody>
      </p:sp>
      <p:sp>
        <p:nvSpPr>
          <p:cNvPr id="3" name="Content Placeholder 2">
            <a:extLst>
              <a:ext uri="{FF2B5EF4-FFF2-40B4-BE49-F238E27FC236}">
                <a16:creationId xmlns:a16="http://schemas.microsoft.com/office/drawing/2014/main" id="{5CAF780F-1CB3-871C-7934-DDC2963F1DCD}"/>
              </a:ext>
            </a:extLst>
          </p:cNvPr>
          <p:cNvSpPr>
            <a:spLocks noGrp="1"/>
          </p:cNvSpPr>
          <p:nvPr>
            <p:ph idx="1"/>
          </p:nvPr>
        </p:nvSpPr>
        <p:spPr>
          <a:xfrm>
            <a:off x="1097280" y="1845734"/>
            <a:ext cx="5420061" cy="4023360"/>
          </a:xfrm>
        </p:spPr>
        <p:txBody>
          <a:bodyPr/>
          <a:lstStyle/>
          <a:p>
            <a:r>
              <a:rPr lang="en-US" dirty="0"/>
              <a:t>The </a:t>
            </a:r>
            <a:r>
              <a:rPr lang="en-US" dirty="0" err="1"/>
              <a:t>goto</a:t>
            </a:r>
            <a:r>
              <a:rPr lang="en-US" dirty="0"/>
              <a:t> statement allows us to transfer control of the program to the specified label.</a:t>
            </a:r>
          </a:p>
          <a:p>
            <a:r>
              <a:rPr lang="en-US" dirty="0"/>
              <a:t>The label is an identifier. When the </a:t>
            </a:r>
            <a:r>
              <a:rPr lang="en-US" dirty="0" err="1"/>
              <a:t>goto</a:t>
            </a:r>
            <a:r>
              <a:rPr lang="en-US" dirty="0"/>
              <a:t> statement is encountered, the control of the program jumps to label: and starts executing the code.</a:t>
            </a:r>
          </a:p>
          <a:p>
            <a:endParaRPr lang="en-IN" dirty="0"/>
          </a:p>
        </p:txBody>
      </p:sp>
      <p:pic>
        <p:nvPicPr>
          <p:cNvPr id="5" name="Picture 4">
            <a:extLst>
              <a:ext uri="{FF2B5EF4-FFF2-40B4-BE49-F238E27FC236}">
                <a16:creationId xmlns:a16="http://schemas.microsoft.com/office/drawing/2014/main" id="{82C9197A-7A3B-E4B2-8E7E-2E891687BE04}"/>
              </a:ext>
            </a:extLst>
          </p:cNvPr>
          <p:cNvPicPr>
            <a:picLocks noChangeAspect="1"/>
          </p:cNvPicPr>
          <p:nvPr/>
        </p:nvPicPr>
        <p:blipFill>
          <a:blip r:embed="rId2"/>
          <a:stretch>
            <a:fillRect/>
          </a:stretch>
        </p:blipFill>
        <p:spPr>
          <a:xfrm>
            <a:off x="3821053" y="4391309"/>
            <a:ext cx="7334627" cy="1682836"/>
          </a:xfrm>
          <a:prstGeom prst="rect">
            <a:avLst/>
          </a:prstGeom>
        </p:spPr>
      </p:pic>
      <p:pic>
        <p:nvPicPr>
          <p:cNvPr id="7" name="Picture 6">
            <a:extLst>
              <a:ext uri="{FF2B5EF4-FFF2-40B4-BE49-F238E27FC236}">
                <a16:creationId xmlns:a16="http://schemas.microsoft.com/office/drawing/2014/main" id="{E3F9A1C0-DAD8-01F4-8F6D-11A68A77263D}"/>
              </a:ext>
            </a:extLst>
          </p:cNvPr>
          <p:cNvPicPr>
            <a:picLocks noChangeAspect="1"/>
          </p:cNvPicPr>
          <p:nvPr/>
        </p:nvPicPr>
        <p:blipFill rotWithShape="1">
          <a:blip r:embed="rId3"/>
          <a:srcRect l="32681" r="34128"/>
          <a:stretch/>
        </p:blipFill>
        <p:spPr>
          <a:xfrm>
            <a:off x="7969624" y="1737360"/>
            <a:ext cx="2097741" cy="2044610"/>
          </a:xfrm>
          <a:prstGeom prst="rect">
            <a:avLst/>
          </a:prstGeom>
        </p:spPr>
      </p:pic>
    </p:spTree>
    <p:extLst>
      <p:ext uri="{BB962C8B-B14F-4D97-AF65-F5344CB8AC3E}">
        <p14:creationId xmlns:p14="http://schemas.microsoft.com/office/powerpoint/2010/main" val="28624468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84705-61D7-2185-4DA0-4FDF1DFAE0A9}"/>
              </a:ext>
            </a:extLst>
          </p:cNvPr>
          <p:cNvSpPr>
            <a:spLocks noGrp="1"/>
          </p:cNvSpPr>
          <p:nvPr>
            <p:ph type="title"/>
          </p:nvPr>
        </p:nvSpPr>
        <p:spPr/>
        <p:txBody>
          <a:bodyPr/>
          <a:lstStyle/>
          <a:p>
            <a:r>
              <a:rPr lang="en-IN" dirty="0"/>
              <a:t>Return Statement</a:t>
            </a:r>
          </a:p>
        </p:txBody>
      </p:sp>
      <p:sp>
        <p:nvSpPr>
          <p:cNvPr id="3" name="Content Placeholder 2">
            <a:extLst>
              <a:ext uri="{FF2B5EF4-FFF2-40B4-BE49-F238E27FC236}">
                <a16:creationId xmlns:a16="http://schemas.microsoft.com/office/drawing/2014/main" id="{2C234797-E29E-D0DA-25EB-07CEE6ADCE16}"/>
              </a:ext>
            </a:extLst>
          </p:cNvPr>
          <p:cNvSpPr>
            <a:spLocks noGrp="1"/>
          </p:cNvSpPr>
          <p:nvPr>
            <p:ph idx="1"/>
          </p:nvPr>
        </p:nvSpPr>
        <p:spPr/>
        <p:txBody>
          <a:bodyPr/>
          <a:lstStyle/>
          <a:p>
            <a:r>
              <a:rPr lang="en-US" dirty="0"/>
              <a:t>The return statement returns the flow of the execution to the function from where it is called. </a:t>
            </a:r>
          </a:p>
          <a:p>
            <a:r>
              <a:rPr lang="en-US" dirty="0"/>
              <a:t>This statement does not mandatorily need any conditional statements. As soon as the statement is executed, the flow of the program stops immediately and returns the control from where it was called. </a:t>
            </a:r>
          </a:p>
          <a:p>
            <a:r>
              <a:rPr lang="en-US" dirty="0"/>
              <a:t>The return statement may or may not return anything for a void function, but for a non-void function, a return value must be returned.</a:t>
            </a:r>
          </a:p>
          <a:p>
            <a:r>
              <a:rPr lang="en-US" dirty="0"/>
              <a:t>There are various ways to use return statements.</a:t>
            </a:r>
          </a:p>
          <a:p>
            <a:pPr marL="457200" indent="-457200">
              <a:buFont typeface="+mj-lt"/>
              <a:buAutoNum type="arabicPeriod"/>
            </a:pPr>
            <a:r>
              <a:rPr lang="en-US" dirty="0"/>
              <a:t>Methods not returning a value:</a:t>
            </a:r>
          </a:p>
          <a:p>
            <a:pPr marL="457200" indent="-457200">
              <a:buFont typeface="+mj-lt"/>
              <a:buAutoNum type="arabicPeriod"/>
            </a:pPr>
            <a:r>
              <a:rPr lang="en-IN" dirty="0"/>
              <a:t>Methods returning a value:</a:t>
            </a:r>
          </a:p>
          <a:p>
            <a:endParaRPr lang="en-IN" dirty="0"/>
          </a:p>
        </p:txBody>
      </p:sp>
    </p:spTree>
    <p:extLst>
      <p:ext uri="{BB962C8B-B14F-4D97-AF65-F5344CB8AC3E}">
        <p14:creationId xmlns:p14="http://schemas.microsoft.com/office/powerpoint/2010/main" val="30330929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AD62D-AC9F-20C7-69F3-958E3A765B66}"/>
              </a:ext>
            </a:extLst>
          </p:cNvPr>
          <p:cNvSpPr>
            <a:spLocks noGrp="1"/>
          </p:cNvSpPr>
          <p:nvPr>
            <p:ph type="title"/>
          </p:nvPr>
        </p:nvSpPr>
        <p:spPr/>
        <p:txBody>
          <a:bodyPr/>
          <a:lstStyle/>
          <a:p>
            <a:r>
              <a:rPr lang="en-US" dirty="0"/>
              <a:t>Methods not returning a value</a:t>
            </a:r>
            <a:endParaRPr lang="en-IN" dirty="0"/>
          </a:p>
        </p:txBody>
      </p:sp>
      <p:sp>
        <p:nvSpPr>
          <p:cNvPr id="3" name="Content Placeholder 2">
            <a:extLst>
              <a:ext uri="{FF2B5EF4-FFF2-40B4-BE49-F238E27FC236}">
                <a16:creationId xmlns:a16="http://schemas.microsoft.com/office/drawing/2014/main" id="{105B04BC-245B-0A1C-82A8-6AE87B5F4445}"/>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6219047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450FF-0BDF-D276-94DC-FC0D927060DB}"/>
              </a:ext>
            </a:extLst>
          </p:cNvPr>
          <p:cNvSpPr>
            <a:spLocks noGrp="1"/>
          </p:cNvSpPr>
          <p:nvPr>
            <p:ph type="title"/>
          </p:nvPr>
        </p:nvSpPr>
        <p:spPr/>
        <p:txBody>
          <a:bodyPr/>
          <a:lstStyle/>
          <a:p>
            <a:r>
              <a:rPr lang="en-IN" dirty="0"/>
              <a:t>Type Conversion in C</a:t>
            </a:r>
          </a:p>
        </p:txBody>
      </p:sp>
      <p:sp>
        <p:nvSpPr>
          <p:cNvPr id="3" name="Content Placeholder 2">
            <a:extLst>
              <a:ext uri="{FF2B5EF4-FFF2-40B4-BE49-F238E27FC236}">
                <a16:creationId xmlns:a16="http://schemas.microsoft.com/office/drawing/2014/main" id="{62A80B61-C4C0-68A5-AE51-70107DAFBCFE}"/>
              </a:ext>
            </a:extLst>
          </p:cNvPr>
          <p:cNvSpPr>
            <a:spLocks noGrp="1"/>
          </p:cNvSpPr>
          <p:nvPr>
            <p:ph idx="1"/>
          </p:nvPr>
        </p:nvSpPr>
        <p:spPr/>
        <p:txBody>
          <a:bodyPr/>
          <a:lstStyle/>
          <a:p>
            <a:pPr>
              <a:buFont typeface="Wingdings" panose="05000000000000000000" pitchFamily="2" charset="2"/>
              <a:buChar char="q"/>
            </a:pPr>
            <a:r>
              <a:rPr lang="en-US" dirty="0"/>
              <a:t>Type conversion in C is the process of converting one data type to another. </a:t>
            </a:r>
          </a:p>
          <a:p>
            <a:pPr>
              <a:buFont typeface="Wingdings" panose="05000000000000000000" pitchFamily="2" charset="2"/>
              <a:buChar char="q"/>
            </a:pPr>
            <a:r>
              <a:rPr lang="en-US" dirty="0"/>
              <a:t>The type conversion is only performed to those data types where conversion is possible. </a:t>
            </a:r>
          </a:p>
          <a:p>
            <a:pPr>
              <a:buFont typeface="Wingdings" panose="05000000000000000000" pitchFamily="2" charset="2"/>
              <a:buChar char="q"/>
            </a:pPr>
            <a:r>
              <a:rPr lang="en-US" dirty="0"/>
              <a:t>Type conversion is performed by a compiler. </a:t>
            </a:r>
          </a:p>
          <a:p>
            <a:pPr>
              <a:buFont typeface="Wingdings" panose="05000000000000000000" pitchFamily="2" charset="2"/>
              <a:buChar char="q"/>
            </a:pPr>
            <a:r>
              <a:rPr lang="en-US" dirty="0"/>
              <a:t>In type conversion, the destination data type can’t be smaller than the source data type. </a:t>
            </a:r>
          </a:p>
          <a:p>
            <a:pPr>
              <a:buFont typeface="Wingdings" panose="05000000000000000000" pitchFamily="2" charset="2"/>
              <a:buChar char="q"/>
            </a:pPr>
            <a:r>
              <a:rPr lang="en-US" dirty="0"/>
              <a:t>Type conversion is done at compile time and it is also called widening conversion because the destination data type can’t be smaller than the source data type. </a:t>
            </a:r>
          </a:p>
          <a:p>
            <a:pPr>
              <a:buFont typeface="Wingdings" panose="05000000000000000000" pitchFamily="2" charset="2"/>
              <a:buChar char="q"/>
            </a:pPr>
            <a:r>
              <a:rPr lang="en-US" dirty="0"/>
              <a:t>There are two types of Conversion:</a:t>
            </a:r>
          </a:p>
          <a:p>
            <a:pPr marL="544068" lvl="1" indent="-342900">
              <a:buFont typeface="+mj-lt"/>
              <a:buAutoNum type="arabicPeriod"/>
            </a:pPr>
            <a:r>
              <a:rPr lang="en-IN" dirty="0"/>
              <a:t>Implicit Type Conversion</a:t>
            </a:r>
          </a:p>
          <a:p>
            <a:pPr marL="544068" lvl="1" indent="-342900">
              <a:buFont typeface="+mj-lt"/>
              <a:buAutoNum type="arabicPeriod"/>
            </a:pPr>
            <a:r>
              <a:rPr lang="en-IN" dirty="0"/>
              <a:t>Explicit Type Conversion</a:t>
            </a:r>
          </a:p>
        </p:txBody>
      </p:sp>
    </p:spTree>
    <p:extLst>
      <p:ext uri="{BB962C8B-B14F-4D97-AF65-F5344CB8AC3E}">
        <p14:creationId xmlns:p14="http://schemas.microsoft.com/office/powerpoint/2010/main" val="1961637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881E4-2BD8-DBCF-DDAC-7DE513B4320B}"/>
              </a:ext>
            </a:extLst>
          </p:cNvPr>
          <p:cNvSpPr>
            <a:spLocks noGrp="1"/>
          </p:cNvSpPr>
          <p:nvPr>
            <p:ph type="title"/>
          </p:nvPr>
        </p:nvSpPr>
        <p:spPr/>
        <p:txBody>
          <a:bodyPr/>
          <a:lstStyle/>
          <a:p>
            <a:r>
              <a:rPr lang="en-IN" dirty="0"/>
              <a:t>Testing &amp; Debugging and Maintenance</a:t>
            </a:r>
          </a:p>
        </p:txBody>
      </p:sp>
      <p:sp>
        <p:nvSpPr>
          <p:cNvPr id="3" name="Content Placeholder 2">
            <a:extLst>
              <a:ext uri="{FF2B5EF4-FFF2-40B4-BE49-F238E27FC236}">
                <a16:creationId xmlns:a16="http://schemas.microsoft.com/office/drawing/2014/main" id="{E0614E26-5675-DA9D-E6CB-01E62C7EF172}"/>
              </a:ext>
            </a:extLst>
          </p:cNvPr>
          <p:cNvSpPr>
            <a:spLocks noGrp="1"/>
          </p:cNvSpPr>
          <p:nvPr>
            <p:ph sz="half" idx="1"/>
          </p:nvPr>
        </p:nvSpPr>
        <p:spPr/>
        <p:txBody>
          <a:bodyPr>
            <a:normAutofit/>
          </a:bodyPr>
          <a:lstStyle/>
          <a:p>
            <a:r>
              <a:rPr lang="en-US" b="1" dirty="0"/>
              <a:t>5. Testing &amp; Debugging</a:t>
            </a:r>
          </a:p>
          <a:p>
            <a:r>
              <a:rPr lang="en-US" dirty="0"/>
              <a:t>During this phase, we check whether the code written in the previous step is solving the specified problem or not. That means we test the program whether it is solving the problem for various input data values or not. We also test whether it is providing the desired output or not.</a:t>
            </a:r>
          </a:p>
          <a:p>
            <a:endParaRPr lang="en-US" dirty="0"/>
          </a:p>
        </p:txBody>
      </p:sp>
      <p:sp>
        <p:nvSpPr>
          <p:cNvPr id="4" name="Content Placeholder 3">
            <a:extLst>
              <a:ext uri="{FF2B5EF4-FFF2-40B4-BE49-F238E27FC236}">
                <a16:creationId xmlns:a16="http://schemas.microsoft.com/office/drawing/2014/main" id="{E7AA10FF-DDED-D670-FCA4-201ED0263464}"/>
              </a:ext>
            </a:extLst>
          </p:cNvPr>
          <p:cNvSpPr>
            <a:spLocks noGrp="1"/>
          </p:cNvSpPr>
          <p:nvPr>
            <p:ph sz="half" idx="2"/>
          </p:nvPr>
        </p:nvSpPr>
        <p:spPr/>
        <p:txBody>
          <a:bodyPr>
            <a:normAutofit/>
          </a:bodyPr>
          <a:lstStyle/>
          <a:p>
            <a:r>
              <a:rPr lang="en-US" b="1" dirty="0"/>
              <a:t>6. Maintenance</a:t>
            </a:r>
          </a:p>
          <a:p>
            <a:r>
              <a:rPr lang="en-US" dirty="0"/>
              <a:t>During this phase, the program is actively used by the users. If any enhancements found in this phase, all the phases are to be repeated to make the enhancements. That means in this phase, the solution (program) is used by the end-user. If the user encounters any problem or wants any enhancement, then we need to repeat all the phases from the starting, so that the encountered problem is solved or enhancement is added.</a:t>
            </a:r>
          </a:p>
          <a:p>
            <a:endParaRPr lang="en-IN" dirty="0"/>
          </a:p>
        </p:txBody>
      </p:sp>
    </p:spTree>
    <p:extLst>
      <p:ext uri="{BB962C8B-B14F-4D97-AF65-F5344CB8AC3E}">
        <p14:creationId xmlns:p14="http://schemas.microsoft.com/office/powerpoint/2010/main" val="27101292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FA8CA-4020-420C-5BD7-B1924AE64210}"/>
              </a:ext>
            </a:extLst>
          </p:cNvPr>
          <p:cNvSpPr>
            <a:spLocks noGrp="1"/>
          </p:cNvSpPr>
          <p:nvPr>
            <p:ph type="title"/>
          </p:nvPr>
        </p:nvSpPr>
        <p:spPr>
          <a:xfrm>
            <a:off x="1097280" y="268674"/>
            <a:ext cx="10058400" cy="1450757"/>
          </a:xfrm>
        </p:spPr>
        <p:txBody>
          <a:bodyPr/>
          <a:lstStyle/>
          <a:p>
            <a:r>
              <a:rPr lang="en-IN" dirty="0"/>
              <a:t>Implicit Type Conversion</a:t>
            </a:r>
          </a:p>
        </p:txBody>
      </p:sp>
      <p:sp>
        <p:nvSpPr>
          <p:cNvPr id="3" name="Content Placeholder 2">
            <a:extLst>
              <a:ext uri="{FF2B5EF4-FFF2-40B4-BE49-F238E27FC236}">
                <a16:creationId xmlns:a16="http://schemas.microsoft.com/office/drawing/2014/main" id="{F80DBE9A-FBC3-2D75-04EE-EA07D0C97590}"/>
              </a:ext>
            </a:extLst>
          </p:cNvPr>
          <p:cNvSpPr>
            <a:spLocks noGrp="1"/>
          </p:cNvSpPr>
          <p:nvPr>
            <p:ph idx="1"/>
          </p:nvPr>
        </p:nvSpPr>
        <p:spPr>
          <a:xfrm>
            <a:off x="1097280" y="1845734"/>
            <a:ext cx="4720814" cy="4023360"/>
          </a:xfrm>
        </p:spPr>
        <p:txBody>
          <a:bodyPr/>
          <a:lstStyle/>
          <a:p>
            <a:pPr>
              <a:buFont typeface="Wingdings" panose="05000000000000000000" pitchFamily="2" charset="2"/>
              <a:buChar char="q"/>
            </a:pPr>
            <a:r>
              <a:rPr lang="en-US" dirty="0"/>
              <a:t>Done by the compiler on its own, without any external trigger from the user.</a:t>
            </a:r>
          </a:p>
          <a:p>
            <a:pPr>
              <a:buFont typeface="Wingdings" panose="05000000000000000000" pitchFamily="2" charset="2"/>
              <a:buChar char="q"/>
            </a:pPr>
            <a:r>
              <a:rPr lang="en-US" dirty="0"/>
              <a:t>Generally takes place when in an expression more than one data type is present. In such conditions type conversion (type promotion) takes place to avoid loss of data.</a:t>
            </a:r>
          </a:p>
          <a:p>
            <a:pPr>
              <a:buFont typeface="Wingdings" panose="05000000000000000000" pitchFamily="2" charset="2"/>
              <a:buChar char="q"/>
            </a:pPr>
            <a:r>
              <a:rPr lang="en-US" dirty="0"/>
              <a:t>All the data types of the variables are upgraded to the data type of the variable with the largest data type.</a:t>
            </a:r>
            <a:endParaRPr lang="en-IN" dirty="0"/>
          </a:p>
        </p:txBody>
      </p:sp>
      <p:pic>
        <p:nvPicPr>
          <p:cNvPr id="1026" name="Picture 2" descr="Implicit Type Conversion in C">
            <a:extLst>
              <a:ext uri="{FF2B5EF4-FFF2-40B4-BE49-F238E27FC236}">
                <a16:creationId xmlns:a16="http://schemas.microsoft.com/office/drawing/2014/main" id="{7295B38F-8164-28D0-46F6-DAF3A6437A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9384" y="1945341"/>
            <a:ext cx="4936296" cy="3634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45910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F37E2-B02F-54BD-21AC-323D938E5477}"/>
              </a:ext>
            </a:extLst>
          </p:cNvPr>
          <p:cNvSpPr>
            <a:spLocks noGrp="1"/>
          </p:cNvSpPr>
          <p:nvPr>
            <p:ph type="title"/>
          </p:nvPr>
        </p:nvSpPr>
        <p:spPr/>
        <p:txBody>
          <a:bodyPr/>
          <a:lstStyle/>
          <a:p>
            <a:r>
              <a:rPr lang="en-IN" dirty="0"/>
              <a:t>Explicit Type Conversion</a:t>
            </a:r>
          </a:p>
        </p:txBody>
      </p:sp>
      <p:sp>
        <p:nvSpPr>
          <p:cNvPr id="3" name="Content Placeholder 2">
            <a:extLst>
              <a:ext uri="{FF2B5EF4-FFF2-40B4-BE49-F238E27FC236}">
                <a16:creationId xmlns:a16="http://schemas.microsoft.com/office/drawing/2014/main" id="{721208E7-90F8-B8A4-CA20-21E3AD311A1C}"/>
              </a:ext>
            </a:extLst>
          </p:cNvPr>
          <p:cNvSpPr>
            <a:spLocks noGrp="1"/>
          </p:cNvSpPr>
          <p:nvPr>
            <p:ph idx="1"/>
          </p:nvPr>
        </p:nvSpPr>
        <p:spPr/>
        <p:txBody>
          <a:bodyPr/>
          <a:lstStyle/>
          <a:p>
            <a:r>
              <a:rPr lang="en-US" dirty="0"/>
              <a:t>This process is also called type casting and it is user-defined. Here the user can typecast the result to make it of a particular data type. </a:t>
            </a:r>
          </a:p>
          <a:p>
            <a:r>
              <a:rPr lang="en-US" dirty="0"/>
              <a:t>The syntax in C Programming:</a:t>
            </a:r>
          </a:p>
          <a:p>
            <a:r>
              <a:rPr lang="en-IN" b="1" dirty="0"/>
              <a:t>(type) expression</a:t>
            </a:r>
          </a:p>
          <a:p>
            <a:endParaRPr lang="en-IN" b="1" dirty="0"/>
          </a:p>
        </p:txBody>
      </p:sp>
      <p:pic>
        <p:nvPicPr>
          <p:cNvPr id="2051" name="Picture 3" descr="Explicit Type Conversion">
            <a:extLst>
              <a:ext uri="{FF2B5EF4-FFF2-40B4-BE49-F238E27FC236}">
                <a16:creationId xmlns:a16="http://schemas.microsoft.com/office/drawing/2014/main" id="{D0E4D7FD-1786-0DA6-0B4A-BD68AA37E9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1075" y="2492187"/>
            <a:ext cx="5434605" cy="3155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83336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666BE-2B3B-FADE-125F-5A15024ECB40}"/>
              </a:ext>
            </a:extLst>
          </p:cNvPr>
          <p:cNvSpPr>
            <a:spLocks noGrp="1"/>
          </p:cNvSpPr>
          <p:nvPr>
            <p:ph type="title"/>
          </p:nvPr>
        </p:nvSpPr>
        <p:spPr/>
        <p:txBody>
          <a:bodyPr/>
          <a:lstStyle/>
          <a:p>
            <a:r>
              <a:rPr lang="en-US" dirty="0"/>
              <a:t>Designing Structured Programs in C</a:t>
            </a:r>
            <a:endParaRPr lang="en-IN" dirty="0"/>
          </a:p>
        </p:txBody>
      </p:sp>
      <p:sp>
        <p:nvSpPr>
          <p:cNvPr id="3" name="Content Placeholder 2">
            <a:extLst>
              <a:ext uri="{FF2B5EF4-FFF2-40B4-BE49-F238E27FC236}">
                <a16:creationId xmlns:a16="http://schemas.microsoft.com/office/drawing/2014/main" id="{6A12C6AA-5B5E-9358-BF67-6F0F7EBFF8AD}"/>
              </a:ext>
            </a:extLst>
          </p:cNvPr>
          <p:cNvSpPr>
            <a:spLocks noGrp="1"/>
          </p:cNvSpPr>
          <p:nvPr>
            <p:ph idx="1"/>
          </p:nvPr>
        </p:nvSpPr>
        <p:spPr/>
        <p:txBody>
          <a:bodyPr>
            <a:normAutofit lnSpcReduction="10000"/>
          </a:bodyPr>
          <a:lstStyle/>
          <a:p>
            <a:pPr>
              <a:buFont typeface="Wingdings" panose="05000000000000000000" pitchFamily="2" charset="2"/>
              <a:buChar char="q"/>
            </a:pPr>
            <a:r>
              <a:rPr lang="en-US" dirty="0"/>
              <a:t>Structured programming is a programming technique in which a larger program is divided into smaller subprograms to make it easy to understand, easy to implement and makes the code reusable, etc. </a:t>
            </a:r>
          </a:p>
          <a:p>
            <a:pPr>
              <a:buFont typeface="Wingdings" panose="05000000000000000000" pitchFamily="2" charset="2"/>
              <a:buChar char="q"/>
            </a:pPr>
            <a:r>
              <a:rPr lang="en-US" dirty="0"/>
              <a:t>Structured programming enables code reusability. Code reusability is a method of writing code once and using it many times. </a:t>
            </a:r>
          </a:p>
          <a:p>
            <a:pPr>
              <a:buFont typeface="Wingdings" panose="05000000000000000000" pitchFamily="2" charset="2"/>
              <a:buChar char="q"/>
            </a:pPr>
            <a:r>
              <a:rPr lang="en-US" dirty="0"/>
              <a:t>Using a structured programming technique, we write the code once and use it many times. Structured programming also makes the program easy to understand, improves the quality of the program, easy to implement and reduces time.</a:t>
            </a:r>
          </a:p>
          <a:p>
            <a:pPr>
              <a:buFont typeface="Wingdings" panose="05000000000000000000" pitchFamily="2" charset="2"/>
              <a:buChar char="q"/>
            </a:pPr>
            <a:endParaRPr lang="en-US" dirty="0"/>
          </a:p>
          <a:p>
            <a:pPr>
              <a:buFont typeface="Wingdings" panose="05000000000000000000" pitchFamily="2" charset="2"/>
              <a:buChar char="q"/>
            </a:pPr>
            <a:r>
              <a:rPr lang="en-US" dirty="0"/>
              <a:t>In C, the structured programming can be designed using functions concept. Using functions concept, we can divide the larger program into smaller subprograms and these subprograms are implemented individually. Every subprogram or function in C is executed individually.</a:t>
            </a:r>
            <a:endParaRPr lang="en-IN" dirty="0"/>
          </a:p>
        </p:txBody>
      </p:sp>
    </p:spTree>
    <p:extLst>
      <p:ext uri="{BB962C8B-B14F-4D97-AF65-F5344CB8AC3E}">
        <p14:creationId xmlns:p14="http://schemas.microsoft.com/office/powerpoint/2010/main" val="30409550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72947-3FEE-B54D-0166-B08A17ACA2E7}"/>
              </a:ext>
            </a:extLst>
          </p:cNvPr>
          <p:cNvSpPr>
            <a:spLocks noGrp="1"/>
          </p:cNvSpPr>
          <p:nvPr>
            <p:ph type="title"/>
          </p:nvPr>
        </p:nvSpPr>
        <p:spPr/>
        <p:txBody>
          <a:bodyPr/>
          <a:lstStyle/>
          <a:p>
            <a:r>
              <a:rPr lang="en-US" dirty="0"/>
              <a:t>Formatted Input/Output functions in C</a:t>
            </a:r>
            <a:endParaRPr lang="en-IN" dirty="0"/>
          </a:p>
        </p:txBody>
      </p:sp>
      <p:sp>
        <p:nvSpPr>
          <p:cNvPr id="3" name="Content Placeholder 2">
            <a:extLst>
              <a:ext uri="{FF2B5EF4-FFF2-40B4-BE49-F238E27FC236}">
                <a16:creationId xmlns:a16="http://schemas.microsoft.com/office/drawing/2014/main" id="{3875D1BC-8F3A-2579-4C85-10C9F477580D}"/>
              </a:ext>
            </a:extLst>
          </p:cNvPr>
          <p:cNvSpPr>
            <a:spLocks noGrp="1"/>
          </p:cNvSpPr>
          <p:nvPr>
            <p:ph idx="1"/>
          </p:nvPr>
        </p:nvSpPr>
        <p:spPr/>
        <p:txBody>
          <a:bodyPr/>
          <a:lstStyle/>
          <a:p>
            <a:pPr>
              <a:buFont typeface="Wingdings" panose="05000000000000000000" pitchFamily="2" charset="2"/>
              <a:buChar char="q"/>
            </a:pPr>
            <a:r>
              <a:rPr lang="en-US" dirty="0"/>
              <a:t>Formatted I/O functions are used to take various inputs from the user and display multiple outputs to the user. </a:t>
            </a:r>
          </a:p>
          <a:p>
            <a:pPr>
              <a:buFont typeface="Wingdings" panose="05000000000000000000" pitchFamily="2" charset="2"/>
              <a:buChar char="q"/>
            </a:pPr>
            <a:r>
              <a:rPr lang="en-US" dirty="0"/>
              <a:t>These types of I/O functions can help to display the output to the user in different formats using the format specifiers. </a:t>
            </a:r>
          </a:p>
          <a:p>
            <a:pPr>
              <a:buFont typeface="Wingdings" panose="05000000000000000000" pitchFamily="2" charset="2"/>
              <a:buChar char="q"/>
            </a:pPr>
            <a:r>
              <a:rPr lang="en-US" dirty="0"/>
              <a:t>These I/O supports all data types like int, float, char, and many more.</a:t>
            </a:r>
          </a:p>
          <a:p>
            <a:pPr>
              <a:buFont typeface="Wingdings" panose="05000000000000000000" pitchFamily="2" charset="2"/>
              <a:buChar char="q"/>
            </a:pPr>
            <a:r>
              <a:rPr lang="en-US" b="1" dirty="0"/>
              <a:t>Why they are called formatted I/O?  </a:t>
            </a:r>
          </a:p>
          <a:p>
            <a:pPr>
              <a:buFont typeface="Wingdings" panose="05000000000000000000" pitchFamily="2" charset="2"/>
              <a:buChar char="q"/>
            </a:pPr>
            <a:r>
              <a:rPr lang="en-US" dirty="0"/>
              <a:t>These functions are called formatted I/O functions because we can use format specifiers in these functions and hence, we can format these functions according to our needs.</a:t>
            </a:r>
            <a:endParaRPr lang="en-IN" dirty="0"/>
          </a:p>
        </p:txBody>
      </p:sp>
    </p:spTree>
    <p:extLst>
      <p:ext uri="{BB962C8B-B14F-4D97-AF65-F5344CB8AC3E}">
        <p14:creationId xmlns:p14="http://schemas.microsoft.com/office/powerpoint/2010/main" val="6146451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1790A-C33C-75B1-AF83-5DD77CD95027}"/>
              </a:ext>
            </a:extLst>
          </p:cNvPr>
          <p:cNvSpPr>
            <a:spLocks noGrp="1"/>
          </p:cNvSpPr>
          <p:nvPr>
            <p:ph type="title"/>
          </p:nvPr>
        </p:nvSpPr>
        <p:spPr/>
        <p:txBody>
          <a:bodyPr/>
          <a:lstStyle/>
          <a:p>
            <a:r>
              <a:rPr lang="en-IN" dirty="0"/>
              <a:t>Format Specifiers</a:t>
            </a:r>
          </a:p>
        </p:txBody>
      </p:sp>
      <p:graphicFrame>
        <p:nvGraphicFramePr>
          <p:cNvPr id="4" name="Table 4">
            <a:extLst>
              <a:ext uri="{FF2B5EF4-FFF2-40B4-BE49-F238E27FC236}">
                <a16:creationId xmlns:a16="http://schemas.microsoft.com/office/drawing/2014/main" id="{E51F767D-27AF-ED84-AF09-2AEAB37ACE09}"/>
              </a:ext>
            </a:extLst>
          </p:cNvPr>
          <p:cNvGraphicFramePr>
            <a:graphicFrameLocks noGrp="1"/>
          </p:cNvGraphicFramePr>
          <p:nvPr>
            <p:ph idx="1"/>
            <p:extLst>
              <p:ext uri="{D42A27DB-BD31-4B8C-83A1-F6EECF244321}">
                <p14:modId xmlns:p14="http://schemas.microsoft.com/office/powerpoint/2010/main" val="686455803"/>
              </p:ext>
            </p:extLst>
          </p:nvPr>
        </p:nvGraphicFramePr>
        <p:xfrm>
          <a:off x="1096963" y="1846263"/>
          <a:ext cx="10058400" cy="4124960"/>
        </p:xfrm>
        <a:graphic>
          <a:graphicData uri="http://schemas.openxmlformats.org/drawingml/2006/table">
            <a:tbl>
              <a:tblPr firstRow="1" bandRow="1">
                <a:tableStyleId>{5C22544A-7EE6-4342-B048-85BDC9FD1C3A}</a:tableStyleId>
              </a:tblPr>
              <a:tblGrid>
                <a:gridCol w="606331">
                  <a:extLst>
                    <a:ext uri="{9D8B030D-6E8A-4147-A177-3AD203B41FA5}">
                      <a16:colId xmlns:a16="http://schemas.microsoft.com/office/drawing/2014/main" val="200324994"/>
                    </a:ext>
                  </a:extLst>
                </a:gridCol>
                <a:gridCol w="1532965">
                  <a:extLst>
                    <a:ext uri="{9D8B030D-6E8A-4147-A177-3AD203B41FA5}">
                      <a16:colId xmlns:a16="http://schemas.microsoft.com/office/drawing/2014/main" val="1269961614"/>
                    </a:ext>
                  </a:extLst>
                </a:gridCol>
                <a:gridCol w="1927412">
                  <a:extLst>
                    <a:ext uri="{9D8B030D-6E8A-4147-A177-3AD203B41FA5}">
                      <a16:colId xmlns:a16="http://schemas.microsoft.com/office/drawing/2014/main" val="4140475382"/>
                    </a:ext>
                  </a:extLst>
                </a:gridCol>
                <a:gridCol w="5991692">
                  <a:extLst>
                    <a:ext uri="{9D8B030D-6E8A-4147-A177-3AD203B41FA5}">
                      <a16:colId xmlns:a16="http://schemas.microsoft.com/office/drawing/2014/main" val="2536673311"/>
                    </a:ext>
                  </a:extLst>
                </a:gridCol>
              </a:tblGrid>
              <a:tr h="370840">
                <a:tc>
                  <a:txBody>
                    <a:bodyPr/>
                    <a:lstStyle/>
                    <a:p>
                      <a:pPr algn="l" fontAlgn="base"/>
                      <a:r>
                        <a:rPr lang="en-IN" sz="1400" b="1">
                          <a:effectLst/>
                        </a:rPr>
                        <a:t>S NO.</a:t>
                      </a:r>
                      <a:endParaRPr lang="en-IN" sz="1400" b="0">
                        <a:effectLst/>
                      </a:endParaRPr>
                    </a:p>
                  </a:txBody>
                  <a:tcPr marL="63500" marR="63500" marT="88900" marB="88900" anchor="ctr"/>
                </a:tc>
                <a:tc>
                  <a:txBody>
                    <a:bodyPr/>
                    <a:lstStyle/>
                    <a:p>
                      <a:pPr algn="l" fontAlgn="base"/>
                      <a:r>
                        <a:rPr lang="en-IN" sz="1400" b="1">
                          <a:effectLst/>
                        </a:rPr>
                        <a:t>Format Specifier          </a:t>
                      </a:r>
                      <a:endParaRPr lang="en-IN" sz="1400" b="0">
                        <a:effectLst/>
                      </a:endParaRPr>
                    </a:p>
                  </a:txBody>
                  <a:tcPr marL="63500" marR="63500" marT="88900" marB="88900" anchor="ctr"/>
                </a:tc>
                <a:tc>
                  <a:txBody>
                    <a:bodyPr/>
                    <a:lstStyle/>
                    <a:p>
                      <a:pPr algn="l" fontAlgn="base"/>
                      <a:r>
                        <a:rPr lang="en-IN" sz="1400" b="1">
                          <a:effectLst/>
                        </a:rPr>
                        <a:t>Type            </a:t>
                      </a:r>
                      <a:endParaRPr lang="en-IN" sz="1400" b="0">
                        <a:effectLst/>
                      </a:endParaRPr>
                    </a:p>
                  </a:txBody>
                  <a:tcPr marL="63500" marR="63500" marT="88900" marB="88900" anchor="ctr"/>
                </a:tc>
                <a:tc>
                  <a:txBody>
                    <a:bodyPr/>
                    <a:lstStyle/>
                    <a:p>
                      <a:pPr algn="l" fontAlgn="base"/>
                      <a:r>
                        <a:rPr lang="en-IN" sz="1400" b="1">
                          <a:effectLst/>
                        </a:rPr>
                        <a:t>Description                                                    </a:t>
                      </a:r>
                      <a:endParaRPr lang="en-IN" sz="1400" b="0">
                        <a:effectLst/>
                      </a:endParaRPr>
                    </a:p>
                  </a:txBody>
                  <a:tcPr marL="63500" marR="63500" marT="88900" marB="88900" anchor="ctr"/>
                </a:tc>
                <a:extLst>
                  <a:ext uri="{0D108BD9-81ED-4DB2-BD59-A6C34878D82A}">
                    <a16:rowId xmlns:a16="http://schemas.microsoft.com/office/drawing/2014/main" val="3972847598"/>
                  </a:ext>
                </a:extLst>
              </a:tr>
              <a:tr h="370840">
                <a:tc>
                  <a:txBody>
                    <a:bodyPr/>
                    <a:lstStyle/>
                    <a:p>
                      <a:pPr algn="l" fontAlgn="base"/>
                      <a:r>
                        <a:rPr lang="en-IN" sz="1400" b="0">
                          <a:effectLst/>
                        </a:rPr>
                        <a:t>1</a:t>
                      </a:r>
                    </a:p>
                  </a:txBody>
                  <a:tcPr marL="63500" marR="63500" marT="88900" marB="88900" anchor="ctr"/>
                </a:tc>
                <a:tc>
                  <a:txBody>
                    <a:bodyPr/>
                    <a:lstStyle/>
                    <a:p>
                      <a:pPr algn="l" fontAlgn="base"/>
                      <a:r>
                        <a:rPr lang="en-IN" sz="1400" b="0">
                          <a:effectLst/>
                        </a:rPr>
                        <a:t>%d</a:t>
                      </a:r>
                    </a:p>
                  </a:txBody>
                  <a:tcPr marL="63500" marR="63500" marT="88900" marB="88900" anchor="ctr"/>
                </a:tc>
                <a:tc>
                  <a:txBody>
                    <a:bodyPr/>
                    <a:lstStyle/>
                    <a:p>
                      <a:pPr algn="l" fontAlgn="base"/>
                      <a:r>
                        <a:rPr lang="en-IN" sz="1400" b="0">
                          <a:effectLst/>
                        </a:rPr>
                        <a:t>int/signed int</a:t>
                      </a:r>
                    </a:p>
                  </a:txBody>
                  <a:tcPr marL="63500" marR="63500" marT="88900" marB="88900" anchor="ctr"/>
                </a:tc>
                <a:tc>
                  <a:txBody>
                    <a:bodyPr/>
                    <a:lstStyle/>
                    <a:p>
                      <a:pPr algn="l" fontAlgn="base"/>
                      <a:r>
                        <a:rPr lang="en-IN" sz="1400" b="0">
                          <a:effectLst/>
                        </a:rPr>
                        <a:t>used for I/O signed integer value</a:t>
                      </a:r>
                    </a:p>
                  </a:txBody>
                  <a:tcPr marL="63500" marR="63500" marT="88900" marB="88900" anchor="ctr"/>
                </a:tc>
                <a:extLst>
                  <a:ext uri="{0D108BD9-81ED-4DB2-BD59-A6C34878D82A}">
                    <a16:rowId xmlns:a16="http://schemas.microsoft.com/office/drawing/2014/main" val="454583205"/>
                  </a:ext>
                </a:extLst>
              </a:tr>
              <a:tr h="370840">
                <a:tc>
                  <a:txBody>
                    <a:bodyPr/>
                    <a:lstStyle/>
                    <a:p>
                      <a:pPr algn="l" fontAlgn="base"/>
                      <a:r>
                        <a:rPr lang="en-IN" sz="1400" b="0">
                          <a:effectLst/>
                        </a:rPr>
                        <a:t>2</a:t>
                      </a:r>
                    </a:p>
                  </a:txBody>
                  <a:tcPr marL="63500" marR="63500" marT="88900" marB="88900" anchor="ctr"/>
                </a:tc>
                <a:tc>
                  <a:txBody>
                    <a:bodyPr/>
                    <a:lstStyle/>
                    <a:p>
                      <a:pPr algn="l" fontAlgn="base"/>
                      <a:r>
                        <a:rPr lang="en-IN" sz="1400" b="0">
                          <a:effectLst/>
                        </a:rPr>
                        <a:t>%c</a:t>
                      </a:r>
                    </a:p>
                  </a:txBody>
                  <a:tcPr marL="63500" marR="63500" marT="88900" marB="88900" anchor="ctr"/>
                </a:tc>
                <a:tc>
                  <a:txBody>
                    <a:bodyPr/>
                    <a:lstStyle/>
                    <a:p>
                      <a:pPr algn="l" fontAlgn="base"/>
                      <a:r>
                        <a:rPr lang="en-IN" sz="1400" b="0">
                          <a:effectLst/>
                        </a:rPr>
                        <a:t>char</a:t>
                      </a:r>
                    </a:p>
                  </a:txBody>
                  <a:tcPr marL="63500" marR="63500" marT="88900" marB="88900" anchor="ctr"/>
                </a:tc>
                <a:tc>
                  <a:txBody>
                    <a:bodyPr/>
                    <a:lstStyle/>
                    <a:p>
                      <a:pPr algn="l" fontAlgn="base"/>
                      <a:r>
                        <a:rPr lang="en-US" sz="1400" b="0">
                          <a:effectLst/>
                        </a:rPr>
                        <a:t>Used for I/O character value</a:t>
                      </a:r>
                    </a:p>
                  </a:txBody>
                  <a:tcPr marL="63500" marR="63500" marT="88900" marB="88900" anchor="ctr"/>
                </a:tc>
                <a:extLst>
                  <a:ext uri="{0D108BD9-81ED-4DB2-BD59-A6C34878D82A}">
                    <a16:rowId xmlns:a16="http://schemas.microsoft.com/office/drawing/2014/main" val="3472709302"/>
                  </a:ext>
                </a:extLst>
              </a:tr>
              <a:tr h="370840">
                <a:tc>
                  <a:txBody>
                    <a:bodyPr/>
                    <a:lstStyle/>
                    <a:p>
                      <a:pPr algn="l" fontAlgn="base"/>
                      <a:r>
                        <a:rPr lang="en-IN" sz="1400" b="0">
                          <a:effectLst/>
                        </a:rPr>
                        <a:t>3</a:t>
                      </a:r>
                    </a:p>
                  </a:txBody>
                  <a:tcPr marL="63500" marR="63500" marT="88900" marB="88900" anchor="ctr"/>
                </a:tc>
                <a:tc>
                  <a:txBody>
                    <a:bodyPr/>
                    <a:lstStyle/>
                    <a:p>
                      <a:pPr algn="l" fontAlgn="base"/>
                      <a:r>
                        <a:rPr lang="en-IN" sz="1400" b="0">
                          <a:effectLst/>
                        </a:rPr>
                        <a:t>%f</a:t>
                      </a:r>
                    </a:p>
                  </a:txBody>
                  <a:tcPr marL="63500" marR="63500" marT="88900" marB="88900" anchor="ctr"/>
                </a:tc>
                <a:tc>
                  <a:txBody>
                    <a:bodyPr/>
                    <a:lstStyle/>
                    <a:p>
                      <a:pPr algn="l" fontAlgn="base"/>
                      <a:r>
                        <a:rPr lang="en-IN" sz="1400" b="0">
                          <a:effectLst/>
                        </a:rPr>
                        <a:t>float</a:t>
                      </a:r>
                    </a:p>
                  </a:txBody>
                  <a:tcPr marL="63500" marR="63500" marT="88900" marB="88900" anchor="ctr"/>
                </a:tc>
                <a:tc>
                  <a:txBody>
                    <a:bodyPr/>
                    <a:lstStyle/>
                    <a:p>
                      <a:pPr algn="l" fontAlgn="base"/>
                      <a:r>
                        <a:rPr lang="en-US" sz="1400" b="0">
                          <a:effectLst/>
                        </a:rPr>
                        <a:t>Used for I/O decimal floating-point value        </a:t>
                      </a:r>
                    </a:p>
                  </a:txBody>
                  <a:tcPr marL="63500" marR="63500" marT="88900" marB="88900" anchor="ctr"/>
                </a:tc>
                <a:extLst>
                  <a:ext uri="{0D108BD9-81ED-4DB2-BD59-A6C34878D82A}">
                    <a16:rowId xmlns:a16="http://schemas.microsoft.com/office/drawing/2014/main" val="4064120362"/>
                  </a:ext>
                </a:extLst>
              </a:tr>
              <a:tr h="370840">
                <a:tc>
                  <a:txBody>
                    <a:bodyPr/>
                    <a:lstStyle/>
                    <a:p>
                      <a:pPr algn="l" fontAlgn="base"/>
                      <a:r>
                        <a:rPr lang="en-IN" sz="1400" b="0">
                          <a:effectLst/>
                        </a:rPr>
                        <a:t>4</a:t>
                      </a:r>
                    </a:p>
                  </a:txBody>
                  <a:tcPr marL="63500" marR="63500" marT="88900" marB="88900" anchor="ctr"/>
                </a:tc>
                <a:tc>
                  <a:txBody>
                    <a:bodyPr/>
                    <a:lstStyle/>
                    <a:p>
                      <a:pPr algn="l" fontAlgn="base"/>
                      <a:r>
                        <a:rPr lang="en-IN" sz="1400" b="0">
                          <a:effectLst/>
                        </a:rPr>
                        <a:t>%s</a:t>
                      </a:r>
                    </a:p>
                  </a:txBody>
                  <a:tcPr marL="63500" marR="63500" marT="88900" marB="88900" anchor="ctr"/>
                </a:tc>
                <a:tc>
                  <a:txBody>
                    <a:bodyPr/>
                    <a:lstStyle/>
                    <a:p>
                      <a:pPr algn="l" fontAlgn="base"/>
                      <a:r>
                        <a:rPr lang="en-IN" sz="1400" b="0">
                          <a:effectLst/>
                        </a:rPr>
                        <a:t>string</a:t>
                      </a:r>
                    </a:p>
                  </a:txBody>
                  <a:tcPr marL="63500" marR="63500" marT="88900" marB="88900" anchor="ctr"/>
                </a:tc>
                <a:tc>
                  <a:txBody>
                    <a:bodyPr/>
                    <a:lstStyle/>
                    <a:p>
                      <a:pPr algn="l" fontAlgn="base"/>
                      <a:r>
                        <a:rPr lang="en-US" sz="1400" b="0">
                          <a:effectLst/>
                        </a:rPr>
                        <a:t>Used for I/O string/group of characters                                                       </a:t>
                      </a:r>
                    </a:p>
                  </a:txBody>
                  <a:tcPr marL="63500" marR="63500" marT="88900" marB="88900" anchor="ctr"/>
                </a:tc>
                <a:extLst>
                  <a:ext uri="{0D108BD9-81ED-4DB2-BD59-A6C34878D82A}">
                    <a16:rowId xmlns:a16="http://schemas.microsoft.com/office/drawing/2014/main" val="1768962999"/>
                  </a:ext>
                </a:extLst>
              </a:tr>
              <a:tr h="370840">
                <a:tc>
                  <a:txBody>
                    <a:bodyPr/>
                    <a:lstStyle/>
                    <a:p>
                      <a:pPr algn="l" fontAlgn="base"/>
                      <a:r>
                        <a:rPr lang="en-IN" sz="1400" b="0">
                          <a:effectLst/>
                        </a:rPr>
                        <a:t>5</a:t>
                      </a:r>
                    </a:p>
                  </a:txBody>
                  <a:tcPr marL="63500" marR="63500" marT="88900" marB="88900" anchor="ctr"/>
                </a:tc>
                <a:tc>
                  <a:txBody>
                    <a:bodyPr/>
                    <a:lstStyle/>
                    <a:p>
                      <a:pPr algn="l" fontAlgn="base"/>
                      <a:r>
                        <a:rPr lang="en-IN" sz="1400" b="0">
                          <a:effectLst/>
                        </a:rPr>
                        <a:t>%ld</a:t>
                      </a:r>
                    </a:p>
                  </a:txBody>
                  <a:tcPr marL="63500" marR="63500" marT="88900" marB="88900" anchor="ctr"/>
                </a:tc>
                <a:tc>
                  <a:txBody>
                    <a:bodyPr/>
                    <a:lstStyle/>
                    <a:p>
                      <a:pPr algn="l" fontAlgn="base"/>
                      <a:r>
                        <a:rPr lang="en-IN" sz="1400" b="0">
                          <a:effectLst/>
                        </a:rPr>
                        <a:t>long int</a:t>
                      </a:r>
                    </a:p>
                  </a:txBody>
                  <a:tcPr marL="63500" marR="63500" marT="88900" marB="88900" anchor="ctr"/>
                </a:tc>
                <a:tc>
                  <a:txBody>
                    <a:bodyPr/>
                    <a:lstStyle/>
                    <a:p>
                      <a:pPr algn="l" fontAlgn="base"/>
                      <a:r>
                        <a:rPr lang="en-US" sz="1400" b="0" dirty="0">
                          <a:effectLst/>
                        </a:rPr>
                        <a:t>Used for I/O long signed integer value</a:t>
                      </a:r>
                    </a:p>
                  </a:txBody>
                  <a:tcPr marL="63500" marR="63500" marT="88900" marB="88900" anchor="ctr"/>
                </a:tc>
                <a:extLst>
                  <a:ext uri="{0D108BD9-81ED-4DB2-BD59-A6C34878D82A}">
                    <a16:rowId xmlns:a16="http://schemas.microsoft.com/office/drawing/2014/main" val="1191739639"/>
                  </a:ext>
                </a:extLst>
              </a:tr>
              <a:tr h="370840">
                <a:tc>
                  <a:txBody>
                    <a:bodyPr/>
                    <a:lstStyle/>
                    <a:p>
                      <a:pPr algn="l" fontAlgn="base"/>
                      <a:r>
                        <a:rPr lang="en-IN" sz="1400" b="0">
                          <a:effectLst/>
                        </a:rPr>
                        <a:t>6</a:t>
                      </a:r>
                    </a:p>
                  </a:txBody>
                  <a:tcPr marL="63500" marR="63500" marT="88900" marB="88900" anchor="ctr"/>
                </a:tc>
                <a:tc>
                  <a:txBody>
                    <a:bodyPr/>
                    <a:lstStyle/>
                    <a:p>
                      <a:pPr algn="l" fontAlgn="base"/>
                      <a:r>
                        <a:rPr lang="en-IN" sz="1400" b="0">
                          <a:effectLst/>
                        </a:rPr>
                        <a:t>%u</a:t>
                      </a:r>
                    </a:p>
                  </a:txBody>
                  <a:tcPr marL="63500" marR="63500" marT="88900" marB="88900" anchor="ctr"/>
                </a:tc>
                <a:tc>
                  <a:txBody>
                    <a:bodyPr/>
                    <a:lstStyle/>
                    <a:p>
                      <a:pPr algn="l" fontAlgn="base"/>
                      <a:r>
                        <a:rPr lang="en-IN" sz="1400" b="0">
                          <a:effectLst/>
                        </a:rPr>
                        <a:t>unsigned int   </a:t>
                      </a:r>
                    </a:p>
                  </a:txBody>
                  <a:tcPr marL="63500" marR="63500" marT="88900" marB="88900" anchor="ctr"/>
                </a:tc>
                <a:tc>
                  <a:txBody>
                    <a:bodyPr/>
                    <a:lstStyle/>
                    <a:p>
                      <a:pPr algn="l" fontAlgn="base"/>
                      <a:r>
                        <a:rPr lang="en-IN" sz="1400" b="0" dirty="0">
                          <a:effectLst/>
                        </a:rPr>
                        <a:t>Used for I/O unsigned integer value</a:t>
                      </a:r>
                    </a:p>
                  </a:txBody>
                  <a:tcPr marL="63500" marR="63500" marT="88900" marB="88900" anchor="ctr"/>
                </a:tc>
                <a:extLst>
                  <a:ext uri="{0D108BD9-81ED-4DB2-BD59-A6C34878D82A}">
                    <a16:rowId xmlns:a16="http://schemas.microsoft.com/office/drawing/2014/main" val="1104591371"/>
                  </a:ext>
                </a:extLst>
              </a:tr>
              <a:tr h="370840">
                <a:tc>
                  <a:txBody>
                    <a:bodyPr/>
                    <a:lstStyle/>
                    <a:p>
                      <a:pPr algn="l" fontAlgn="base"/>
                      <a:r>
                        <a:rPr lang="en-IN" sz="1400" b="0">
                          <a:effectLst/>
                        </a:rPr>
                        <a:t>7</a:t>
                      </a:r>
                    </a:p>
                  </a:txBody>
                  <a:tcPr marL="63500" marR="63500" marT="88900" marB="88900" anchor="ctr"/>
                </a:tc>
                <a:tc>
                  <a:txBody>
                    <a:bodyPr/>
                    <a:lstStyle/>
                    <a:p>
                      <a:pPr algn="l" fontAlgn="base"/>
                      <a:r>
                        <a:rPr lang="en-IN" sz="1400" b="0">
                          <a:effectLst/>
                        </a:rPr>
                        <a:t>%i</a:t>
                      </a:r>
                    </a:p>
                  </a:txBody>
                  <a:tcPr marL="63500" marR="63500" marT="88900" marB="88900" anchor="ctr"/>
                </a:tc>
                <a:tc>
                  <a:txBody>
                    <a:bodyPr/>
                    <a:lstStyle/>
                    <a:p>
                      <a:pPr algn="l" fontAlgn="base"/>
                      <a:r>
                        <a:rPr lang="en-IN" sz="1400" b="0">
                          <a:effectLst/>
                        </a:rPr>
                        <a:t>unsigned int</a:t>
                      </a:r>
                    </a:p>
                  </a:txBody>
                  <a:tcPr marL="63500" marR="63500" marT="88900" marB="88900" anchor="ctr"/>
                </a:tc>
                <a:tc>
                  <a:txBody>
                    <a:bodyPr/>
                    <a:lstStyle/>
                    <a:p>
                      <a:pPr algn="l" fontAlgn="base"/>
                      <a:r>
                        <a:rPr lang="en-US" sz="1400" b="0">
                          <a:effectLst/>
                        </a:rPr>
                        <a:t>used for the I/O integer value</a:t>
                      </a:r>
                    </a:p>
                  </a:txBody>
                  <a:tcPr marL="63500" marR="63500" marT="88900" marB="88900" anchor="ctr"/>
                </a:tc>
                <a:extLst>
                  <a:ext uri="{0D108BD9-81ED-4DB2-BD59-A6C34878D82A}">
                    <a16:rowId xmlns:a16="http://schemas.microsoft.com/office/drawing/2014/main" val="976399850"/>
                  </a:ext>
                </a:extLst>
              </a:tr>
              <a:tr h="370840">
                <a:tc>
                  <a:txBody>
                    <a:bodyPr/>
                    <a:lstStyle/>
                    <a:p>
                      <a:pPr algn="l" fontAlgn="base"/>
                      <a:r>
                        <a:rPr lang="en-IN" sz="1400" b="0">
                          <a:effectLst/>
                        </a:rPr>
                        <a:t>8</a:t>
                      </a:r>
                    </a:p>
                  </a:txBody>
                  <a:tcPr marL="63500" marR="63500" marT="88900" marB="88900" anchor="ctr"/>
                </a:tc>
                <a:tc>
                  <a:txBody>
                    <a:bodyPr/>
                    <a:lstStyle/>
                    <a:p>
                      <a:pPr algn="l" fontAlgn="base"/>
                      <a:r>
                        <a:rPr lang="en-IN" sz="1400" b="0">
                          <a:effectLst/>
                        </a:rPr>
                        <a:t>%lf</a:t>
                      </a:r>
                    </a:p>
                  </a:txBody>
                  <a:tcPr marL="63500" marR="63500" marT="88900" marB="88900" anchor="ctr"/>
                </a:tc>
                <a:tc>
                  <a:txBody>
                    <a:bodyPr/>
                    <a:lstStyle/>
                    <a:p>
                      <a:pPr algn="l" fontAlgn="base"/>
                      <a:r>
                        <a:rPr lang="en-IN" sz="1400" b="0">
                          <a:effectLst/>
                        </a:rPr>
                        <a:t>double</a:t>
                      </a:r>
                    </a:p>
                  </a:txBody>
                  <a:tcPr marL="63500" marR="63500" marT="88900" marB="88900" anchor="ctr"/>
                </a:tc>
                <a:tc>
                  <a:txBody>
                    <a:bodyPr/>
                    <a:lstStyle/>
                    <a:p>
                      <a:pPr algn="l" fontAlgn="base"/>
                      <a:r>
                        <a:rPr lang="en-US" sz="1400" b="0">
                          <a:effectLst/>
                        </a:rPr>
                        <a:t>Used for I/O fractional or floating data </a:t>
                      </a:r>
                    </a:p>
                  </a:txBody>
                  <a:tcPr marL="63500" marR="63500" marT="88900" marB="88900" anchor="ctr"/>
                </a:tc>
                <a:extLst>
                  <a:ext uri="{0D108BD9-81ED-4DB2-BD59-A6C34878D82A}">
                    <a16:rowId xmlns:a16="http://schemas.microsoft.com/office/drawing/2014/main" val="90371403"/>
                  </a:ext>
                </a:extLst>
              </a:tr>
              <a:tr h="370840">
                <a:tc>
                  <a:txBody>
                    <a:bodyPr/>
                    <a:lstStyle/>
                    <a:p>
                      <a:pPr algn="l" fontAlgn="base"/>
                      <a:r>
                        <a:rPr lang="en-IN" sz="1400" b="0">
                          <a:effectLst/>
                        </a:rPr>
                        <a:t>9</a:t>
                      </a:r>
                    </a:p>
                  </a:txBody>
                  <a:tcPr marL="63500" marR="63500" marT="88900" marB="88900" anchor="ctr"/>
                </a:tc>
                <a:tc>
                  <a:txBody>
                    <a:bodyPr/>
                    <a:lstStyle/>
                    <a:p>
                      <a:pPr algn="l" fontAlgn="base"/>
                      <a:r>
                        <a:rPr lang="en-IN" sz="1400" b="0">
                          <a:effectLst/>
                        </a:rPr>
                        <a:t>%n</a:t>
                      </a:r>
                    </a:p>
                  </a:txBody>
                  <a:tcPr marL="63500" marR="63500" marT="88900" marB="88900" anchor="ctr"/>
                </a:tc>
                <a:tc>
                  <a:txBody>
                    <a:bodyPr/>
                    <a:lstStyle/>
                    <a:p>
                      <a:pPr algn="l" fontAlgn="base"/>
                      <a:r>
                        <a:rPr lang="en-IN" sz="1400" b="0">
                          <a:effectLst/>
                        </a:rPr>
                        <a:t>prints</a:t>
                      </a:r>
                    </a:p>
                  </a:txBody>
                  <a:tcPr marL="63500" marR="63500" marT="88900" marB="88900" anchor="ctr"/>
                </a:tc>
                <a:tc>
                  <a:txBody>
                    <a:bodyPr/>
                    <a:lstStyle/>
                    <a:p>
                      <a:pPr algn="l" fontAlgn="base"/>
                      <a:r>
                        <a:rPr lang="en-IN" sz="1400" b="0" dirty="0">
                          <a:effectLst/>
                        </a:rPr>
                        <a:t>prints nothing </a:t>
                      </a:r>
                    </a:p>
                  </a:txBody>
                  <a:tcPr marL="63500" marR="63500" marT="88900" marB="88900" anchor="ctr"/>
                </a:tc>
                <a:extLst>
                  <a:ext uri="{0D108BD9-81ED-4DB2-BD59-A6C34878D82A}">
                    <a16:rowId xmlns:a16="http://schemas.microsoft.com/office/drawing/2014/main" val="1720715131"/>
                  </a:ext>
                </a:extLst>
              </a:tr>
            </a:tbl>
          </a:graphicData>
        </a:graphic>
      </p:graphicFrame>
    </p:spTree>
    <p:extLst>
      <p:ext uri="{BB962C8B-B14F-4D97-AF65-F5344CB8AC3E}">
        <p14:creationId xmlns:p14="http://schemas.microsoft.com/office/powerpoint/2010/main" val="5025322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97002-C520-FF38-D7B9-AEA612E524B4}"/>
              </a:ext>
            </a:extLst>
          </p:cNvPr>
          <p:cNvSpPr>
            <a:spLocks noGrp="1"/>
          </p:cNvSpPr>
          <p:nvPr>
            <p:ph type="title"/>
          </p:nvPr>
        </p:nvSpPr>
        <p:spPr/>
        <p:txBody>
          <a:bodyPr/>
          <a:lstStyle/>
          <a:p>
            <a:r>
              <a:rPr lang="en-IN" dirty="0"/>
              <a:t>Some of the formatted I/O functions</a:t>
            </a:r>
          </a:p>
        </p:txBody>
      </p:sp>
      <p:sp>
        <p:nvSpPr>
          <p:cNvPr id="3" name="Content Placeholder 2">
            <a:extLst>
              <a:ext uri="{FF2B5EF4-FFF2-40B4-BE49-F238E27FC236}">
                <a16:creationId xmlns:a16="http://schemas.microsoft.com/office/drawing/2014/main" id="{E7C53CEB-1265-26E0-C691-5120447E9995}"/>
              </a:ext>
            </a:extLst>
          </p:cNvPr>
          <p:cNvSpPr>
            <a:spLocks noGrp="1"/>
          </p:cNvSpPr>
          <p:nvPr>
            <p:ph idx="1"/>
          </p:nvPr>
        </p:nvSpPr>
        <p:spPr/>
        <p:txBody>
          <a:bodyPr>
            <a:normAutofit/>
          </a:bodyPr>
          <a:lstStyle/>
          <a:p>
            <a:pPr>
              <a:buFont typeface="Wingdings" panose="05000000000000000000" pitchFamily="2" charset="2"/>
              <a:buChar char="q"/>
            </a:pPr>
            <a:r>
              <a:rPr lang="en-US" dirty="0"/>
              <a:t>The following are formatted I/O functions:</a:t>
            </a:r>
          </a:p>
          <a:p>
            <a:pPr lvl="1">
              <a:buFont typeface="Arial" panose="020B0604020202020204" pitchFamily="34" charset="0"/>
              <a:buChar char="•"/>
            </a:pPr>
            <a:r>
              <a:rPr lang="en-US" b="1" dirty="0" err="1"/>
              <a:t>printf</a:t>
            </a:r>
            <a:r>
              <a:rPr lang="en-US" b="1" dirty="0"/>
              <a:t>()</a:t>
            </a:r>
          </a:p>
          <a:p>
            <a:pPr lvl="1">
              <a:buFont typeface="Arial" panose="020B0604020202020204" pitchFamily="34" charset="0"/>
              <a:buChar char="•"/>
            </a:pPr>
            <a:r>
              <a:rPr lang="en-US" b="1" dirty="0" err="1"/>
              <a:t>scanf</a:t>
            </a:r>
            <a:r>
              <a:rPr lang="en-US" b="1" dirty="0"/>
              <a:t>()</a:t>
            </a:r>
          </a:p>
          <a:p>
            <a:pPr lvl="1">
              <a:buFont typeface="Arial" panose="020B0604020202020204" pitchFamily="34" charset="0"/>
              <a:buChar char="•"/>
            </a:pPr>
            <a:r>
              <a:rPr lang="en-US" b="1" dirty="0" err="1"/>
              <a:t>sprintf</a:t>
            </a:r>
            <a:r>
              <a:rPr lang="en-US" b="1" dirty="0"/>
              <a:t>()</a:t>
            </a:r>
          </a:p>
          <a:p>
            <a:pPr lvl="1">
              <a:buFont typeface="Arial" panose="020B0604020202020204" pitchFamily="34" charset="0"/>
              <a:buChar char="•"/>
            </a:pPr>
            <a:r>
              <a:rPr lang="en-US" b="1" dirty="0" err="1"/>
              <a:t>sscanf</a:t>
            </a:r>
            <a:r>
              <a:rPr lang="en-US" b="1" dirty="0"/>
              <a:t>()</a:t>
            </a:r>
            <a:endParaRPr lang="en-IN" b="1" dirty="0"/>
          </a:p>
          <a:p>
            <a:pPr lvl="1">
              <a:buFont typeface="Arial" panose="020B0604020202020204" pitchFamily="34" charset="0"/>
              <a:buChar char="•"/>
            </a:pPr>
            <a:endParaRPr lang="en-IN" b="1" dirty="0"/>
          </a:p>
          <a:p>
            <a:pPr marL="201168" lvl="1" indent="0">
              <a:buNone/>
            </a:pPr>
            <a:r>
              <a:rPr lang="en-US" b="1" dirty="0" err="1"/>
              <a:t>printf</a:t>
            </a:r>
            <a:r>
              <a:rPr lang="en-US" b="1" dirty="0"/>
              <a:t>():</a:t>
            </a:r>
          </a:p>
          <a:p>
            <a:pPr lvl="1">
              <a:buFont typeface="Wingdings" panose="05000000000000000000" pitchFamily="2" charset="2"/>
              <a:buChar char="q"/>
            </a:pPr>
            <a:r>
              <a:rPr lang="en-US" dirty="0" err="1"/>
              <a:t>printf</a:t>
            </a:r>
            <a:r>
              <a:rPr lang="en-US" dirty="0"/>
              <a:t>() function is used in a C program to display any value like float, integer, character, string, </a:t>
            </a:r>
            <a:r>
              <a:rPr lang="en-US" dirty="0" err="1"/>
              <a:t>etc</a:t>
            </a:r>
            <a:r>
              <a:rPr lang="en-US" dirty="0"/>
              <a:t> on the console screen. It is a pre-defined function that is already declared in the </a:t>
            </a:r>
            <a:r>
              <a:rPr lang="en-US" dirty="0" err="1"/>
              <a:t>stdio.h</a:t>
            </a:r>
            <a:r>
              <a:rPr lang="en-US" dirty="0"/>
              <a:t>(header file). </a:t>
            </a:r>
          </a:p>
          <a:p>
            <a:pPr marL="201168" lvl="1" indent="0">
              <a:buNone/>
            </a:pPr>
            <a:r>
              <a:rPr lang="en-US" dirty="0"/>
              <a:t>Syntax: </a:t>
            </a:r>
          </a:p>
          <a:p>
            <a:pPr marL="201168" lvl="1" indent="0">
              <a:buNone/>
            </a:pPr>
            <a:r>
              <a:rPr lang="en-US" dirty="0"/>
              <a:t>To display any variable value.</a:t>
            </a:r>
          </a:p>
          <a:p>
            <a:pPr marL="201168" lvl="1" indent="0">
              <a:buNone/>
            </a:pPr>
            <a:r>
              <a:rPr lang="en-US" b="1" dirty="0" err="1"/>
              <a:t>printf</a:t>
            </a:r>
            <a:r>
              <a:rPr lang="en-US" b="1" dirty="0"/>
              <a:t>(“Format Specifier”, var1, var2, …., </a:t>
            </a:r>
            <a:r>
              <a:rPr lang="en-US" b="1" dirty="0" err="1"/>
              <a:t>varn</a:t>
            </a:r>
            <a:r>
              <a:rPr lang="en-US" b="1" dirty="0"/>
              <a:t>); </a:t>
            </a:r>
          </a:p>
        </p:txBody>
      </p:sp>
    </p:spTree>
    <p:extLst>
      <p:ext uri="{BB962C8B-B14F-4D97-AF65-F5344CB8AC3E}">
        <p14:creationId xmlns:p14="http://schemas.microsoft.com/office/powerpoint/2010/main" val="42176481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5E6F7-829F-19A3-7E35-0997D0351BC5}"/>
              </a:ext>
            </a:extLst>
          </p:cNvPr>
          <p:cNvSpPr>
            <a:spLocks noGrp="1"/>
          </p:cNvSpPr>
          <p:nvPr>
            <p:ph type="title"/>
          </p:nvPr>
        </p:nvSpPr>
        <p:spPr/>
        <p:txBody>
          <a:bodyPr/>
          <a:lstStyle/>
          <a:p>
            <a:r>
              <a:rPr lang="en-IN" dirty="0"/>
              <a:t>Some of the formatted I/O functions</a:t>
            </a:r>
          </a:p>
        </p:txBody>
      </p:sp>
      <p:sp>
        <p:nvSpPr>
          <p:cNvPr id="3" name="Content Placeholder 2">
            <a:extLst>
              <a:ext uri="{FF2B5EF4-FFF2-40B4-BE49-F238E27FC236}">
                <a16:creationId xmlns:a16="http://schemas.microsoft.com/office/drawing/2014/main" id="{153D942C-1E03-C980-E095-F3E9C660B238}"/>
              </a:ext>
            </a:extLst>
          </p:cNvPr>
          <p:cNvSpPr>
            <a:spLocks noGrp="1"/>
          </p:cNvSpPr>
          <p:nvPr>
            <p:ph idx="1"/>
          </p:nvPr>
        </p:nvSpPr>
        <p:spPr/>
        <p:txBody>
          <a:bodyPr>
            <a:normAutofit/>
          </a:bodyPr>
          <a:lstStyle/>
          <a:p>
            <a:r>
              <a:rPr lang="en-US" b="1" dirty="0" err="1"/>
              <a:t>scanf</a:t>
            </a:r>
            <a:r>
              <a:rPr lang="en-US" b="1" dirty="0"/>
              <a:t>():</a:t>
            </a:r>
            <a:endParaRPr lang="en-US" dirty="0"/>
          </a:p>
          <a:p>
            <a:pPr>
              <a:buFont typeface="Wingdings" panose="05000000000000000000" pitchFamily="2" charset="2"/>
              <a:buChar char="q"/>
            </a:pPr>
            <a:r>
              <a:rPr lang="en-US" dirty="0" err="1"/>
              <a:t>scanf</a:t>
            </a:r>
            <a:r>
              <a:rPr lang="en-US" dirty="0"/>
              <a:t>() function is used in the C program for reading or taking any value from the keyboard by the user, these values can be of any data type like integer, float, character, string, and many more. This function is declared in </a:t>
            </a:r>
            <a:r>
              <a:rPr lang="en-US" dirty="0" err="1"/>
              <a:t>stdio.h</a:t>
            </a:r>
            <a:r>
              <a:rPr lang="en-US" dirty="0"/>
              <a:t>(header file), that’s why it is also a pre-defined function. In </a:t>
            </a:r>
            <a:r>
              <a:rPr lang="en-US" dirty="0" err="1"/>
              <a:t>scanf</a:t>
            </a:r>
            <a:r>
              <a:rPr lang="en-US" dirty="0"/>
              <a:t>() function we use &amp;(address-of operator) which is used to store the variable value on the memory location of that variable.</a:t>
            </a:r>
          </a:p>
          <a:p>
            <a:r>
              <a:rPr lang="en-US" dirty="0"/>
              <a:t>Syntax: </a:t>
            </a:r>
          </a:p>
          <a:p>
            <a:r>
              <a:rPr lang="en-US" b="1" dirty="0" err="1"/>
              <a:t>scanf</a:t>
            </a:r>
            <a:r>
              <a:rPr lang="en-US" b="1" dirty="0"/>
              <a:t>(“Format Specifier”, &amp;var1, &amp;var2, …., &amp;</a:t>
            </a:r>
            <a:r>
              <a:rPr lang="en-US" b="1" dirty="0" err="1"/>
              <a:t>varn</a:t>
            </a:r>
            <a:r>
              <a:rPr lang="en-US" b="1" dirty="0"/>
              <a:t>); </a:t>
            </a:r>
            <a:endParaRPr lang="en-IN" b="1" dirty="0"/>
          </a:p>
        </p:txBody>
      </p:sp>
    </p:spTree>
    <p:extLst>
      <p:ext uri="{BB962C8B-B14F-4D97-AF65-F5344CB8AC3E}">
        <p14:creationId xmlns:p14="http://schemas.microsoft.com/office/powerpoint/2010/main" val="5337391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3FF69-48FA-6956-EDBE-239A382AD8D8}"/>
              </a:ext>
            </a:extLst>
          </p:cNvPr>
          <p:cNvSpPr>
            <a:spLocks noGrp="1"/>
          </p:cNvSpPr>
          <p:nvPr>
            <p:ph type="title"/>
          </p:nvPr>
        </p:nvSpPr>
        <p:spPr/>
        <p:txBody>
          <a:bodyPr/>
          <a:lstStyle/>
          <a:p>
            <a:r>
              <a:rPr lang="en-IN" dirty="0"/>
              <a:t>Some of the formatted I/O functions</a:t>
            </a:r>
          </a:p>
        </p:txBody>
      </p:sp>
      <p:sp>
        <p:nvSpPr>
          <p:cNvPr id="3" name="Content Placeholder 2">
            <a:extLst>
              <a:ext uri="{FF2B5EF4-FFF2-40B4-BE49-F238E27FC236}">
                <a16:creationId xmlns:a16="http://schemas.microsoft.com/office/drawing/2014/main" id="{B5535A30-18DA-65C8-D308-78004416FAA8}"/>
              </a:ext>
            </a:extLst>
          </p:cNvPr>
          <p:cNvSpPr>
            <a:spLocks noGrp="1"/>
          </p:cNvSpPr>
          <p:nvPr>
            <p:ph idx="1"/>
          </p:nvPr>
        </p:nvSpPr>
        <p:spPr/>
        <p:txBody>
          <a:bodyPr/>
          <a:lstStyle/>
          <a:p>
            <a:r>
              <a:rPr lang="en-US" b="1" dirty="0" err="1"/>
              <a:t>sprintf</a:t>
            </a:r>
            <a:r>
              <a:rPr lang="en-US" b="1" dirty="0"/>
              <a:t>():</a:t>
            </a:r>
          </a:p>
          <a:p>
            <a:pPr>
              <a:buFont typeface="Wingdings" panose="05000000000000000000" pitchFamily="2" charset="2"/>
              <a:buChar char="q"/>
            </a:pPr>
            <a:r>
              <a:rPr lang="en-US" dirty="0" err="1"/>
              <a:t>sprintf</a:t>
            </a:r>
            <a:r>
              <a:rPr lang="en-US" dirty="0"/>
              <a:t> stands for “string print”. This function is similar to </a:t>
            </a:r>
            <a:r>
              <a:rPr lang="en-US" dirty="0" err="1"/>
              <a:t>printf</a:t>
            </a:r>
            <a:r>
              <a:rPr lang="en-US" dirty="0"/>
              <a:t>() function but this function prints the string into a character array instead of printing it on the console screen.</a:t>
            </a:r>
          </a:p>
          <a:p>
            <a:r>
              <a:rPr lang="en-US" dirty="0"/>
              <a:t>Syntax:</a:t>
            </a:r>
          </a:p>
          <a:p>
            <a:r>
              <a:rPr lang="en-US" b="1" dirty="0" err="1"/>
              <a:t>sprintf</a:t>
            </a:r>
            <a:r>
              <a:rPr lang="en-US" b="1" dirty="0"/>
              <a:t>(</a:t>
            </a:r>
            <a:r>
              <a:rPr lang="en-US" b="1" dirty="0" err="1"/>
              <a:t>array_name</a:t>
            </a:r>
            <a:r>
              <a:rPr lang="en-US" b="1" dirty="0"/>
              <a:t>, “format specifier”, </a:t>
            </a:r>
            <a:r>
              <a:rPr lang="en-US" b="1" dirty="0" err="1"/>
              <a:t>variable_name</a:t>
            </a:r>
            <a:r>
              <a:rPr lang="en-US" b="1" dirty="0"/>
              <a:t>);</a:t>
            </a:r>
            <a:endParaRPr lang="en-IN" b="1" dirty="0"/>
          </a:p>
        </p:txBody>
      </p:sp>
    </p:spTree>
    <p:extLst>
      <p:ext uri="{BB962C8B-B14F-4D97-AF65-F5344CB8AC3E}">
        <p14:creationId xmlns:p14="http://schemas.microsoft.com/office/powerpoint/2010/main" val="22103849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395CB-3E60-5495-0801-D7932B7C0143}"/>
              </a:ext>
            </a:extLst>
          </p:cNvPr>
          <p:cNvSpPr>
            <a:spLocks noGrp="1"/>
          </p:cNvSpPr>
          <p:nvPr>
            <p:ph type="title"/>
          </p:nvPr>
        </p:nvSpPr>
        <p:spPr/>
        <p:txBody>
          <a:bodyPr/>
          <a:lstStyle/>
          <a:p>
            <a:r>
              <a:rPr lang="en-IN" dirty="0"/>
              <a:t>Some of the formatted I/O functions</a:t>
            </a:r>
          </a:p>
        </p:txBody>
      </p:sp>
      <p:sp>
        <p:nvSpPr>
          <p:cNvPr id="3" name="Content Placeholder 2">
            <a:extLst>
              <a:ext uri="{FF2B5EF4-FFF2-40B4-BE49-F238E27FC236}">
                <a16:creationId xmlns:a16="http://schemas.microsoft.com/office/drawing/2014/main" id="{871D7BE5-7A0C-0F51-68D1-E892511CDFB0}"/>
              </a:ext>
            </a:extLst>
          </p:cNvPr>
          <p:cNvSpPr>
            <a:spLocks noGrp="1"/>
          </p:cNvSpPr>
          <p:nvPr>
            <p:ph idx="1"/>
          </p:nvPr>
        </p:nvSpPr>
        <p:spPr/>
        <p:txBody>
          <a:bodyPr/>
          <a:lstStyle/>
          <a:p>
            <a:r>
              <a:rPr lang="en-US" b="1" dirty="0" err="1"/>
              <a:t>sscanf</a:t>
            </a:r>
            <a:r>
              <a:rPr lang="en-US" b="1" dirty="0"/>
              <a:t>():</a:t>
            </a:r>
            <a:endParaRPr lang="en-US" dirty="0"/>
          </a:p>
          <a:p>
            <a:pPr>
              <a:buFont typeface="Wingdings" panose="05000000000000000000" pitchFamily="2" charset="2"/>
              <a:buChar char="q"/>
            </a:pPr>
            <a:r>
              <a:rPr lang="en-US" dirty="0" err="1"/>
              <a:t>sscanf</a:t>
            </a:r>
            <a:r>
              <a:rPr lang="en-US" dirty="0"/>
              <a:t> stands for “string </a:t>
            </a:r>
            <a:r>
              <a:rPr lang="en-US" dirty="0" err="1"/>
              <a:t>scanf</a:t>
            </a:r>
            <a:r>
              <a:rPr lang="en-US" dirty="0"/>
              <a:t>”. This function is similar to </a:t>
            </a:r>
            <a:r>
              <a:rPr lang="en-US" dirty="0" err="1"/>
              <a:t>scanf</a:t>
            </a:r>
            <a:r>
              <a:rPr lang="en-US" dirty="0"/>
              <a:t>() function but this function reads data from the string or character array instead of the console screen.</a:t>
            </a:r>
          </a:p>
          <a:p>
            <a:r>
              <a:rPr lang="en-US" dirty="0"/>
              <a:t>Syntax:</a:t>
            </a:r>
          </a:p>
          <a:p>
            <a:r>
              <a:rPr lang="en-US" b="1" dirty="0" err="1"/>
              <a:t>sscanf</a:t>
            </a:r>
            <a:r>
              <a:rPr lang="en-US" b="1" dirty="0"/>
              <a:t>(</a:t>
            </a:r>
            <a:r>
              <a:rPr lang="en-US" b="1" dirty="0" err="1"/>
              <a:t>array_name</a:t>
            </a:r>
            <a:r>
              <a:rPr lang="en-US" b="1" dirty="0"/>
              <a:t>, “format specifier”, &amp;</a:t>
            </a:r>
            <a:r>
              <a:rPr lang="en-US" b="1" dirty="0" err="1"/>
              <a:t>variable_name</a:t>
            </a:r>
            <a:r>
              <a:rPr lang="en-US" b="1" dirty="0"/>
              <a:t>);</a:t>
            </a:r>
            <a:endParaRPr lang="en-IN" b="1" dirty="0"/>
          </a:p>
        </p:txBody>
      </p:sp>
    </p:spTree>
    <p:extLst>
      <p:ext uri="{BB962C8B-B14F-4D97-AF65-F5344CB8AC3E}">
        <p14:creationId xmlns:p14="http://schemas.microsoft.com/office/powerpoint/2010/main" val="40961171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540A3-ED7B-0509-E146-CA81D15C7570}"/>
              </a:ext>
            </a:extLst>
          </p:cNvPr>
          <p:cNvSpPr>
            <a:spLocks noGrp="1"/>
          </p:cNvSpPr>
          <p:nvPr>
            <p:ph type="title"/>
          </p:nvPr>
        </p:nvSpPr>
        <p:spPr/>
        <p:txBody>
          <a:bodyPr/>
          <a:lstStyle/>
          <a:p>
            <a:r>
              <a:rPr lang="en-IN" dirty="0"/>
              <a:t>Unformatted Input/Output functions</a:t>
            </a:r>
          </a:p>
        </p:txBody>
      </p:sp>
      <p:sp>
        <p:nvSpPr>
          <p:cNvPr id="3" name="Content Placeholder 2">
            <a:extLst>
              <a:ext uri="{FF2B5EF4-FFF2-40B4-BE49-F238E27FC236}">
                <a16:creationId xmlns:a16="http://schemas.microsoft.com/office/drawing/2014/main" id="{A188E91E-47C1-C4E1-B990-E4F718A6DD5A}"/>
              </a:ext>
            </a:extLst>
          </p:cNvPr>
          <p:cNvSpPr>
            <a:spLocks noGrp="1"/>
          </p:cNvSpPr>
          <p:nvPr>
            <p:ph idx="1"/>
          </p:nvPr>
        </p:nvSpPr>
        <p:spPr/>
        <p:txBody>
          <a:bodyPr>
            <a:normAutofit fontScale="92500" lnSpcReduction="20000"/>
          </a:bodyPr>
          <a:lstStyle/>
          <a:p>
            <a:r>
              <a:rPr lang="en-US" dirty="0"/>
              <a:t>Unformatted I/O functions are used only for character data type or character array/string and cannot be used for any other datatype. These functions are used to read single input from the user at the console and it allows to display the value at the console.</a:t>
            </a:r>
          </a:p>
          <a:p>
            <a:r>
              <a:rPr lang="en-US" b="1" dirty="0"/>
              <a:t>Why they are called unformatted I/O?  </a:t>
            </a:r>
          </a:p>
          <a:p>
            <a:r>
              <a:rPr lang="en-US" dirty="0"/>
              <a:t>These functions are called unformatted I/O functions because we cannot use format specifiers in these functions and hence, cannot format these functions according to our needs.</a:t>
            </a:r>
          </a:p>
          <a:p>
            <a:r>
              <a:rPr lang="en-US" dirty="0"/>
              <a:t>The following unformatted I/O functions:</a:t>
            </a:r>
          </a:p>
          <a:p>
            <a:pPr lvl="1">
              <a:spcBef>
                <a:spcPts val="600"/>
              </a:spcBef>
              <a:spcAft>
                <a:spcPts val="0"/>
              </a:spcAft>
              <a:buFont typeface="Arial" panose="020B0604020202020204" pitchFamily="34" charset="0"/>
              <a:buChar char="•"/>
            </a:pPr>
            <a:r>
              <a:rPr lang="en-US" dirty="0" err="1"/>
              <a:t>getch</a:t>
            </a:r>
            <a:r>
              <a:rPr lang="en-US" dirty="0"/>
              <a:t>()</a:t>
            </a:r>
          </a:p>
          <a:p>
            <a:pPr lvl="1">
              <a:spcBef>
                <a:spcPts val="600"/>
              </a:spcBef>
              <a:spcAft>
                <a:spcPts val="0"/>
              </a:spcAft>
              <a:buFont typeface="Arial" panose="020B0604020202020204" pitchFamily="34" charset="0"/>
              <a:buChar char="•"/>
            </a:pPr>
            <a:r>
              <a:rPr lang="en-US" dirty="0" err="1"/>
              <a:t>getche</a:t>
            </a:r>
            <a:r>
              <a:rPr lang="en-US" dirty="0"/>
              <a:t>()</a:t>
            </a:r>
          </a:p>
          <a:p>
            <a:pPr lvl="1">
              <a:spcBef>
                <a:spcPts val="600"/>
              </a:spcBef>
              <a:spcAft>
                <a:spcPts val="0"/>
              </a:spcAft>
              <a:buFont typeface="Arial" panose="020B0604020202020204" pitchFamily="34" charset="0"/>
              <a:buChar char="•"/>
            </a:pPr>
            <a:r>
              <a:rPr lang="en-US" dirty="0" err="1"/>
              <a:t>getchar</a:t>
            </a:r>
            <a:r>
              <a:rPr lang="en-US" dirty="0"/>
              <a:t>()</a:t>
            </a:r>
          </a:p>
          <a:p>
            <a:pPr lvl="1">
              <a:spcBef>
                <a:spcPts val="600"/>
              </a:spcBef>
              <a:spcAft>
                <a:spcPts val="0"/>
              </a:spcAft>
              <a:buFont typeface="Arial" panose="020B0604020202020204" pitchFamily="34" charset="0"/>
              <a:buChar char="•"/>
            </a:pPr>
            <a:r>
              <a:rPr lang="en-US" dirty="0" err="1"/>
              <a:t>putchar</a:t>
            </a:r>
            <a:r>
              <a:rPr lang="en-US" dirty="0"/>
              <a:t>()</a:t>
            </a:r>
          </a:p>
          <a:p>
            <a:pPr lvl="1">
              <a:spcBef>
                <a:spcPts val="600"/>
              </a:spcBef>
              <a:spcAft>
                <a:spcPts val="0"/>
              </a:spcAft>
              <a:buFont typeface="Arial" panose="020B0604020202020204" pitchFamily="34" charset="0"/>
              <a:buChar char="•"/>
            </a:pPr>
            <a:r>
              <a:rPr lang="en-US" dirty="0"/>
              <a:t>gets()</a:t>
            </a:r>
          </a:p>
          <a:p>
            <a:pPr lvl="1">
              <a:spcBef>
                <a:spcPts val="600"/>
              </a:spcBef>
              <a:spcAft>
                <a:spcPts val="0"/>
              </a:spcAft>
              <a:buFont typeface="Arial" panose="020B0604020202020204" pitchFamily="34" charset="0"/>
              <a:buChar char="•"/>
            </a:pPr>
            <a:r>
              <a:rPr lang="en-US" dirty="0"/>
              <a:t>puts()</a:t>
            </a:r>
          </a:p>
          <a:p>
            <a:pPr lvl="1">
              <a:spcBef>
                <a:spcPts val="600"/>
              </a:spcBef>
              <a:spcAft>
                <a:spcPts val="0"/>
              </a:spcAft>
              <a:buFont typeface="Arial" panose="020B0604020202020204" pitchFamily="34" charset="0"/>
              <a:buChar char="•"/>
            </a:pPr>
            <a:r>
              <a:rPr lang="en-US" dirty="0" err="1"/>
              <a:t>putch</a:t>
            </a:r>
            <a:r>
              <a:rPr lang="en-US" dirty="0"/>
              <a:t>()</a:t>
            </a:r>
            <a:endParaRPr lang="en-IN" dirty="0"/>
          </a:p>
        </p:txBody>
      </p:sp>
    </p:spTree>
    <p:extLst>
      <p:ext uri="{BB962C8B-B14F-4D97-AF65-F5344CB8AC3E}">
        <p14:creationId xmlns:p14="http://schemas.microsoft.com/office/powerpoint/2010/main" val="943275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F48B7-6B78-E196-431B-51296734F699}"/>
              </a:ext>
            </a:extLst>
          </p:cNvPr>
          <p:cNvSpPr>
            <a:spLocks noGrp="1"/>
          </p:cNvSpPr>
          <p:nvPr>
            <p:ph type="title"/>
          </p:nvPr>
        </p:nvSpPr>
        <p:spPr/>
        <p:txBody>
          <a:bodyPr/>
          <a:lstStyle/>
          <a:p>
            <a:r>
              <a:rPr lang="en-IN" dirty="0"/>
              <a:t>Character Set In C</a:t>
            </a:r>
          </a:p>
        </p:txBody>
      </p:sp>
      <p:sp>
        <p:nvSpPr>
          <p:cNvPr id="3" name="Content Placeholder 2">
            <a:extLst>
              <a:ext uri="{FF2B5EF4-FFF2-40B4-BE49-F238E27FC236}">
                <a16:creationId xmlns:a16="http://schemas.microsoft.com/office/drawing/2014/main" id="{07B7A9DA-6DE8-34AB-EEFE-3CF7FBDBB2F0}"/>
              </a:ext>
            </a:extLst>
          </p:cNvPr>
          <p:cNvSpPr>
            <a:spLocks noGrp="1"/>
          </p:cNvSpPr>
          <p:nvPr>
            <p:ph idx="1"/>
          </p:nvPr>
        </p:nvSpPr>
        <p:spPr/>
        <p:txBody>
          <a:bodyPr/>
          <a:lstStyle/>
          <a:p>
            <a:r>
              <a:rPr lang="en-US" dirty="0"/>
              <a:t>Characters are used in forming either words or numbers or even expressions in C programming. Characters in C are classified into 4 groups:</a:t>
            </a:r>
          </a:p>
          <a:p>
            <a:endParaRPr lang="en-IN" dirty="0"/>
          </a:p>
        </p:txBody>
      </p:sp>
      <p:pic>
        <p:nvPicPr>
          <p:cNvPr id="4" name="Picture 3">
            <a:extLst>
              <a:ext uri="{FF2B5EF4-FFF2-40B4-BE49-F238E27FC236}">
                <a16:creationId xmlns:a16="http://schemas.microsoft.com/office/drawing/2014/main" id="{C64F4BFB-EC6B-5E40-AA07-4BC9BBC1F4D9}"/>
              </a:ext>
            </a:extLst>
          </p:cNvPr>
          <p:cNvPicPr>
            <a:picLocks noChangeAspect="1"/>
          </p:cNvPicPr>
          <p:nvPr/>
        </p:nvPicPr>
        <p:blipFill>
          <a:blip r:embed="rId2"/>
          <a:stretch>
            <a:fillRect/>
          </a:stretch>
        </p:blipFill>
        <p:spPr>
          <a:xfrm>
            <a:off x="2040610" y="2795882"/>
            <a:ext cx="8110779" cy="2681553"/>
          </a:xfrm>
          <a:prstGeom prst="rect">
            <a:avLst/>
          </a:prstGeom>
        </p:spPr>
      </p:pic>
    </p:spTree>
    <p:extLst>
      <p:ext uri="{BB962C8B-B14F-4D97-AF65-F5344CB8AC3E}">
        <p14:creationId xmlns:p14="http://schemas.microsoft.com/office/powerpoint/2010/main" val="38238919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FA5A0-A117-083C-EF93-E9843B1A2C66}"/>
              </a:ext>
            </a:extLst>
          </p:cNvPr>
          <p:cNvSpPr>
            <a:spLocks noGrp="1"/>
          </p:cNvSpPr>
          <p:nvPr>
            <p:ph type="title"/>
          </p:nvPr>
        </p:nvSpPr>
        <p:spPr/>
        <p:txBody>
          <a:bodyPr/>
          <a:lstStyle/>
          <a:p>
            <a:r>
              <a:rPr lang="en-IN" dirty="0"/>
              <a:t>Unformatted Input/Output functions</a:t>
            </a:r>
          </a:p>
        </p:txBody>
      </p:sp>
      <p:sp>
        <p:nvSpPr>
          <p:cNvPr id="3" name="Content Placeholder 2">
            <a:extLst>
              <a:ext uri="{FF2B5EF4-FFF2-40B4-BE49-F238E27FC236}">
                <a16:creationId xmlns:a16="http://schemas.microsoft.com/office/drawing/2014/main" id="{8E13819D-80FF-4442-F6DF-275BE3709940}"/>
              </a:ext>
            </a:extLst>
          </p:cNvPr>
          <p:cNvSpPr>
            <a:spLocks noGrp="1"/>
          </p:cNvSpPr>
          <p:nvPr>
            <p:ph idx="1"/>
          </p:nvPr>
        </p:nvSpPr>
        <p:spPr/>
        <p:txBody>
          <a:bodyPr>
            <a:normAutofit/>
          </a:bodyPr>
          <a:lstStyle/>
          <a:p>
            <a:r>
              <a:rPr lang="en-US" b="1" dirty="0" err="1"/>
              <a:t>getch</a:t>
            </a:r>
            <a:r>
              <a:rPr lang="en-US" b="1" dirty="0"/>
              <a:t>():</a:t>
            </a:r>
          </a:p>
          <a:p>
            <a:r>
              <a:rPr lang="en-US" dirty="0" err="1"/>
              <a:t>getch</a:t>
            </a:r>
            <a:r>
              <a:rPr lang="en-US" dirty="0"/>
              <a:t>() function reads a single character from the keyboard by the user but doesn’t display that character on the console screen and immediately returned without pressing enter key. This function is declared in </a:t>
            </a:r>
            <a:r>
              <a:rPr lang="en-US" dirty="0" err="1"/>
              <a:t>conio.h</a:t>
            </a:r>
            <a:r>
              <a:rPr lang="en-US" dirty="0"/>
              <a:t>(header file). </a:t>
            </a:r>
            <a:r>
              <a:rPr lang="en-US" dirty="0" err="1"/>
              <a:t>getch</a:t>
            </a:r>
            <a:r>
              <a:rPr lang="en-US" dirty="0"/>
              <a:t>() is also used for hold the screen.</a:t>
            </a:r>
          </a:p>
          <a:p>
            <a:endParaRPr lang="en-US" dirty="0"/>
          </a:p>
          <a:p>
            <a:r>
              <a:rPr lang="en-US" dirty="0"/>
              <a:t>Syntax:  </a:t>
            </a:r>
          </a:p>
          <a:p>
            <a:r>
              <a:rPr lang="en-US" dirty="0" err="1"/>
              <a:t>getch</a:t>
            </a:r>
            <a:r>
              <a:rPr lang="en-US" dirty="0"/>
              <a:t>(); </a:t>
            </a:r>
          </a:p>
          <a:p>
            <a:r>
              <a:rPr lang="en-US" dirty="0"/>
              <a:t>or </a:t>
            </a:r>
          </a:p>
          <a:p>
            <a:r>
              <a:rPr lang="en-US" dirty="0"/>
              <a:t>variable-name = </a:t>
            </a:r>
            <a:r>
              <a:rPr lang="en-US" dirty="0" err="1"/>
              <a:t>getch</a:t>
            </a:r>
            <a:r>
              <a:rPr lang="en-US" dirty="0"/>
              <a:t>();</a:t>
            </a:r>
            <a:endParaRPr lang="en-IN" dirty="0"/>
          </a:p>
        </p:txBody>
      </p:sp>
    </p:spTree>
    <p:extLst>
      <p:ext uri="{BB962C8B-B14F-4D97-AF65-F5344CB8AC3E}">
        <p14:creationId xmlns:p14="http://schemas.microsoft.com/office/powerpoint/2010/main" val="37239696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763B3-B952-21AA-07DB-112AF4F55239}"/>
              </a:ext>
            </a:extLst>
          </p:cNvPr>
          <p:cNvSpPr>
            <a:spLocks noGrp="1"/>
          </p:cNvSpPr>
          <p:nvPr>
            <p:ph type="title"/>
          </p:nvPr>
        </p:nvSpPr>
        <p:spPr/>
        <p:txBody>
          <a:bodyPr/>
          <a:lstStyle/>
          <a:p>
            <a:r>
              <a:rPr lang="en-IN" dirty="0"/>
              <a:t>Unformatted Input/Output functions</a:t>
            </a:r>
          </a:p>
        </p:txBody>
      </p:sp>
      <p:sp>
        <p:nvSpPr>
          <p:cNvPr id="3" name="Content Placeholder 2">
            <a:extLst>
              <a:ext uri="{FF2B5EF4-FFF2-40B4-BE49-F238E27FC236}">
                <a16:creationId xmlns:a16="http://schemas.microsoft.com/office/drawing/2014/main" id="{2B4DB93C-EAEE-29DB-933C-6F1C9CFBC306}"/>
              </a:ext>
            </a:extLst>
          </p:cNvPr>
          <p:cNvSpPr>
            <a:spLocks noGrp="1"/>
          </p:cNvSpPr>
          <p:nvPr>
            <p:ph idx="1"/>
          </p:nvPr>
        </p:nvSpPr>
        <p:spPr/>
        <p:txBody>
          <a:bodyPr>
            <a:normAutofit/>
          </a:bodyPr>
          <a:lstStyle/>
          <a:p>
            <a:r>
              <a:rPr lang="en-US" b="1" dirty="0" err="1"/>
              <a:t>getche</a:t>
            </a:r>
            <a:r>
              <a:rPr lang="en-US" b="1" dirty="0"/>
              <a:t>():</a:t>
            </a:r>
          </a:p>
          <a:p>
            <a:r>
              <a:rPr lang="en-US" dirty="0" err="1"/>
              <a:t>getche</a:t>
            </a:r>
            <a:r>
              <a:rPr lang="en-US" dirty="0"/>
              <a:t>() function reads a single character from the keyboard by the user and displays it on the console screen and immediately returns without pressing the enter key. This function is declared in </a:t>
            </a:r>
            <a:r>
              <a:rPr lang="en-US" dirty="0" err="1"/>
              <a:t>conio.h</a:t>
            </a:r>
            <a:r>
              <a:rPr lang="en-US" dirty="0"/>
              <a:t>(header file).</a:t>
            </a:r>
          </a:p>
          <a:p>
            <a:r>
              <a:rPr lang="en-US" dirty="0"/>
              <a:t>Syntax:</a:t>
            </a:r>
          </a:p>
          <a:p>
            <a:r>
              <a:rPr lang="en-US" dirty="0" err="1"/>
              <a:t>getche</a:t>
            </a:r>
            <a:r>
              <a:rPr lang="en-US" dirty="0"/>
              <a:t>(); </a:t>
            </a:r>
          </a:p>
          <a:p>
            <a:r>
              <a:rPr lang="en-US" dirty="0"/>
              <a:t>or </a:t>
            </a:r>
          </a:p>
          <a:p>
            <a:r>
              <a:rPr lang="en-US" dirty="0" err="1"/>
              <a:t>variable_name</a:t>
            </a:r>
            <a:r>
              <a:rPr lang="en-US" dirty="0"/>
              <a:t> = </a:t>
            </a:r>
            <a:r>
              <a:rPr lang="en-US" dirty="0" err="1"/>
              <a:t>getche</a:t>
            </a:r>
            <a:r>
              <a:rPr lang="en-US" dirty="0"/>
              <a:t>();</a:t>
            </a:r>
            <a:endParaRPr lang="en-IN" dirty="0"/>
          </a:p>
        </p:txBody>
      </p:sp>
    </p:spTree>
    <p:extLst>
      <p:ext uri="{BB962C8B-B14F-4D97-AF65-F5344CB8AC3E}">
        <p14:creationId xmlns:p14="http://schemas.microsoft.com/office/powerpoint/2010/main" val="14574164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763B3-B952-21AA-07DB-112AF4F55239}"/>
              </a:ext>
            </a:extLst>
          </p:cNvPr>
          <p:cNvSpPr>
            <a:spLocks noGrp="1"/>
          </p:cNvSpPr>
          <p:nvPr>
            <p:ph type="title"/>
          </p:nvPr>
        </p:nvSpPr>
        <p:spPr/>
        <p:txBody>
          <a:bodyPr/>
          <a:lstStyle/>
          <a:p>
            <a:r>
              <a:rPr lang="en-IN" dirty="0"/>
              <a:t>Unformatted Input/Output functions</a:t>
            </a:r>
          </a:p>
        </p:txBody>
      </p:sp>
      <p:sp>
        <p:nvSpPr>
          <p:cNvPr id="3" name="Content Placeholder 2">
            <a:extLst>
              <a:ext uri="{FF2B5EF4-FFF2-40B4-BE49-F238E27FC236}">
                <a16:creationId xmlns:a16="http://schemas.microsoft.com/office/drawing/2014/main" id="{2B4DB93C-EAEE-29DB-933C-6F1C9CFBC306}"/>
              </a:ext>
            </a:extLst>
          </p:cNvPr>
          <p:cNvSpPr>
            <a:spLocks noGrp="1"/>
          </p:cNvSpPr>
          <p:nvPr>
            <p:ph idx="1"/>
          </p:nvPr>
        </p:nvSpPr>
        <p:spPr/>
        <p:txBody>
          <a:bodyPr/>
          <a:lstStyle/>
          <a:p>
            <a:r>
              <a:rPr lang="en-US" b="1" dirty="0" err="1"/>
              <a:t>getchar</a:t>
            </a:r>
            <a:r>
              <a:rPr lang="en-US" b="1" dirty="0"/>
              <a:t>(): </a:t>
            </a:r>
          </a:p>
          <a:p>
            <a:r>
              <a:rPr lang="en-US" dirty="0"/>
              <a:t>The </a:t>
            </a:r>
            <a:r>
              <a:rPr lang="en-US" dirty="0" err="1"/>
              <a:t>getchar</a:t>
            </a:r>
            <a:r>
              <a:rPr lang="en-US" dirty="0"/>
              <a:t>() function is used to read only a first single character from the keyboard whether multiple characters is typed by the user and this function reads one character at one time until and unless the enter key is pressed. This function is declared in </a:t>
            </a:r>
            <a:r>
              <a:rPr lang="en-US" dirty="0" err="1"/>
              <a:t>stdio.h</a:t>
            </a:r>
            <a:r>
              <a:rPr lang="en-US" dirty="0"/>
              <a:t>(header file)</a:t>
            </a:r>
          </a:p>
          <a:p>
            <a:endParaRPr lang="en-US" dirty="0"/>
          </a:p>
          <a:p>
            <a:r>
              <a:rPr lang="en-US" dirty="0"/>
              <a:t>Syntax: </a:t>
            </a:r>
          </a:p>
          <a:p>
            <a:r>
              <a:rPr lang="en-US" dirty="0"/>
              <a:t>Variable-name = </a:t>
            </a:r>
            <a:r>
              <a:rPr lang="en-US" dirty="0" err="1"/>
              <a:t>getchar</a:t>
            </a:r>
            <a:r>
              <a:rPr lang="en-US" dirty="0"/>
              <a:t>();</a:t>
            </a:r>
            <a:endParaRPr lang="en-IN" dirty="0"/>
          </a:p>
        </p:txBody>
      </p:sp>
    </p:spTree>
    <p:extLst>
      <p:ext uri="{BB962C8B-B14F-4D97-AF65-F5344CB8AC3E}">
        <p14:creationId xmlns:p14="http://schemas.microsoft.com/office/powerpoint/2010/main" val="41077481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763B3-B952-21AA-07DB-112AF4F55239}"/>
              </a:ext>
            </a:extLst>
          </p:cNvPr>
          <p:cNvSpPr>
            <a:spLocks noGrp="1"/>
          </p:cNvSpPr>
          <p:nvPr>
            <p:ph type="title"/>
          </p:nvPr>
        </p:nvSpPr>
        <p:spPr/>
        <p:txBody>
          <a:bodyPr/>
          <a:lstStyle/>
          <a:p>
            <a:r>
              <a:rPr lang="en-IN" dirty="0"/>
              <a:t>Unformatted Input/Output functions</a:t>
            </a:r>
          </a:p>
        </p:txBody>
      </p:sp>
      <p:sp>
        <p:nvSpPr>
          <p:cNvPr id="3" name="Content Placeholder 2">
            <a:extLst>
              <a:ext uri="{FF2B5EF4-FFF2-40B4-BE49-F238E27FC236}">
                <a16:creationId xmlns:a16="http://schemas.microsoft.com/office/drawing/2014/main" id="{2B4DB93C-EAEE-29DB-933C-6F1C9CFBC306}"/>
              </a:ext>
            </a:extLst>
          </p:cNvPr>
          <p:cNvSpPr>
            <a:spLocks noGrp="1"/>
          </p:cNvSpPr>
          <p:nvPr>
            <p:ph idx="1"/>
          </p:nvPr>
        </p:nvSpPr>
        <p:spPr/>
        <p:txBody>
          <a:bodyPr/>
          <a:lstStyle/>
          <a:p>
            <a:r>
              <a:rPr lang="en-US" b="1" dirty="0" err="1"/>
              <a:t>putchar</a:t>
            </a:r>
            <a:r>
              <a:rPr lang="en-US" b="1" dirty="0"/>
              <a:t>():</a:t>
            </a:r>
          </a:p>
          <a:p>
            <a:r>
              <a:rPr lang="en-US" dirty="0"/>
              <a:t>The </a:t>
            </a:r>
            <a:r>
              <a:rPr lang="en-US" dirty="0" err="1"/>
              <a:t>putchar</a:t>
            </a:r>
            <a:r>
              <a:rPr lang="en-US" dirty="0"/>
              <a:t>() function is used to display a single character at a time by passing that character directly to it or by passing a variable that has already stored a character. This function is declared in </a:t>
            </a:r>
            <a:r>
              <a:rPr lang="en-US" dirty="0" err="1"/>
              <a:t>stdio.h</a:t>
            </a:r>
            <a:r>
              <a:rPr lang="en-US" dirty="0"/>
              <a:t>(header file) </a:t>
            </a:r>
          </a:p>
          <a:p>
            <a:endParaRPr lang="en-US" dirty="0"/>
          </a:p>
          <a:p>
            <a:r>
              <a:rPr lang="en-US" dirty="0"/>
              <a:t>Syntax: </a:t>
            </a:r>
          </a:p>
          <a:p>
            <a:r>
              <a:rPr lang="en-US" dirty="0" err="1"/>
              <a:t>putchar</a:t>
            </a:r>
            <a:r>
              <a:rPr lang="en-US" dirty="0"/>
              <a:t>(</a:t>
            </a:r>
            <a:r>
              <a:rPr lang="en-US" dirty="0" err="1"/>
              <a:t>variable_name</a:t>
            </a:r>
            <a:r>
              <a:rPr lang="en-US" dirty="0"/>
              <a:t>); </a:t>
            </a:r>
            <a:endParaRPr lang="en-IN" dirty="0"/>
          </a:p>
        </p:txBody>
      </p:sp>
    </p:spTree>
    <p:extLst>
      <p:ext uri="{BB962C8B-B14F-4D97-AF65-F5344CB8AC3E}">
        <p14:creationId xmlns:p14="http://schemas.microsoft.com/office/powerpoint/2010/main" val="21137483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763B3-B952-21AA-07DB-112AF4F55239}"/>
              </a:ext>
            </a:extLst>
          </p:cNvPr>
          <p:cNvSpPr>
            <a:spLocks noGrp="1"/>
          </p:cNvSpPr>
          <p:nvPr>
            <p:ph type="title"/>
          </p:nvPr>
        </p:nvSpPr>
        <p:spPr/>
        <p:txBody>
          <a:bodyPr/>
          <a:lstStyle/>
          <a:p>
            <a:r>
              <a:rPr lang="en-IN" dirty="0"/>
              <a:t>Unformatted Input/Output functions</a:t>
            </a:r>
          </a:p>
        </p:txBody>
      </p:sp>
      <p:sp>
        <p:nvSpPr>
          <p:cNvPr id="3" name="Content Placeholder 2">
            <a:extLst>
              <a:ext uri="{FF2B5EF4-FFF2-40B4-BE49-F238E27FC236}">
                <a16:creationId xmlns:a16="http://schemas.microsoft.com/office/drawing/2014/main" id="{2B4DB93C-EAEE-29DB-933C-6F1C9CFBC306}"/>
              </a:ext>
            </a:extLst>
          </p:cNvPr>
          <p:cNvSpPr>
            <a:spLocks noGrp="1"/>
          </p:cNvSpPr>
          <p:nvPr>
            <p:ph idx="1"/>
          </p:nvPr>
        </p:nvSpPr>
        <p:spPr/>
        <p:txBody>
          <a:bodyPr>
            <a:normAutofit/>
          </a:bodyPr>
          <a:lstStyle/>
          <a:p>
            <a:r>
              <a:rPr lang="en-US" b="1" dirty="0"/>
              <a:t>gets():</a:t>
            </a:r>
          </a:p>
          <a:p>
            <a:r>
              <a:rPr lang="en-US" dirty="0"/>
              <a:t>gets() function reads a group of characters or strings from the keyboard by the user and these characters get stored in a character array. This function allows us to write space-separated texts or strings. This function is declared in </a:t>
            </a:r>
            <a:r>
              <a:rPr lang="en-US" dirty="0" err="1"/>
              <a:t>stdio.h</a:t>
            </a:r>
            <a:r>
              <a:rPr lang="en-US" dirty="0"/>
              <a:t>(header file).</a:t>
            </a:r>
          </a:p>
          <a:p>
            <a:endParaRPr lang="en-US" dirty="0"/>
          </a:p>
          <a:p>
            <a:r>
              <a:rPr lang="en-US" dirty="0"/>
              <a:t>Syntax:</a:t>
            </a:r>
          </a:p>
          <a:p>
            <a:r>
              <a:rPr lang="en-US" dirty="0"/>
              <a:t>char str[length of string in number]; //Declare a char type variable of any length </a:t>
            </a:r>
          </a:p>
          <a:p>
            <a:r>
              <a:rPr lang="en-US" dirty="0"/>
              <a:t>gets(str); </a:t>
            </a:r>
            <a:endParaRPr lang="en-IN" dirty="0"/>
          </a:p>
        </p:txBody>
      </p:sp>
    </p:spTree>
    <p:extLst>
      <p:ext uri="{BB962C8B-B14F-4D97-AF65-F5344CB8AC3E}">
        <p14:creationId xmlns:p14="http://schemas.microsoft.com/office/powerpoint/2010/main" val="28246420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763B3-B952-21AA-07DB-112AF4F55239}"/>
              </a:ext>
            </a:extLst>
          </p:cNvPr>
          <p:cNvSpPr>
            <a:spLocks noGrp="1"/>
          </p:cNvSpPr>
          <p:nvPr>
            <p:ph type="title"/>
          </p:nvPr>
        </p:nvSpPr>
        <p:spPr/>
        <p:txBody>
          <a:bodyPr/>
          <a:lstStyle/>
          <a:p>
            <a:r>
              <a:rPr lang="en-IN" dirty="0"/>
              <a:t>Unformatted Input/Output functions</a:t>
            </a:r>
          </a:p>
        </p:txBody>
      </p:sp>
      <p:sp>
        <p:nvSpPr>
          <p:cNvPr id="3" name="Content Placeholder 2">
            <a:extLst>
              <a:ext uri="{FF2B5EF4-FFF2-40B4-BE49-F238E27FC236}">
                <a16:creationId xmlns:a16="http://schemas.microsoft.com/office/drawing/2014/main" id="{2B4DB93C-EAEE-29DB-933C-6F1C9CFBC306}"/>
              </a:ext>
            </a:extLst>
          </p:cNvPr>
          <p:cNvSpPr>
            <a:spLocks noGrp="1"/>
          </p:cNvSpPr>
          <p:nvPr>
            <p:ph idx="1"/>
          </p:nvPr>
        </p:nvSpPr>
        <p:spPr/>
        <p:txBody>
          <a:bodyPr/>
          <a:lstStyle/>
          <a:p>
            <a:r>
              <a:rPr lang="en-US" b="1" dirty="0"/>
              <a:t>puts():</a:t>
            </a:r>
          </a:p>
          <a:p>
            <a:r>
              <a:rPr lang="en-US" dirty="0"/>
              <a:t>In C programming puts() function is used to display a group of characters or strings which is already stored in a character array. This function is declared in </a:t>
            </a:r>
            <a:r>
              <a:rPr lang="en-US" dirty="0" err="1"/>
              <a:t>stdio.h</a:t>
            </a:r>
            <a:r>
              <a:rPr lang="en-US" dirty="0"/>
              <a:t>(header file).</a:t>
            </a:r>
          </a:p>
          <a:p>
            <a:endParaRPr lang="en-US" dirty="0"/>
          </a:p>
          <a:p>
            <a:r>
              <a:rPr lang="en-US" dirty="0"/>
              <a:t>Syntax:  </a:t>
            </a:r>
          </a:p>
          <a:p>
            <a:r>
              <a:rPr lang="en-US" dirty="0"/>
              <a:t>puts(</a:t>
            </a:r>
            <a:r>
              <a:rPr lang="en-US" dirty="0" err="1"/>
              <a:t>identifier_name</a:t>
            </a:r>
            <a:r>
              <a:rPr lang="en-US" dirty="0"/>
              <a:t> );</a:t>
            </a:r>
            <a:endParaRPr lang="en-IN" dirty="0"/>
          </a:p>
        </p:txBody>
      </p:sp>
    </p:spTree>
    <p:extLst>
      <p:ext uri="{BB962C8B-B14F-4D97-AF65-F5344CB8AC3E}">
        <p14:creationId xmlns:p14="http://schemas.microsoft.com/office/powerpoint/2010/main" val="21350318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763B3-B952-21AA-07DB-112AF4F55239}"/>
              </a:ext>
            </a:extLst>
          </p:cNvPr>
          <p:cNvSpPr>
            <a:spLocks noGrp="1"/>
          </p:cNvSpPr>
          <p:nvPr>
            <p:ph type="title"/>
          </p:nvPr>
        </p:nvSpPr>
        <p:spPr/>
        <p:txBody>
          <a:bodyPr/>
          <a:lstStyle/>
          <a:p>
            <a:r>
              <a:rPr lang="en-IN" dirty="0"/>
              <a:t>Unformatted Input/Output functions</a:t>
            </a:r>
          </a:p>
        </p:txBody>
      </p:sp>
      <p:sp>
        <p:nvSpPr>
          <p:cNvPr id="3" name="Content Placeholder 2">
            <a:extLst>
              <a:ext uri="{FF2B5EF4-FFF2-40B4-BE49-F238E27FC236}">
                <a16:creationId xmlns:a16="http://schemas.microsoft.com/office/drawing/2014/main" id="{2B4DB93C-EAEE-29DB-933C-6F1C9CFBC306}"/>
              </a:ext>
            </a:extLst>
          </p:cNvPr>
          <p:cNvSpPr>
            <a:spLocks noGrp="1"/>
          </p:cNvSpPr>
          <p:nvPr>
            <p:ph idx="1"/>
          </p:nvPr>
        </p:nvSpPr>
        <p:spPr/>
        <p:txBody>
          <a:bodyPr/>
          <a:lstStyle/>
          <a:p>
            <a:r>
              <a:rPr lang="en-US" b="1" dirty="0" err="1"/>
              <a:t>putch</a:t>
            </a:r>
            <a:r>
              <a:rPr lang="en-US" b="1" dirty="0"/>
              <a:t>():</a:t>
            </a:r>
          </a:p>
          <a:p>
            <a:r>
              <a:rPr lang="en-US" dirty="0" err="1"/>
              <a:t>putch</a:t>
            </a:r>
            <a:r>
              <a:rPr lang="en-US" dirty="0"/>
              <a:t>() function is used to display a single character which is given by the user and that character prints at the current cursor location. This function is declared in </a:t>
            </a:r>
            <a:r>
              <a:rPr lang="en-US" dirty="0" err="1"/>
              <a:t>conio.h</a:t>
            </a:r>
            <a:r>
              <a:rPr lang="en-US" dirty="0"/>
              <a:t>(header file)</a:t>
            </a:r>
          </a:p>
          <a:p>
            <a:endParaRPr lang="en-US" dirty="0"/>
          </a:p>
          <a:p>
            <a:r>
              <a:rPr lang="en-US" dirty="0"/>
              <a:t>Syntax</a:t>
            </a:r>
            <a:r>
              <a:rPr lang="en-US"/>
              <a:t>:     </a:t>
            </a:r>
            <a:endParaRPr lang="en-US" dirty="0"/>
          </a:p>
          <a:p>
            <a:r>
              <a:rPr lang="en-US" dirty="0" err="1"/>
              <a:t>putch</a:t>
            </a:r>
            <a:r>
              <a:rPr lang="en-US" dirty="0"/>
              <a:t>(</a:t>
            </a:r>
            <a:r>
              <a:rPr lang="en-US" dirty="0" err="1"/>
              <a:t>variable_name</a:t>
            </a:r>
            <a:r>
              <a:rPr lang="en-US" dirty="0"/>
              <a:t>); </a:t>
            </a:r>
            <a:endParaRPr lang="en-IN" dirty="0"/>
          </a:p>
        </p:txBody>
      </p:sp>
    </p:spTree>
    <p:extLst>
      <p:ext uri="{BB962C8B-B14F-4D97-AF65-F5344CB8AC3E}">
        <p14:creationId xmlns:p14="http://schemas.microsoft.com/office/powerpoint/2010/main" val="786958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3882A-33A4-62CC-88E7-5E1095736893}"/>
              </a:ext>
            </a:extLst>
          </p:cNvPr>
          <p:cNvSpPr>
            <a:spLocks noGrp="1"/>
          </p:cNvSpPr>
          <p:nvPr>
            <p:ph type="title"/>
          </p:nvPr>
        </p:nvSpPr>
        <p:spPr/>
        <p:txBody>
          <a:bodyPr/>
          <a:lstStyle/>
          <a:p>
            <a:r>
              <a:rPr lang="en-IN" dirty="0"/>
              <a:t>Alphabets, Digits and White Spaces</a:t>
            </a:r>
          </a:p>
        </p:txBody>
      </p:sp>
      <p:pic>
        <p:nvPicPr>
          <p:cNvPr id="5" name="Content Placeholder 4">
            <a:extLst>
              <a:ext uri="{FF2B5EF4-FFF2-40B4-BE49-F238E27FC236}">
                <a16:creationId xmlns:a16="http://schemas.microsoft.com/office/drawing/2014/main" id="{9953C31F-DEA8-7ADA-4C69-035513140C79}"/>
              </a:ext>
            </a:extLst>
          </p:cNvPr>
          <p:cNvPicPr>
            <a:picLocks noGrp="1" noChangeAspect="1"/>
          </p:cNvPicPr>
          <p:nvPr>
            <p:ph idx="1"/>
          </p:nvPr>
        </p:nvPicPr>
        <p:blipFill>
          <a:blip r:embed="rId2"/>
          <a:stretch>
            <a:fillRect/>
          </a:stretch>
        </p:blipFill>
        <p:spPr>
          <a:xfrm>
            <a:off x="2700872" y="1837299"/>
            <a:ext cx="6790255" cy="4453634"/>
          </a:xfrm>
          <a:prstGeom prst="rect">
            <a:avLst/>
          </a:prstGeom>
        </p:spPr>
      </p:pic>
    </p:spTree>
    <p:extLst>
      <p:ext uri="{BB962C8B-B14F-4D97-AF65-F5344CB8AC3E}">
        <p14:creationId xmlns:p14="http://schemas.microsoft.com/office/powerpoint/2010/main" val="1807178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9B80-0FCE-777C-DF71-ACA97BA200E3}"/>
              </a:ext>
            </a:extLst>
          </p:cNvPr>
          <p:cNvSpPr>
            <a:spLocks noGrp="1"/>
          </p:cNvSpPr>
          <p:nvPr>
            <p:ph type="title"/>
          </p:nvPr>
        </p:nvSpPr>
        <p:spPr/>
        <p:txBody>
          <a:bodyPr/>
          <a:lstStyle/>
          <a:p>
            <a:r>
              <a:rPr lang="en-IN" dirty="0"/>
              <a:t>Special characters</a:t>
            </a:r>
          </a:p>
        </p:txBody>
      </p:sp>
      <p:pic>
        <p:nvPicPr>
          <p:cNvPr id="4" name="Content Placeholder 3">
            <a:extLst>
              <a:ext uri="{FF2B5EF4-FFF2-40B4-BE49-F238E27FC236}">
                <a16:creationId xmlns:a16="http://schemas.microsoft.com/office/drawing/2014/main" id="{E7FE70C9-83CD-1595-1604-7D2508B1F357}"/>
              </a:ext>
            </a:extLst>
          </p:cNvPr>
          <p:cNvPicPr>
            <a:picLocks noGrp="1" noChangeAspect="1"/>
          </p:cNvPicPr>
          <p:nvPr>
            <p:ph idx="1"/>
          </p:nvPr>
        </p:nvPicPr>
        <p:blipFill>
          <a:blip r:embed="rId2"/>
          <a:stretch>
            <a:fillRect/>
          </a:stretch>
        </p:blipFill>
        <p:spPr>
          <a:xfrm>
            <a:off x="2689730" y="1839637"/>
            <a:ext cx="6873500" cy="4286990"/>
          </a:xfrm>
          <a:prstGeom prst="rect">
            <a:avLst/>
          </a:prstGeom>
        </p:spPr>
      </p:pic>
    </p:spTree>
    <p:extLst>
      <p:ext uri="{BB962C8B-B14F-4D97-AF65-F5344CB8AC3E}">
        <p14:creationId xmlns:p14="http://schemas.microsoft.com/office/powerpoint/2010/main" val="1843509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54851-1804-9D7C-6559-165FA9FEF49B}"/>
              </a:ext>
            </a:extLst>
          </p:cNvPr>
          <p:cNvSpPr>
            <a:spLocks noGrp="1"/>
          </p:cNvSpPr>
          <p:nvPr>
            <p:ph type="title"/>
          </p:nvPr>
        </p:nvSpPr>
        <p:spPr/>
        <p:txBody>
          <a:bodyPr/>
          <a:lstStyle/>
          <a:p>
            <a:r>
              <a:rPr lang="en-IN" dirty="0"/>
              <a:t>Data types in C</a:t>
            </a:r>
          </a:p>
        </p:txBody>
      </p:sp>
      <p:sp>
        <p:nvSpPr>
          <p:cNvPr id="3" name="Content Placeholder 2">
            <a:extLst>
              <a:ext uri="{FF2B5EF4-FFF2-40B4-BE49-F238E27FC236}">
                <a16:creationId xmlns:a16="http://schemas.microsoft.com/office/drawing/2014/main" id="{197777F8-F50E-0445-5FE4-CF7D9E210908}"/>
              </a:ext>
            </a:extLst>
          </p:cNvPr>
          <p:cNvSpPr>
            <a:spLocks noGrp="1"/>
          </p:cNvSpPr>
          <p:nvPr>
            <p:ph idx="1"/>
          </p:nvPr>
        </p:nvSpPr>
        <p:spPr/>
        <p:txBody>
          <a:bodyPr/>
          <a:lstStyle/>
          <a:p>
            <a:pPr>
              <a:spcBef>
                <a:spcPts val="600"/>
              </a:spcBef>
              <a:spcAft>
                <a:spcPts val="0"/>
              </a:spcAft>
              <a:buFont typeface="Wingdings" panose="05000000000000000000" pitchFamily="2" charset="2"/>
              <a:buChar char="q"/>
            </a:pPr>
            <a:r>
              <a:rPr lang="en-US" dirty="0"/>
              <a:t>Each variable in C has an associated data type. </a:t>
            </a:r>
          </a:p>
          <a:p>
            <a:pPr>
              <a:spcBef>
                <a:spcPts val="600"/>
              </a:spcBef>
              <a:spcAft>
                <a:spcPts val="0"/>
              </a:spcAft>
              <a:buFont typeface="Wingdings" panose="05000000000000000000" pitchFamily="2" charset="2"/>
              <a:buChar char="q"/>
            </a:pPr>
            <a:r>
              <a:rPr lang="en-US" dirty="0"/>
              <a:t>Each data type requires different amounts of memory and has some specific operations which can be performed over it. </a:t>
            </a:r>
          </a:p>
          <a:p>
            <a:pPr>
              <a:spcBef>
                <a:spcPts val="600"/>
              </a:spcBef>
              <a:spcAft>
                <a:spcPts val="0"/>
              </a:spcAft>
              <a:buFont typeface="Wingdings" panose="05000000000000000000" pitchFamily="2" charset="2"/>
              <a:buChar char="q"/>
            </a:pPr>
            <a:r>
              <a:rPr lang="en-US" dirty="0"/>
              <a:t>It specifies the type of data that the variable can store like integer, character, floating, double, etc. </a:t>
            </a:r>
          </a:p>
          <a:p>
            <a:pPr>
              <a:spcBef>
                <a:spcPts val="600"/>
              </a:spcBef>
              <a:spcAft>
                <a:spcPts val="0"/>
              </a:spcAft>
              <a:buFont typeface="Wingdings" panose="05000000000000000000" pitchFamily="2" charset="2"/>
              <a:buChar char="q"/>
            </a:pPr>
            <a:r>
              <a:rPr lang="en-US" dirty="0"/>
              <a:t>The data type is a collection of data with values having fixed values, meaning as well as its characteristics.</a:t>
            </a:r>
          </a:p>
          <a:p>
            <a:pPr>
              <a:spcBef>
                <a:spcPts val="600"/>
              </a:spcBef>
              <a:spcAft>
                <a:spcPts val="0"/>
              </a:spcAft>
              <a:buFont typeface="Wingdings" panose="05000000000000000000" pitchFamily="2" charset="2"/>
              <a:buChar char="q"/>
            </a:pPr>
            <a:endParaRPr lang="en-US" dirty="0"/>
          </a:p>
          <a:p>
            <a:pPr>
              <a:buFont typeface="Wingdings" panose="05000000000000000000" pitchFamily="2" charset="2"/>
              <a:buChar char="q"/>
            </a:pPr>
            <a:endParaRPr lang="en-IN" dirty="0"/>
          </a:p>
        </p:txBody>
      </p:sp>
      <p:graphicFrame>
        <p:nvGraphicFramePr>
          <p:cNvPr id="5" name="Table 5">
            <a:extLst>
              <a:ext uri="{FF2B5EF4-FFF2-40B4-BE49-F238E27FC236}">
                <a16:creationId xmlns:a16="http://schemas.microsoft.com/office/drawing/2014/main" id="{518531D1-6951-D7E5-FD17-6ECB55CF69CF}"/>
              </a:ext>
            </a:extLst>
          </p:cNvPr>
          <p:cNvGraphicFramePr>
            <a:graphicFrameLocks noGrp="1"/>
          </p:cNvGraphicFramePr>
          <p:nvPr>
            <p:extLst>
              <p:ext uri="{D42A27DB-BD31-4B8C-83A1-F6EECF244321}">
                <p14:modId xmlns:p14="http://schemas.microsoft.com/office/powerpoint/2010/main" val="475142130"/>
              </p:ext>
            </p:extLst>
          </p:nvPr>
        </p:nvGraphicFramePr>
        <p:xfrm>
          <a:off x="1097280" y="3857413"/>
          <a:ext cx="9902414" cy="2426847"/>
        </p:xfrm>
        <a:graphic>
          <a:graphicData uri="http://schemas.openxmlformats.org/drawingml/2006/table">
            <a:tbl>
              <a:tblPr firstRow="1" bandRow="1">
                <a:tableStyleId>{5C22544A-7EE6-4342-B048-85BDC9FD1C3A}</a:tableStyleId>
              </a:tblPr>
              <a:tblGrid>
                <a:gridCol w="2004508">
                  <a:extLst>
                    <a:ext uri="{9D8B030D-6E8A-4147-A177-3AD203B41FA5}">
                      <a16:colId xmlns:a16="http://schemas.microsoft.com/office/drawing/2014/main" val="3861233349"/>
                    </a:ext>
                  </a:extLst>
                </a:gridCol>
                <a:gridCol w="7897906">
                  <a:extLst>
                    <a:ext uri="{9D8B030D-6E8A-4147-A177-3AD203B41FA5}">
                      <a16:colId xmlns:a16="http://schemas.microsoft.com/office/drawing/2014/main" val="1666714627"/>
                    </a:ext>
                  </a:extLst>
                </a:gridCol>
              </a:tblGrid>
              <a:tr h="440696">
                <a:tc>
                  <a:txBody>
                    <a:bodyPr/>
                    <a:lstStyle/>
                    <a:p>
                      <a:r>
                        <a:rPr lang="en-IN" sz="1400" dirty="0"/>
                        <a:t>Data type</a:t>
                      </a:r>
                    </a:p>
                  </a:txBody>
                  <a:tcPr/>
                </a:tc>
                <a:tc>
                  <a:txBody>
                    <a:bodyPr/>
                    <a:lstStyle/>
                    <a:p>
                      <a:r>
                        <a:rPr lang="en-IN" sz="1400" dirty="0"/>
                        <a:t>Description</a:t>
                      </a:r>
                    </a:p>
                  </a:txBody>
                  <a:tcPr/>
                </a:tc>
                <a:extLst>
                  <a:ext uri="{0D108BD9-81ED-4DB2-BD59-A6C34878D82A}">
                    <a16:rowId xmlns:a16="http://schemas.microsoft.com/office/drawing/2014/main" val="2620354692"/>
                  </a:ext>
                </a:extLst>
              </a:tr>
              <a:tr h="440696">
                <a:tc>
                  <a:txBody>
                    <a:bodyPr/>
                    <a:lstStyle/>
                    <a:p>
                      <a:pPr algn="l" fontAlgn="base"/>
                      <a:r>
                        <a:rPr lang="en-IN" sz="1400" b="0" dirty="0">
                          <a:effectLst/>
                        </a:rPr>
                        <a:t>Primitive Data Types</a:t>
                      </a:r>
                    </a:p>
                  </a:txBody>
                  <a:tcPr marL="63500" marR="63500" marT="88900" marB="88900" anchor="ctr"/>
                </a:tc>
                <a:tc>
                  <a:txBody>
                    <a:bodyPr/>
                    <a:lstStyle/>
                    <a:p>
                      <a:pPr algn="l" fontAlgn="base"/>
                      <a:r>
                        <a:rPr lang="en-US" sz="1400" b="0">
                          <a:effectLst/>
                        </a:rPr>
                        <a:t>Arithmetic types can be further classified into integer and floating data types.</a:t>
                      </a:r>
                    </a:p>
                  </a:txBody>
                  <a:tcPr marL="63500" marR="63500" marT="88900" marB="88900" anchor="ctr"/>
                </a:tc>
                <a:extLst>
                  <a:ext uri="{0D108BD9-81ED-4DB2-BD59-A6C34878D82A}">
                    <a16:rowId xmlns:a16="http://schemas.microsoft.com/office/drawing/2014/main" val="3876242017"/>
                  </a:ext>
                </a:extLst>
              </a:tr>
              <a:tr h="664063">
                <a:tc>
                  <a:txBody>
                    <a:bodyPr/>
                    <a:lstStyle/>
                    <a:p>
                      <a:pPr algn="l" fontAlgn="base"/>
                      <a:r>
                        <a:rPr lang="en-IN" sz="1400" b="0">
                          <a:effectLst/>
                        </a:rPr>
                        <a:t>Void Types</a:t>
                      </a:r>
                    </a:p>
                  </a:txBody>
                  <a:tcPr marL="63500" marR="63500" marT="88900" marB="88900" anchor="ctr"/>
                </a:tc>
                <a:tc>
                  <a:txBody>
                    <a:bodyPr/>
                    <a:lstStyle/>
                    <a:p>
                      <a:pPr algn="l" fontAlgn="base"/>
                      <a:r>
                        <a:rPr lang="en-US" sz="1400" b="0" dirty="0">
                          <a:effectLst/>
                        </a:rPr>
                        <a:t>The data type has no value or operator and it does not provide a result to its caller. But void comes under Primitive data types.</a:t>
                      </a:r>
                    </a:p>
                  </a:txBody>
                  <a:tcPr marL="63500" marR="63500" marT="88900" marB="88900" anchor="ctr"/>
                </a:tc>
                <a:extLst>
                  <a:ext uri="{0D108BD9-81ED-4DB2-BD59-A6C34878D82A}">
                    <a16:rowId xmlns:a16="http://schemas.microsoft.com/office/drawing/2014/main" val="2668052467"/>
                  </a:ext>
                </a:extLst>
              </a:tr>
              <a:tr h="440696">
                <a:tc>
                  <a:txBody>
                    <a:bodyPr/>
                    <a:lstStyle/>
                    <a:p>
                      <a:pPr algn="l" fontAlgn="base"/>
                      <a:r>
                        <a:rPr lang="en-IN" sz="1400" b="0">
                          <a:effectLst/>
                        </a:rPr>
                        <a:t>User Defined DataTypes</a:t>
                      </a:r>
                    </a:p>
                  </a:txBody>
                  <a:tcPr marL="63500" marR="63500" marT="88900" marB="88900" anchor="ctr"/>
                </a:tc>
                <a:tc>
                  <a:txBody>
                    <a:bodyPr/>
                    <a:lstStyle/>
                    <a:p>
                      <a:pPr algn="l" fontAlgn="base"/>
                      <a:r>
                        <a:rPr lang="en-US" sz="1400" b="0">
                          <a:effectLst/>
                        </a:rPr>
                        <a:t>It is mainly used to assign names to integral constants, which make a program easy to read and maintain</a:t>
                      </a:r>
                    </a:p>
                  </a:txBody>
                  <a:tcPr marL="63500" marR="63500" marT="88900" marB="88900" anchor="ctr"/>
                </a:tc>
                <a:extLst>
                  <a:ext uri="{0D108BD9-81ED-4DB2-BD59-A6C34878D82A}">
                    <a16:rowId xmlns:a16="http://schemas.microsoft.com/office/drawing/2014/main" val="1101976776"/>
                  </a:ext>
                </a:extLst>
              </a:tr>
              <a:tr h="440696">
                <a:tc>
                  <a:txBody>
                    <a:bodyPr/>
                    <a:lstStyle/>
                    <a:p>
                      <a:pPr algn="l" fontAlgn="base"/>
                      <a:r>
                        <a:rPr lang="en-IN" sz="1400" b="0">
                          <a:effectLst/>
                        </a:rPr>
                        <a:t>Derived types</a:t>
                      </a:r>
                    </a:p>
                  </a:txBody>
                  <a:tcPr marL="63500" marR="63500" marT="88900" marB="88900" anchor="ctr"/>
                </a:tc>
                <a:tc>
                  <a:txBody>
                    <a:bodyPr/>
                    <a:lstStyle/>
                    <a:p>
                      <a:pPr algn="l" fontAlgn="base"/>
                      <a:r>
                        <a:rPr lang="en-US" sz="1400" b="0" dirty="0">
                          <a:effectLst/>
                        </a:rPr>
                        <a:t>The data types that are derived from the primitive or built-in datatypes are referred to as Derived Data Types.</a:t>
                      </a:r>
                    </a:p>
                  </a:txBody>
                  <a:tcPr marL="63500" marR="63500" marT="88900" marB="88900" anchor="ctr"/>
                </a:tc>
                <a:extLst>
                  <a:ext uri="{0D108BD9-81ED-4DB2-BD59-A6C34878D82A}">
                    <a16:rowId xmlns:a16="http://schemas.microsoft.com/office/drawing/2014/main" val="2717526538"/>
                  </a:ext>
                </a:extLst>
              </a:tr>
            </a:tbl>
          </a:graphicData>
        </a:graphic>
      </p:graphicFrame>
    </p:spTree>
    <p:extLst>
      <p:ext uri="{BB962C8B-B14F-4D97-AF65-F5344CB8AC3E}">
        <p14:creationId xmlns:p14="http://schemas.microsoft.com/office/powerpoint/2010/main" val="189195104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3E90F7E6F3A3A40AE2F7FE9153D9A05" ma:contentTypeVersion="11" ma:contentTypeDescription="Create a new document." ma:contentTypeScope="" ma:versionID="31a859f50f31efb4c63059e76688939c">
  <xsd:schema xmlns:xsd="http://www.w3.org/2001/XMLSchema" xmlns:xs="http://www.w3.org/2001/XMLSchema" xmlns:p="http://schemas.microsoft.com/office/2006/metadata/properties" xmlns:ns3="3a05116c-193f-4ea6-8b23-5586116b74fd" xmlns:ns4="93d72882-8964-47da-af43-ff9d1791208b" targetNamespace="http://schemas.microsoft.com/office/2006/metadata/properties" ma:root="true" ma:fieldsID="0e38a53a5097217ba16dbbf3310ec0d6" ns3:_="" ns4:_="">
    <xsd:import namespace="3a05116c-193f-4ea6-8b23-5586116b74fd"/>
    <xsd:import namespace="93d72882-8964-47da-af43-ff9d1791208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DateTaken" minOccurs="0"/>
                <xsd:element ref="ns4:MediaLengthInSeconds"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05116c-193f-4ea6-8b23-5586116b74f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3d72882-8964-47da-af43-ff9d1791208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5CEBF45-29EB-404E-BECD-4D47096957C1}">
  <ds:schemaRefs>
    <ds:schemaRef ds:uri="http://schemas.microsoft.com/sharepoint/v3/contenttype/forms"/>
  </ds:schemaRefs>
</ds:datastoreItem>
</file>

<file path=customXml/itemProps2.xml><?xml version="1.0" encoding="utf-8"?>
<ds:datastoreItem xmlns:ds="http://schemas.openxmlformats.org/officeDocument/2006/customXml" ds:itemID="{806E5795-951C-4199-9B88-72AB7CD077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a05116c-193f-4ea6-8b23-5586116b74fd"/>
    <ds:schemaRef ds:uri="93d72882-8964-47da-af43-ff9d1791208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138602-84C0-40D5-97AA-E893DC41B6D1}">
  <ds:schemaRefs>
    <ds:schemaRef ds:uri="http://www.w3.org/XML/1998/namespace"/>
    <ds:schemaRef ds:uri="http://schemas.microsoft.com/office/2006/metadata/properties"/>
    <ds:schemaRef ds:uri="http://purl.org/dc/dcmitype/"/>
    <ds:schemaRef ds:uri="http://purl.org/dc/terms/"/>
    <ds:schemaRef ds:uri="http://schemas.openxmlformats.org/package/2006/metadata/core-properties"/>
    <ds:schemaRef ds:uri="http://purl.org/dc/elements/1.1/"/>
    <ds:schemaRef ds:uri="http://schemas.microsoft.com/office/2006/documentManagement/types"/>
    <ds:schemaRef ds:uri="3a05116c-193f-4ea6-8b23-5586116b74fd"/>
    <ds:schemaRef ds:uri="http://schemas.microsoft.com/office/infopath/2007/PartnerControls"/>
    <ds:schemaRef ds:uri="93d72882-8964-47da-af43-ff9d1791208b"/>
  </ds:schemaRefs>
</ds:datastoreItem>
</file>

<file path=docProps/app.xml><?xml version="1.0" encoding="utf-8"?>
<Properties xmlns="http://schemas.openxmlformats.org/officeDocument/2006/extended-properties" xmlns:vt="http://schemas.openxmlformats.org/officeDocument/2006/docPropsVTypes">
  <Template>Retrospect</Template>
  <TotalTime>333</TotalTime>
  <Words>4117</Words>
  <Application>Microsoft Office PowerPoint</Application>
  <PresentationFormat>Widescreen</PresentationFormat>
  <Paragraphs>434</Paragraphs>
  <Slides>66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66</vt:i4>
      </vt:variant>
    </vt:vector>
  </HeadingPairs>
  <TitlesOfParts>
    <vt:vector size="71" baseType="lpstr">
      <vt:lpstr>Arial</vt:lpstr>
      <vt:lpstr>Calibri</vt:lpstr>
      <vt:lpstr>Garamond</vt:lpstr>
      <vt:lpstr>Wingdings</vt:lpstr>
      <vt:lpstr>Retrospect</vt:lpstr>
      <vt:lpstr>Basics of C and control structures</vt:lpstr>
      <vt:lpstr>Program development in C</vt:lpstr>
      <vt:lpstr>Problem Definition and Problem Analysis</vt:lpstr>
      <vt:lpstr>Algorithm Development and Coding &amp; Documentation</vt:lpstr>
      <vt:lpstr>Testing &amp; Debugging and Maintenance</vt:lpstr>
      <vt:lpstr>Character Set In C</vt:lpstr>
      <vt:lpstr>Alphabets, Digits and White Spaces</vt:lpstr>
      <vt:lpstr>Special characters</vt:lpstr>
      <vt:lpstr>Data types in C</vt:lpstr>
      <vt:lpstr>Data types</vt:lpstr>
      <vt:lpstr>Primary Data type</vt:lpstr>
      <vt:lpstr>Primary Data type</vt:lpstr>
      <vt:lpstr>Variables in C</vt:lpstr>
      <vt:lpstr>Constants in C</vt:lpstr>
      <vt:lpstr>Expressions in C</vt:lpstr>
      <vt:lpstr>Arithmetic Expressions</vt:lpstr>
      <vt:lpstr>Operators Precedence and Associativity</vt:lpstr>
      <vt:lpstr>Relational Expressions</vt:lpstr>
      <vt:lpstr>Logical Expressions</vt:lpstr>
      <vt:lpstr>Conditional Expressions</vt:lpstr>
      <vt:lpstr>Unary operators in C</vt:lpstr>
      <vt:lpstr>Operators in C</vt:lpstr>
      <vt:lpstr>C Arithmetic Operators</vt:lpstr>
      <vt:lpstr>C Assignment Operators</vt:lpstr>
      <vt:lpstr>C Relational Operators</vt:lpstr>
      <vt:lpstr>C Logical Operators</vt:lpstr>
      <vt:lpstr>C Bitwise Operators</vt:lpstr>
      <vt:lpstr>Other C Operators</vt:lpstr>
      <vt:lpstr>if...else Statement in C</vt:lpstr>
      <vt:lpstr>if...else Statement in C</vt:lpstr>
      <vt:lpstr>C if...else Ladder</vt:lpstr>
      <vt:lpstr>Nested if...else</vt:lpstr>
      <vt:lpstr>Loops in C</vt:lpstr>
      <vt:lpstr>for Loop in C</vt:lpstr>
      <vt:lpstr>Flow chart for Loop in C</vt:lpstr>
      <vt:lpstr>while loop in C</vt:lpstr>
      <vt:lpstr>Flowchart of while loop in C</vt:lpstr>
      <vt:lpstr>do...while loop in C</vt:lpstr>
      <vt:lpstr>do...while loop in C</vt:lpstr>
      <vt:lpstr>Flowchart of do...while loop in C</vt:lpstr>
      <vt:lpstr>break and continue in C</vt:lpstr>
      <vt:lpstr>break and continue in C</vt:lpstr>
      <vt:lpstr>switch statement in C</vt:lpstr>
      <vt:lpstr>switch statement in C</vt:lpstr>
      <vt:lpstr>Flowchart of switch statement in C</vt:lpstr>
      <vt:lpstr>C goto Statement</vt:lpstr>
      <vt:lpstr>Return Statement</vt:lpstr>
      <vt:lpstr>Methods not returning a value</vt:lpstr>
      <vt:lpstr>Type Conversion in C</vt:lpstr>
      <vt:lpstr>Implicit Type Conversion</vt:lpstr>
      <vt:lpstr>Explicit Type Conversion</vt:lpstr>
      <vt:lpstr>Designing Structured Programs in C</vt:lpstr>
      <vt:lpstr>Formatted Input/Output functions in C</vt:lpstr>
      <vt:lpstr>Format Specifiers</vt:lpstr>
      <vt:lpstr>Some of the formatted I/O functions</vt:lpstr>
      <vt:lpstr>Some of the formatted I/O functions</vt:lpstr>
      <vt:lpstr>Some of the formatted I/O functions</vt:lpstr>
      <vt:lpstr>Some of the formatted I/O functions</vt:lpstr>
      <vt:lpstr>Unformatted Input/Output functions</vt:lpstr>
      <vt:lpstr>Unformatted Input/Output functions</vt:lpstr>
      <vt:lpstr>Unformatted Input/Output functions</vt:lpstr>
      <vt:lpstr>Unformatted Input/Output functions</vt:lpstr>
      <vt:lpstr>Unformatted Input/Output functions</vt:lpstr>
      <vt:lpstr>Unformatted Input/Output functions</vt:lpstr>
      <vt:lpstr>Unformatted Input/Output functions</vt:lpstr>
      <vt:lpstr>Unformatted Input/Output 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C and control structures</dc:title>
  <dc:creator>Bhawani Shankar Sahu</dc:creator>
  <cp:lastModifiedBy>Bhawani Shankar Sahu</cp:lastModifiedBy>
  <cp:revision>1</cp:revision>
  <dcterms:created xsi:type="dcterms:W3CDTF">2022-10-31T17:34:19Z</dcterms:created>
  <dcterms:modified xsi:type="dcterms:W3CDTF">2022-11-02T02:30:48Z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0x01010043E90F7E6F3A3A40AE2F7FE9153D9A05</vt:lpwstr>
  </property>
</Properties>
</file>