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2" r:id="rId3"/>
    <p:sldId id="273" r:id="rId4"/>
    <p:sldId id="274" r:id="rId5"/>
    <p:sldId id="282" r:id="rId6"/>
    <p:sldId id="275" r:id="rId7"/>
    <p:sldId id="276" r:id="rId8"/>
    <p:sldId id="277" r:id="rId9"/>
    <p:sldId id="278" r:id="rId10"/>
    <p:sldId id="279" r:id="rId11"/>
    <p:sldId id="280" r:id="rId12"/>
    <p:sldId id="281" r:id="rId13"/>
    <p:sldId id="283" r:id="rId14"/>
    <p:sldId id="284" r:id="rId15"/>
    <p:sldId id="28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EA7008-FD33-414C-A280-78630A743E89}" v="28" dt="2022-11-03T06:02:45.7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41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wani Shankar Sahu" userId="e5f9bc2e-d4bb-415b-bd8a-e25372d6a074" providerId="ADAL" clId="{79EA7008-FD33-414C-A280-78630A743E89}"/>
    <pc:docChg chg="undo custSel addSld delSld modSld sldOrd">
      <pc:chgData name="Bhawani Shankar Sahu" userId="e5f9bc2e-d4bb-415b-bd8a-e25372d6a074" providerId="ADAL" clId="{79EA7008-FD33-414C-A280-78630A743E89}" dt="2022-11-03T08:45:03.550" v="329" actId="20577"/>
      <pc:docMkLst>
        <pc:docMk/>
      </pc:docMkLst>
      <pc:sldChg chg="modSp mod">
        <pc:chgData name="Bhawani Shankar Sahu" userId="e5f9bc2e-d4bb-415b-bd8a-e25372d6a074" providerId="ADAL" clId="{79EA7008-FD33-414C-A280-78630A743E89}" dt="2022-11-03T08:45:03.550" v="329" actId="20577"/>
        <pc:sldMkLst>
          <pc:docMk/>
          <pc:sldMk cId="1831676524" sldId="274"/>
        </pc:sldMkLst>
        <pc:spChg chg="mod">
          <ac:chgData name="Bhawani Shankar Sahu" userId="e5f9bc2e-d4bb-415b-bd8a-e25372d6a074" providerId="ADAL" clId="{79EA7008-FD33-414C-A280-78630A743E89}" dt="2022-11-03T08:45:03.550" v="329" actId="20577"/>
          <ac:spMkLst>
            <pc:docMk/>
            <pc:sldMk cId="1831676524" sldId="274"/>
            <ac:spMk id="3" creationId="{DB519265-FCAD-1749-B6F1-221A934C32BD}"/>
          </ac:spMkLst>
        </pc:spChg>
      </pc:sldChg>
      <pc:sldChg chg="modSp new mod ord">
        <pc:chgData name="Bhawani Shankar Sahu" userId="e5f9bc2e-d4bb-415b-bd8a-e25372d6a074" providerId="ADAL" clId="{79EA7008-FD33-414C-A280-78630A743E89}" dt="2022-11-02T18:49:32.202" v="14" actId="20577"/>
        <pc:sldMkLst>
          <pc:docMk/>
          <pc:sldMk cId="308096361" sldId="278"/>
        </pc:sldMkLst>
        <pc:spChg chg="mod">
          <ac:chgData name="Bhawani Shankar Sahu" userId="e5f9bc2e-d4bb-415b-bd8a-e25372d6a074" providerId="ADAL" clId="{79EA7008-FD33-414C-A280-78630A743E89}" dt="2022-11-02T18:49:23.862" v="10" actId="20577"/>
          <ac:spMkLst>
            <pc:docMk/>
            <pc:sldMk cId="308096361" sldId="278"/>
            <ac:spMk id="2" creationId="{A0CC87F8-F90C-C71B-7BCA-BDCF230E13AF}"/>
          </ac:spMkLst>
        </pc:spChg>
        <pc:spChg chg="mod">
          <ac:chgData name="Bhawani Shankar Sahu" userId="e5f9bc2e-d4bb-415b-bd8a-e25372d6a074" providerId="ADAL" clId="{79EA7008-FD33-414C-A280-78630A743E89}" dt="2022-11-02T18:49:32.202" v="14" actId="20577"/>
          <ac:spMkLst>
            <pc:docMk/>
            <pc:sldMk cId="308096361" sldId="278"/>
            <ac:spMk id="3" creationId="{FB9288DB-22C9-FF21-1D5E-9E1B20F0AA96}"/>
          </ac:spMkLst>
        </pc:spChg>
      </pc:sldChg>
      <pc:sldChg chg="modSp new mod">
        <pc:chgData name="Bhawani Shankar Sahu" userId="e5f9bc2e-d4bb-415b-bd8a-e25372d6a074" providerId="ADAL" clId="{79EA7008-FD33-414C-A280-78630A743E89}" dt="2022-11-02T18:50:02.362" v="22" actId="113"/>
        <pc:sldMkLst>
          <pc:docMk/>
          <pc:sldMk cId="3731757739" sldId="279"/>
        </pc:sldMkLst>
        <pc:spChg chg="mod">
          <ac:chgData name="Bhawani Shankar Sahu" userId="e5f9bc2e-d4bb-415b-bd8a-e25372d6a074" providerId="ADAL" clId="{79EA7008-FD33-414C-A280-78630A743E89}" dt="2022-11-02T18:49:49.225" v="21" actId="20577"/>
          <ac:spMkLst>
            <pc:docMk/>
            <pc:sldMk cId="3731757739" sldId="279"/>
            <ac:spMk id="2" creationId="{35F50C53-8F8C-CE3E-5AF0-1F632985D7F0}"/>
          </ac:spMkLst>
        </pc:spChg>
        <pc:spChg chg="mod">
          <ac:chgData name="Bhawani Shankar Sahu" userId="e5f9bc2e-d4bb-415b-bd8a-e25372d6a074" providerId="ADAL" clId="{79EA7008-FD33-414C-A280-78630A743E89}" dt="2022-11-02T18:50:02.362" v="22" actId="113"/>
          <ac:spMkLst>
            <pc:docMk/>
            <pc:sldMk cId="3731757739" sldId="279"/>
            <ac:spMk id="3" creationId="{9EC98296-5CD0-2D4B-5628-414FDDA2EFDF}"/>
          </ac:spMkLst>
        </pc:spChg>
      </pc:sldChg>
      <pc:sldChg chg="addSp delSp modSp new mod">
        <pc:chgData name="Bhawani Shankar Sahu" userId="e5f9bc2e-d4bb-415b-bd8a-e25372d6a074" providerId="ADAL" clId="{79EA7008-FD33-414C-A280-78630A743E89}" dt="2022-11-03T02:20:52.504" v="104" actId="20577"/>
        <pc:sldMkLst>
          <pc:docMk/>
          <pc:sldMk cId="3699425137" sldId="280"/>
        </pc:sldMkLst>
        <pc:spChg chg="mod">
          <ac:chgData name="Bhawani Shankar Sahu" userId="e5f9bc2e-d4bb-415b-bd8a-e25372d6a074" providerId="ADAL" clId="{79EA7008-FD33-414C-A280-78630A743E89}" dt="2022-11-02T19:24:05.941" v="34" actId="20577"/>
          <ac:spMkLst>
            <pc:docMk/>
            <pc:sldMk cId="3699425137" sldId="280"/>
            <ac:spMk id="2" creationId="{2C0DF2C4-2EF9-679F-85A9-97DC9B36309D}"/>
          </ac:spMkLst>
        </pc:spChg>
        <pc:spChg chg="del">
          <ac:chgData name="Bhawani Shankar Sahu" userId="e5f9bc2e-d4bb-415b-bd8a-e25372d6a074" providerId="ADAL" clId="{79EA7008-FD33-414C-A280-78630A743E89}" dt="2022-11-02T19:22:58.196" v="24" actId="22"/>
          <ac:spMkLst>
            <pc:docMk/>
            <pc:sldMk cId="3699425137" sldId="280"/>
            <ac:spMk id="3" creationId="{439C2B45-B4C9-3E5E-CC00-42A454387DAC}"/>
          </ac:spMkLst>
        </pc:spChg>
        <pc:spChg chg="add mod">
          <ac:chgData name="Bhawani Shankar Sahu" userId="e5f9bc2e-d4bb-415b-bd8a-e25372d6a074" providerId="ADAL" clId="{79EA7008-FD33-414C-A280-78630A743E89}" dt="2022-11-03T02:20:52.504" v="104" actId="20577"/>
          <ac:spMkLst>
            <pc:docMk/>
            <pc:sldMk cId="3699425137" sldId="280"/>
            <ac:spMk id="3" creationId="{F9D178DE-6EB1-CBF8-1478-0AAC7B9861B7}"/>
          </ac:spMkLst>
        </pc:spChg>
        <pc:picChg chg="add mod ord">
          <ac:chgData name="Bhawani Shankar Sahu" userId="e5f9bc2e-d4bb-415b-bd8a-e25372d6a074" providerId="ADAL" clId="{79EA7008-FD33-414C-A280-78630A743E89}" dt="2022-11-02T19:23:01.213" v="25" actId="1076"/>
          <ac:picMkLst>
            <pc:docMk/>
            <pc:sldMk cId="3699425137" sldId="280"/>
            <ac:picMk id="5" creationId="{88176FA9-3C70-CEEB-9056-7D4B296EDB04}"/>
          </ac:picMkLst>
        </pc:picChg>
        <pc:picChg chg="add mod">
          <ac:chgData name="Bhawani Shankar Sahu" userId="e5f9bc2e-d4bb-415b-bd8a-e25372d6a074" providerId="ADAL" clId="{79EA7008-FD33-414C-A280-78630A743E89}" dt="2022-11-02T19:23:20.646" v="27" actId="1076"/>
          <ac:picMkLst>
            <pc:docMk/>
            <pc:sldMk cId="3699425137" sldId="280"/>
            <ac:picMk id="7" creationId="{EC677FFA-6741-8B65-D263-9D2CF0AB1DB5}"/>
          </ac:picMkLst>
        </pc:picChg>
        <pc:picChg chg="add mod">
          <ac:chgData name="Bhawani Shankar Sahu" userId="e5f9bc2e-d4bb-415b-bd8a-e25372d6a074" providerId="ADAL" clId="{79EA7008-FD33-414C-A280-78630A743E89}" dt="2022-11-03T02:20:28.493" v="98" actId="1076"/>
          <ac:picMkLst>
            <pc:docMk/>
            <pc:sldMk cId="3699425137" sldId="280"/>
            <ac:picMk id="9" creationId="{ED513CC6-3EBC-D8A3-0465-1AD293227FA9}"/>
          </ac:picMkLst>
        </pc:picChg>
      </pc:sldChg>
      <pc:sldChg chg="addSp delSp modSp new mod setBg">
        <pc:chgData name="Bhawani Shankar Sahu" userId="e5f9bc2e-d4bb-415b-bd8a-e25372d6a074" providerId="ADAL" clId="{79EA7008-FD33-414C-A280-78630A743E89}" dt="2022-11-03T02:37:03.765" v="145" actId="113"/>
        <pc:sldMkLst>
          <pc:docMk/>
          <pc:sldMk cId="3454016879" sldId="281"/>
        </pc:sldMkLst>
        <pc:spChg chg="mod">
          <ac:chgData name="Bhawani Shankar Sahu" userId="e5f9bc2e-d4bb-415b-bd8a-e25372d6a074" providerId="ADAL" clId="{79EA7008-FD33-414C-A280-78630A743E89}" dt="2022-11-03T02:34:30.719" v="118" actId="20577"/>
          <ac:spMkLst>
            <pc:docMk/>
            <pc:sldMk cId="3454016879" sldId="281"/>
            <ac:spMk id="2" creationId="{5675E411-0FB7-D808-C027-EED911CD989E}"/>
          </ac:spMkLst>
        </pc:spChg>
        <pc:spChg chg="mod">
          <ac:chgData name="Bhawani Shankar Sahu" userId="e5f9bc2e-d4bb-415b-bd8a-e25372d6a074" providerId="ADAL" clId="{79EA7008-FD33-414C-A280-78630A743E89}" dt="2022-11-03T02:37:03.765" v="145" actId="113"/>
          <ac:spMkLst>
            <pc:docMk/>
            <pc:sldMk cId="3454016879" sldId="281"/>
            <ac:spMk id="3" creationId="{ABB5ACBE-B61F-05BE-E80C-75358392DA8C}"/>
          </ac:spMkLst>
        </pc:spChg>
        <pc:spChg chg="add del">
          <ac:chgData name="Bhawani Shankar Sahu" userId="e5f9bc2e-d4bb-415b-bd8a-e25372d6a074" providerId="ADAL" clId="{79EA7008-FD33-414C-A280-78630A743E89}" dt="2022-11-03T02:36:27.487" v="131"/>
          <ac:spMkLst>
            <pc:docMk/>
            <pc:sldMk cId="3454016879" sldId="281"/>
            <ac:spMk id="4" creationId="{8E7EEC31-CEB9-8DEA-2B60-B7005D9E07D5}"/>
          </ac:spMkLst>
        </pc:spChg>
        <pc:picChg chg="add mod">
          <ac:chgData name="Bhawani Shankar Sahu" userId="e5f9bc2e-d4bb-415b-bd8a-e25372d6a074" providerId="ADAL" clId="{79EA7008-FD33-414C-A280-78630A743E89}" dt="2022-11-03T02:35:15.013" v="128" actId="1076"/>
          <ac:picMkLst>
            <pc:docMk/>
            <pc:sldMk cId="3454016879" sldId="281"/>
            <ac:picMk id="2050" creationId="{C1EB00E2-EADF-8A28-17C7-18306C17FFDE}"/>
          </ac:picMkLst>
        </pc:picChg>
      </pc:sldChg>
      <pc:sldChg chg="addSp delSp modSp new mod ord">
        <pc:chgData name="Bhawani Shankar Sahu" userId="e5f9bc2e-d4bb-415b-bd8a-e25372d6a074" providerId="ADAL" clId="{79EA7008-FD33-414C-A280-78630A743E89}" dt="2022-11-03T02:15:13.679" v="92" actId="1076"/>
        <pc:sldMkLst>
          <pc:docMk/>
          <pc:sldMk cId="1815854687" sldId="282"/>
        </pc:sldMkLst>
        <pc:spChg chg="mod">
          <ac:chgData name="Bhawani Shankar Sahu" userId="e5f9bc2e-d4bb-415b-bd8a-e25372d6a074" providerId="ADAL" clId="{79EA7008-FD33-414C-A280-78630A743E89}" dt="2022-11-03T02:15:01.657" v="90" actId="20577"/>
          <ac:spMkLst>
            <pc:docMk/>
            <pc:sldMk cId="1815854687" sldId="282"/>
            <ac:spMk id="2" creationId="{887126A2-D4D8-3BB0-62C3-EE8D39644B10}"/>
          </ac:spMkLst>
        </pc:spChg>
        <pc:spChg chg="mod">
          <ac:chgData name="Bhawani Shankar Sahu" userId="e5f9bc2e-d4bb-415b-bd8a-e25372d6a074" providerId="ADAL" clId="{79EA7008-FD33-414C-A280-78630A743E89}" dt="2022-11-03T02:13:42.525" v="46" actId="1076"/>
          <ac:spMkLst>
            <pc:docMk/>
            <pc:sldMk cId="1815854687" sldId="282"/>
            <ac:spMk id="3" creationId="{1193F138-FE7B-CC82-D178-AFE46BC8D110}"/>
          </ac:spMkLst>
        </pc:spChg>
        <pc:spChg chg="add del mod">
          <ac:chgData name="Bhawani Shankar Sahu" userId="e5f9bc2e-d4bb-415b-bd8a-e25372d6a074" providerId="ADAL" clId="{79EA7008-FD33-414C-A280-78630A743E89}" dt="2022-11-03T02:13:50.898" v="49" actId="478"/>
          <ac:spMkLst>
            <pc:docMk/>
            <pc:sldMk cId="1815854687" sldId="282"/>
            <ac:spMk id="4" creationId="{DF16649D-3660-BBF0-F06E-E5328CECE86B}"/>
          </ac:spMkLst>
        </pc:spChg>
        <pc:spChg chg="add del">
          <ac:chgData name="Bhawani Shankar Sahu" userId="e5f9bc2e-d4bb-415b-bd8a-e25372d6a074" providerId="ADAL" clId="{79EA7008-FD33-414C-A280-78630A743E89}" dt="2022-11-03T02:14:08.510" v="51" actId="478"/>
          <ac:spMkLst>
            <pc:docMk/>
            <pc:sldMk cId="1815854687" sldId="282"/>
            <ac:spMk id="5" creationId="{B20C3B38-B13C-1D24-00CA-A0C9627B21CD}"/>
          </ac:spMkLst>
        </pc:spChg>
        <pc:picChg chg="add mod modCrop">
          <ac:chgData name="Bhawani Shankar Sahu" userId="e5f9bc2e-d4bb-415b-bd8a-e25372d6a074" providerId="ADAL" clId="{79EA7008-FD33-414C-A280-78630A743E89}" dt="2022-11-03T02:15:13.679" v="92" actId="1076"/>
          <ac:picMkLst>
            <pc:docMk/>
            <pc:sldMk cId="1815854687" sldId="282"/>
            <ac:picMk id="7" creationId="{616F5D8A-82A7-5E32-B20C-228C5EFE66A1}"/>
          </ac:picMkLst>
        </pc:picChg>
      </pc:sldChg>
      <pc:sldChg chg="addSp delSp modSp new mod">
        <pc:chgData name="Bhawani Shankar Sahu" userId="e5f9bc2e-d4bb-415b-bd8a-e25372d6a074" providerId="ADAL" clId="{79EA7008-FD33-414C-A280-78630A743E89}" dt="2022-11-03T02:43:14.521" v="311" actId="478"/>
        <pc:sldMkLst>
          <pc:docMk/>
          <pc:sldMk cId="3840729760" sldId="283"/>
        </pc:sldMkLst>
        <pc:spChg chg="mod">
          <ac:chgData name="Bhawani Shankar Sahu" userId="e5f9bc2e-d4bb-415b-bd8a-e25372d6a074" providerId="ADAL" clId="{79EA7008-FD33-414C-A280-78630A743E89}" dt="2022-11-03T02:39:15.057" v="180" actId="20577"/>
          <ac:spMkLst>
            <pc:docMk/>
            <pc:sldMk cId="3840729760" sldId="283"/>
            <ac:spMk id="2" creationId="{9B047F86-149B-FE02-9D75-BD5B1ABA84C0}"/>
          </ac:spMkLst>
        </pc:spChg>
        <pc:spChg chg="mod">
          <ac:chgData name="Bhawani Shankar Sahu" userId="e5f9bc2e-d4bb-415b-bd8a-e25372d6a074" providerId="ADAL" clId="{79EA7008-FD33-414C-A280-78630A743E89}" dt="2022-11-03T02:41:11.203" v="302" actId="14100"/>
          <ac:spMkLst>
            <pc:docMk/>
            <pc:sldMk cId="3840729760" sldId="283"/>
            <ac:spMk id="3" creationId="{37707A97-FA47-64D1-4842-C2D5D7A7682B}"/>
          </ac:spMkLst>
        </pc:spChg>
        <pc:picChg chg="add del mod">
          <ac:chgData name="Bhawani Shankar Sahu" userId="e5f9bc2e-d4bb-415b-bd8a-e25372d6a074" providerId="ADAL" clId="{79EA7008-FD33-414C-A280-78630A743E89}" dt="2022-11-03T02:43:14.521" v="311" actId="478"/>
          <ac:picMkLst>
            <pc:docMk/>
            <pc:sldMk cId="3840729760" sldId="283"/>
            <ac:picMk id="5" creationId="{AE94D7A7-BB1A-620D-4D04-BD1C9BC362C2}"/>
          </ac:picMkLst>
        </pc:picChg>
        <pc:picChg chg="add mod">
          <ac:chgData name="Bhawani Shankar Sahu" userId="e5f9bc2e-d4bb-415b-bd8a-e25372d6a074" providerId="ADAL" clId="{79EA7008-FD33-414C-A280-78630A743E89}" dt="2022-11-03T02:42:12.362" v="308" actId="1076"/>
          <ac:picMkLst>
            <pc:docMk/>
            <pc:sldMk cId="3840729760" sldId="283"/>
            <ac:picMk id="3074" creationId="{03A62D75-45F7-75D6-C966-A86460D8CBBD}"/>
          </ac:picMkLst>
        </pc:picChg>
      </pc:sldChg>
      <pc:sldChg chg="addSp modSp new mod">
        <pc:chgData name="Bhawani Shankar Sahu" userId="e5f9bc2e-d4bb-415b-bd8a-e25372d6a074" providerId="ADAL" clId="{79EA7008-FD33-414C-A280-78630A743E89}" dt="2022-11-03T02:44:22.292" v="317" actId="1076"/>
        <pc:sldMkLst>
          <pc:docMk/>
          <pc:sldMk cId="361092465" sldId="284"/>
        </pc:sldMkLst>
        <pc:spChg chg="mod">
          <ac:chgData name="Bhawani Shankar Sahu" userId="e5f9bc2e-d4bb-415b-bd8a-e25372d6a074" providerId="ADAL" clId="{79EA7008-FD33-414C-A280-78630A743E89}" dt="2022-11-03T02:43:45.885" v="313"/>
          <ac:spMkLst>
            <pc:docMk/>
            <pc:sldMk cId="361092465" sldId="284"/>
            <ac:spMk id="2" creationId="{C5503A28-4801-3462-3C2C-18821C4F8A32}"/>
          </ac:spMkLst>
        </pc:spChg>
        <pc:spChg chg="mod">
          <ac:chgData name="Bhawani Shankar Sahu" userId="e5f9bc2e-d4bb-415b-bd8a-e25372d6a074" providerId="ADAL" clId="{79EA7008-FD33-414C-A280-78630A743E89}" dt="2022-11-03T02:44:03.880" v="314"/>
          <ac:spMkLst>
            <pc:docMk/>
            <pc:sldMk cId="361092465" sldId="284"/>
            <ac:spMk id="3" creationId="{C5F7904A-B227-D621-2A32-14E51C6FFA5D}"/>
          </ac:spMkLst>
        </pc:spChg>
        <pc:picChg chg="add mod">
          <ac:chgData name="Bhawani Shankar Sahu" userId="e5f9bc2e-d4bb-415b-bd8a-e25372d6a074" providerId="ADAL" clId="{79EA7008-FD33-414C-A280-78630A743E89}" dt="2022-11-03T02:44:22.292" v="317" actId="1076"/>
          <ac:picMkLst>
            <pc:docMk/>
            <pc:sldMk cId="361092465" sldId="284"/>
            <ac:picMk id="4098" creationId="{26B508E5-AA52-1C36-224F-801F52F9FA2C}"/>
          </ac:picMkLst>
        </pc:picChg>
      </pc:sldChg>
      <pc:sldChg chg="addSp modSp new mod">
        <pc:chgData name="Bhawani Shankar Sahu" userId="e5f9bc2e-d4bb-415b-bd8a-e25372d6a074" providerId="ADAL" clId="{79EA7008-FD33-414C-A280-78630A743E89}" dt="2022-11-03T06:02:45.794" v="323" actId="1076"/>
        <pc:sldMkLst>
          <pc:docMk/>
          <pc:sldMk cId="225796763" sldId="285"/>
        </pc:sldMkLst>
        <pc:spChg chg="mod">
          <ac:chgData name="Bhawani Shankar Sahu" userId="e5f9bc2e-d4bb-415b-bd8a-e25372d6a074" providerId="ADAL" clId="{79EA7008-FD33-414C-A280-78630A743E89}" dt="2022-11-03T03:40:48.659" v="319"/>
          <ac:spMkLst>
            <pc:docMk/>
            <pc:sldMk cId="225796763" sldId="285"/>
            <ac:spMk id="2" creationId="{84C62110-9C14-1509-B39F-4DAF71F90360}"/>
          </ac:spMkLst>
        </pc:spChg>
        <pc:spChg chg="mod">
          <ac:chgData name="Bhawani Shankar Sahu" userId="e5f9bc2e-d4bb-415b-bd8a-e25372d6a074" providerId="ADAL" clId="{79EA7008-FD33-414C-A280-78630A743E89}" dt="2022-11-03T03:41:34.059" v="321" actId="20577"/>
          <ac:spMkLst>
            <pc:docMk/>
            <pc:sldMk cId="225796763" sldId="285"/>
            <ac:spMk id="3" creationId="{F492A102-03E9-8262-6029-75C099797BED}"/>
          </ac:spMkLst>
        </pc:spChg>
        <pc:picChg chg="add mod">
          <ac:chgData name="Bhawani Shankar Sahu" userId="e5f9bc2e-d4bb-415b-bd8a-e25372d6a074" providerId="ADAL" clId="{79EA7008-FD33-414C-A280-78630A743E89}" dt="2022-11-03T06:02:45.794" v="323" actId="1076"/>
          <ac:picMkLst>
            <pc:docMk/>
            <pc:sldMk cId="225796763" sldId="285"/>
            <ac:picMk id="1026" creationId="{7BE9C347-3AA6-B880-C3C4-5CCBE6D47EE7}"/>
          </ac:picMkLst>
        </pc:picChg>
      </pc:sldChg>
      <pc:sldChg chg="new del">
        <pc:chgData name="Bhawani Shankar Sahu" userId="e5f9bc2e-d4bb-415b-bd8a-e25372d6a074" providerId="ADAL" clId="{79EA7008-FD33-414C-A280-78630A743E89}" dt="2022-11-03T07:14:35.626" v="325" actId="47"/>
        <pc:sldMkLst>
          <pc:docMk/>
          <pc:sldMk cId="4219601534" sldId="28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C80166-6C83-4C1A-9099-2DADB7A0D46C}" type="datetimeFigureOut">
              <a:rPr lang="en-IN" smtClean="0"/>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DBD0BF-7F9C-4A1B-A69F-3339736DEB5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1668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C80166-6C83-4C1A-9099-2DADB7A0D46C}" type="datetimeFigureOut">
              <a:rPr lang="en-IN" smtClean="0"/>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DBD0BF-7F9C-4A1B-A69F-3339736DEB59}" type="slidenum">
              <a:rPr lang="en-IN" smtClean="0"/>
              <a:t>‹#›</a:t>
            </a:fld>
            <a:endParaRPr lang="en-IN"/>
          </a:p>
        </p:txBody>
      </p:sp>
    </p:spTree>
    <p:extLst>
      <p:ext uri="{BB962C8B-B14F-4D97-AF65-F5344CB8AC3E}">
        <p14:creationId xmlns:p14="http://schemas.microsoft.com/office/powerpoint/2010/main" val="1863971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C80166-6C83-4C1A-9099-2DADB7A0D46C}" type="datetimeFigureOut">
              <a:rPr lang="en-IN" smtClean="0"/>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DBD0BF-7F9C-4A1B-A69F-3339736DEB59}" type="slidenum">
              <a:rPr lang="en-IN" smtClean="0"/>
              <a:t>‹#›</a:t>
            </a:fld>
            <a:endParaRPr lang="en-IN"/>
          </a:p>
        </p:txBody>
      </p:sp>
    </p:spTree>
    <p:extLst>
      <p:ext uri="{BB962C8B-B14F-4D97-AF65-F5344CB8AC3E}">
        <p14:creationId xmlns:p14="http://schemas.microsoft.com/office/powerpoint/2010/main" val="3215930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C80166-6C83-4C1A-9099-2DADB7A0D46C}" type="datetimeFigureOut">
              <a:rPr lang="en-IN" smtClean="0"/>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DBD0BF-7F9C-4A1B-A69F-3339736DEB59}" type="slidenum">
              <a:rPr lang="en-IN" smtClean="0"/>
              <a:t>‹#›</a:t>
            </a:fld>
            <a:endParaRPr lang="en-IN"/>
          </a:p>
        </p:txBody>
      </p:sp>
    </p:spTree>
    <p:extLst>
      <p:ext uri="{BB962C8B-B14F-4D97-AF65-F5344CB8AC3E}">
        <p14:creationId xmlns:p14="http://schemas.microsoft.com/office/powerpoint/2010/main" val="1811828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C80166-6C83-4C1A-9099-2DADB7A0D46C}" type="datetimeFigureOut">
              <a:rPr lang="en-IN" smtClean="0"/>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DBD0BF-7F9C-4A1B-A69F-3339736DEB5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1525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C80166-6C83-4C1A-9099-2DADB7A0D46C}" type="datetimeFigureOut">
              <a:rPr lang="en-IN" smtClean="0"/>
              <a:t>03-11-2022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DBD0BF-7F9C-4A1B-A69F-3339736DEB59}" type="slidenum">
              <a:rPr lang="en-IN" smtClean="0"/>
              <a:t>‹#›</a:t>
            </a:fld>
            <a:endParaRPr lang="en-IN"/>
          </a:p>
        </p:txBody>
      </p:sp>
    </p:spTree>
    <p:extLst>
      <p:ext uri="{BB962C8B-B14F-4D97-AF65-F5344CB8AC3E}">
        <p14:creationId xmlns:p14="http://schemas.microsoft.com/office/powerpoint/2010/main" val="2137879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C80166-6C83-4C1A-9099-2DADB7A0D46C}" type="datetimeFigureOut">
              <a:rPr lang="en-IN" smtClean="0"/>
              <a:t>03-11-2022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DBD0BF-7F9C-4A1B-A69F-3339736DEB59}" type="slidenum">
              <a:rPr lang="en-IN" smtClean="0"/>
              <a:t>‹#›</a:t>
            </a:fld>
            <a:endParaRPr lang="en-IN"/>
          </a:p>
        </p:txBody>
      </p:sp>
    </p:spTree>
    <p:extLst>
      <p:ext uri="{BB962C8B-B14F-4D97-AF65-F5344CB8AC3E}">
        <p14:creationId xmlns:p14="http://schemas.microsoft.com/office/powerpoint/2010/main" val="3948802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C80166-6C83-4C1A-9099-2DADB7A0D46C}" type="datetimeFigureOut">
              <a:rPr lang="en-IN" smtClean="0"/>
              <a:t>03-11-2022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DBD0BF-7F9C-4A1B-A69F-3339736DEB59}" type="slidenum">
              <a:rPr lang="en-IN" smtClean="0"/>
              <a:t>‹#›</a:t>
            </a:fld>
            <a:endParaRPr lang="en-IN"/>
          </a:p>
        </p:txBody>
      </p:sp>
    </p:spTree>
    <p:extLst>
      <p:ext uri="{BB962C8B-B14F-4D97-AF65-F5344CB8AC3E}">
        <p14:creationId xmlns:p14="http://schemas.microsoft.com/office/powerpoint/2010/main" val="1477407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0C80166-6C83-4C1A-9099-2DADB7A0D46C}" type="datetimeFigureOut">
              <a:rPr lang="en-IN" smtClean="0"/>
              <a:t>03-11-2022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FDBD0BF-7F9C-4A1B-A69F-3339736DEB59}" type="slidenum">
              <a:rPr lang="en-IN" smtClean="0"/>
              <a:t>‹#›</a:t>
            </a:fld>
            <a:endParaRPr lang="en-IN"/>
          </a:p>
        </p:txBody>
      </p:sp>
    </p:spTree>
    <p:extLst>
      <p:ext uri="{BB962C8B-B14F-4D97-AF65-F5344CB8AC3E}">
        <p14:creationId xmlns:p14="http://schemas.microsoft.com/office/powerpoint/2010/main" val="3605433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0C80166-6C83-4C1A-9099-2DADB7A0D46C}" type="datetimeFigureOut">
              <a:rPr lang="en-IN" smtClean="0"/>
              <a:t>03-11-2022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FDBD0BF-7F9C-4A1B-A69F-3339736DEB59}" type="slidenum">
              <a:rPr lang="en-IN" smtClean="0"/>
              <a:t>‹#›</a:t>
            </a:fld>
            <a:endParaRPr lang="en-IN"/>
          </a:p>
        </p:txBody>
      </p:sp>
    </p:spTree>
    <p:extLst>
      <p:ext uri="{BB962C8B-B14F-4D97-AF65-F5344CB8AC3E}">
        <p14:creationId xmlns:p14="http://schemas.microsoft.com/office/powerpoint/2010/main" val="1344677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C80166-6C83-4C1A-9099-2DADB7A0D46C}" type="datetimeFigureOut">
              <a:rPr lang="en-IN" smtClean="0"/>
              <a:t>03-11-2022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DBD0BF-7F9C-4A1B-A69F-3339736DEB59}" type="slidenum">
              <a:rPr lang="en-IN" smtClean="0"/>
              <a:t>‹#›</a:t>
            </a:fld>
            <a:endParaRPr lang="en-IN"/>
          </a:p>
        </p:txBody>
      </p:sp>
    </p:spTree>
    <p:extLst>
      <p:ext uri="{BB962C8B-B14F-4D97-AF65-F5344CB8AC3E}">
        <p14:creationId xmlns:p14="http://schemas.microsoft.com/office/powerpoint/2010/main" val="3319371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0C80166-6C83-4C1A-9099-2DADB7A0D46C}" type="datetimeFigureOut">
              <a:rPr lang="en-IN" smtClean="0"/>
              <a:t>03-11-2022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FDBD0BF-7F9C-4A1B-A69F-3339736DEB5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25838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4D26F-1402-6E50-B81D-83BED10BC77A}"/>
              </a:ext>
            </a:extLst>
          </p:cNvPr>
          <p:cNvSpPr>
            <a:spLocks noGrp="1"/>
          </p:cNvSpPr>
          <p:nvPr>
            <p:ph type="ctrTitle"/>
          </p:nvPr>
        </p:nvSpPr>
        <p:spPr/>
        <p:txBody>
          <a:bodyPr/>
          <a:lstStyle/>
          <a:p>
            <a:r>
              <a:rPr lang="en-US" dirty="0"/>
              <a:t>Arrays and User-defined data types in C</a:t>
            </a:r>
            <a:endParaRPr lang="en-IN" dirty="0"/>
          </a:p>
        </p:txBody>
      </p:sp>
      <p:sp>
        <p:nvSpPr>
          <p:cNvPr id="3" name="Subtitle 2">
            <a:extLst>
              <a:ext uri="{FF2B5EF4-FFF2-40B4-BE49-F238E27FC236}">
                <a16:creationId xmlns:a16="http://schemas.microsoft.com/office/drawing/2014/main" id="{38E1B4E7-6F60-3C07-C034-74920A37C37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347259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50C53-8F8C-CE3E-5AF0-1F632985D7F0}"/>
              </a:ext>
            </a:extLst>
          </p:cNvPr>
          <p:cNvSpPr>
            <a:spLocks noGrp="1"/>
          </p:cNvSpPr>
          <p:nvPr>
            <p:ph type="title"/>
          </p:nvPr>
        </p:nvSpPr>
        <p:spPr/>
        <p:txBody>
          <a:bodyPr/>
          <a:lstStyle/>
          <a:p>
            <a:r>
              <a:rPr lang="en-IN" dirty="0"/>
              <a:t>Advantage of C Array</a:t>
            </a:r>
          </a:p>
        </p:txBody>
      </p:sp>
      <p:sp>
        <p:nvSpPr>
          <p:cNvPr id="3" name="Content Placeholder 2">
            <a:extLst>
              <a:ext uri="{FF2B5EF4-FFF2-40B4-BE49-F238E27FC236}">
                <a16:creationId xmlns:a16="http://schemas.microsoft.com/office/drawing/2014/main" id="{9EC98296-5CD0-2D4B-5628-414FDDA2EFDF}"/>
              </a:ext>
            </a:extLst>
          </p:cNvPr>
          <p:cNvSpPr>
            <a:spLocks noGrp="1"/>
          </p:cNvSpPr>
          <p:nvPr>
            <p:ph idx="1"/>
          </p:nvPr>
        </p:nvSpPr>
        <p:spPr/>
        <p:txBody>
          <a:bodyPr>
            <a:normAutofit fontScale="92500" lnSpcReduction="20000"/>
          </a:bodyPr>
          <a:lstStyle/>
          <a:p>
            <a:r>
              <a:rPr lang="en-US" dirty="0"/>
              <a:t>1) Code Optimization: Less code to the access the data.</a:t>
            </a:r>
          </a:p>
          <a:p>
            <a:endParaRPr lang="en-US" dirty="0"/>
          </a:p>
          <a:p>
            <a:r>
              <a:rPr lang="en-US" dirty="0"/>
              <a:t>2) Ease of traversing: By using the for loop, we can retrieve the elements of an array easily.</a:t>
            </a:r>
          </a:p>
          <a:p>
            <a:endParaRPr lang="en-US" dirty="0"/>
          </a:p>
          <a:p>
            <a:r>
              <a:rPr lang="en-US" dirty="0"/>
              <a:t>3) Ease of sorting: To sort the elements of the array, we need a few lines of code only.</a:t>
            </a:r>
          </a:p>
          <a:p>
            <a:endParaRPr lang="en-US" dirty="0"/>
          </a:p>
          <a:p>
            <a:r>
              <a:rPr lang="en-US" dirty="0"/>
              <a:t>4) Random Access: We can access any element randomly using the array.</a:t>
            </a:r>
          </a:p>
          <a:p>
            <a:endParaRPr lang="en-US" dirty="0"/>
          </a:p>
          <a:p>
            <a:r>
              <a:rPr lang="en-US" b="1" dirty="0"/>
              <a:t>Disadvantage of C Array</a:t>
            </a:r>
          </a:p>
          <a:p>
            <a:r>
              <a:rPr lang="en-US" dirty="0"/>
              <a:t>1) Fixed Size: Whatever size, we define at the time of declaration of the array, we can't exceed the limit. So, it doesn't grow the size dynamically like LinkedList which we will learn later.</a:t>
            </a:r>
            <a:endParaRPr lang="en-IN" dirty="0"/>
          </a:p>
        </p:txBody>
      </p:sp>
    </p:spTree>
    <p:extLst>
      <p:ext uri="{BB962C8B-B14F-4D97-AF65-F5344CB8AC3E}">
        <p14:creationId xmlns:p14="http://schemas.microsoft.com/office/powerpoint/2010/main" val="3731757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DF2C4-2EF9-679F-85A9-97DC9B36309D}"/>
              </a:ext>
            </a:extLst>
          </p:cNvPr>
          <p:cNvSpPr>
            <a:spLocks noGrp="1"/>
          </p:cNvSpPr>
          <p:nvPr>
            <p:ph type="title"/>
          </p:nvPr>
        </p:nvSpPr>
        <p:spPr/>
        <p:txBody>
          <a:bodyPr/>
          <a:lstStyle/>
          <a:p>
            <a:r>
              <a:rPr lang="en-IN" dirty="0"/>
              <a:t>Passing arrays to functions</a:t>
            </a:r>
          </a:p>
        </p:txBody>
      </p:sp>
      <p:pic>
        <p:nvPicPr>
          <p:cNvPr id="5" name="Content Placeholder 4">
            <a:extLst>
              <a:ext uri="{FF2B5EF4-FFF2-40B4-BE49-F238E27FC236}">
                <a16:creationId xmlns:a16="http://schemas.microsoft.com/office/drawing/2014/main" id="{88176FA9-3C70-CEEB-9056-7D4B296EDB04}"/>
              </a:ext>
            </a:extLst>
          </p:cNvPr>
          <p:cNvPicPr>
            <a:picLocks noGrp="1" noChangeAspect="1"/>
          </p:cNvPicPr>
          <p:nvPr>
            <p:ph idx="1"/>
          </p:nvPr>
        </p:nvPicPr>
        <p:blipFill>
          <a:blip r:embed="rId2"/>
          <a:stretch>
            <a:fillRect/>
          </a:stretch>
        </p:blipFill>
        <p:spPr>
          <a:xfrm>
            <a:off x="1003431" y="2065751"/>
            <a:ext cx="5816899" cy="2095608"/>
          </a:xfrm>
        </p:spPr>
      </p:pic>
      <p:pic>
        <p:nvPicPr>
          <p:cNvPr id="7" name="Picture 6">
            <a:extLst>
              <a:ext uri="{FF2B5EF4-FFF2-40B4-BE49-F238E27FC236}">
                <a16:creationId xmlns:a16="http://schemas.microsoft.com/office/drawing/2014/main" id="{EC677FFA-6741-8B65-D263-9D2CF0AB1DB5}"/>
              </a:ext>
            </a:extLst>
          </p:cNvPr>
          <p:cNvPicPr>
            <a:picLocks noChangeAspect="1"/>
          </p:cNvPicPr>
          <p:nvPr/>
        </p:nvPicPr>
        <p:blipFill>
          <a:blip r:embed="rId3"/>
          <a:stretch>
            <a:fillRect/>
          </a:stretch>
        </p:blipFill>
        <p:spPr>
          <a:xfrm>
            <a:off x="1003431" y="4243802"/>
            <a:ext cx="5772447" cy="2063856"/>
          </a:xfrm>
          <a:prstGeom prst="rect">
            <a:avLst/>
          </a:prstGeom>
        </p:spPr>
      </p:pic>
      <p:pic>
        <p:nvPicPr>
          <p:cNvPr id="9" name="Picture 8">
            <a:extLst>
              <a:ext uri="{FF2B5EF4-FFF2-40B4-BE49-F238E27FC236}">
                <a16:creationId xmlns:a16="http://schemas.microsoft.com/office/drawing/2014/main" id="{ED513CC6-3EBC-D8A3-0465-1AD293227FA9}"/>
              </a:ext>
            </a:extLst>
          </p:cNvPr>
          <p:cNvPicPr>
            <a:picLocks noChangeAspect="1"/>
          </p:cNvPicPr>
          <p:nvPr/>
        </p:nvPicPr>
        <p:blipFill>
          <a:blip r:embed="rId4"/>
          <a:stretch>
            <a:fillRect/>
          </a:stretch>
        </p:blipFill>
        <p:spPr>
          <a:xfrm>
            <a:off x="6983876" y="2215355"/>
            <a:ext cx="4862586" cy="1768699"/>
          </a:xfrm>
          <a:prstGeom prst="rect">
            <a:avLst/>
          </a:prstGeom>
        </p:spPr>
      </p:pic>
      <p:sp>
        <p:nvSpPr>
          <p:cNvPr id="3" name="TextBox 2">
            <a:extLst>
              <a:ext uri="{FF2B5EF4-FFF2-40B4-BE49-F238E27FC236}">
                <a16:creationId xmlns:a16="http://schemas.microsoft.com/office/drawing/2014/main" id="{F9D178DE-6EB1-CBF8-1478-0AAC7B9861B7}"/>
              </a:ext>
            </a:extLst>
          </p:cNvPr>
          <p:cNvSpPr txBox="1"/>
          <p:nvPr/>
        </p:nvSpPr>
        <p:spPr>
          <a:xfrm flipH="1">
            <a:off x="6983876" y="4277286"/>
            <a:ext cx="5100547" cy="2031325"/>
          </a:xfrm>
          <a:prstGeom prst="rect">
            <a:avLst/>
          </a:prstGeom>
          <a:noFill/>
        </p:spPr>
        <p:txBody>
          <a:bodyPr wrap="square" rtlCol="0">
            <a:spAutoFit/>
          </a:bodyPr>
          <a:lstStyle/>
          <a:p>
            <a:pPr marL="285750" indent="-285750">
              <a:buFont typeface="Wingdings" panose="05000000000000000000" pitchFamily="2" charset="2"/>
              <a:buChar char="q"/>
            </a:pPr>
            <a:r>
              <a:rPr lang="en-US" dirty="0"/>
              <a:t>Just like normal variables, Arrays can also be passed to a function as an argument, but in C whenever we pass an array as a function argument then it is always treated as a pointer by a function. Pointers not only have the capability of storing the address of a single variable but they can also store the address of cells of an array.</a:t>
            </a:r>
            <a:endParaRPr lang="en-IN" dirty="0"/>
          </a:p>
        </p:txBody>
      </p:sp>
    </p:spTree>
    <p:extLst>
      <p:ext uri="{BB962C8B-B14F-4D97-AF65-F5344CB8AC3E}">
        <p14:creationId xmlns:p14="http://schemas.microsoft.com/office/powerpoint/2010/main" val="3699425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5E411-0FB7-D808-C027-EED911CD989E}"/>
              </a:ext>
            </a:extLst>
          </p:cNvPr>
          <p:cNvSpPr>
            <a:spLocks noGrp="1"/>
          </p:cNvSpPr>
          <p:nvPr>
            <p:ph type="title"/>
          </p:nvPr>
        </p:nvSpPr>
        <p:spPr/>
        <p:txBody>
          <a:bodyPr/>
          <a:lstStyle/>
          <a:p>
            <a:r>
              <a:rPr lang="en-IN" dirty="0"/>
              <a:t>Search Operation in an array</a:t>
            </a:r>
          </a:p>
        </p:txBody>
      </p:sp>
      <p:sp>
        <p:nvSpPr>
          <p:cNvPr id="3" name="Content Placeholder 2">
            <a:extLst>
              <a:ext uri="{FF2B5EF4-FFF2-40B4-BE49-F238E27FC236}">
                <a16:creationId xmlns:a16="http://schemas.microsoft.com/office/drawing/2014/main" id="{ABB5ACBE-B61F-05BE-E80C-75358392DA8C}"/>
              </a:ext>
            </a:extLst>
          </p:cNvPr>
          <p:cNvSpPr>
            <a:spLocks noGrp="1"/>
          </p:cNvSpPr>
          <p:nvPr>
            <p:ph idx="1"/>
          </p:nvPr>
        </p:nvSpPr>
        <p:spPr/>
        <p:txBody>
          <a:bodyPr>
            <a:normAutofit fontScale="92500" lnSpcReduction="10000"/>
          </a:bodyPr>
          <a:lstStyle/>
          <a:p>
            <a:r>
              <a:rPr lang="en-US" dirty="0"/>
              <a:t>In an unsorted array, the search operation can be performed by linear traversal from the first element to the last element.</a:t>
            </a:r>
          </a:p>
          <a:p>
            <a:r>
              <a:rPr lang="en-US" dirty="0"/>
              <a:t>// Function to implement search operation</a:t>
            </a:r>
          </a:p>
          <a:p>
            <a:pPr>
              <a:spcBef>
                <a:spcPts val="600"/>
              </a:spcBef>
              <a:spcAft>
                <a:spcPts val="0"/>
              </a:spcAft>
            </a:pPr>
            <a:r>
              <a:rPr lang="en-US" b="1" dirty="0"/>
              <a:t>int </a:t>
            </a:r>
            <a:r>
              <a:rPr lang="en-US" b="1" dirty="0" err="1"/>
              <a:t>findElement</a:t>
            </a:r>
            <a:r>
              <a:rPr lang="en-US" b="1" dirty="0"/>
              <a:t>(int </a:t>
            </a:r>
            <a:r>
              <a:rPr lang="en-US" b="1" dirty="0" err="1"/>
              <a:t>arr</a:t>
            </a:r>
            <a:r>
              <a:rPr lang="en-US" b="1" dirty="0"/>
              <a:t>[], int n, int key)</a:t>
            </a:r>
          </a:p>
          <a:p>
            <a:pPr>
              <a:spcBef>
                <a:spcPts val="600"/>
              </a:spcBef>
              <a:spcAft>
                <a:spcPts val="0"/>
              </a:spcAft>
            </a:pPr>
            <a:r>
              <a:rPr lang="en-US" b="1" dirty="0"/>
              <a:t>{</a:t>
            </a:r>
          </a:p>
          <a:p>
            <a:pPr>
              <a:spcBef>
                <a:spcPts val="600"/>
              </a:spcBef>
              <a:spcAft>
                <a:spcPts val="0"/>
              </a:spcAft>
            </a:pPr>
            <a:r>
              <a:rPr lang="en-US" b="1" dirty="0"/>
              <a:t>    int </a:t>
            </a:r>
            <a:r>
              <a:rPr lang="en-US" b="1" dirty="0" err="1"/>
              <a:t>i</a:t>
            </a:r>
            <a:r>
              <a:rPr lang="en-US" b="1" dirty="0"/>
              <a:t>;</a:t>
            </a:r>
          </a:p>
          <a:p>
            <a:pPr>
              <a:spcBef>
                <a:spcPts val="600"/>
              </a:spcBef>
              <a:spcAft>
                <a:spcPts val="0"/>
              </a:spcAft>
            </a:pPr>
            <a:r>
              <a:rPr lang="en-US" b="1" dirty="0"/>
              <a:t>    for (</a:t>
            </a:r>
            <a:r>
              <a:rPr lang="en-US" b="1" dirty="0" err="1"/>
              <a:t>i</a:t>
            </a:r>
            <a:r>
              <a:rPr lang="en-US" b="1" dirty="0"/>
              <a:t> = 0; </a:t>
            </a:r>
            <a:r>
              <a:rPr lang="en-US" b="1" dirty="0" err="1"/>
              <a:t>i</a:t>
            </a:r>
            <a:r>
              <a:rPr lang="en-US" b="1" dirty="0"/>
              <a:t> &lt; n; </a:t>
            </a:r>
            <a:r>
              <a:rPr lang="en-US" b="1" dirty="0" err="1"/>
              <a:t>i</a:t>
            </a:r>
            <a:r>
              <a:rPr lang="en-US" b="1" dirty="0"/>
              <a:t>++)</a:t>
            </a:r>
          </a:p>
          <a:p>
            <a:pPr>
              <a:spcBef>
                <a:spcPts val="600"/>
              </a:spcBef>
              <a:spcAft>
                <a:spcPts val="0"/>
              </a:spcAft>
            </a:pPr>
            <a:r>
              <a:rPr lang="en-US" b="1" dirty="0"/>
              <a:t>        if (</a:t>
            </a:r>
            <a:r>
              <a:rPr lang="en-US" b="1" dirty="0" err="1"/>
              <a:t>arr</a:t>
            </a:r>
            <a:r>
              <a:rPr lang="en-US" b="1" dirty="0"/>
              <a:t>[</a:t>
            </a:r>
            <a:r>
              <a:rPr lang="en-US" b="1" dirty="0" err="1"/>
              <a:t>i</a:t>
            </a:r>
            <a:r>
              <a:rPr lang="en-US" b="1" dirty="0"/>
              <a:t>] == key)</a:t>
            </a:r>
          </a:p>
          <a:p>
            <a:pPr>
              <a:spcBef>
                <a:spcPts val="600"/>
              </a:spcBef>
              <a:spcAft>
                <a:spcPts val="0"/>
              </a:spcAft>
            </a:pPr>
            <a:r>
              <a:rPr lang="en-US" b="1" dirty="0"/>
              <a:t>            return </a:t>
            </a:r>
            <a:r>
              <a:rPr lang="en-US" b="1" dirty="0" err="1"/>
              <a:t>i</a:t>
            </a:r>
            <a:r>
              <a:rPr lang="en-US" b="1" dirty="0"/>
              <a:t>;</a:t>
            </a:r>
          </a:p>
          <a:p>
            <a:pPr>
              <a:spcBef>
                <a:spcPts val="600"/>
              </a:spcBef>
              <a:spcAft>
                <a:spcPts val="0"/>
              </a:spcAft>
            </a:pPr>
            <a:r>
              <a:rPr lang="en-US" b="1" dirty="0"/>
              <a:t>      // If the key is not found</a:t>
            </a:r>
          </a:p>
          <a:p>
            <a:pPr>
              <a:spcBef>
                <a:spcPts val="600"/>
              </a:spcBef>
              <a:spcAft>
                <a:spcPts val="0"/>
              </a:spcAft>
            </a:pPr>
            <a:r>
              <a:rPr lang="en-US" b="1" dirty="0"/>
              <a:t>    return -1;</a:t>
            </a:r>
          </a:p>
          <a:p>
            <a:pPr>
              <a:spcBef>
                <a:spcPts val="600"/>
              </a:spcBef>
              <a:spcAft>
                <a:spcPts val="0"/>
              </a:spcAft>
            </a:pPr>
            <a:r>
              <a:rPr lang="en-US" b="1" dirty="0"/>
              <a:t>}</a:t>
            </a:r>
          </a:p>
          <a:p>
            <a:endParaRPr lang="en-IN" dirty="0"/>
          </a:p>
        </p:txBody>
      </p:sp>
      <p:pic>
        <p:nvPicPr>
          <p:cNvPr id="2050" name="Picture 2">
            <a:extLst>
              <a:ext uri="{FF2B5EF4-FFF2-40B4-BE49-F238E27FC236}">
                <a16:creationId xmlns:a16="http://schemas.microsoft.com/office/drawing/2014/main" id="{C1EB00E2-EADF-8A28-17C7-18306C17FF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6504" y="3857414"/>
            <a:ext cx="5289176" cy="2135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016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47F86-149B-FE02-9D75-BD5B1ABA84C0}"/>
              </a:ext>
            </a:extLst>
          </p:cNvPr>
          <p:cNvSpPr>
            <a:spLocks noGrp="1"/>
          </p:cNvSpPr>
          <p:nvPr>
            <p:ph type="title"/>
          </p:nvPr>
        </p:nvSpPr>
        <p:spPr/>
        <p:txBody>
          <a:bodyPr/>
          <a:lstStyle/>
          <a:p>
            <a:r>
              <a:rPr lang="en-IN" dirty="0"/>
              <a:t>Insert elements to an array</a:t>
            </a:r>
          </a:p>
        </p:txBody>
      </p:sp>
      <p:sp>
        <p:nvSpPr>
          <p:cNvPr id="3" name="Content Placeholder 2">
            <a:extLst>
              <a:ext uri="{FF2B5EF4-FFF2-40B4-BE49-F238E27FC236}">
                <a16:creationId xmlns:a16="http://schemas.microsoft.com/office/drawing/2014/main" id="{37707A97-FA47-64D1-4842-C2D5D7A7682B}"/>
              </a:ext>
            </a:extLst>
          </p:cNvPr>
          <p:cNvSpPr>
            <a:spLocks noGrp="1"/>
          </p:cNvSpPr>
          <p:nvPr>
            <p:ph idx="1"/>
          </p:nvPr>
        </p:nvSpPr>
        <p:spPr>
          <a:xfrm>
            <a:off x="1097280" y="1845734"/>
            <a:ext cx="4998720" cy="4023360"/>
          </a:xfrm>
        </p:spPr>
        <p:txBody>
          <a:bodyPr/>
          <a:lstStyle/>
          <a:p>
            <a:r>
              <a:rPr lang="en-US" dirty="0"/>
              <a:t>Elements can be inserted to an array in two ways.</a:t>
            </a:r>
          </a:p>
          <a:p>
            <a:pPr marL="457200" indent="-457200">
              <a:buFont typeface="+mj-lt"/>
              <a:buAutoNum type="arabicPeriod"/>
            </a:pPr>
            <a:r>
              <a:rPr lang="en-US" dirty="0"/>
              <a:t>Insert at the end of the list</a:t>
            </a:r>
          </a:p>
          <a:p>
            <a:pPr marL="457200" indent="-457200">
              <a:buFont typeface="+mj-lt"/>
              <a:buAutoNum type="arabicPeriod"/>
            </a:pPr>
            <a:r>
              <a:rPr lang="en-US" dirty="0"/>
              <a:t>Insert at any position</a:t>
            </a:r>
          </a:p>
          <a:p>
            <a:pPr marL="0" indent="0">
              <a:buNone/>
            </a:pPr>
            <a:r>
              <a:rPr lang="en-US" b="1" dirty="0"/>
              <a:t>Insert at the end:</a:t>
            </a:r>
          </a:p>
          <a:p>
            <a:pPr marL="0" indent="0">
              <a:buNone/>
            </a:pPr>
            <a:r>
              <a:rPr lang="en-US" dirty="0"/>
              <a:t>In an unsorted array, the insert operation is faster as compared to a sorted array because we don’t have to care about the position at which the element is to be placed.</a:t>
            </a:r>
          </a:p>
          <a:p>
            <a:pPr marL="0" indent="0">
              <a:buNone/>
            </a:pPr>
            <a:endParaRPr lang="en-IN" b="1" dirty="0"/>
          </a:p>
        </p:txBody>
      </p:sp>
      <p:pic>
        <p:nvPicPr>
          <p:cNvPr id="3074" name="Picture 2">
            <a:extLst>
              <a:ext uri="{FF2B5EF4-FFF2-40B4-BE49-F238E27FC236}">
                <a16:creationId xmlns:a16="http://schemas.microsoft.com/office/drawing/2014/main" id="{03A62D75-45F7-75D6-C966-A86460D8CB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3021" y="1917451"/>
            <a:ext cx="3579498" cy="1955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0729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3A28-4801-3462-3C2C-18821C4F8A32}"/>
              </a:ext>
            </a:extLst>
          </p:cNvPr>
          <p:cNvSpPr>
            <a:spLocks noGrp="1"/>
          </p:cNvSpPr>
          <p:nvPr>
            <p:ph type="title"/>
          </p:nvPr>
        </p:nvSpPr>
        <p:spPr/>
        <p:txBody>
          <a:bodyPr/>
          <a:lstStyle/>
          <a:p>
            <a:r>
              <a:rPr lang="en-IN" dirty="0"/>
              <a:t>Insert at any position</a:t>
            </a:r>
          </a:p>
        </p:txBody>
      </p:sp>
      <p:sp>
        <p:nvSpPr>
          <p:cNvPr id="3" name="Content Placeholder 2">
            <a:extLst>
              <a:ext uri="{FF2B5EF4-FFF2-40B4-BE49-F238E27FC236}">
                <a16:creationId xmlns:a16="http://schemas.microsoft.com/office/drawing/2014/main" id="{C5F7904A-B227-D621-2A32-14E51C6FFA5D}"/>
              </a:ext>
            </a:extLst>
          </p:cNvPr>
          <p:cNvSpPr>
            <a:spLocks noGrp="1"/>
          </p:cNvSpPr>
          <p:nvPr>
            <p:ph idx="1"/>
          </p:nvPr>
        </p:nvSpPr>
        <p:spPr/>
        <p:txBody>
          <a:bodyPr/>
          <a:lstStyle/>
          <a:p>
            <a:r>
              <a:rPr lang="en-US" dirty="0"/>
              <a:t>Insert operation in an array at any position can be performed by shifting elements to the right, which are on the right side of the required position</a:t>
            </a:r>
            <a:endParaRPr lang="en-IN" dirty="0"/>
          </a:p>
        </p:txBody>
      </p:sp>
      <p:pic>
        <p:nvPicPr>
          <p:cNvPr id="4098" name="Picture 2">
            <a:extLst>
              <a:ext uri="{FF2B5EF4-FFF2-40B4-BE49-F238E27FC236}">
                <a16:creationId xmlns:a16="http://schemas.microsoft.com/office/drawing/2014/main" id="{26B508E5-AA52-1C36-224F-801F52F9FA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6380" y="2686623"/>
            <a:ext cx="5168569" cy="3182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92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2110-9C14-1509-B39F-4DAF71F90360}"/>
              </a:ext>
            </a:extLst>
          </p:cNvPr>
          <p:cNvSpPr>
            <a:spLocks noGrp="1"/>
          </p:cNvSpPr>
          <p:nvPr>
            <p:ph type="title"/>
          </p:nvPr>
        </p:nvSpPr>
        <p:spPr/>
        <p:txBody>
          <a:bodyPr/>
          <a:lstStyle/>
          <a:p>
            <a:r>
              <a:rPr lang="en-US" dirty="0"/>
              <a:t>Remove an element from an array in C</a:t>
            </a:r>
            <a:endParaRPr lang="en-IN" dirty="0"/>
          </a:p>
        </p:txBody>
      </p:sp>
      <p:sp>
        <p:nvSpPr>
          <p:cNvPr id="3" name="Content Placeholder 2">
            <a:extLst>
              <a:ext uri="{FF2B5EF4-FFF2-40B4-BE49-F238E27FC236}">
                <a16:creationId xmlns:a16="http://schemas.microsoft.com/office/drawing/2014/main" id="{F492A102-03E9-8262-6029-75C099797BED}"/>
              </a:ext>
            </a:extLst>
          </p:cNvPr>
          <p:cNvSpPr>
            <a:spLocks noGrp="1"/>
          </p:cNvSpPr>
          <p:nvPr>
            <p:ph idx="1"/>
          </p:nvPr>
        </p:nvSpPr>
        <p:spPr/>
        <p:txBody>
          <a:bodyPr/>
          <a:lstStyle/>
          <a:p>
            <a:r>
              <a:rPr lang="en-US" dirty="0"/>
              <a:t>To delete a specific element from an array, a user must define the position from which the array's element should be removed. The deletion of the element does not affect the size of an array.</a:t>
            </a:r>
          </a:p>
          <a:p>
            <a:endParaRPr lang="en-IN" dirty="0"/>
          </a:p>
        </p:txBody>
      </p:sp>
      <p:pic>
        <p:nvPicPr>
          <p:cNvPr id="1026" name="Picture 2" descr="Delete element from an array in C">
            <a:extLst>
              <a:ext uri="{FF2B5EF4-FFF2-40B4-BE49-F238E27FC236}">
                <a16:creationId xmlns:a16="http://schemas.microsoft.com/office/drawing/2014/main" id="{7BE9C347-3AA6-B880-C3C4-5CCBE6D47E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4491" y="2737878"/>
            <a:ext cx="4762500" cy="29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96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EFB9F-C56E-E60C-F589-1C5EDE3538A2}"/>
              </a:ext>
            </a:extLst>
          </p:cNvPr>
          <p:cNvSpPr>
            <a:spLocks noGrp="1"/>
          </p:cNvSpPr>
          <p:nvPr>
            <p:ph type="title"/>
          </p:nvPr>
        </p:nvSpPr>
        <p:spPr/>
        <p:txBody>
          <a:bodyPr/>
          <a:lstStyle/>
          <a:p>
            <a:r>
              <a:rPr lang="en-IN" dirty="0"/>
              <a:t>C Arrays</a:t>
            </a:r>
          </a:p>
        </p:txBody>
      </p:sp>
      <p:sp>
        <p:nvSpPr>
          <p:cNvPr id="3" name="Content Placeholder 2">
            <a:extLst>
              <a:ext uri="{FF2B5EF4-FFF2-40B4-BE49-F238E27FC236}">
                <a16:creationId xmlns:a16="http://schemas.microsoft.com/office/drawing/2014/main" id="{616C93AD-97AA-6D7F-497B-52AD6B715AE4}"/>
              </a:ext>
            </a:extLst>
          </p:cNvPr>
          <p:cNvSpPr>
            <a:spLocks noGrp="1"/>
          </p:cNvSpPr>
          <p:nvPr>
            <p:ph idx="1"/>
          </p:nvPr>
        </p:nvSpPr>
        <p:spPr/>
        <p:txBody>
          <a:bodyPr/>
          <a:lstStyle/>
          <a:p>
            <a:pPr>
              <a:buFont typeface="Wingdings" panose="05000000000000000000" pitchFamily="2" charset="2"/>
              <a:buChar char="q"/>
            </a:pPr>
            <a:r>
              <a:rPr lang="en-US" dirty="0"/>
              <a:t>Arrays are used to store a fixed-size sequential collection of elements of the same type.</a:t>
            </a:r>
          </a:p>
          <a:p>
            <a:pPr>
              <a:buFont typeface="Wingdings" panose="05000000000000000000" pitchFamily="2" charset="2"/>
              <a:buChar char="q"/>
            </a:pPr>
            <a:r>
              <a:rPr lang="en-US" dirty="0"/>
              <a:t>To declare an array in C, specifies the type of the elements and the number of elements required by an array.</a:t>
            </a:r>
          </a:p>
          <a:p>
            <a:pPr marL="0" indent="0">
              <a:buNone/>
            </a:pPr>
            <a:r>
              <a:rPr lang="en-US" b="1" dirty="0"/>
              <a:t>type </a:t>
            </a:r>
            <a:r>
              <a:rPr lang="en-US" b="1" dirty="0" err="1"/>
              <a:t>arrayName</a:t>
            </a:r>
            <a:r>
              <a:rPr lang="en-US" b="1" dirty="0"/>
              <a:t> [ </a:t>
            </a:r>
            <a:r>
              <a:rPr lang="en-US" b="1" dirty="0" err="1"/>
              <a:t>arraySize</a:t>
            </a:r>
            <a:r>
              <a:rPr lang="en-US" b="1" dirty="0"/>
              <a:t> ];</a:t>
            </a:r>
          </a:p>
          <a:p>
            <a:pPr>
              <a:buFont typeface="Wingdings" panose="05000000000000000000" pitchFamily="2" charset="2"/>
              <a:buChar char="q"/>
            </a:pPr>
            <a:r>
              <a:rPr lang="en-US" dirty="0"/>
              <a:t>For example, if you want to store 100 integers, you can </a:t>
            </a:r>
          </a:p>
          <a:p>
            <a:pPr>
              <a:spcBef>
                <a:spcPts val="0"/>
              </a:spcBef>
            </a:pPr>
            <a:r>
              <a:rPr lang="en-US" dirty="0"/>
              <a:t>create an array for it.</a:t>
            </a:r>
          </a:p>
          <a:p>
            <a:pPr marL="0" indent="0">
              <a:buNone/>
            </a:pPr>
            <a:r>
              <a:rPr lang="en-US" b="1" dirty="0"/>
              <a:t>int data[100];</a:t>
            </a:r>
          </a:p>
          <a:p>
            <a:pPr>
              <a:buFont typeface="Wingdings" panose="05000000000000000000" pitchFamily="2" charset="2"/>
              <a:buChar char="q"/>
            </a:pPr>
            <a:r>
              <a:rPr lang="en-US" dirty="0"/>
              <a:t>The size and type of an array cannot be changed once </a:t>
            </a:r>
          </a:p>
          <a:p>
            <a:pPr marL="0" indent="0">
              <a:spcBef>
                <a:spcPts val="0"/>
              </a:spcBef>
              <a:buNone/>
            </a:pPr>
            <a:r>
              <a:rPr lang="en-US" dirty="0"/>
              <a:t>it is declared</a:t>
            </a:r>
            <a:r>
              <a:rPr lang="en-US" b="1" dirty="0"/>
              <a:t>.</a:t>
            </a:r>
          </a:p>
        </p:txBody>
      </p:sp>
      <p:pic>
        <p:nvPicPr>
          <p:cNvPr id="5" name="Picture 4">
            <a:extLst>
              <a:ext uri="{FF2B5EF4-FFF2-40B4-BE49-F238E27FC236}">
                <a16:creationId xmlns:a16="http://schemas.microsoft.com/office/drawing/2014/main" id="{36D71D85-FC09-311D-AF26-768DBCF1D729}"/>
              </a:ext>
            </a:extLst>
          </p:cNvPr>
          <p:cNvPicPr>
            <a:picLocks noChangeAspect="1"/>
          </p:cNvPicPr>
          <p:nvPr/>
        </p:nvPicPr>
        <p:blipFill>
          <a:blip r:embed="rId2"/>
          <a:stretch>
            <a:fillRect/>
          </a:stretch>
        </p:blipFill>
        <p:spPr>
          <a:xfrm>
            <a:off x="7053210" y="2850776"/>
            <a:ext cx="4041510" cy="2184600"/>
          </a:xfrm>
          <a:prstGeom prst="rect">
            <a:avLst/>
          </a:prstGeom>
        </p:spPr>
      </p:pic>
    </p:spTree>
    <p:extLst>
      <p:ext uri="{BB962C8B-B14F-4D97-AF65-F5344CB8AC3E}">
        <p14:creationId xmlns:p14="http://schemas.microsoft.com/office/powerpoint/2010/main" val="617684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2A65-FAE2-584B-852E-E5CDD1B076FE}"/>
              </a:ext>
            </a:extLst>
          </p:cNvPr>
          <p:cNvSpPr>
            <a:spLocks noGrp="1"/>
          </p:cNvSpPr>
          <p:nvPr>
            <p:ph type="title"/>
          </p:nvPr>
        </p:nvSpPr>
        <p:spPr/>
        <p:txBody>
          <a:bodyPr/>
          <a:lstStyle/>
          <a:p>
            <a:r>
              <a:rPr lang="en-IN" dirty="0"/>
              <a:t>Access Array Elements</a:t>
            </a:r>
          </a:p>
        </p:txBody>
      </p:sp>
      <p:sp>
        <p:nvSpPr>
          <p:cNvPr id="3" name="Content Placeholder 2">
            <a:extLst>
              <a:ext uri="{FF2B5EF4-FFF2-40B4-BE49-F238E27FC236}">
                <a16:creationId xmlns:a16="http://schemas.microsoft.com/office/drawing/2014/main" id="{C56B6AD2-48B0-2E45-746F-371A9FA12B83}"/>
              </a:ext>
            </a:extLst>
          </p:cNvPr>
          <p:cNvSpPr>
            <a:spLocks noGrp="1"/>
          </p:cNvSpPr>
          <p:nvPr>
            <p:ph idx="1"/>
          </p:nvPr>
        </p:nvSpPr>
        <p:spPr/>
        <p:txBody>
          <a:bodyPr/>
          <a:lstStyle/>
          <a:p>
            <a:pPr>
              <a:buFont typeface="Wingdings" panose="05000000000000000000" pitchFamily="2" charset="2"/>
              <a:buChar char="q"/>
            </a:pPr>
            <a:r>
              <a:rPr lang="en-US" dirty="0"/>
              <a:t>You can access elements of an array by indices.</a:t>
            </a:r>
          </a:p>
          <a:p>
            <a:pPr>
              <a:buFont typeface="Wingdings" panose="05000000000000000000" pitchFamily="2" charset="2"/>
              <a:buChar char="q"/>
            </a:pPr>
            <a:r>
              <a:rPr lang="en-US" dirty="0"/>
              <a:t>The first element is mark[0], the second element is mark[1] and so on.</a:t>
            </a:r>
          </a:p>
          <a:p>
            <a:pPr>
              <a:buFont typeface="Wingdings" panose="05000000000000000000" pitchFamily="2" charset="2"/>
              <a:buChar char="q"/>
            </a:pPr>
            <a:r>
              <a:rPr lang="en-US" dirty="0"/>
              <a:t>Arrays have 0 as the first index, not 1.</a:t>
            </a:r>
          </a:p>
          <a:p>
            <a:pPr>
              <a:buFont typeface="Wingdings" panose="05000000000000000000" pitchFamily="2" charset="2"/>
              <a:buChar char="q"/>
            </a:pPr>
            <a:r>
              <a:rPr lang="en-US" dirty="0"/>
              <a:t>If the size of an array is n, to access the last element, the n-1 index is used.</a:t>
            </a:r>
          </a:p>
          <a:p>
            <a:endParaRPr lang="en-IN" dirty="0"/>
          </a:p>
        </p:txBody>
      </p:sp>
      <p:pic>
        <p:nvPicPr>
          <p:cNvPr id="4" name="Picture 3">
            <a:extLst>
              <a:ext uri="{FF2B5EF4-FFF2-40B4-BE49-F238E27FC236}">
                <a16:creationId xmlns:a16="http://schemas.microsoft.com/office/drawing/2014/main" id="{7CDD4DAE-7753-D175-96CD-C8B822AA8A07}"/>
              </a:ext>
            </a:extLst>
          </p:cNvPr>
          <p:cNvPicPr>
            <a:picLocks noChangeAspect="1"/>
          </p:cNvPicPr>
          <p:nvPr/>
        </p:nvPicPr>
        <p:blipFill>
          <a:blip r:embed="rId2"/>
          <a:stretch>
            <a:fillRect/>
          </a:stretch>
        </p:blipFill>
        <p:spPr>
          <a:xfrm>
            <a:off x="6258406" y="3857414"/>
            <a:ext cx="5451648" cy="1671638"/>
          </a:xfrm>
          <a:prstGeom prst="rect">
            <a:avLst/>
          </a:prstGeom>
        </p:spPr>
      </p:pic>
    </p:spTree>
    <p:extLst>
      <p:ext uri="{BB962C8B-B14F-4D97-AF65-F5344CB8AC3E}">
        <p14:creationId xmlns:p14="http://schemas.microsoft.com/office/powerpoint/2010/main" val="3941583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C038C-3399-1471-9A3C-64A5F7120317}"/>
              </a:ext>
            </a:extLst>
          </p:cNvPr>
          <p:cNvSpPr>
            <a:spLocks noGrp="1"/>
          </p:cNvSpPr>
          <p:nvPr>
            <p:ph type="title"/>
          </p:nvPr>
        </p:nvSpPr>
        <p:spPr/>
        <p:txBody>
          <a:bodyPr/>
          <a:lstStyle/>
          <a:p>
            <a:r>
              <a:rPr lang="en-US" dirty="0"/>
              <a:t>How to initialize an array?</a:t>
            </a:r>
            <a:endParaRPr lang="en-IN" dirty="0"/>
          </a:p>
        </p:txBody>
      </p:sp>
      <p:sp>
        <p:nvSpPr>
          <p:cNvPr id="3" name="Content Placeholder 2">
            <a:extLst>
              <a:ext uri="{FF2B5EF4-FFF2-40B4-BE49-F238E27FC236}">
                <a16:creationId xmlns:a16="http://schemas.microsoft.com/office/drawing/2014/main" id="{DB519265-FCAD-1749-B6F1-221A934C32BD}"/>
              </a:ext>
            </a:extLst>
          </p:cNvPr>
          <p:cNvSpPr>
            <a:spLocks noGrp="1"/>
          </p:cNvSpPr>
          <p:nvPr>
            <p:ph idx="1"/>
          </p:nvPr>
        </p:nvSpPr>
        <p:spPr/>
        <p:txBody>
          <a:bodyPr/>
          <a:lstStyle/>
          <a:p>
            <a:pPr>
              <a:buFont typeface="Wingdings" panose="05000000000000000000" pitchFamily="2" charset="2"/>
              <a:buChar char="q"/>
            </a:pPr>
            <a:r>
              <a:rPr lang="en-US" dirty="0"/>
              <a:t>C++ array elements can be initialized either one by one or using a single statement as follows:</a:t>
            </a:r>
          </a:p>
          <a:p>
            <a:pPr marL="0" indent="0">
              <a:buNone/>
            </a:pPr>
            <a:r>
              <a:rPr lang="en-US" b="1" dirty="0"/>
              <a:t>int mark[5] = {19, 10, 8, 17, 9};</a:t>
            </a:r>
          </a:p>
          <a:p>
            <a:r>
              <a:rPr lang="en-US" dirty="0"/>
              <a:t>Or:</a:t>
            </a:r>
          </a:p>
          <a:p>
            <a:pPr marL="0" indent="0">
              <a:buNone/>
            </a:pPr>
            <a:r>
              <a:rPr lang="en-US" b="1" dirty="0"/>
              <a:t>int mark[5];</a:t>
            </a:r>
          </a:p>
          <a:p>
            <a:pPr marL="0" indent="0">
              <a:spcBef>
                <a:spcPts val="0"/>
              </a:spcBef>
              <a:buNone/>
            </a:pPr>
            <a:r>
              <a:rPr lang="en-US" b="1" dirty="0"/>
              <a:t>mark[0] = 19;</a:t>
            </a:r>
          </a:p>
          <a:p>
            <a:pPr marL="0" indent="0">
              <a:spcBef>
                <a:spcPts val="0"/>
              </a:spcBef>
              <a:buNone/>
            </a:pPr>
            <a:r>
              <a:rPr lang="en-US" b="1"/>
              <a:t>mark[1] </a:t>
            </a:r>
            <a:r>
              <a:rPr lang="en-US" b="1" dirty="0"/>
              <a:t>= 10;</a:t>
            </a:r>
          </a:p>
          <a:p>
            <a:endParaRPr lang="en-US" b="1" dirty="0"/>
          </a:p>
          <a:p>
            <a:pPr>
              <a:buFont typeface="Wingdings" panose="05000000000000000000" pitchFamily="2" charset="2"/>
              <a:buChar char="q"/>
            </a:pPr>
            <a:r>
              <a:rPr lang="en-US" dirty="0"/>
              <a:t>If you omit the size of the array, an array just big enough to hold the initialization is created.</a:t>
            </a:r>
          </a:p>
          <a:p>
            <a:pPr marL="0" indent="0">
              <a:buNone/>
            </a:pPr>
            <a:r>
              <a:rPr lang="en-US" b="1" dirty="0"/>
              <a:t>int mark[] = {19, 10, 8, 17, 9};</a:t>
            </a:r>
          </a:p>
          <a:p>
            <a:endParaRPr lang="en-IN" dirty="0"/>
          </a:p>
        </p:txBody>
      </p:sp>
      <p:pic>
        <p:nvPicPr>
          <p:cNvPr id="4" name="Picture 3">
            <a:extLst>
              <a:ext uri="{FF2B5EF4-FFF2-40B4-BE49-F238E27FC236}">
                <a16:creationId xmlns:a16="http://schemas.microsoft.com/office/drawing/2014/main" id="{633D65EC-59A4-56F5-148E-434779132D7E}"/>
              </a:ext>
            </a:extLst>
          </p:cNvPr>
          <p:cNvPicPr>
            <a:picLocks noChangeAspect="1"/>
          </p:cNvPicPr>
          <p:nvPr/>
        </p:nvPicPr>
        <p:blipFill>
          <a:blip r:embed="rId2"/>
          <a:stretch>
            <a:fillRect/>
          </a:stretch>
        </p:blipFill>
        <p:spPr>
          <a:xfrm>
            <a:off x="6678706" y="2611428"/>
            <a:ext cx="4688526" cy="1437642"/>
          </a:xfrm>
          <a:prstGeom prst="rect">
            <a:avLst/>
          </a:prstGeom>
        </p:spPr>
      </p:pic>
    </p:spTree>
    <p:extLst>
      <p:ext uri="{BB962C8B-B14F-4D97-AF65-F5344CB8AC3E}">
        <p14:creationId xmlns:p14="http://schemas.microsoft.com/office/powerpoint/2010/main" val="1831676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126A2-D4D8-3BB0-62C3-EE8D39644B10}"/>
              </a:ext>
            </a:extLst>
          </p:cNvPr>
          <p:cNvSpPr>
            <a:spLocks noGrp="1"/>
          </p:cNvSpPr>
          <p:nvPr>
            <p:ph type="title"/>
          </p:nvPr>
        </p:nvSpPr>
        <p:spPr/>
        <p:txBody>
          <a:bodyPr/>
          <a:lstStyle/>
          <a:p>
            <a:r>
              <a:rPr lang="en-US" dirty="0"/>
              <a:t>Types of array</a:t>
            </a:r>
            <a:endParaRPr lang="en-IN" dirty="0"/>
          </a:p>
        </p:txBody>
      </p:sp>
      <p:sp>
        <p:nvSpPr>
          <p:cNvPr id="3" name="Content Placeholder 2">
            <a:extLst>
              <a:ext uri="{FF2B5EF4-FFF2-40B4-BE49-F238E27FC236}">
                <a16:creationId xmlns:a16="http://schemas.microsoft.com/office/drawing/2014/main" id="{1193F138-FE7B-CC82-D178-AFE46BC8D110}"/>
              </a:ext>
            </a:extLst>
          </p:cNvPr>
          <p:cNvSpPr>
            <a:spLocks noGrp="1"/>
          </p:cNvSpPr>
          <p:nvPr>
            <p:ph idx="1"/>
          </p:nvPr>
        </p:nvSpPr>
        <p:spPr>
          <a:xfrm>
            <a:off x="1097280" y="1845734"/>
            <a:ext cx="4998720" cy="4023360"/>
          </a:xfrm>
        </p:spPr>
        <p:txBody>
          <a:bodyPr/>
          <a:lstStyle/>
          <a:p>
            <a:r>
              <a:rPr lang="en-US" dirty="0"/>
              <a:t>Array is a collection of similar types of data present in the contiguous memory location. It is divided into two basic types: single-dimensional(1D and multi-dimensional Array. The multi-dimensional arrays can be further divided into two-dimensional (2-D), three-dimensional (3-D), and n-dimensional (N-D) arrays.</a:t>
            </a:r>
            <a:endParaRPr lang="en-IN" dirty="0"/>
          </a:p>
        </p:txBody>
      </p:sp>
      <p:pic>
        <p:nvPicPr>
          <p:cNvPr id="7" name="Picture 6">
            <a:extLst>
              <a:ext uri="{FF2B5EF4-FFF2-40B4-BE49-F238E27FC236}">
                <a16:creationId xmlns:a16="http://schemas.microsoft.com/office/drawing/2014/main" id="{616F5D8A-82A7-5E32-B20C-228C5EFE66A1}"/>
              </a:ext>
            </a:extLst>
          </p:cNvPr>
          <p:cNvPicPr>
            <a:picLocks noChangeAspect="1"/>
          </p:cNvPicPr>
          <p:nvPr/>
        </p:nvPicPr>
        <p:blipFill rotWithShape="1">
          <a:blip r:embed="rId2"/>
          <a:srcRect l="11141" t="3014" r="9331" b="20018"/>
          <a:stretch/>
        </p:blipFill>
        <p:spPr>
          <a:xfrm>
            <a:off x="6338046" y="394180"/>
            <a:ext cx="5500405" cy="5323411"/>
          </a:xfrm>
          <a:prstGeom prst="rect">
            <a:avLst/>
          </a:prstGeom>
        </p:spPr>
      </p:pic>
    </p:spTree>
    <p:extLst>
      <p:ext uri="{BB962C8B-B14F-4D97-AF65-F5344CB8AC3E}">
        <p14:creationId xmlns:p14="http://schemas.microsoft.com/office/powerpoint/2010/main" val="1815854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989DB-18E9-4B6A-0E46-5BBD6D9E6FF5}"/>
              </a:ext>
            </a:extLst>
          </p:cNvPr>
          <p:cNvSpPr>
            <a:spLocks noGrp="1"/>
          </p:cNvSpPr>
          <p:nvPr>
            <p:ph type="title"/>
          </p:nvPr>
        </p:nvSpPr>
        <p:spPr/>
        <p:txBody>
          <a:bodyPr/>
          <a:lstStyle/>
          <a:p>
            <a:r>
              <a:rPr lang="en-IN" dirty="0"/>
              <a:t>C Multidimensional Arrays</a:t>
            </a:r>
          </a:p>
        </p:txBody>
      </p:sp>
      <p:sp>
        <p:nvSpPr>
          <p:cNvPr id="3" name="Content Placeholder 2">
            <a:extLst>
              <a:ext uri="{FF2B5EF4-FFF2-40B4-BE49-F238E27FC236}">
                <a16:creationId xmlns:a16="http://schemas.microsoft.com/office/drawing/2014/main" id="{FD75C22C-A438-A21C-D5AC-9AB04EE4F013}"/>
              </a:ext>
            </a:extLst>
          </p:cNvPr>
          <p:cNvSpPr>
            <a:spLocks noGrp="1"/>
          </p:cNvSpPr>
          <p:nvPr>
            <p:ph idx="1"/>
          </p:nvPr>
        </p:nvSpPr>
        <p:spPr/>
        <p:txBody>
          <a:bodyPr/>
          <a:lstStyle/>
          <a:p>
            <a:pPr>
              <a:buFont typeface="Wingdings" panose="05000000000000000000" pitchFamily="2" charset="2"/>
              <a:buChar char="q"/>
            </a:pPr>
            <a:r>
              <a:rPr lang="en-US" dirty="0"/>
              <a:t>You can create an array of arrays. These arrays are </a:t>
            </a:r>
          </a:p>
          <a:p>
            <a:pPr>
              <a:spcBef>
                <a:spcPts val="0"/>
              </a:spcBef>
            </a:pPr>
            <a:r>
              <a:rPr lang="en-US" dirty="0"/>
              <a:t>   known as multidimensional arrays. </a:t>
            </a:r>
          </a:p>
          <a:p>
            <a:r>
              <a:rPr lang="en-US" dirty="0"/>
              <a:t>For example,</a:t>
            </a:r>
          </a:p>
          <a:p>
            <a:r>
              <a:rPr lang="en-US" dirty="0"/>
              <a:t>                       </a:t>
            </a:r>
            <a:r>
              <a:rPr lang="en-US" b="1" dirty="0"/>
              <a:t>float x[3][4];</a:t>
            </a:r>
          </a:p>
          <a:p>
            <a:r>
              <a:rPr lang="en-US" dirty="0"/>
              <a:t>Here, x is a two-dimensional (2d) array. </a:t>
            </a:r>
          </a:p>
          <a:p>
            <a:pPr>
              <a:buFont typeface="Wingdings" panose="05000000000000000000" pitchFamily="2" charset="2"/>
              <a:buChar char="q"/>
            </a:pPr>
            <a:r>
              <a:rPr lang="en-US" dirty="0"/>
              <a:t>The array can hold 12 elements. </a:t>
            </a:r>
          </a:p>
          <a:p>
            <a:pPr>
              <a:buFont typeface="Wingdings" panose="05000000000000000000" pitchFamily="2" charset="2"/>
              <a:buChar char="q"/>
            </a:pPr>
            <a:r>
              <a:rPr lang="en-US" dirty="0"/>
              <a:t>It is a table with 3 rows and each row has 4 columns.</a:t>
            </a:r>
          </a:p>
          <a:p>
            <a:endParaRPr lang="en-IN" dirty="0"/>
          </a:p>
        </p:txBody>
      </p:sp>
      <p:pic>
        <p:nvPicPr>
          <p:cNvPr id="4" name="Picture 3">
            <a:extLst>
              <a:ext uri="{FF2B5EF4-FFF2-40B4-BE49-F238E27FC236}">
                <a16:creationId xmlns:a16="http://schemas.microsoft.com/office/drawing/2014/main" id="{44E6F071-78ED-377F-52A0-0686CD3F9BDA}"/>
              </a:ext>
            </a:extLst>
          </p:cNvPr>
          <p:cNvPicPr>
            <a:picLocks noChangeAspect="1"/>
          </p:cNvPicPr>
          <p:nvPr/>
        </p:nvPicPr>
        <p:blipFill>
          <a:blip r:embed="rId2"/>
          <a:stretch>
            <a:fillRect/>
          </a:stretch>
        </p:blipFill>
        <p:spPr>
          <a:xfrm>
            <a:off x="7010400" y="2245903"/>
            <a:ext cx="4347194" cy="2366194"/>
          </a:xfrm>
          <a:prstGeom prst="rect">
            <a:avLst/>
          </a:prstGeom>
        </p:spPr>
      </p:pic>
    </p:spTree>
    <p:extLst>
      <p:ext uri="{BB962C8B-B14F-4D97-AF65-F5344CB8AC3E}">
        <p14:creationId xmlns:p14="http://schemas.microsoft.com/office/powerpoint/2010/main" val="3919386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0D8C9-EBCF-BA24-90F1-889CCDA0ACE5}"/>
              </a:ext>
            </a:extLst>
          </p:cNvPr>
          <p:cNvSpPr>
            <a:spLocks noGrp="1"/>
          </p:cNvSpPr>
          <p:nvPr>
            <p:ph type="title"/>
          </p:nvPr>
        </p:nvSpPr>
        <p:spPr/>
        <p:txBody>
          <a:bodyPr/>
          <a:lstStyle/>
          <a:p>
            <a:r>
              <a:rPr lang="en-IN" dirty="0"/>
              <a:t>Initializing a multidimensional array</a:t>
            </a:r>
          </a:p>
        </p:txBody>
      </p:sp>
      <p:sp>
        <p:nvSpPr>
          <p:cNvPr id="3" name="Content Placeholder 2">
            <a:extLst>
              <a:ext uri="{FF2B5EF4-FFF2-40B4-BE49-F238E27FC236}">
                <a16:creationId xmlns:a16="http://schemas.microsoft.com/office/drawing/2014/main" id="{15CD1953-EF7F-2A79-E14E-AE27D9A0E2D1}"/>
              </a:ext>
            </a:extLst>
          </p:cNvPr>
          <p:cNvSpPr>
            <a:spLocks noGrp="1"/>
          </p:cNvSpPr>
          <p:nvPr>
            <p:ph idx="1"/>
          </p:nvPr>
        </p:nvSpPr>
        <p:spPr/>
        <p:txBody>
          <a:bodyPr/>
          <a:lstStyle/>
          <a:p>
            <a:r>
              <a:rPr lang="en-US" dirty="0"/>
              <a:t>Initialization of a 2d array</a:t>
            </a:r>
          </a:p>
          <a:p>
            <a:r>
              <a:rPr lang="en-US" dirty="0"/>
              <a:t>// Different ways to initialize a two-dimensional array</a:t>
            </a:r>
          </a:p>
          <a:p>
            <a:endParaRPr lang="en-US" dirty="0"/>
          </a:p>
          <a:p>
            <a:r>
              <a:rPr lang="en-US" b="1" dirty="0"/>
              <a:t>int c[2][3] = {{1, 3, 0}, {-1, 5, 9}};</a:t>
            </a:r>
          </a:p>
          <a:p>
            <a:r>
              <a:rPr lang="en-US" b="1" dirty="0"/>
              <a:t>         </a:t>
            </a:r>
          </a:p>
          <a:p>
            <a:r>
              <a:rPr lang="en-US" b="1" dirty="0"/>
              <a:t>int c[][3] = {{1, 3, 0}, {-1, 5, 9}};</a:t>
            </a:r>
          </a:p>
          <a:p>
            <a:r>
              <a:rPr lang="en-US" b="1" dirty="0"/>
              <a:t>                </a:t>
            </a:r>
          </a:p>
          <a:p>
            <a:r>
              <a:rPr lang="en-US" b="1" dirty="0"/>
              <a:t>int c[2][3] = {1, 3, 0, -1, 5, 9};</a:t>
            </a:r>
            <a:endParaRPr lang="en-IN" b="1" dirty="0"/>
          </a:p>
        </p:txBody>
      </p:sp>
    </p:spTree>
    <p:extLst>
      <p:ext uri="{BB962C8B-B14F-4D97-AF65-F5344CB8AC3E}">
        <p14:creationId xmlns:p14="http://schemas.microsoft.com/office/powerpoint/2010/main" val="1958094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94EC7-B769-1B35-0F49-9849EBA5E62C}"/>
              </a:ext>
            </a:extLst>
          </p:cNvPr>
          <p:cNvSpPr>
            <a:spLocks noGrp="1"/>
          </p:cNvSpPr>
          <p:nvPr>
            <p:ph type="title"/>
          </p:nvPr>
        </p:nvSpPr>
        <p:spPr/>
        <p:txBody>
          <a:bodyPr/>
          <a:lstStyle/>
          <a:p>
            <a:r>
              <a:rPr lang="en-IN" dirty="0"/>
              <a:t>Initializing a multidimensional array</a:t>
            </a:r>
          </a:p>
        </p:txBody>
      </p:sp>
      <p:sp>
        <p:nvSpPr>
          <p:cNvPr id="3" name="Content Placeholder 2">
            <a:extLst>
              <a:ext uri="{FF2B5EF4-FFF2-40B4-BE49-F238E27FC236}">
                <a16:creationId xmlns:a16="http://schemas.microsoft.com/office/drawing/2014/main" id="{ADC5CDC0-C979-737A-4330-3D07866B00BB}"/>
              </a:ext>
            </a:extLst>
          </p:cNvPr>
          <p:cNvSpPr>
            <a:spLocks noGrp="1"/>
          </p:cNvSpPr>
          <p:nvPr>
            <p:ph idx="1"/>
          </p:nvPr>
        </p:nvSpPr>
        <p:spPr/>
        <p:txBody>
          <a:bodyPr/>
          <a:lstStyle/>
          <a:p>
            <a:r>
              <a:rPr lang="en-US" dirty="0"/>
              <a:t>Initialization of a 3d array</a:t>
            </a:r>
          </a:p>
          <a:p>
            <a:endParaRPr lang="en-US" dirty="0"/>
          </a:p>
          <a:p>
            <a:r>
              <a:rPr lang="en-US" b="1" dirty="0"/>
              <a:t>int test[2][3][4] = {</a:t>
            </a:r>
          </a:p>
          <a:p>
            <a:r>
              <a:rPr lang="en-US" b="1" dirty="0"/>
              <a:t>    {{3, 4, 2, 3}, {0, -3, 9, 11}, {23, 12, 23, 2}},</a:t>
            </a:r>
          </a:p>
          <a:p>
            <a:r>
              <a:rPr lang="en-US" b="1" dirty="0"/>
              <a:t>    {{13, 4, 56, 3}, {5, 9, 3, 5}, {3, 1, 4, 9}}};</a:t>
            </a:r>
          </a:p>
          <a:p>
            <a:endParaRPr lang="en-IN" dirty="0"/>
          </a:p>
        </p:txBody>
      </p:sp>
    </p:spTree>
    <p:extLst>
      <p:ext uri="{BB962C8B-B14F-4D97-AF65-F5344CB8AC3E}">
        <p14:creationId xmlns:p14="http://schemas.microsoft.com/office/powerpoint/2010/main" val="3884328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C87F8-F90C-C71B-7BCA-BDCF230E13AF}"/>
              </a:ext>
            </a:extLst>
          </p:cNvPr>
          <p:cNvSpPr>
            <a:spLocks noGrp="1"/>
          </p:cNvSpPr>
          <p:nvPr>
            <p:ph type="title"/>
          </p:nvPr>
        </p:nvSpPr>
        <p:spPr/>
        <p:txBody>
          <a:bodyPr/>
          <a:lstStyle/>
          <a:p>
            <a:r>
              <a:rPr lang="en-IN" dirty="0"/>
              <a:t>Properties of Array</a:t>
            </a:r>
          </a:p>
        </p:txBody>
      </p:sp>
      <p:sp>
        <p:nvSpPr>
          <p:cNvPr id="3" name="Content Placeholder 2">
            <a:extLst>
              <a:ext uri="{FF2B5EF4-FFF2-40B4-BE49-F238E27FC236}">
                <a16:creationId xmlns:a16="http://schemas.microsoft.com/office/drawing/2014/main" id="{FB9288DB-22C9-FF21-1D5E-9E1B20F0AA96}"/>
              </a:ext>
            </a:extLst>
          </p:cNvPr>
          <p:cNvSpPr>
            <a:spLocks noGrp="1"/>
          </p:cNvSpPr>
          <p:nvPr>
            <p:ph idx="1"/>
          </p:nvPr>
        </p:nvSpPr>
        <p:spPr/>
        <p:txBody>
          <a:bodyPr>
            <a:normAutofit/>
          </a:bodyPr>
          <a:lstStyle/>
          <a:p>
            <a:r>
              <a:rPr lang="en-US" dirty="0"/>
              <a:t>The array contains the following properties.</a:t>
            </a:r>
          </a:p>
          <a:p>
            <a:endParaRPr lang="en-US" dirty="0"/>
          </a:p>
          <a:p>
            <a:r>
              <a:rPr lang="en-US" dirty="0"/>
              <a:t>Each element of an array is of same data type and carries the same size, i.e., int = 4 bytes.</a:t>
            </a:r>
          </a:p>
          <a:p>
            <a:r>
              <a:rPr lang="en-US" dirty="0"/>
              <a:t>Elements of the array are stored at contiguous memory locations where the first element is stored at the smallest memory location.</a:t>
            </a:r>
          </a:p>
          <a:p>
            <a:r>
              <a:rPr lang="en-US" dirty="0"/>
              <a:t>Elements of the array can be randomly accessed since we can calculate the address of each element of the array with the given base address and the size of the data element.</a:t>
            </a:r>
          </a:p>
        </p:txBody>
      </p:sp>
    </p:spTree>
    <p:extLst>
      <p:ext uri="{BB962C8B-B14F-4D97-AF65-F5344CB8AC3E}">
        <p14:creationId xmlns:p14="http://schemas.microsoft.com/office/powerpoint/2010/main" val="30809636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360</TotalTime>
  <Words>1056</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Garamond</vt:lpstr>
      <vt:lpstr>Wingdings</vt:lpstr>
      <vt:lpstr>Retrospect</vt:lpstr>
      <vt:lpstr>Arrays and User-defined data types in C</vt:lpstr>
      <vt:lpstr>C Arrays</vt:lpstr>
      <vt:lpstr>Access Array Elements</vt:lpstr>
      <vt:lpstr>How to initialize an array?</vt:lpstr>
      <vt:lpstr>Types of array</vt:lpstr>
      <vt:lpstr>C Multidimensional Arrays</vt:lpstr>
      <vt:lpstr>Initializing a multidimensional array</vt:lpstr>
      <vt:lpstr>Initializing a multidimensional array</vt:lpstr>
      <vt:lpstr>Properties of Array</vt:lpstr>
      <vt:lpstr>Advantage of C Array</vt:lpstr>
      <vt:lpstr>Passing arrays to functions</vt:lpstr>
      <vt:lpstr>Search Operation in an array</vt:lpstr>
      <vt:lpstr>Insert elements to an array</vt:lpstr>
      <vt:lpstr>Insert at any position</vt:lpstr>
      <vt:lpstr>Remove an element from an array in 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 and User-defined data types in C</dc:title>
  <dc:creator>Bhawani Shankar Sahu</dc:creator>
  <cp:lastModifiedBy>Bhawani Shankar Sahu</cp:lastModifiedBy>
  <cp:revision>1</cp:revision>
  <dcterms:created xsi:type="dcterms:W3CDTF">2022-11-02T17:30:33Z</dcterms:created>
  <dcterms:modified xsi:type="dcterms:W3CDTF">2022-11-03T08:45:05Z</dcterms:modified>
</cp:coreProperties>
</file>