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91" r:id="rId3"/>
    <p:sldId id="276"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12" r:id="rId21"/>
    <p:sldId id="313" r:id="rId22"/>
    <p:sldId id="308" r:id="rId23"/>
    <p:sldId id="309" r:id="rId24"/>
    <p:sldId id="324" r:id="rId25"/>
    <p:sldId id="315" r:id="rId26"/>
    <p:sldId id="310" r:id="rId27"/>
    <p:sldId id="311" r:id="rId28"/>
    <p:sldId id="314" r:id="rId29"/>
    <p:sldId id="266" r:id="rId30"/>
    <p:sldId id="267" r:id="rId31"/>
    <p:sldId id="316" r:id="rId32"/>
    <p:sldId id="268" r:id="rId33"/>
    <p:sldId id="269" r:id="rId34"/>
    <p:sldId id="270" r:id="rId35"/>
    <p:sldId id="271" r:id="rId36"/>
    <p:sldId id="272" r:id="rId37"/>
    <p:sldId id="273" r:id="rId38"/>
    <p:sldId id="317" r:id="rId39"/>
    <p:sldId id="319" r:id="rId40"/>
    <p:sldId id="320" r:id="rId41"/>
    <p:sldId id="257" r:id="rId42"/>
    <p:sldId id="258" r:id="rId43"/>
    <p:sldId id="259" r:id="rId44"/>
    <p:sldId id="260" r:id="rId45"/>
    <p:sldId id="261" r:id="rId46"/>
    <p:sldId id="262" r:id="rId47"/>
    <p:sldId id="274" r:id="rId48"/>
    <p:sldId id="275" r:id="rId49"/>
    <p:sldId id="277" r:id="rId50"/>
    <p:sldId id="278" r:id="rId51"/>
    <p:sldId id="279" r:id="rId52"/>
    <p:sldId id="321" r:id="rId53"/>
    <p:sldId id="322" r:id="rId54"/>
    <p:sldId id="323" r:id="rId55"/>
    <p:sldId id="283" r:id="rId56"/>
    <p:sldId id="286" r:id="rId57"/>
    <p:sldId id="287" r:id="rId58"/>
    <p:sldId id="284" r:id="rId59"/>
    <p:sldId id="285" r:id="rId60"/>
    <p:sldId id="288"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80889-91DE-4979-94CA-088D8CE75DE3}" v="26" dt="2022-10-30T19:55:59.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6" autoAdjust="0"/>
  </p:normalViewPr>
  <p:slideViewPr>
    <p:cSldViewPr snapToGrid="0">
      <p:cViewPr varScale="1">
        <p:scale>
          <a:sx n="66" d="100"/>
          <a:sy n="66"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wani Shankar Sahu" userId="e5f9bc2e-d4bb-415b-bd8a-e25372d6a074" providerId="ADAL" clId="{EE480889-91DE-4979-94CA-088D8CE75DE3}"/>
    <pc:docChg chg="undo redo custSel addSld delSld modSld sldOrd">
      <pc:chgData name="Bhawani Shankar Sahu" userId="e5f9bc2e-d4bb-415b-bd8a-e25372d6a074" providerId="ADAL" clId="{EE480889-91DE-4979-94CA-088D8CE75DE3}" dt="2022-10-30T20:07:10.661" v="471" actId="20577"/>
      <pc:docMkLst>
        <pc:docMk/>
      </pc:docMkLst>
      <pc:sldChg chg="modSp mod">
        <pc:chgData name="Bhawani Shankar Sahu" userId="e5f9bc2e-d4bb-415b-bd8a-e25372d6a074" providerId="ADAL" clId="{EE480889-91DE-4979-94CA-088D8CE75DE3}" dt="2022-10-30T19:27:08.880" v="427" actId="2711"/>
        <pc:sldMkLst>
          <pc:docMk/>
          <pc:sldMk cId="3926182313" sldId="256"/>
        </pc:sldMkLst>
        <pc:spChg chg="mod">
          <ac:chgData name="Bhawani Shankar Sahu" userId="e5f9bc2e-d4bb-415b-bd8a-e25372d6a074" providerId="ADAL" clId="{EE480889-91DE-4979-94CA-088D8CE75DE3}" dt="2022-10-30T19:27:08.880" v="427" actId="2711"/>
          <ac:spMkLst>
            <pc:docMk/>
            <pc:sldMk cId="3926182313" sldId="256"/>
            <ac:spMk id="2" creationId="{BA71906E-61D5-B42A-6C45-F49254BD7DFB}"/>
          </ac:spMkLst>
        </pc:spChg>
      </pc:sldChg>
      <pc:sldChg chg="modSp ord">
        <pc:chgData name="Bhawani Shankar Sahu" userId="e5f9bc2e-d4bb-415b-bd8a-e25372d6a074" providerId="ADAL" clId="{EE480889-91DE-4979-94CA-088D8CE75DE3}" dt="2022-10-30T17:53:12.921" v="75"/>
        <pc:sldMkLst>
          <pc:docMk/>
          <pc:sldMk cId="3977870035" sldId="257"/>
        </pc:sldMkLst>
        <pc:spChg chg="mod">
          <ac:chgData name="Bhawani Shankar Sahu" userId="e5f9bc2e-d4bb-415b-bd8a-e25372d6a074" providerId="ADAL" clId="{EE480889-91DE-4979-94CA-088D8CE75DE3}" dt="2022-10-30T17:53:12.921" v="75"/>
          <ac:spMkLst>
            <pc:docMk/>
            <pc:sldMk cId="3977870035" sldId="257"/>
            <ac:spMk id="2" creationId="{6B31F993-AD41-39F1-D3B6-C3CCB322850C}"/>
          </ac:spMkLst>
        </pc:spChg>
      </pc:sldChg>
      <pc:sldChg chg="modSp ord">
        <pc:chgData name="Bhawani Shankar Sahu" userId="e5f9bc2e-d4bb-415b-bd8a-e25372d6a074" providerId="ADAL" clId="{EE480889-91DE-4979-94CA-088D8CE75DE3}" dt="2022-10-30T17:53:12.921" v="75"/>
        <pc:sldMkLst>
          <pc:docMk/>
          <pc:sldMk cId="2602211297" sldId="258"/>
        </pc:sldMkLst>
        <pc:spChg chg="mod">
          <ac:chgData name="Bhawani Shankar Sahu" userId="e5f9bc2e-d4bb-415b-bd8a-e25372d6a074" providerId="ADAL" clId="{EE480889-91DE-4979-94CA-088D8CE75DE3}" dt="2022-10-30T17:53:12.921" v="75"/>
          <ac:spMkLst>
            <pc:docMk/>
            <pc:sldMk cId="2602211297" sldId="258"/>
            <ac:spMk id="2" creationId="{CEDD2525-C13A-DBD8-07BF-A145A41F684A}"/>
          </ac:spMkLst>
        </pc:spChg>
        <pc:spChg chg="mod">
          <ac:chgData name="Bhawani Shankar Sahu" userId="e5f9bc2e-d4bb-415b-bd8a-e25372d6a074" providerId="ADAL" clId="{EE480889-91DE-4979-94CA-088D8CE75DE3}" dt="2022-10-30T17:53:12.921" v="75"/>
          <ac:spMkLst>
            <pc:docMk/>
            <pc:sldMk cId="2602211297" sldId="258"/>
            <ac:spMk id="3" creationId="{4E457890-2C68-5C80-14EE-42DB19B0D514}"/>
          </ac:spMkLst>
        </pc:spChg>
      </pc:sldChg>
      <pc:sldChg chg="modSp mod ord">
        <pc:chgData name="Bhawani Shankar Sahu" userId="e5f9bc2e-d4bb-415b-bd8a-e25372d6a074" providerId="ADAL" clId="{EE480889-91DE-4979-94CA-088D8CE75DE3}" dt="2022-10-30T17:53:12.921" v="75"/>
        <pc:sldMkLst>
          <pc:docMk/>
          <pc:sldMk cId="2382576656" sldId="259"/>
        </pc:sldMkLst>
        <pc:spChg chg="mod">
          <ac:chgData name="Bhawani Shankar Sahu" userId="e5f9bc2e-d4bb-415b-bd8a-e25372d6a074" providerId="ADAL" clId="{EE480889-91DE-4979-94CA-088D8CE75DE3}" dt="2022-10-30T17:53:12.921" v="75"/>
          <ac:spMkLst>
            <pc:docMk/>
            <pc:sldMk cId="2382576656" sldId="259"/>
            <ac:spMk id="2" creationId="{77016CFE-D3FD-542F-846B-F73554C78B63}"/>
          </ac:spMkLst>
        </pc:spChg>
        <pc:spChg chg="mod">
          <ac:chgData name="Bhawani Shankar Sahu" userId="e5f9bc2e-d4bb-415b-bd8a-e25372d6a074" providerId="ADAL" clId="{EE480889-91DE-4979-94CA-088D8CE75DE3}" dt="2022-10-30T17:52:51.051" v="69" actId="27636"/>
          <ac:spMkLst>
            <pc:docMk/>
            <pc:sldMk cId="2382576656" sldId="259"/>
            <ac:spMk id="3" creationId="{9D79ACC5-472E-24B9-3A14-4598AA5A5FCA}"/>
          </ac:spMkLst>
        </pc:spChg>
      </pc:sldChg>
      <pc:sldChg chg="modSp mod ord">
        <pc:chgData name="Bhawani Shankar Sahu" userId="e5f9bc2e-d4bb-415b-bd8a-e25372d6a074" providerId="ADAL" clId="{EE480889-91DE-4979-94CA-088D8CE75DE3}" dt="2022-10-30T17:53:12.921" v="75"/>
        <pc:sldMkLst>
          <pc:docMk/>
          <pc:sldMk cId="3051415836" sldId="260"/>
        </pc:sldMkLst>
        <pc:spChg chg="mod">
          <ac:chgData name="Bhawani Shankar Sahu" userId="e5f9bc2e-d4bb-415b-bd8a-e25372d6a074" providerId="ADAL" clId="{EE480889-91DE-4979-94CA-088D8CE75DE3}" dt="2022-10-30T17:53:12.921" v="75"/>
          <ac:spMkLst>
            <pc:docMk/>
            <pc:sldMk cId="3051415836" sldId="260"/>
            <ac:spMk id="2" creationId="{B6F579ED-8CA0-44A9-61E1-92BE9D428684}"/>
          </ac:spMkLst>
        </pc:spChg>
        <pc:spChg chg="mod">
          <ac:chgData name="Bhawani Shankar Sahu" userId="e5f9bc2e-d4bb-415b-bd8a-e25372d6a074" providerId="ADAL" clId="{EE480889-91DE-4979-94CA-088D8CE75DE3}" dt="2022-10-30T17:53:12.921" v="75"/>
          <ac:spMkLst>
            <pc:docMk/>
            <pc:sldMk cId="3051415836" sldId="260"/>
            <ac:spMk id="3" creationId="{56A81766-F6A7-C812-C32B-C4749958C482}"/>
          </ac:spMkLst>
        </pc:spChg>
      </pc:sldChg>
      <pc:sldChg chg="modSp ord">
        <pc:chgData name="Bhawani Shankar Sahu" userId="e5f9bc2e-d4bb-415b-bd8a-e25372d6a074" providerId="ADAL" clId="{EE480889-91DE-4979-94CA-088D8CE75DE3}" dt="2022-10-30T17:53:12.921" v="75"/>
        <pc:sldMkLst>
          <pc:docMk/>
          <pc:sldMk cId="4293026366" sldId="261"/>
        </pc:sldMkLst>
        <pc:spChg chg="mod">
          <ac:chgData name="Bhawani Shankar Sahu" userId="e5f9bc2e-d4bb-415b-bd8a-e25372d6a074" providerId="ADAL" clId="{EE480889-91DE-4979-94CA-088D8CE75DE3}" dt="2022-10-30T17:53:12.921" v="75"/>
          <ac:spMkLst>
            <pc:docMk/>
            <pc:sldMk cId="4293026366" sldId="261"/>
            <ac:spMk id="2" creationId="{E17C1688-074F-5D53-F40C-E2C87EF5A94C}"/>
          </ac:spMkLst>
        </pc:spChg>
        <pc:spChg chg="mod">
          <ac:chgData name="Bhawani Shankar Sahu" userId="e5f9bc2e-d4bb-415b-bd8a-e25372d6a074" providerId="ADAL" clId="{EE480889-91DE-4979-94CA-088D8CE75DE3}" dt="2022-10-30T17:53:12.921" v="75"/>
          <ac:spMkLst>
            <pc:docMk/>
            <pc:sldMk cId="4293026366" sldId="261"/>
            <ac:spMk id="3" creationId="{210108B6-9631-06D8-DC24-453D447EF580}"/>
          </ac:spMkLst>
        </pc:spChg>
      </pc:sldChg>
      <pc:sldChg chg="modSp mod ord">
        <pc:chgData name="Bhawani Shankar Sahu" userId="e5f9bc2e-d4bb-415b-bd8a-e25372d6a074" providerId="ADAL" clId="{EE480889-91DE-4979-94CA-088D8CE75DE3}" dt="2022-10-30T17:53:12.921" v="75"/>
        <pc:sldMkLst>
          <pc:docMk/>
          <pc:sldMk cId="69776386" sldId="262"/>
        </pc:sldMkLst>
        <pc:spChg chg="mod">
          <ac:chgData name="Bhawani Shankar Sahu" userId="e5f9bc2e-d4bb-415b-bd8a-e25372d6a074" providerId="ADAL" clId="{EE480889-91DE-4979-94CA-088D8CE75DE3}" dt="2022-10-30T17:53:12.921" v="75"/>
          <ac:spMkLst>
            <pc:docMk/>
            <pc:sldMk cId="69776386" sldId="262"/>
            <ac:spMk id="2" creationId="{831E63CA-0856-C0C2-5B91-85D7E694DE41}"/>
          </ac:spMkLst>
        </pc:spChg>
        <pc:spChg chg="mod">
          <ac:chgData name="Bhawani Shankar Sahu" userId="e5f9bc2e-d4bb-415b-bd8a-e25372d6a074" providerId="ADAL" clId="{EE480889-91DE-4979-94CA-088D8CE75DE3}" dt="2022-10-30T17:52:51.176" v="71" actId="27636"/>
          <ac:spMkLst>
            <pc:docMk/>
            <pc:sldMk cId="69776386" sldId="262"/>
            <ac:spMk id="3" creationId="{16720755-5B2A-BB1D-C94B-06E01A1E8A1B}"/>
          </ac:spMkLst>
        </pc:spChg>
      </pc:sldChg>
      <pc:sldChg chg="modSp del mod">
        <pc:chgData name="Bhawani Shankar Sahu" userId="e5f9bc2e-d4bb-415b-bd8a-e25372d6a074" providerId="ADAL" clId="{EE480889-91DE-4979-94CA-088D8CE75DE3}" dt="2022-10-30T18:28:29.416" v="320" actId="47"/>
        <pc:sldMkLst>
          <pc:docMk/>
          <pc:sldMk cId="780510078" sldId="263"/>
        </pc:sldMkLst>
        <pc:spChg chg="mod">
          <ac:chgData name="Bhawani Shankar Sahu" userId="e5f9bc2e-d4bb-415b-bd8a-e25372d6a074" providerId="ADAL" clId="{EE480889-91DE-4979-94CA-088D8CE75DE3}" dt="2022-10-30T17:53:12.921" v="75"/>
          <ac:spMkLst>
            <pc:docMk/>
            <pc:sldMk cId="780510078" sldId="263"/>
            <ac:spMk id="3" creationId="{A739535A-30C7-8551-F5EB-5FE32955AC03}"/>
          </ac:spMkLst>
        </pc:spChg>
        <pc:picChg chg="mod">
          <ac:chgData name="Bhawani Shankar Sahu" userId="e5f9bc2e-d4bb-415b-bd8a-e25372d6a074" providerId="ADAL" clId="{EE480889-91DE-4979-94CA-088D8CE75DE3}" dt="2022-10-30T18:28:09.225" v="319" actId="14100"/>
          <ac:picMkLst>
            <pc:docMk/>
            <pc:sldMk cId="780510078" sldId="263"/>
            <ac:picMk id="5" creationId="{7FEE997D-C675-E57E-ED8A-0CF43A06C60D}"/>
          </ac:picMkLst>
        </pc:picChg>
      </pc:sldChg>
      <pc:sldChg chg="modSp">
        <pc:chgData name="Bhawani Shankar Sahu" userId="e5f9bc2e-d4bb-415b-bd8a-e25372d6a074" providerId="ADAL" clId="{EE480889-91DE-4979-94CA-088D8CE75DE3}" dt="2022-10-30T17:53:12.921" v="75"/>
        <pc:sldMkLst>
          <pc:docMk/>
          <pc:sldMk cId="3660860481" sldId="264"/>
        </pc:sldMkLst>
        <pc:spChg chg="mod">
          <ac:chgData name="Bhawani Shankar Sahu" userId="e5f9bc2e-d4bb-415b-bd8a-e25372d6a074" providerId="ADAL" clId="{EE480889-91DE-4979-94CA-088D8CE75DE3}" dt="2022-10-30T17:53:12.921" v="75"/>
          <ac:spMkLst>
            <pc:docMk/>
            <pc:sldMk cId="3660860481" sldId="264"/>
            <ac:spMk id="2" creationId="{7161663A-D347-833F-BE75-B3B969863605}"/>
          </ac:spMkLst>
        </pc:spChg>
        <pc:spChg chg="mod">
          <ac:chgData name="Bhawani Shankar Sahu" userId="e5f9bc2e-d4bb-415b-bd8a-e25372d6a074" providerId="ADAL" clId="{EE480889-91DE-4979-94CA-088D8CE75DE3}" dt="2022-10-30T17:53:12.921" v="75"/>
          <ac:spMkLst>
            <pc:docMk/>
            <pc:sldMk cId="3660860481" sldId="264"/>
            <ac:spMk id="3" creationId="{C47785CD-7514-135A-D2FC-E938369F11CA}"/>
          </ac:spMkLst>
        </pc:spChg>
      </pc:sldChg>
      <pc:sldChg chg="modSp">
        <pc:chgData name="Bhawani Shankar Sahu" userId="e5f9bc2e-d4bb-415b-bd8a-e25372d6a074" providerId="ADAL" clId="{EE480889-91DE-4979-94CA-088D8CE75DE3}" dt="2022-10-30T17:53:12.921" v="75"/>
        <pc:sldMkLst>
          <pc:docMk/>
          <pc:sldMk cId="1858180994" sldId="265"/>
        </pc:sldMkLst>
        <pc:spChg chg="mod">
          <ac:chgData name="Bhawani Shankar Sahu" userId="e5f9bc2e-d4bb-415b-bd8a-e25372d6a074" providerId="ADAL" clId="{EE480889-91DE-4979-94CA-088D8CE75DE3}" dt="2022-10-30T17:53:12.921" v="75"/>
          <ac:spMkLst>
            <pc:docMk/>
            <pc:sldMk cId="1858180994" sldId="265"/>
            <ac:spMk id="2" creationId="{D53762B5-8EFB-CDDF-9E1D-7BC9F78973CF}"/>
          </ac:spMkLst>
        </pc:spChg>
        <pc:spChg chg="mod">
          <ac:chgData name="Bhawani Shankar Sahu" userId="e5f9bc2e-d4bb-415b-bd8a-e25372d6a074" providerId="ADAL" clId="{EE480889-91DE-4979-94CA-088D8CE75DE3}" dt="2022-10-30T17:53:12.921" v="75"/>
          <ac:spMkLst>
            <pc:docMk/>
            <pc:sldMk cId="1858180994" sldId="265"/>
            <ac:spMk id="3" creationId="{3B7AD1D4-EE03-D2FE-03C9-C31A23AFC650}"/>
          </ac:spMkLst>
        </pc:spChg>
      </pc:sldChg>
      <pc:sldChg chg="modSp">
        <pc:chgData name="Bhawani Shankar Sahu" userId="e5f9bc2e-d4bb-415b-bd8a-e25372d6a074" providerId="ADAL" clId="{EE480889-91DE-4979-94CA-088D8CE75DE3}" dt="2022-10-30T17:53:12.921" v="75"/>
        <pc:sldMkLst>
          <pc:docMk/>
          <pc:sldMk cId="2870165349" sldId="266"/>
        </pc:sldMkLst>
        <pc:spChg chg="mod">
          <ac:chgData name="Bhawani Shankar Sahu" userId="e5f9bc2e-d4bb-415b-bd8a-e25372d6a074" providerId="ADAL" clId="{EE480889-91DE-4979-94CA-088D8CE75DE3}" dt="2022-10-30T17:53:12.921" v="75"/>
          <ac:spMkLst>
            <pc:docMk/>
            <pc:sldMk cId="2870165349" sldId="266"/>
            <ac:spMk id="2" creationId="{FF4A1A8B-F357-7A4D-7608-549E8C5657AA}"/>
          </ac:spMkLst>
        </pc:spChg>
        <pc:spChg chg="mod">
          <ac:chgData name="Bhawani Shankar Sahu" userId="e5f9bc2e-d4bb-415b-bd8a-e25372d6a074" providerId="ADAL" clId="{EE480889-91DE-4979-94CA-088D8CE75DE3}" dt="2022-10-30T17:53:12.921" v="75"/>
          <ac:spMkLst>
            <pc:docMk/>
            <pc:sldMk cId="2870165349" sldId="266"/>
            <ac:spMk id="3" creationId="{77D78F23-4F41-AF6E-0939-AE19A4162F2F}"/>
          </ac:spMkLst>
        </pc:spChg>
      </pc:sldChg>
      <pc:sldChg chg="modSp">
        <pc:chgData name="Bhawani Shankar Sahu" userId="e5f9bc2e-d4bb-415b-bd8a-e25372d6a074" providerId="ADAL" clId="{EE480889-91DE-4979-94CA-088D8CE75DE3}" dt="2022-10-30T17:53:12.921" v="75"/>
        <pc:sldMkLst>
          <pc:docMk/>
          <pc:sldMk cId="693636428" sldId="267"/>
        </pc:sldMkLst>
        <pc:spChg chg="mod">
          <ac:chgData name="Bhawani Shankar Sahu" userId="e5f9bc2e-d4bb-415b-bd8a-e25372d6a074" providerId="ADAL" clId="{EE480889-91DE-4979-94CA-088D8CE75DE3}" dt="2022-10-30T17:53:12.921" v="75"/>
          <ac:spMkLst>
            <pc:docMk/>
            <pc:sldMk cId="693636428" sldId="267"/>
            <ac:spMk id="2" creationId="{50429D90-5D2D-B55A-BBB1-D6AE4E24EF6E}"/>
          </ac:spMkLst>
        </pc:spChg>
        <pc:spChg chg="mod">
          <ac:chgData name="Bhawani Shankar Sahu" userId="e5f9bc2e-d4bb-415b-bd8a-e25372d6a074" providerId="ADAL" clId="{EE480889-91DE-4979-94CA-088D8CE75DE3}" dt="2022-10-30T17:53:12.921" v="75"/>
          <ac:spMkLst>
            <pc:docMk/>
            <pc:sldMk cId="693636428" sldId="267"/>
            <ac:spMk id="3" creationId="{B7B7E118-3658-D535-67C9-3225EC325DE8}"/>
          </ac:spMkLst>
        </pc:spChg>
      </pc:sldChg>
      <pc:sldChg chg="modSp">
        <pc:chgData name="Bhawani Shankar Sahu" userId="e5f9bc2e-d4bb-415b-bd8a-e25372d6a074" providerId="ADAL" clId="{EE480889-91DE-4979-94CA-088D8CE75DE3}" dt="2022-10-30T17:53:12.921" v="75"/>
        <pc:sldMkLst>
          <pc:docMk/>
          <pc:sldMk cId="200151421" sldId="269"/>
        </pc:sldMkLst>
        <pc:spChg chg="mod">
          <ac:chgData name="Bhawani Shankar Sahu" userId="e5f9bc2e-d4bb-415b-bd8a-e25372d6a074" providerId="ADAL" clId="{EE480889-91DE-4979-94CA-088D8CE75DE3}" dt="2022-10-30T17:53:12.921" v="75"/>
          <ac:spMkLst>
            <pc:docMk/>
            <pc:sldMk cId="200151421" sldId="269"/>
            <ac:spMk id="2" creationId="{EDD62DCB-142E-101E-B118-DB7DB94D53C3}"/>
          </ac:spMkLst>
        </pc:spChg>
        <pc:spChg chg="mod">
          <ac:chgData name="Bhawani Shankar Sahu" userId="e5f9bc2e-d4bb-415b-bd8a-e25372d6a074" providerId="ADAL" clId="{EE480889-91DE-4979-94CA-088D8CE75DE3}" dt="2022-10-30T17:53:12.921" v="75"/>
          <ac:spMkLst>
            <pc:docMk/>
            <pc:sldMk cId="200151421" sldId="269"/>
            <ac:spMk id="3" creationId="{886E6E14-1058-4FBA-935D-2E27EBAE447B}"/>
          </ac:spMkLst>
        </pc:spChg>
      </pc:sldChg>
      <pc:sldChg chg="modSp mod">
        <pc:chgData name="Bhawani Shankar Sahu" userId="e5f9bc2e-d4bb-415b-bd8a-e25372d6a074" providerId="ADAL" clId="{EE480889-91DE-4979-94CA-088D8CE75DE3}" dt="2022-10-30T17:53:12.921" v="75"/>
        <pc:sldMkLst>
          <pc:docMk/>
          <pc:sldMk cId="210096880" sldId="270"/>
        </pc:sldMkLst>
        <pc:spChg chg="mod">
          <ac:chgData name="Bhawani Shankar Sahu" userId="e5f9bc2e-d4bb-415b-bd8a-e25372d6a074" providerId="ADAL" clId="{EE480889-91DE-4979-94CA-088D8CE75DE3}" dt="2022-10-30T17:53:12.921" v="75"/>
          <ac:spMkLst>
            <pc:docMk/>
            <pc:sldMk cId="210096880" sldId="270"/>
            <ac:spMk id="2" creationId="{29E8846D-3505-4CDB-6BE1-E343927B6E8B}"/>
          </ac:spMkLst>
        </pc:spChg>
        <pc:spChg chg="mod">
          <ac:chgData name="Bhawani Shankar Sahu" userId="e5f9bc2e-d4bb-415b-bd8a-e25372d6a074" providerId="ADAL" clId="{EE480889-91DE-4979-94CA-088D8CE75DE3}" dt="2022-10-30T17:53:12.921" v="75"/>
          <ac:spMkLst>
            <pc:docMk/>
            <pc:sldMk cId="210096880" sldId="270"/>
            <ac:spMk id="3" creationId="{6DE81B69-A833-9498-7CB3-7ABE3C24B0D4}"/>
          </ac:spMkLst>
        </pc:spChg>
      </pc:sldChg>
      <pc:sldChg chg="modSp">
        <pc:chgData name="Bhawani Shankar Sahu" userId="e5f9bc2e-d4bb-415b-bd8a-e25372d6a074" providerId="ADAL" clId="{EE480889-91DE-4979-94CA-088D8CE75DE3}" dt="2022-10-30T17:53:12.921" v="75"/>
        <pc:sldMkLst>
          <pc:docMk/>
          <pc:sldMk cId="1281056248" sldId="271"/>
        </pc:sldMkLst>
        <pc:spChg chg="mod">
          <ac:chgData name="Bhawani Shankar Sahu" userId="e5f9bc2e-d4bb-415b-bd8a-e25372d6a074" providerId="ADAL" clId="{EE480889-91DE-4979-94CA-088D8CE75DE3}" dt="2022-10-30T17:53:12.921" v="75"/>
          <ac:spMkLst>
            <pc:docMk/>
            <pc:sldMk cId="1281056248" sldId="271"/>
            <ac:spMk id="2" creationId="{3EB2A878-0D42-04DC-3EF8-B75DAFE31A5B}"/>
          </ac:spMkLst>
        </pc:spChg>
        <pc:spChg chg="mod">
          <ac:chgData name="Bhawani Shankar Sahu" userId="e5f9bc2e-d4bb-415b-bd8a-e25372d6a074" providerId="ADAL" clId="{EE480889-91DE-4979-94CA-088D8CE75DE3}" dt="2022-10-30T17:53:12.921" v="75"/>
          <ac:spMkLst>
            <pc:docMk/>
            <pc:sldMk cId="1281056248" sldId="271"/>
            <ac:spMk id="3" creationId="{BD1CD4A2-0F74-E3F8-B192-0710E49EFEC9}"/>
          </ac:spMkLst>
        </pc:spChg>
      </pc:sldChg>
      <pc:sldChg chg="modSp">
        <pc:chgData name="Bhawani Shankar Sahu" userId="e5f9bc2e-d4bb-415b-bd8a-e25372d6a074" providerId="ADAL" clId="{EE480889-91DE-4979-94CA-088D8CE75DE3}" dt="2022-10-30T17:53:12.921" v="75"/>
        <pc:sldMkLst>
          <pc:docMk/>
          <pc:sldMk cId="3455260356" sldId="272"/>
        </pc:sldMkLst>
        <pc:spChg chg="mod">
          <ac:chgData name="Bhawani Shankar Sahu" userId="e5f9bc2e-d4bb-415b-bd8a-e25372d6a074" providerId="ADAL" clId="{EE480889-91DE-4979-94CA-088D8CE75DE3}" dt="2022-10-30T17:53:12.921" v="75"/>
          <ac:spMkLst>
            <pc:docMk/>
            <pc:sldMk cId="3455260356" sldId="272"/>
            <ac:spMk id="8" creationId="{ED4108A3-0006-6520-3827-989E0841935C}"/>
          </ac:spMkLst>
        </pc:spChg>
      </pc:sldChg>
      <pc:sldChg chg="modSp">
        <pc:chgData name="Bhawani Shankar Sahu" userId="e5f9bc2e-d4bb-415b-bd8a-e25372d6a074" providerId="ADAL" clId="{EE480889-91DE-4979-94CA-088D8CE75DE3}" dt="2022-10-30T17:53:12.921" v="75"/>
        <pc:sldMkLst>
          <pc:docMk/>
          <pc:sldMk cId="940067465" sldId="273"/>
        </pc:sldMkLst>
        <pc:spChg chg="mod">
          <ac:chgData name="Bhawani Shankar Sahu" userId="e5f9bc2e-d4bb-415b-bd8a-e25372d6a074" providerId="ADAL" clId="{EE480889-91DE-4979-94CA-088D8CE75DE3}" dt="2022-10-30T17:53:12.921" v="75"/>
          <ac:spMkLst>
            <pc:docMk/>
            <pc:sldMk cId="940067465" sldId="273"/>
            <ac:spMk id="2" creationId="{A176A645-4F7C-8E87-72B3-3F67470F61C9}"/>
          </ac:spMkLst>
        </pc:spChg>
      </pc:sldChg>
      <pc:sldChg chg="modSp">
        <pc:chgData name="Bhawani Shankar Sahu" userId="e5f9bc2e-d4bb-415b-bd8a-e25372d6a074" providerId="ADAL" clId="{EE480889-91DE-4979-94CA-088D8CE75DE3}" dt="2022-10-30T17:53:12.921" v="75"/>
        <pc:sldMkLst>
          <pc:docMk/>
          <pc:sldMk cId="121824084" sldId="275"/>
        </pc:sldMkLst>
        <pc:spChg chg="mod">
          <ac:chgData name="Bhawani Shankar Sahu" userId="e5f9bc2e-d4bb-415b-bd8a-e25372d6a074" providerId="ADAL" clId="{EE480889-91DE-4979-94CA-088D8CE75DE3}" dt="2022-10-30T17:53:12.921" v="75"/>
          <ac:spMkLst>
            <pc:docMk/>
            <pc:sldMk cId="121824084" sldId="275"/>
            <ac:spMk id="2" creationId="{885B5274-4DE9-6691-F6FC-9EFA1288DC40}"/>
          </ac:spMkLst>
        </pc:spChg>
      </pc:sldChg>
      <pc:sldChg chg="modSp">
        <pc:chgData name="Bhawani Shankar Sahu" userId="e5f9bc2e-d4bb-415b-bd8a-e25372d6a074" providerId="ADAL" clId="{EE480889-91DE-4979-94CA-088D8CE75DE3}" dt="2022-10-30T17:53:12.921" v="75"/>
        <pc:sldMkLst>
          <pc:docMk/>
          <pc:sldMk cId="1062124359" sldId="276"/>
        </pc:sldMkLst>
        <pc:spChg chg="mod">
          <ac:chgData name="Bhawani Shankar Sahu" userId="e5f9bc2e-d4bb-415b-bd8a-e25372d6a074" providerId="ADAL" clId="{EE480889-91DE-4979-94CA-088D8CE75DE3}" dt="2022-10-30T17:53:12.921" v="75"/>
          <ac:spMkLst>
            <pc:docMk/>
            <pc:sldMk cId="1062124359" sldId="276"/>
            <ac:spMk id="2" creationId="{33543BBB-305A-ECF9-4C6F-0CD3A5B977C4}"/>
          </ac:spMkLst>
        </pc:spChg>
        <pc:spChg chg="mod">
          <ac:chgData name="Bhawani Shankar Sahu" userId="e5f9bc2e-d4bb-415b-bd8a-e25372d6a074" providerId="ADAL" clId="{EE480889-91DE-4979-94CA-088D8CE75DE3}" dt="2022-10-30T17:53:12.921" v="75"/>
          <ac:spMkLst>
            <pc:docMk/>
            <pc:sldMk cId="1062124359" sldId="276"/>
            <ac:spMk id="3" creationId="{03485147-3620-8EA0-FF35-65F3FAEAF00A}"/>
          </ac:spMkLst>
        </pc:spChg>
      </pc:sldChg>
      <pc:sldChg chg="modSp mod">
        <pc:chgData name="Bhawani Shankar Sahu" userId="e5f9bc2e-d4bb-415b-bd8a-e25372d6a074" providerId="ADAL" clId="{EE480889-91DE-4979-94CA-088D8CE75DE3}" dt="2022-10-30T17:53:12.921" v="75"/>
        <pc:sldMkLst>
          <pc:docMk/>
          <pc:sldMk cId="1487506399" sldId="277"/>
        </pc:sldMkLst>
        <pc:spChg chg="mod">
          <ac:chgData name="Bhawani Shankar Sahu" userId="e5f9bc2e-d4bb-415b-bd8a-e25372d6a074" providerId="ADAL" clId="{EE480889-91DE-4979-94CA-088D8CE75DE3}" dt="2022-10-30T17:53:12.921" v="75"/>
          <ac:spMkLst>
            <pc:docMk/>
            <pc:sldMk cId="1487506399" sldId="277"/>
            <ac:spMk id="2" creationId="{3A19F647-BD21-66C1-A51A-73D9AB32915C}"/>
          </ac:spMkLst>
        </pc:spChg>
        <pc:spChg chg="mod">
          <ac:chgData name="Bhawani Shankar Sahu" userId="e5f9bc2e-d4bb-415b-bd8a-e25372d6a074" providerId="ADAL" clId="{EE480889-91DE-4979-94CA-088D8CE75DE3}" dt="2022-10-30T17:53:12.921" v="75"/>
          <ac:spMkLst>
            <pc:docMk/>
            <pc:sldMk cId="1487506399" sldId="277"/>
            <ac:spMk id="3" creationId="{D700BA24-A2C1-1E2F-F5AC-176869C2A1F4}"/>
          </ac:spMkLst>
        </pc:spChg>
      </pc:sldChg>
      <pc:sldChg chg="addSp delSp modSp mod modNotesTx">
        <pc:chgData name="Bhawani Shankar Sahu" userId="e5f9bc2e-d4bb-415b-bd8a-e25372d6a074" providerId="ADAL" clId="{EE480889-91DE-4979-94CA-088D8CE75DE3}" dt="2022-10-30T17:02:56.499" v="54"/>
        <pc:sldMkLst>
          <pc:docMk/>
          <pc:sldMk cId="999512318" sldId="278"/>
        </pc:sldMkLst>
        <pc:spChg chg="add del mod">
          <ac:chgData name="Bhawani Shankar Sahu" userId="e5f9bc2e-d4bb-415b-bd8a-e25372d6a074" providerId="ADAL" clId="{EE480889-91DE-4979-94CA-088D8CE75DE3}" dt="2022-10-30T17:02:56.499" v="54"/>
          <ac:spMkLst>
            <pc:docMk/>
            <pc:sldMk cId="999512318" sldId="278"/>
            <ac:spMk id="3" creationId="{F5536755-DD8E-7CE4-9394-3EC51000C3EA}"/>
          </ac:spMkLst>
        </pc:spChg>
        <pc:spChg chg="del">
          <ac:chgData name="Bhawani Shankar Sahu" userId="e5f9bc2e-d4bb-415b-bd8a-e25372d6a074" providerId="ADAL" clId="{EE480889-91DE-4979-94CA-088D8CE75DE3}" dt="2022-10-30T17:02:41.807" v="49" actId="21"/>
          <ac:spMkLst>
            <pc:docMk/>
            <pc:sldMk cId="999512318" sldId="278"/>
            <ac:spMk id="6" creationId="{8D0349E8-9C99-1805-9C61-0BD04548261F}"/>
          </ac:spMkLst>
        </pc:spChg>
      </pc:sldChg>
      <pc:sldChg chg="modSp">
        <pc:chgData name="Bhawani Shankar Sahu" userId="e5f9bc2e-d4bb-415b-bd8a-e25372d6a074" providerId="ADAL" clId="{EE480889-91DE-4979-94CA-088D8CE75DE3}" dt="2022-10-30T17:53:12.921" v="75"/>
        <pc:sldMkLst>
          <pc:docMk/>
          <pc:sldMk cId="1261913036" sldId="279"/>
        </pc:sldMkLst>
        <pc:spChg chg="mod">
          <ac:chgData name="Bhawani Shankar Sahu" userId="e5f9bc2e-d4bb-415b-bd8a-e25372d6a074" providerId="ADAL" clId="{EE480889-91DE-4979-94CA-088D8CE75DE3}" dt="2022-10-30T17:53:12.921" v="75"/>
          <ac:spMkLst>
            <pc:docMk/>
            <pc:sldMk cId="1261913036" sldId="279"/>
            <ac:spMk id="2" creationId="{6F080BE8-5039-6FC0-3B93-AF1C757384AC}"/>
          </ac:spMkLst>
        </pc:spChg>
      </pc:sldChg>
      <pc:sldChg chg="modSp">
        <pc:chgData name="Bhawani Shankar Sahu" userId="e5f9bc2e-d4bb-415b-bd8a-e25372d6a074" providerId="ADAL" clId="{EE480889-91DE-4979-94CA-088D8CE75DE3}" dt="2022-10-30T17:53:12.921" v="75"/>
        <pc:sldMkLst>
          <pc:docMk/>
          <pc:sldMk cId="1489224688" sldId="281"/>
        </pc:sldMkLst>
        <pc:spChg chg="mod">
          <ac:chgData name="Bhawani Shankar Sahu" userId="e5f9bc2e-d4bb-415b-bd8a-e25372d6a074" providerId="ADAL" clId="{EE480889-91DE-4979-94CA-088D8CE75DE3}" dt="2022-10-30T17:53:12.921" v="75"/>
          <ac:spMkLst>
            <pc:docMk/>
            <pc:sldMk cId="1489224688" sldId="281"/>
            <ac:spMk id="2" creationId="{6DF13B97-5730-43FE-3C80-A2E80070F7A7}"/>
          </ac:spMkLst>
        </pc:spChg>
        <pc:spChg chg="mod">
          <ac:chgData name="Bhawani Shankar Sahu" userId="e5f9bc2e-d4bb-415b-bd8a-e25372d6a074" providerId="ADAL" clId="{EE480889-91DE-4979-94CA-088D8CE75DE3}" dt="2022-10-30T17:53:12.921" v="75"/>
          <ac:spMkLst>
            <pc:docMk/>
            <pc:sldMk cId="1489224688" sldId="281"/>
            <ac:spMk id="3" creationId="{E6871E0B-CEDB-EFB6-DE9F-C8549073A9FF}"/>
          </ac:spMkLst>
        </pc:spChg>
        <pc:picChg chg="mod">
          <ac:chgData name="Bhawani Shankar Sahu" userId="e5f9bc2e-d4bb-415b-bd8a-e25372d6a074" providerId="ADAL" clId="{EE480889-91DE-4979-94CA-088D8CE75DE3}" dt="2022-10-30T17:04:17.601" v="59" actId="1076"/>
          <ac:picMkLst>
            <pc:docMk/>
            <pc:sldMk cId="1489224688" sldId="281"/>
            <ac:picMk id="8196" creationId="{C08A3026-9759-4A10-56B5-9C0BF88EF990}"/>
          </ac:picMkLst>
        </pc:picChg>
      </pc:sldChg>
      <pc:sldChg chg="modSp">
        <pc:chgData name="Bhawani Shankar Sahu" userId="e5f9bc2e-d4bb-415b-bd8a-e25372d6a074" providerId="ADAL" clId="{EE480889-91DE-4979-94CA-088D8CE75DE3}" dt="2022-10-30T17:53:12.921" v="75"/>
        <pc:sldMkLst>
          <pc:docMk/>
          <pc:sldMk cId="3058136721" sldId="283"/>
        </pc:sldMkLst>
        <pc:spChg chg="mod">
          <ac:chgData name="Bhawani Shankar Sahu" userId="e5f9bc2e-d4bb-415b-bd8a-e25372d6a074" providerId="ADAL" clId="{EE480889-91DE-4979-94CA-088D8CE75DE3}" dt="2022-10-30T17:53:12.921" v="75"/>
          <ac:spMkLst>
            <pc:docMk/>
            <pc:sldMk cId="3058136721" sldId="283"/>
            <ac:spMk id="2" creationId="{B45AF4CB-9D22-72E2-B50F-F15BC0489E2A}"/>
          </ac:spMkLst>
        </pc:spChg>
      </pc:sldChg>
      <pc:sldChg chg="modSp">
        <pc:chgData name="Bhawani Shankar Sahu" userId="e5f9bc2e-d4bb-415b-bd8a-e25372d6a074" providerId="ADAL" clId="{EE480889-91DE-4979-94CA-088D8CE75DE3}" dt="2022-10-30T17:53:12.921" v="75"/>
        <pc:sldMkLst>
          <pc:docMk/>
          <pc:sldMk cId="1662126808" sldId="284"/>
        </pc:sldMkLst>
        <pc:spChg chg="mod">
          <ac:chgData name="Bhawani Shankar Sahu" userId="e5f9bc2e-d4bb-415b-bd8a-e25372d6a074" providerId="ADAL" clId="{EE480889-91DE-4979-94CA-088D8CE75DE3}" dt="2022-10-30T17:53:12.921" v="75"/>
          <ac:spMkLst>
            <pc:docMk/>
            <pc:sldMk cId="1662126808" sldId="284"/>
            <ac:spMk id="2" creationId="{0DBBA35B-7D05-B9DB-BFB5-A63596EC6785}"/>
          </ac:spMkLst>
        </pc:spChg>
        <pc:spChg chg="mod">
          <ac:chgData name="Bhawani Shankar Sahu" userId="e5f9bc2e-d4bb-415b-bd8a-e25372d6a074" providerId="ADAL" clId="{EE480889-91DE-4979-94CA-088D8CE75DE3}" dt="2022-10-30T17:53:12.921" v="75"/>
          <ac:spMkLst>
            <pc:docMk/>
            <pc:sldMk cId="1662126808" sldId="284"/>
            <ac:spMk id="3" creationId="{D106E633-840D-512C-F256-B88F23CABE07}"/>
          </ac:spMkLst>
        </pc:spChg>
      </pc:sldChg>
      <pc:sldChg chg="modSp">
        <pc:chgData name="Bhawani Shankar Sahu" userId="e5f9bc2e-d4bb-415b-bd8a-e25372d6a074" providerId="ADAL" clId="{EE480889-91DE-4979-94CA-088D8CE75DE3}" dt="2022-10-30T17:53:12.921" v="75"/>
        <pc:sldMkLst>
          <pc:docMk/>
          <pc:sldMk cId="3847645102" sldId="285"/>
        </pc:sldMkLst>
        <pc:spChg chg="mod">
          <ac:chgData name="Bhawani Shankar Sahu" userId="e5f9bc2e-d4bb-415b-bd8a-e25372d6a074" providerId="ADAL" clId="{EE480889-91DE-4979-94CA-088D8CE75DE3}" dt="2022-10-30T17:53:12.921" v="75"/>
          <ac:spMkLst>
            <pc:docMk/>
            <pc:sldMk cId="3847645102" sldId="285"/>
            <ac:spMk id="3" creationId="{98556B66-87F3-DB47-9131-F046A65C594A}"/>
          </ac:spMkLst>
        </pc:spChg>
      </pc:sldChg>
      <pc:sldChg chg="modSp">
        <pc:chgData name="Bhawani Shankar Sahu" userId="e5f9bc2e-d4bb-415b-bd8a-e25372d6a074" providerId="ADAL" clId="{EE480889-91DE-4979-94CA-088D8CE75DE3}" dt="2022-10-30T17:53:12.921" v="75"/>
        <pc:sldMkLst>
          <pc:docMk/>
          <pc:sldMk cId="3758587299" sldId="286"/>
        </pc:sldMkLst>
        <pc:spChg chg="mod">
          <ac:chgData name="Bhawani Shankar Sahu" userId="e5f9bc2e-d4bb-415b-bd8a-e25372d6a074" providerId="ADAL" clId="{EE480889-91DE-4979-94CA-088D8CE75DE3}" dt="2022-10-30T17:53:12.921" v="75"/>
          <ac:spMkLst>
            <pc:docMk/>
            <pc:sldMk cId="3758587299" sldId="286"/>
            <ac:spMk id="2" creationId="{0AC28927-9B4F-3A16-DB2D-43799E5E6805}"/>
          </ac:spMkLst>
        </pc:spChg>
        <pc:spChg chg="mod">
          <ac:chgData name="Bhawani Shankar Sahu" userId="e5f9bc2e-d4bb-415b-bd8a-e25372d6a074" providerId="ADAL" clId="{EE480889-91DE-4979-94CA-088D8CE75DE3}" dt="2022-10-30T17:53:12.921" v="75"/>
          <ac:spMkLst>
            <pc:docMk/>
            <pc:sldMk cId="3758587299" sldId="286"/>
            <ac:spMk id="3" creationId="{FCA4C996-81D9-DD21-7AA8-AE2F498DD9EA}"/>
          </ac:spMkLst>
        </pc:spChg>
      </pc:sldChg>
      <pc:sldChg chg="modSp">
        <pc:chgData name="Bhawani Shankar Sahu" userId="e5f9bc2e-d4bb-415b-bd8a-e25372d6a074" providerId="ADAL" clId="{EE480889-91DE-4979-94CA-088D8CE75DE3}" dt="2022-10-30T17:53:12.921" v="75"/>
        <pc:sldMkLst>
          <pc:docMk/>
          <pc:sldMk cId="311589776" sldId="287"/>
        </pc:sldMkLst>
        <pc:spChg chg="mod">
          <ac:chgData name="Bhawani Shankar Sahu" userId="e5f9bc2e-d4bb-415b-bd8a-e25372d6a074" providerId="ADAL" clId="{EE480889-91DE-4979-94CA-088D8CE75DE3}" dt="2022-10-30T17:53:12.921" v="75"/>
          <ac:spMkLst>
            <pc:docMk/>
            <pc:sldMk cId="311589776" sldId="287"/>
            <ac:spMk id="2" creationId="{89F54FBB-8B15-8D5A-F2C6-F5EF4AAB7F5A}"/>
          </ac:spMkLst>
        </pc:spChg>
        <pc:spChg chg="mod">
          <ac:chgData name="Bhawani Shankar Sahu" userId="e5f9bc2e-d4bb-415b-bd8a-e25372d6a074" providerId="ADAL" clId="{EE480889-91DE-4979-94CA-088D8CE75DE3}" dt="2022-10-30T17:53:12.921" v="75"/>
          <ac:spMkLst>
            <pc:docMk/>
            <pc:sldMk cId="311589776" sldId="287"/>
            <ac:spMk id="3" creationId="{961E512F-36EA-5C92-C832-510E5FD45060}"/>
          </ac:spMkLst>
        </pc:spChg>
      </pc:sldChg>
      <pc:sldChg chg="modSp mod">
        <pc:chgData name="Bhawani Shankar Sahu" userId="e5f9bc2e-d4bb-415b-bd8a-e25372d6a074" providerId="ADAL" clId="{EE480889-91DE-4979-94CA-088D8CE75DE3}" dt="2022-10-30T17:15:20.197" v="61" actId="1076"/>
        <pc:sldMkLst>
          <pc:docMk/>
          <pc:sldMk cId="4285980788" sldId="288"/>
        </pc:sldMkLst>
        <pc:spChg chg="mod">
          <ac:chgData name="Bhawani Shankar Sahu" userId="e5f9bc2e-d4bb-415b-bd8a-e25372d6a074" providerId="ADAL" clId="{EE480889-91DE-4979-94CA-088D8CE75DE3}" dt="2022-10-30T17:15:20.197" v="61" actId="1076"/>
          <ac:spMkLst>
            <pc:docMk/>
            <pc:sldMk cId="4285980788" sldId="288"/>
            <ac:spMk id="6" creationId="{5B170444-237F-C552-94E0-355DEAB3C274}"/>
          </ac:spMkLst>
        </pc:spChg>
        <pc:picChg chg="mod">
          <ac:chgData name="Bhawani Shankar Sahu" userId="e5f9bc2e-d4bb-415b-bd8a-e25372d6a074" providerId="ADAL" clId="{EE480889-91DE-4979-94CA-088D8CE75DE3}" dt="2022-10-30T17:15:10.058" v="60" actId="1076"/>
          <ac:picMkLst>
            <pc:docMk/>
            <pc:sldMk cId="4285980788" sldId="288"/>
            <ac:picMk id="10242" creationId="{0F93EDEE-B292-EBBF-17CA-E5DEBE39092F}"/>
          </ac:picMkLst>
        </pc:picChg>
      </pc:sldChg>
      <pc:sldChg chg="modSp del">
        <pc:chgData name="Bhawani Shankar Sahu" userId="e5f9bc2e-d4bb-415b-bd8a-e25372d6a074" providerId="ADAL" clId="{EE480889-91DE-4979-94CA-088D8CE75DE3}" dt="2022-10-30T18:28:50.437" v="321" actId="47"/>
        <pc:sldMkLst>
          <pc:docMk/>
          <pc:sldMk cId="4037230492" sldId="289"/>
        </pc:sldMkLst>
        <pc:spChg chg="mod">
          <ac:chgData name="Bhawani Shankar Sahu" userId="e5f9bc2e-d4bb-415b-bd8a-e25372d6a074" providerId="ADAL" clId="{EE480889-91DE-4979-94CA-088D8CE75DE3}" dt="2022-10-30T17:53:12.921" v="75"/>
          <ac:spMkLst>
            <pc:docMk/>
            <pc:sldMk cId="4037230492" sldId="289"/>
            <ac:spMk id="2" creationId="{509DCDD9-6051-0E46-A734-00F971CAE536}"/>
          </ac:spMkLst>
        </pc:spChg>
      </pc:sldChg>
      <pc:sldChg chg="modSp mod">
        <pc:chgData name="Bhawani Shankar Sahu" userId="e5f9bc2e-d4bb-415b-bd8a-e25372d6a074" providerId="ADAL" clId="{EE480889-91DE-4979-94CA-088D8CE75DE3}" dt="2022-10-30T17:53:12.921" v="75"/>
        <pc:sldMkLst>
          <pc:docMk/>
          <pc:sldMk cId="1171122739" sldId="290"/>
        </pc:sldMkLst>
        <pc:spChg chg="mod">
          <ac:chgData name="Bhawani Shankar Sahu" userId="e5f9bc2e-d4bb-415b-bd8a-e25372d6a074" providerId="ADAL" clId="{EE480889-91DE-4979-94CA-088D8CE75DE3}" dt="2022-10-30T17:53:12.921" v="75"/>
          <ac:spMkLst>
            <pc:docMk/>
            <pc:sldMk cId="1171122739" sldId="290"/>
            <ac:spMk id="2" creationId="{71F2C348-F6CA-4347-0B28-3995A3537251}"/>
          </ac:spMkLst>
        </pc:spChg>
        <pc:graphicFrameChg chg="mod modGraphic">
          <ac:chgData name="Bhawani Shankar Sahu" userId="e5f9bc2e-d4bb-415b-bd8a-e25372d6a074" providerId="ADAL" clId="{EE480889-91DE-4979-94CA-088D8CE75DE3}" dt="2022-10-30T17:15:49.380" v="64" actId="14100"/>
          <ac:graphicFrameMkLst>
            <pc:docMk/>
            <pc:sldMk cId="1171122739" sldId="290"/>
            <ac:graphicFrameMk id="4" creationId="{A6657352-9A14-C8FA-51AA-EF591A3308FB}"/>
          </ac:graphicFrameMkLst>
        </pc:graphicFrameChg>
      </pc:sldChg>
      <pc:sldChg chg="modSp new mod">
        <pc:chgData name="Bhawani Shankar Sahu" userId="e5f9bc2e-d4bb-415b-bd8a-e25372d6a074" providerId="ADAL" clId="{EE480889-91DE-4979-94CA-088D8CE75DE3}" dt="2022-10-30T17:53:12.921" v="75"/>
        <pc:sldMkLst>
          <pc:docMk/>
          <pc:sldMk cId="467127661" sldId="291"/>
        </pc:sldMkLst>
        <pc:spChg chg="mod">
          <ac:chgData name="Bhawani Shankar Sahu" userId="e5f9bc2e-d4bb-415b-bd8a-e25372d6a074" providerId="ADAL" clId="{EE480889-91DE-4979-94CA-088D8CE75DE3}" dt="2022-10-30T17:53:12.921" v="75"/>
          <ac:spMkLst>
            <pc:docMk/>
            <pc:sldMk cId="467127661" sldId="291"/>
            <ac:spMk id="2" creationId="{C9AEAB26-7139-0225-F8CB-DA953A67CB08}"/>
          </ac:spMkLst>
        </pc:spChg>
        <pc:spChg chg="mod">
          <ac:chgData name="Bhawani Shankar Sahu" userId="e5f9bc2e-d4bb-415b-bd8a-e25372d6a074" providerId="ADAL" clId="{EE480889-91DE-4979-94CA-088D8CE75DE3}" dt="2022-10-30T17:53:12.921" v="75"/>
          <ac:spMkLst>
            <pc:docMk/>
            <pc:sldMk cId="467127661" sldId="291"/>
            <ac:spMk id="3" creationId="{4D14A2DF-A614-8835-7F3F-CA2664A9B7D9}"/>
          </ac:spMkLst>
        </pc:spChg>
      </pc:sldChg>
      <pc:sldChg chg="modSp new mod">
        <pc:chgData name="Bhawani Shankar Sahu" userId="e5f9bc2e-d4bb-415b-bd8a-e25372d6a074" providerId="ADAL" clId="{EE480889-91DE-4979-94CA-088D8CE75DE3}" dt="2022-10-30T17:55:17.843" v="115" actId="12"/>
        <pc:sldMkLst>
          <pc:docMk/>
          <pc:sldMk cId="3955456019" sldId="292"/>
        </pc:sldMkLst>
        <pc:spChg chg="mod">
          <ac:chgData name="Bhawani Shankar Sahu" userId="e5f9bc2e-d4bb-415b-bd8a-e25372d6a074" providerId="ADAL" clId="{EE480889-91DE-4979-94CA-088D8CE75DE3}" dt="2022-10-30T17:53:30.885" v="90" actId="20577"/>
          <ac:spMkLst>
            <pc:docMk/>
            <pc:sldMk cId="3955456019" sldId="292"/>
            <ac:spMk id="2" creationId="{5FDA23A4-70B7-9B5C-9073-76EF652969D5}"/>
          </ac:spMkLst>
        </pc:spChg>
        <pc:spChg chg="mod">
          <ac:chgData name="Bhawani Shankar Sahu" userId="e5f9bc2e-d4bb-415b-bd8a-e25372d6a074" providerId="ADAL" clId="{EE480889-91DE-4979-94CA-088D8CE75DE3}" dt="2022-10-30T17:55:17.843" v="115" actId="12"/>
          <ac:spMkLst>
            <pc:docMk/>
            <pc:sldMk cId="3955456019" sldId="292"/>
            <ac:spMk id="3" creationId="{6491DD21-5E4A-68D8-8E65-816AB6C374B0}"/>
          </ac:spMkLst>
        </pc:spChg>
      </pc:sldChg>
      <pc:sldChg chg="modSp new mod">
        <pc:chgData name="Bhawani Shankar Sahu" userId="e5f9bc2e-d4bb-415b-bd8a-e25372d6a074" providerId="ADAL" clId="{EE480889-91DE-4979-94CA-088D8CE75DE3}" dt="2022-10-30T18:00:59.808" v="194" actId="20577"/>
        <pc:sldMkLst>
          <pc:docMk/>
          <pc:sldMk cId="3969991609" sldId="293"/>
        </pc:sldMkLst>
        <pc:spChg chg="mod">
          <ac:chgData name="Bhawani Shankar Sahu" userId="e5f9bc2e-d4bb-415b-bd8a-e25372d6a074" providerId="ADAL" clId="{EE480889-91DE-4979-94CA-088D8CE75DE3}" dt="2022-10-30T17:55:50.479" v="117"/>
          <ac:spMkLst>
            <pc:docMk/>
            <pc:sldMk cId="3969991609" sldId="293"/>
            <ac:spMk id="2" creationId="{78FD96C3-3472-D08B-833F-94720BCB841C}"/>
          </ac:spMkLst>
        </pc:spChg>
        <pc:spChg chg="mod">
          <ac:chgData name="Bhawani Shankar Sahu" userId="e5f9bc2e-d4bb-415b-bd8a-e25372d6a074" providerId="ADAL" clId="{EE480889-91DE-4979-94CA-088D8CE75DE3}" dt="2022-10-30T18:00:59.808" v="194" actId="20577"/>
          <ac:spMkLst>
            <pc:docMk/>
            <pc:sldMk cId="3969991609" sldId="293"/>
            <ac:spMk id="3" creationId="{9499B9BA-7260-2401-538F-2DCBE04573B0}"/>
          </ac:spMkLst>
        </pc:spChg>
      </pc:sldChg>
      <pc:sldChg chg="addSp delSp modSp new mod">
        <pc:chgData name="Bhawani Shankar Sahu" userId="e5f9bc2e-d4bb-415b-bd8a-e25372d6a074" providerId="ADAL" clId="{EE480889-91DE-4979-94CA-088D8CE75DE3}" dt="2022-10-30T18:03:43.425" v="207" actId="14100"/>
        <pc:sldMkLst>
          <pc:docMk/>
          <pc:sldMk cId="876964476" sldId="294"/>
        </pc:sldMkLst>
        <pc:spChg chg="mod">
          <ac:chgData name="Bhawani Shankar Sahu" userId="e5f9bc2e-d4bb-415b-bd8a-e25372d6a074" providerId="ADAL" clId="{EE480889-91DE-4979-94CA-088D8CE75DE3}" dt="2022-10-30T18:01:46.923" v="201" actId="20577"/>
          <ac:spMkLst>
            <pc:docMk/>
            <pc:sldMk cId="876964476" sldId="294"/>
            <ac:spMk id="2" creationId="{B3A942EE-C8F8-3A99-BCAE-14AAF8459A8F}"/>
          </ac:spMkLst>
        </pc:spChg>
        <pc:spChg chg="add del mod">
          <ac:chgData name="Bhawani Shankar Sahu" userId="e5f9bc2e-d4bb-415b-bd8a-e25372d6a074" providerId="ADAL" clId="{EE480889-91DE-4979-94CA-088D8CE75DE3}" dt="2022-10-30T18:02:54.185" v="204" actId="20577"/>
          <ac:spMkLst>
            <pc:docMk/>
            <pc:sldMk cId="876964476" sldId="294"/>
            <ac:spMk id="3" creationId="{55809108-481F-0E08-9FB0-AA17F068826D}"/>
          </ac:spMkLst>
        </pc:spChg>
        <pc:spChg chg="add del">
          <ac:chgData name="Bhawani Shankar Sahu" userId="e5f9bc2e-d4bb-415b-bd8a-e25372d6a074" providerId="ADAL" clId="{EE480889-91DE-4979-94CA-088D8CE75DE3}" dt="2022-10-30T18:01:30.452" v="197"/>
          <ac:spMkLst>
            <pc:docMk/>
            <pc:sldMk cId="876964476" sldId="294"/>
            <ac:spMk id="5" creationId="{E9E4F821-E20F-DAF7-AB18-93E5EB1ECFB6}"/>
          </ac:spMkLst>
        </pc:spChg>
        <pc:graphicFrameChg chg="add del mod">
          <ac:chgData name="Bhawani Shankar Sahu" userId="e5f9bc2e-d4bb-415b-bd8a-e25372d6a074" providerId="ADAL" clId="{EE480889-91DE-4979-94CA-088D8CE75DE3}" dt="2022-10-30T18:01:30.452" v="197"/>
          <ac:graphicFrameMkLst>
            <pc:docMk/>
            <pc:sldMk cId="876964476" sldId="294"/>
            <ac:graphicFrameMk id="4" creationId="{85BC3806-C558-4D43-A3B6-3687A7A1AA0A}"/>
          </ac:graphicFrameMkLst>
        </pc:graphicFrameChg>
        <pc:picChg chg="add mod">
          <ac:chgData name="Bhawani Shankar Sahu" userId="e5f9bc2e-d4bb-415b-bd8a-e25372d6a074" providerId="ADAL" clId="{EE480889-91DE-4979-94CA-088D8CE75DE3}" dt="2022-10-30T18:03:43.425" v="207" actId="14100"/>
          <ac:picMkLst>
            <pc:docMk/>
            <pc:sldMk cId="876964476" sldId="294"/>
            <ac:picMk id="7" creationId="{416AEF1B-B42A-D85A-0FFF-A308BA8F2BFA}"/>
          </ac:picMkLst>
        </pc:picChg>
      </pc:sldChg>
      <pc:sldChg chg="modSp new mod">
        <pc:chgData name="Bhawani Shankar Sahu" userId="e5f9bc2e-d4bb-415b-bd8a-e25372d6a074" providerId="ADAL" clId="{EE480889-91DE-4979-94CA-088D8CE75DE3}" dt="2022-10-30T18:05:50.324" v="228" actId="12"/>
        <pc:sldMkLst>
          <pc:docMk/>
          <pc:sldMk cId="1072000844" sldId="295"/>
        </pc:sldMkLst>
        <pc:spChg chg="mod">
          <ac:chgData name="Bhawani Shankar Sahu" userId="e5f9bc2e-d4bb-415b-bd8a-e25372d6a074" providerId="ADAL" clId="{EE480889-91DE-4979-94CA-088D8CE75DE3}" dt="2022-10-30T18:04:08.055" v="209"/>
          <ac:spMkLst>
            <pc:docMk/>
            <pc:sldMk cId="1072000844" sldId="295"/>
            <ac:spMk id="2" creationId="{D8467C63-05DC-83E4-5051-A155DC49F6D7}"/>
          </ac:spMkLst>
        </pc:spChg>
        <pc:spChg chg="mod">
          <ac:chgData name="Bhawani Shankar Sahu" userId="e5f9bc2e-d4bb-415b-bd8a-e25372d6a074" providerId="ADAL" clId="{EE480889-91DE-4979-94CA-088D8CE75DE3}" dt="2022-10-30T18:05:50.324" v="228" actId="12"/>
          <ac:spMkLst>
            <pc:docMk/>
            <pc:sldMk cId="1072000844" sldId="295"/>
            <ac:spMk id="3" creationId="{FEF856E3-4ADC-0D08-CB2D-B6387B66A056}"/>
          </ac:spMkLst>
        </pc:spChg>
      </pc:sldChg>
      <pc:sldChg chg="addSp modSp new mod">
        <pc:chgData name="Bhawani Shankar Sahu" userId="e5f9bc2e-d4bb-415b-bd8a-e25372d6a074" providerId="ADAL" clId="{EE480889-91DE-4979-94CA-088D8CE75DE3}" dt="2022-10-30T18:07:52.420" v="241" actId="1076"/>
        <pc:sldMkLst>
          <pc:docMk/>
          <pc:sldMk cId="2210193625" sldId="296"/>
        </pc:sldMkLst>
        <pc:spChg chg="mod">
          <ac:chgData name="Bhawani Shankar Sahu" userId="e5f9bc2e-d4bb-415b-bd8a-e25372d6a074" providerId="ADAL" clId="{EE480889-91DE-4979-94CA-088D8CE75DE3}" dt="2022-10-30T18:06:30.029" v="230"/>
          <ac:spMkLst>
            <pc:docMk/>
            <pc:sldMk cId="2210193625" sldId="296"/>
            <ac:spMk id="2" creationId="{BD42375A-02FA-CB71-FF48-FC6707F14ED8}"/>
          </ac:spMkLst>
        </pc:spChg>
        <pc:spChg chg="mod">
          <ac:chgData name="Bhawani Shankar Sahu" userId="e5f9bc2e-d4bb-415b-bd8a-e25372d6a074" providerId="ADAL" clId="{EE480889-91DE-4979-94CA-088D8CE75DE3}" dt="2022-10-30T18:07:12.791" v="235" actId="20577"/>
          <ac:spMkLst>
            <pc:docMk/>
            <pc:sldMk cId="2210193625" sldId="296"/>
            <ac:spMk id="3" creationId="{5F74FDA0-4172-B33A-9137-DD9C0BD1C6B1}"/>
          </ac:spMkLst>
        </pc:spChg>
        <pc:picChg chg="add mod">
          <ac:chgData name="Bhawani Shankar Sahu" userId="e5f9bc2e-d4bb-415b-bd8a-e25372d6a074" providerId="ADAL" clId="{EE480889-91DE-4979-94CA-088D8CE75DE3}" dt="2022-10-30T18:07:52.420" v="241" actId="1076"/>
          <ac:picMkLst>
            <pc:docMk/>
            <pc:sldMk cId="2210193625" sldId="296"/>
            <ac:picMk id="5" creationId="{0AD023FE-4D2A-F165-1033-C7B384D7C595}"/>
          </ac:picMkLst>
        </pc:picChg>
      </pc:sldChg>
      <pc:sldChg chg="addSp modSp new mod">
        <pc:chgData name="Bhawani Shankar Sahu" userId="e5f9bc2e-d4bb-415b-bd8a-e25372d6a074" providerId="ADAL" clId="{EE480889-91DE-4979-94CA-088D8CE75DE3}" dt="2022-10-30T18:09:31.649" v="249" actId="1076"/>
        <pc:sldMkLst>
          <pc:docMk/>
          <pc:sldMk cId="3388666728" sldId="297"/>
        </pc:sldMkLst>
        <pc:spChg chg="mod">
          <ac:chgData name="Bhawani Shankar Sahu" userId="e5f9bc2e-d4bb-415b-bd8a-e25372d6a074" providerId="ADAL" clId="{EE480889-91DE-4979-94CA-088D8CE75DE3}" dt="2022-10-30T18:08:37.123" v="243"/>
          <ac:spMkLst>
            <pc:docMk/>
            <pc:sldMk cId="3388666728" sldId="297"/>
            <ac:spMk id="2" creationId="{F5CD2519-949E-0B0F-A88C-EA6B9C53ECCE}"/>
          </ac:spMkLst>
        </pc:spChg>
        <pc:spChg chg="mod">
          <ac:chgData name="Bhawani Shankar Sahu" userId="e5f9bc2e-d4bb-415b-bd8a-e25372d6a074" providerId="ADAL" clId="{EE480889-91DE-4979-94CA-088D8CE75DE3}" dt="2022-10-30T18:09:00.108" v="245" actId="20577"/>
          <ac:spMkLst>
            <pc:docMk/>
            <pc:sldMk cId="3388666728" sldId="297"/>
            <ac:spMk id="3" creationId="{B20CFD23-A277-F0C7-93EE-CE24ED60A1E2}"/>
          </ac:spMkLst>
        </pc:spChg>
        <pc:picChg chg="add mod">
          <ac:chgData name="Bhawani Shankar Sahu" userId="e5f9bc2e-d4bb-415b-bd8a-e25372d6a074" providerId="ADAL" clId="{EE480889-91DE-4979-94CA-088D8CE75DE3}" dt="2022-10-30T18:09:31.649" v="249" actId="1076"/>
          <ac:picMkLst>
            <pc:docMk/>
            <pc:sldMk cId="3388666728" sldId="297"/>
            <ac:picMk id="5" creationId="{18A0E852-7567-D7A2-8736-286F21DDA8D0}"/>
          </ac:picMkLst>
        </pc:picChg>
      </pc:sldChg>
      <pc:sldChg chg="modSp new mod">
        <pc:chgData name="Bhawani Shankar Sahu" userId="e5f9bc2e-d4bb-415b-bd8a-e25372d6a074" providerId="ADAL" clId="{EE480889-91DE-4979-94CA-088D8CE75DE3}" dt="2022-10-30T18:11:18.535" v="256" actId="5793"/>
        <pc:sldMkLst>
          <pc:docMk/>
          <pc:sldMk cId="3373866210" sldId="298"/>
        </pc:sldMkLst>
        <pc:spChg chg="mod">
          <ac:chgData name="Bhawani Shankar Sahu" userId="e5f9bc2e-d4bb-415b-bd8a-e25372d6a074" providerId="ADAL" clId="{EE480889-91DE-4979-94CA-088D8CE75DE3}" dt="2022-10-30T18:10:46.268" v="251"/>
          <ac:spMkLst>
            <pc:docMk/>
            <pc:sldMk cId="3373866210" sldId="298"/>
            <ac:spMk id="2" creationId="{F1A221B7-457B-8A86-DF42-FB2366B435B8}"/>
          </ac:spMkLst>
        </pc:spChg>
        <pc:spChg chg="mod">
          <ac:chgData name="Bhawani Shankar Sahu" userId="e5f9bc2e-d4bb-415b-bd8a-e25372d6a074" providerId="ADAL" clId="{EE480889-91DE-4979-94CA-088D8CE75DE3}" dt="2022-10-30T18:11:18.535" v="256" actId="5793"/>
          <ac:spMkLst>
            <pc:docMk/>
            <pc:sldMk cId="3373866210" sldId="298"/>
            <ac:spMk id="3" creationId="{6361AFEB-4187-D70F-78A3-FFF683CA1F7C}"/>
          </ac:spMkLst>
        </pc:spChg>
      </pc:sldChg>
      <pc:sldChg chg="modSp new mod">
        <pc:chgData name="Bhawani Shankar Sahu" userId="e5f9bc2e-d4bb-415b-bd8a-e25372d6a074" providerId="ADAL" clId="{EE480889-91DE-4979-94CA-088D8CE75DE3}" dt="2022-10-30T18:15:52.970" v="288" actId="20577"/>
        <pc:sldMkLst>
          <pc:docMk/>
          <pc:sldMk cId="2316600714" sldId="299"/>
        </pc:sldMkLst>
        <pc:spChg chg="mod">
          <ac:chgData name="Bhawani Shankar Sahu" userId="e5f9bc2e-d4bb-415b-bd8a-e25372d6a074" providerId="ADAL" clId="{EE480889-91DE-4979-94CA-088D8CE75DE3}" dt="2022-10-30T18:13:41.491" v="262"/>
          <ac:spMkLst>
            <pc:docMk/>
            <pc:sldMk cId="2316600714" sldId="299"/>
            <ac:spMk id="2" creationId="{DC0035D2-FDF1-E810-AB1C-07E8E626756C}"/>
          </ac:spMkLst>
        </pc:spChg>
        <pc:spChg chg="mod">
          <ac:chgData name="Bhawani Shankar Sahu" userId="e5f9bc2e-d4bb-415b-bd8a-e25372d6a074" providerId="ADAL" clId="{EE480889-91DE-4979-94CA-088D8CE75DE3}" dt="2022-10-30T18:15:52.970" v="288" actId="20577"/>
          <ac:spMkLst>
            <pc:docMk/>
            <pc:sldMk cId="2316600714" sldId="299"/>
            <ac:spMk id="3" creationId="{FE2E44E3-3EA6-B9BF-16E3-E62F1FF0FF5A}"/>
          </ac:spMkLst>
        </pc:spChg>
      </pc:sldChg>
      <pc:sldChg chg="addSp modSp new mod">
        <pc:chgData name="Bhawani Shankar Sahu" userId="e5f9bc2e-d4bb-415b-bd8a-e25372d6a074" providerId="ADAL" clId="{EE480889-91DE-4979-94CA-088D8CE75DE3}" dt="2022-10-30T18:27:08.563" v="318" actId="14100"/>
        <pc:sldMkLst>
          <pc:docMk/>
          <pc:sldMk cId="1332514423" sldId="300"/>
        </pc:sldMkLst>
        <pc:spChg chg="mod">
          <ac:chgData name="Bhawani Shankar Sahu" userId="e5f9bc2e-d4bb-415b-bd8a-e25372d6a074" providerId="ADAL" clId="{EE480889-91DE-4979-94CA-088D8CE75DE3}" dt="2022-10-30T18:21:32.105" v="292" actId="20577"/>
          <ac:spMkLst>
            <pc:docMk/>
            <pc:sldMk cId="1332514423" sldId="300"/>
            <ac:spMk id="2" creationId="{808611C9-5A6B-A7CD-8DD1-07CACB4BB988}"/>
          </ac:spMkLst>
        </pc:spChg>
        <pc:spChg chg="mod">
          <ac:chgData name="Bhawani Shankar Sahu" userId="e5f9bc2e-d4bb-415b-bd8a-e25372d6a074" providerId="ADAL" clId="{EE480889-91DE-4979-94CA-088D8CE75DE3}" dt="2022-10-30T18:26:56.479" v="317" actId="14100"/>
          <ac:spMkLst>
            <pc:docMk/>
            <pc:sldMk cId="1332514423" sldId="300"/>
            <ac:spMk id="3" creationId="{D177C3CF-C37B-96B2-E7E3-91D9EC62C6FC}"/>
          </ac:spMkLst>
        </pc:spChg>
        <pc:picChg chg="add mod">
          <ac:chgData name="Bhawani Shankar Sahu" userId="e5f9bc2e-d4bb-415b-bd8a-e25372d6a074" providerId="ADAL" clId="{EE480889-91DE-4979-94CA-088D8CE75DE3}" dt="2022-10-30T18:27:08.563" v="318" actId="14100"/>
          <ac:picMkLst>
            <pc:docMk/>
            <pc:sldMk cId="1332514423" sldId="300"/>
            <ac:picMk id="2050" creationId="{FFF41AF2-6769-D5FA-8CEF-B77B50506143}"/>
          </ac:picMkLst>
        </pc:picChg>
      </pc:sldChg>
      <pc:sldChg chg="modSp new mod">
        <pc:chgData name="Bhawani Shankar Sahu" userId="e5f9bc2e-d4bb-415b-bd8a-e25372d6a074" providerId="ADAL" clId="{EE480889-91DE-4979-94CA-088D8CE75DE3}" dt="2022-10-30T18:38:34.036" v="344" actId="11"/>
        <pc:sldMkLst>
          <pc:docMk/>
          <pc:sldMk cId="1619802012" sldId="301"/>
        </pc:sldMkLst>
        <pc:spChg chg="mod">
          <ac:chgData name="Bhawani Shankar Sahu" userId="e5f9bc2e-d4bb-415b-bd8a-e25372d6a074" providerId="ADAL" clId="{EE480889-91DE-4979-94CA-088D8CE75DE3}" dt="2022-10-30T18:32:21.614" v="334" actId="20577"/>
          <ac:spMkLst>
            <pc:docMk/>
            <pc:sldMk cId="1619802012" sldId="301"/>
            <ac:spMk id="2" creationId="{E0C8F6BA-AEC6-D90F-C07C-DC2DFD27F98B}"/>
          </ac:spMkLst>
        </pc:spChg>
        <pc:spChg chg="mod">
          <ac:chgData name="Bhawani Shankar Sahu" userId="e5f9bc2e-d4bb-415b-bd8a-e25372d6a074" providerId="ADAL" clId="{EE480889-91DE-4979-94CA-088D8CE75DE3}" dt="2022-10-30T18:38:34.036" v="344" actId="11"/>
          <ac:spMkLst>
            <pc:docMk/>
            <pc:sldMk cId="1619802012" sldId="301"/>
            <ac:spMk id="3" creationId="{B84120DD-2302-76EA-EBCE-4371C6024775}"/>
          </ac:spMkLst>
        </pc:spChg>
      </pc:sldChg>
      <pc:sldChg chg="addSp modSp new mod">
        <pc:chgData name="Bhawani Shankar Sahu" userId="e5f9bc2e-d4bb-415b-bd8a-e25372d6a074" providerId="ADAL" clId="{EE480889-91DE-4979-94CA-088D8CE75DE3}" dt="2022-10-30T18:41:11.887" v="363" actId="14100"/>
        <pc:sldMkLst>
          <pc:docMk/>
          <pc:sldMk cId="3541870865" sldId="302"/>
        </pc:sldMkLst>
        <pc:spChg chg="mod">
          <ac:chgData name="Bhawani Shankar Sahu" userId="e5f9bc2e-d4bb-415b-bd8a-e25372d6a074" providerId="ADAL" clId="{EE480889-91DE-4979-94CA-088D8CE75DE3}" dt="2022-10-30T18:39:15.244" v="348"/>
          <ac:spMkLst>
            <pc:docMk/>
            <pc:sldMk cId="3541870865" sldId="302"/>
            <ac:spMk id="2" creationId="{57BC45FA-5046-9AEC-FC2D-9BA27AEDD066}"/>
          </ac:spMkLst>
        </pc:spChg>
        <pc:spChg chg="mod">
          <ac:chgData name="Bhawani Shankar Sahu" userId="e5f9bc2e-d4bb-415b-bd8a-e25372d6a074" providerId="ADAL" clId="{EE480889-91DE-4979-94CA-088D8CE75DE3}" dt="2022-10-30T18:40:44.299" v="360" actId="20577"/>
          <ac:spMkLst>
            <pc:docMk/>
            <pc:sldMk cId="3541870865" sldId="302"/>
            <ac:spMk id="3" creationId="{E13F077A-F1BC-967E-396F-B705AA24062E}"/>
          </ac:spMkLst>
        </pc:spChg>
        <pc:picChg chg="add mod">
          <ac:chgData name="Bhawani Shankar Sahu" userId="e5f9bc2e-d4bb-415b-bd8a-e25372d6a074" providerId="ADAL" clId="{EE480889-91DE-4979-94CA-088D8CE75DE3}" dt="2022-10-30T18:41:11.887" v="363" actId="14100"/>
          <ac:picMkLst>
            <pc:docMk/>
            <pc:sldMk cId="3541870865" sldId="302"/>
            <ac:picMk id="5" creationId="{1B1AD19F-A60E-F5CF-2DB3-5B4E2F242A0E}"/>
          </ac:picMkLst>
        </pc:picChg>
      </pc:sldChg>
      <pc:sldChg chg="modSp new mod">
        <pc:chgData name="Bhawani Shankar Sahu" userId="e5f9bc2e-d4bb-415b-bd8a-e25372d6a074" providerId="ADAL" clId="{EE480889-91DE-4979-94CA-088D8CE75DE3}" dt="2022-10-30T18:59:23.177" v="387" actId="242"/>
        <pc:sldMkLst>
          <pc:docMk/>
          <pc:sldMk cId="3530480008" sldId="303"/>
        </pc:sldMkLst>
        <pc:spChg chg="mod">
          <ac:chgData name="Bhawani Shankar Sahu" userId="e5f9bc2e-d4bb-415b-bd8a-e25372d6a074" providerId="ADAL" clId="{EE480889-91DE-4979-94CA-088D8CE75DE3}" dt="2022-10-30T18:41:39.343" v="365"/>
          <ac:spMkLst>
            <pc:docMk/>
            <pc:sldMk cId="3530480008" sldId="303"/>
            <ac:spMk id="2" creationId="{AA4C563C-AC4C-933D-92FC-18B6531C28A6}"/>
          </ac:spMkLst>
        </pc:spChg>
        <pc:spChg chg="mod">
          <ac:chgData name="Bhawani Shankar Sahu" userId="e5f9bc2e-d4bb-415b-bd8a-e25372d6a074" providerId="ADAL" clId="{EE480889-91DE-4979-94CA-088D8CE75DE3}" dt="2022-10-30T18:59:23.177" v="387" actId="242"/>
          <ac:spMkLst>
            <pc:docMk/>
            <pc:sldMk cId="3530480008" sldId="303"/>
            <ac:spMk id="3" creationId="{92F28C27-2650-B4C5-70E1-E1DA2D5E4CF3}"/>
          </ac:spMkLst>
        </pc:spChg>
      </pc:sldChg>
      <pc:sldChg chg="addSp modSp new mod">
        <pc:chgData name="Bhawani Shankar Sahu" userId="e5f9bc2e-d4bb-415b-bd8a-e25372d6a074" providerId="ADAL" clId="{EE480889-91DE-4979-94CA-088D8CE75DE3}" dt="2022-10-30T19:55:59.833" v="437" actId="1076"/>
        <pc:sldMkLst>
          <pc:docMk/>
          <pc:sldMk cId="1928658160" sldId="304"/>
        </pc:sldMkLst>
        <pc:spChg chg="mod">
          <ac:chgData name="Bhawani Shankar Sahu" userId="e5f9bc2e-d4bb-415b-bd8a-e25372d6a074" providerId="ADAL" clId="{EE480889-91DE-4979-94CA-088D8CE75DE3}" dt="2022-10-30T19:00:32.746" v="389"/>
          <ac:spMkLst>
            <pc:docMk/>
            <pc:sldMk cId="1928658160" sldId="304"/>
            <ac:spMk id="2" creationId="{9FD590D6-FA87-8D5A-55C8-C32E9BCB82CD}"/>
          </ac:spMkLst>
        </pc:spChg>
        <pc:spChg chg="mod">
          <ac:chgData name="Bhawani Shankar Sahu" userId="e5f9bc2e-d4bb-415b-bd8a-e25372d6a074" providerId="ADAL" clId="{EE480889-91DE-4979-94CA-088D8CE75DE3}" dt="2022-10-30T19:04:53.108" v="403" actId="58"/>
          <ac:spMkLst>
            <pc:docMk/>
            <pc:sldMk cId="1928658160" sldId="304"/>
            <ac:spMk id="3" creationId="{858A02EC-2DB6-CCC5-75C3-257EA0C93E43}"/>
          </ac:spMkLst>
        </pc:spChg>
        <pc:picChg chg="add mod">
          <ac:chgData name="Bhawani Shankar Sahu" userId="e5f9bc2e-d4bb-415b-bd8a-e25372d6a074" providerId="ADAL" clId="{EE480889-91DE-4979-94CA-088D8CE75DE3}" dt="2022-10-30T19:55:59.833" v="437" actId="1076"/>
          <ac:picMkLst>
            <pc:docMk/>
            <pc:sldMk cId="1928658160" sldId="304"/>
            <ac:picMk id="3074" creationId="{7F016044-B73B-9142-1F89-F578F11734E2}"/>
          </ac:picMkLst>
        </pc:picChg>
      </pc:sldChg>
      <pc:sldChg chg="addSp modSp new mod">
        <pc:chgData name="Bhawani Shankar Sahu" userId="e5f9bc2e-d4bb-415b-bd8a-e25372d6a074" providerId="ADAL" clId="{EE480889-91DE-4979-94CA-088D8CE75DE3}" dt="2022-10-30T19:55:11.657" v="436" actId="14861"/>
        <pc:sldMkLst>
          <pc:docMk/>
          <pc:sldMk cId="3855096917" sldId="305"/>
        </pc:sldMkLst>
        <pc:spChg chg="mod">
          <ac:chgData name="Bhawani Shankar Sahu" userId="e5f9bc2e-d4bb-415b-bd8a-e25372d6a074" providerId="ADAL" clId="{EE480889-91DE-4979-94CA-088D8CE75DE3}" dt="2022-10-30T19:06:44.345" v="405"/>
          <ac:spMkLst>
            <pc:docMk/>
            <pc:sldMk cId="3855096917" sldId="305"/>
            <ac:spMk id="2" creationId="{9A7D3141-F40C-3C23-F37C-3F24CA093CCB}"/>
          </ac:spMkLst>
        </pc:spChg>
        <pc:spChg chg="mod">
          <ac:chgData name="Bhawani Shankar Sahu" userId="e5f9bc2e-d4bb-415b-bd8a-e25372d6a074" providerId="ADAL" clId="{EE480889-91DE-4979-94CA-088D8CE75DE3}" dt="2022-10-30T19:42:41.005" v="430" actId="58"/>
          <ac:spMkLst>
            <pc:docMk/>
            <pc:sldMk cId="3855096917" sldId="305"/>
            <ac:spMk id="3" creationId="{D17BD695-356A-11C5-FEA6-9D7CB67C4220}"/>
          </ac:spMkLst>
        </pc:spChg>
        <pc:picChg chg="add mod">
          <ac:chgData name="Bhawani Shankar Sahu" userId="e5f9bc2e-d4bb-415b-bd8a-e25372d6a074" providerId="ADAL" clId="{EE480889-91DE-4979-94CA-088D8CE75DE3}" dt="2022-10-30T19:55:11.657" v="436" actId="14861"/>
          <ac:picMkLst>
            <pc:docMk/>
            <pc:sldMk cId="3855096917" sldId="305"/>
            <ac:picMk id="5" creationId="{7839AD27-AFE9-4C52-6CA6-C13819688453}"/>
          </ac:picMkLst>
        </pc:picChg>
      </pc:sldChg>
      <pc:sldChg chg="modSp new mod">
        <pc:chgData name="Bhawani Shankar Sahu" userId="e5f9bc2e-d4bb-415b-bd8a-e25372d6a074" providerId="ADAL" clId="{EE480889-91DE-4979-94CA-088D8CE75DE3}" dt="2022-10-30T20:07:10.661" v="471" actId="20577"/>
        <pc:sldMkLst>
          <pc:docMk/>
          <pc:sldMk cId="2412891684" sldId="306"/>
        </pc:sldMkLst>
        <pc:spChg chg="mod">
          <ac:chgData name="Bhawani Shankar Sahu" userId="e5f9bc2e-d4bb-415b-bd8a-e25372d6a074" providerId="ADAL" clId="{EE480889-91DE-4979-94CA-088D8CE75DE3}" dt="2022-10-30T20:04:53.826" v="446" actId="20577"/>
          <ac:spMkLst>
            <pc:docMk/>
            <pc:sldMk cId="2412891684" sldId="306"/>
            <ac:spMk id="2" creationId="{334094C2-7DAB-E16E-0840-CFEABD39CB0D}"/>
          </ac:spMkLst>
        </pc:spChg>
        <pc:spChg chg="mod">
          <ac:chgData name="Bhawani Shankar Sahu" userId="e5f9bc2e-d4bb-415b-bd8a-e25372d6a074" providerId="ADAL" clId="{EE480889-91DE-4979-94CA-088D8CE75DE3}" dt="2022-10-30T20:07:10.661" v="471" actId="20577"/>
          <ac:spMkLst>
            <pc:docMk/>
            <pc:sldMk cId="2412891684" sldId="306"/>
            <ac:spMk id="3" creationId="{865C7892-D85C-7B1B-B2B4-FB59D7FC140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38568-673F-4A82-9F2A-C74F0314F5E0}" type="datetimeFigureOut">
              <a:rPr lang="en-IN" smtClean="0"/>
              <a:t>31-10-2022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DD6C0-456A-4DC1-81FD-8E1D70D9C532}" type="slidenum">
              <a:rPr lang="en-IN" smtClean="0"/>
              <a:t>‹#›</a:t>
            </a:fld>
            <a:endParaRPr lang="en-IN"/>
          </a:p>
        </p:txBody>
      </p:sp>
    </p:spTree>
    <p:extLst>
      <p:ext uri="{BB962C8B-B14F-4D97-AF65-F5344CB8AC3E}">
        <p14:creationId xmlns:p14="http://schemas.microsoft.com/office/powerpoint/2010/main" val="107328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ADD6C0-456A-4DC1-81FD-8E1D70D9C532}" type="slidenum">
              <a:rPr lang="en-IN" smtClean="0"/>
              <a:t>11</a:t>
            </a:fld>
            <a:endParaRPr lang="en-IN"/>
          </a:p>
        </p:txBody>
      </p:sp>
    </p:spTree>
    <p:extLst>
      <p:ext uri="{BB962C8B-B14F-4D97-AF65-F5344CB8AC3E}">
        <p14:creationId xmlns:p14="http://schemas.microsoft.com/office/powerpoint/2010/main" val="281359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https://www.geeksforgeeks.org/difference-between-functional-and-logical-programming/</a:t>
            </a:r>
          </a:p>
          <a:p>
            <a:endParaRPr lang="en-IN" dirty="0"/>
          </a:p>
        </p:txBody>
      </p:sp>
      <p:sp>
        <p:nvSpPr>
          <p:cNvPr id="4" name="Slide Number Placeholder 3"/>
          <p:cNvSpPr>
            <a:spLocks noGrp="1"/>
          </p:cNvSpPr>
          <p:nvPr>
            <p:ph type="sldNum" sz="quarter" idx="5"/>
          </p:nvPr>
        </p:nvSpPr>
        <p:spPr/>
        <p:txBody>
          <a:bodyPr/>
          <a:lstStyle/>
          <a:p>
            <a:fld id="{8DADD6C0-456A-4DC1-81FD-8E1D70D9C532}" type="slidenum">
              <a:rPr lang="en-IN" smtClean="0"/>
              <a:t>50</a:t>
            </a:fld>
            <a:endParaRPr lang="en-IN"/>
          </a:p>
        </p:txBody>
      </p:sp>
    </p:spTree>
    <p:extLst>
      <p:ext uri="{BB962C8B-B14F-4D97-AF65-F5344CB8AC3E}">
        <p14:creationId xmlns:p14="http://schemas.microsoft.com/office/powerpoint/2010/main" val="302410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73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157913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20482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D19A-A20E-4771-B8A0-A289FF2E1341}"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221350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BD19A-A20E-4771-B8A0-A289FF2E1341}" type="datetimeFigureOut">
              <a:rPr lang="en-IN" smtClean="0"/>
              <a:t>31-10-2022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FD835-769D-4342-A80D-F06F4E56EA3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92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BD19A-A20E-4771-B8A0-A289FF2E1341}"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46144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8BD19A-A20E-4771-B8A0-A289FF2E1341}" type="datetimeFigureOut">
              <a:rPr lang="en-IN" smtClean="0"/>
              <a:t>31-10-2022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7783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8BD19A-A20E-4771-B8A0-A289FF2E1341}" type="datetimeFigureOut">
              <a:rPr lang="en-IN" smtClean="0"/>
              <a:t>31-10-2022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227881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8BD19A-A20E-4771-B8A0-A289FF2E1341}" type="datetimeFigureOut">
              <a:rPr lang="en-IN" smtClean="0"/>
              <a:t>31-10-2022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287282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8BD19A-A20E-4771-B8A0-A289FF2E1341}" type="datetimeFigureOut">
              <a:rPr lang="en-IN" smtClean="0"/>
              <a:t>31-10-2022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0FD835-769D-4342-A80D-F06F4E56EA35}" type="slidenum">
              <a:rPr lang="en-IN" smtClean="0"/>
              <a:t>‹#›</a:t>
            </a:fld>
            <a:endParaRPr lang="en-IN"/>
          </a:p>
        </p:txBody>
      </p:sp>
    </p:spTree>
    <p:extLst>
      <p:ext uri="{BB962C8B-B14F-4D97-AF65-F5344CB8AC3E}">
        <p14:creationId xmlns:p14="http://schemas.microsoft.com/office/powerpoint/2010/main" val="98082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BD19A-A20E-4771-B8A0-A289FF2E1341}" type="datetimeFigureOut">
              <a:rPr lang="en-IN" smtClean="0"/>
              <a:t>31-10-2022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FD835-769D-4342-A80D-F06F4E56EA35}" type="slidenum">
              <a:rPr lang="en-IN" smtClean="0"/>
              <a:t>‹#›</a:t>
            </a:fld>
            <a:endParaRPr lang="en-IN"/>
          </a:p>
        </p:txBody>
      </p:sp>
    </p:spTree>
    <p:extLst>
      <p:ext uri="{BB962C8B-B14F-4D97-AF65-F5344CB8AC3E}">
        <p14:creationId xmlns:p14="http://schemas.microsoft.com/office/powerpoint/2010/main" val="30710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8BD19A-A20E-4771-B8A0-A289FF2E1341}" type="datetimeFigureOut">
              <a:rPr lang="en-IN" smtClean="0"/>
              <a:t>31-10-2022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0FD835-769D-4342-A80D-F06F4E56EA3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0225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906E-61D5-B42A-6C45-F49254BD7DFB}"/>
              </a:ext>
            </a:extLst>
          </p:cNvPr>
          <p:cNvSpPr>
            <a:spLocks noGrp="1"/>
          </p:cNvSpPr>
          <p:nvPr>
            <p:ph type="ctrTitle"/>
          </p:nvPr>
        </p:nvSpPr>
        <p:spPr>
          <a:xfrm>
            <a:off x="1524000" y="1122363"/>
            <a:ext cx="9144000" cy="3357040"/>
          </a:xfrm>
        </p:spPr>
        <p:txBody>
          <a:bodyPr>
            <a:normAutofit fontScale="90000"/>
          </a:bodyPr>
          <a:lstStyle/>
          <a:p>
            <a:r>
              <a:rPr lang="en-US" b="1" dirty="0"/>
              <a:t>Introduction to digital computers and Number systems</a:t>
            </a:r>
            <a:endParaRPr lang="en-IN" b="1" dirty="0"/>
          </a:p>
        </p:txBody>
      </p:sp>
    </p:spTree>
    <p:extLst>
      <p:ext uri="{BB962C8B-B14F-4D97-AF65-F5344CB8AC3E}">
        <p14:creationId xmlns:p14="http://schemas.microsoft.com/office/powerpoint/2010/main" val="392618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21B7-457B-8A86-DF42-FB2366B435B8}"/>
              </a:ext>
            </a:extLst>
          </p:cNvPr>
          <p:cNvSpPr>
            <a:spLocks noGrp="1"/>
          </p:cNvSpPr>
          <p:nvPr>
            <p:ph type="title"/>
          </p:nvPr>
        </p:nvSpPr>
        <p:spPr/>
        <p:txBody>
          <a:bodyPr/>
          <a:lstStyle/>
          <a:p>
            <a:r>
              <a:rPr lang="en-IN" dirty="0"/>
              <a:t>E-accessibility Software</a:t>
            </a:r>
          </a:p>
        </p:txBody>
      </p:sp>
      <p:sp>
        <p:nvSpPr>
          <p:cNvPr id="3" name="Content Placeholder 2">
            <a:extLst>
              <a:ext uri="{FF2B5EF4-FFF2-40B4-BE49-F238E27FC236}">
                <a16:creationId xmlns:a16="http://schemas.microsoft.com/office/drawing/2014/main" id="{6361AFEB-4187-D70F-78A3-FFF683CA1F7C}"/>
              </a:ext>
            </a:extLst>
          </p:cNvPr>
          <p:cNvSpPr>
            <a:spLocks noGrp="1"/>
          </p:cNvSpPr>
          <p:nvPr>
            <p:ph idx="1"/>
          </p:nvPr>
        </p:nvSpPr>
        <p:spPr/>
        <p:txBody>
          <a:bodyPr/>
          <a:lstStyle/>
          <a:p>
            <a:pPr marL="0" indent="0">
              <a:buNone/>
            </a:pPr>
            <a:r>
              <a:rPr lang="en-US" dirty="0"/>
              <a:t>The E-accessibility software components additional facilities to users such as −</a:t>
            </a:r>
          </a:p>
          <a:p>
            <a:pPr>
              <a:buFont typeface="Wingdings" panose="05000000000000000000" pitchFamily="2" charset="2"/>
              <a:buChar char="q"/>
            </a:pPr>
            <a:r>
              <a:rPr lang="en-US" dirty="0"/>
              <a:t>Voice recognition software</a:t>
            </a:r>
          </a:p>
          <a:p>
            <a:pPr>
              <a:buFont typeface="Wingdings" panose="05000000000000000000" pitchFamily="2" charset="2"/>
              <a:buChar char="q"/>
            </a:pPr>
            <a:r>
              <a:rPr lang="en-US" dirty="0"/>
              <a:t>Screen reader</a:t>
            </a:r>
          </a:p>
          <a:p>
            <a:pPr>
              <a:buFont typeface="Wingdings" panose="05000000000000000000" pitchFamily="2" charset="2"/>
              <a:buChar char="q"/>
            </a:pPr>
            <a:r>
              <a:rPr lang="en-US" dirty="0"/>
              <a:t>Magnifying tool</a:t>
            </a:r>
          </a:p>
          <a:p>
            <a:pPr>
              <a:buFont typeface="Wingdings" panose="05000000000000000000" pitchFamily="2" charset="2"/>
              <a:buChar char="q"/>
            </a:pPr>
            <a:r>
              <a:rPr lang="en-US" dirty="0"/>
              <a:t>On-screen keyboard</a:t>
            </a:r>
          </a:p>
          <a:p>
            <a:pPr>
              <a:buFont typeface="Wingdings" panose="05000000000000000000" pitchFamily="2" charset="2"/>
              <a:buChar char="q"/>
            </a:pPr>
            <a:r>
              <a:rPr lang="en-US" dirty="0"/>
              <a:t>Video games</a:t>
            </a:r>
          </a:p>
          <a:p>
            <a:pPr>
              <a:buFont typeface="Wingdings" panose="05000000000000000000" pitchFamily="2" charset="2"/>
              <a:buChar char="q"/>
            </a:pPr>
            <a:r>
              <a:rPr lang="en-US" dirty="0"/>
              <a:t>Learning software, etc.</a:t>
            </a:r>
            <a:endParaRPr lang="en-IN" dirty="0"/>
          </a:p>
        </p:txBody>
      </p:sp>
    </p:spTree>
    <p:extLst>
      <p:ext uri="{BB962C8B-B14F-4D97-AF65-F5344CB8AC3E}">
        <p14:creationId xmlns:p14="http://schemas.microsoft.com/office/powerpoint/2010/main" val="337386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35D2-FDF1-E810-AB1C-07E8E626756C}"/>
              </a:ext>
            </a:extLst>
          </p:cNvPr>
          <p:cNvSpPr>
            <a:spLocks noGrp="1"/>
          </p:cNvSpPr>
          <p:nvPr>
            <p:ph type="title"/>
          </p:nvPr>
        </p:nvSpPr>
        <p:spPr/>
        <p:txBody>
          <a:bodyPr/>
          <a:lstStyle/>
          <a:p>
            <a:r>
              <a:rPr lang="en-IN" dirty="0"/>
              <a:t>Computer architecture </a:t>
            </a:r>
          </a:p>
        </p:txBody>
      </p:sp>
      <p:sp>
        <p:nvSpPr>
          <p:cNvPr id="3" name="Content Placeholder 2">
            <a:extLst>
              <a:ext uri="{FF2B5EF4-FFF2-40B4-BE49-F238E27FC236}">
                <a16:creationId xmlns:a16="http://schemas.microsoft.com/office/drawing/2014/main" id="{FE2E44E3-3EA6-B9BF-16E3-E62F1FF0FF5A}"/>
              </a:ext>
            </a:extLst>
          </p:cNvPr>
          <p:cNvSpPr>
            <a:spLocks noGrp="1"/>
          </p:cNvSpPr>
          <p:nvPr>
            <p:ph idx="1"/>
          </p:nvPr>
        </p:nvSpPr>
        <p:spPr/>
        <p:txBody>
          <a:bodyPr>
            <a:normAutofit/>
          </a:bodyPr>
          <a:lstStyle/>
          <a:p>
            <a:pPr marL="0" indent="0">
              <a:buNone/>
            </a:pPr>
            <a:r>
              <a:rPr lang="en-US" dirty="0"/>
              <a:t>Computer architecture can be defined as a set of rules and methods that describe the functionality, management, and implementation of computers.</a:t>
            </a:r>
          </a:p>
          <a:p>
            <a:pPr marL="0" indent="0">
              <a:buNone/>
            </a:pPr>
            <a:r>
              <a:rPr lang="en-US" dirty="0"/>
              <a:t>Computer Architecture can be divided into mainly three categories, which are as follows −</a:t>
            </a:r>
          </a:p>
          <a:p>
            <a:pPr>
              <a:buFont typeface="Wingdings" panose="05000000000000000000" pitchFamily="2" charset="2"/>
              <a:buChar char="q"/>
            </a:pPr>
            <a:r>
              <a:rPr lang="en-US" dirty="0"/>
              <a:t>Instruction set Architecture or ISA − Whenever an instruction is given to the processor, its role is to read and act accordingly. It allocates memory to instructions and also acts upon memory address mode (Direct Addressing mode or Indirect Addressing mode).</a:t>
            </a:r>
          </a:p>
          <a:p>
            <a:pPr>
              <a:buFont typeface="Wingdings" panose="05000000000000000000" pitchFamily="2" charset="2"/>
              <a:buChar char="q"/>
            </a:pPr>
            <a:r>
              <a:rPr lang="en-US" dirty="0"/>
              <a:t>Micro Architecture − It describes how a particular processor will handle and implement instructions from ISA.</a:t>
            </a:r>
          </a:p>
          <a:p>
            <a:pPr>
              <a:buFont typeface="Wingdings" panose="05000000000000000000" pitchFamily="2" charset="2"/>
              <a:buChar char="q"/>
            </a:pPr>
            <a:r>
              <a:rPr lang="en-US" dirty="0"/>
              <a:t>System design − It includes the other entire hardware component within the system such as virtualization and multiprocessing.</a:t>
            </a:r>
            <a:endParaRPr lang="en-IN" dirty="0"/>
          </a:p>
        </p:txBody>
      </p:sp>
    </p:spTree>
    <p:extLst>
      <p:ext uri="{BB962C8B-B14F-4D97-AF65-F5344CB8AC3E}">
        <p14:creationId xmlns:p14="http://schemas.microsoft.com/office/powerpoint/2010/main" val="23166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11C9-5A6B-A7CD-8DD1-07CACB4BB988}"/>
              </a:ext>
            </a:extLst>
          </p:cNvPr>
          <p:cNvSpPr>
            <a:spLocks noGrp="1"/>
          </p:cNvSpPr>
          <p:nvPr>
            <p:ph type="title"/>
          </p:nvPr>
        </p:nvSpPr>
        <p:spPr/>
        <p:txBody>
          <a:bodyPr/>
          <a:lstStyle/>
          <a:p>
            <a:r>
              <a:rPr lang="en-IN" dirty="0"/>
              <a:t>Structure of Computer Architecture</a:t>
            </a:r>
          </a:p>
        </p:txBody>
      </p:sp>
      <p:sp>
        <p:nvSpPr>
          <p:cNvPr id="3" name="Content Placeholder 2">
            <a:extLst>
              <a:ext uri="{FF2B5EF4-FFF2-40B4-BE49-F238E27FC236}">
                <a16:creationId xmlns:a16="http://schemas.microsoft.com/office/drawing/2014/main" id="{D177C3CF-C37B-96B2-E7E3-91D9EC62C6FC}"/>
              </a:ext>
            </a:extLst>
          </p:cNvPr>
          <p:cNvSpPr>
            <a:spLocks noGrp="1"/>
          </p:cNvSpPr>
          <p:nvPr>
            <p:ph idx="1"/>
          </p:nvPr>
        </p:nvSpPr>
        <p:spPr>
          <a:xfrm>
            <a:off x="1097280" y="1845734"/>
            <a:ext cx="5139747" cy="4023360"/>
          </a:xfrm>
        </p:spPr>
        <p:txBody>
          <a:bodyPr/>
          <a:lstStyle/>
          <a:p>
            <a:pPr marL="0" indent="0">
              <a:buNone/>
            </a:pPr>
            <a:r>
              <a:rPr lang="en-US" dirty="0"/>
              <a:t>Generally, computer architecture consists of the following −</a:t>
            </a:r>
          </a:p>
          <a:p>
            <a:pPr>
              <a:buFont typeface="Wingdings" panose="05000000000000000000" pitchFamily="2" charset="2"/>
              <a:buChar char="q"/>
            </a:pPr>
            <a:r>
              <a:rPr lang="en-US" dirty="0"/>
              <a:t>Processor</a:t>
            </a:r>
          </a:p>
          <a:p>
            <a:pPr>
              <a:buFont typeface="Wingdings" panose="05000000000000000000" pitchFamily="2" charset="2"/>
              <a:buChar char="q"/>
            </a:pPr>
            <a:r>
              <a:rPr lang="en-US" dirty="0"/>
              <a:t>Memory</a:t>
            </a:r>
          </a:p>
          <a:p>
            <a:pPr>
              <a:buFont typeface="Wingdings" panose="05000000000000000000" pitchFamily="2" charset="2"/>
              <a:buChar char="q"/>
            </a:pPr>
            <a:r>
              <a:rPr lang="en-US" dirty="0"/>
              <a:t>Peripherals</a:t>
            </a:r>
          </a:p>
          <a:p>
            <a:pPr marL="0" indent="0">
              <a:buNone/>
            </a:pPr>
            <a:r>
              <a:rPr lang="en-US" dirty="0"/>
              <a:t>All the above parts are connected with the help of system bus, which consists of address bus, data bus and control bus.</a:t>
            </a:r>
            <a:endParaRPr lang="en-IN" dirty="0"/>
          </a:p>
        </p:txBody>
      </p:sp>
      <p:pic>
        <p:nvPicPr>
          <p:cNvPr id="2050" name="Picture 2">
            <a:extLst>
              <a:ext uri="{FF2B5EF4-FFF2-40B4-BE49-F238E27FC236}">
                <a16:creationId xmlns:a16="http://schemas.microsoft.com/office/drawing/2014/main" id="{FFF41AF2-6769-D5FA-8CEF-B77B50506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841" y="1845734"/>
            <a:ext cx="5852160"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51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F6BA-AEC6-D90F-C07C-DC2DFD27F98B}"/>
              </a:ext>
            </a:extLst>
          </p:cNvPr>
          <p:cNvSpPr>
            <a:spLocks noGrp="1"/>
          </p:cNvSpPr>
          <p:nvPr>
            <p:ph type="title"/>
          </p:nvPr>
        </p:nvSpPr>
        <p:spPr/>
        <p:txBody>
          <a:bodyPr/>
          <a:lstStyle/>
          <a:p>
            <a:r>
              <a:rPr lang="en-IN" dirty="0"/>
              <a:t>Number System</a:t>
            </a:r>
          </a:p>
        </p:txBody>
      </p:sp>
      <p:sp>
        <p:nvSpPr>
          <p:cNvPr id="3" name="Content Placeholder 2">
            <a:extLst>
              <a:ext uri="{FF2B5EF4-FFF2-40B4-BE49-F238E27FC236}">
                <a16:creationId xmlns:a16="http://schemas.microsoft.com/office/drawing/2014/main" id="{B84120DD-2302-76EA-EBCE-4371C6024775}"/>
              </a:ext>
            </a:extLst>
          </p:cNvPr>
          <p:cNvSpPr>
            <a:spLocks noGrp="1"/>
          </p:cNvSpPr>
          <p:nvPr>
            <p:ph idx="1"/>
          </p:nvPr>
        </p:nvSpPr>
        <p:spPr/>
        <p:txBody>
          <a:bodyPr/>
          <a:lstStyle/>
          <a:p>
            <a:r>
              <a:rPr lang="en-US" dirty="0"/>
              <a:t>Number system is important from the viewpoint of understanding how data are represented before they can be processed by any digital system including a digital computer.</a:t>
            </a:r>
          </a:p>
          <a:p>
            <a:pPr marL="457200" indent="-457200">
              <a:buFont typeface="+mj-lt"/>
              <a:buAutoNum type="arabicPeriod"/>
            </a:pPr>
            <a:r>
              <a:rPr lang="en-IN" dirty="0"/>
              <a:t>Decimal Number System</a:t>
            </a:r>
          </a:p>
          <a:p>
            <a:pPr marL="457200" indent="-457200">
              <a:buFont typeface="+mj-lt"/>
              <a:buAutoNum type="arabicPeriod"/>
            </a:pPr>
            <a:r>
              <a:rPr lang="en-IN" dirty="0"/>
              <a:t>Binary Number System</a:t>
            </a:r>
          </a:p>
          <a:p>
            <a:pPr marL="457200" indent="-457200">
              <a:buFont typeface="+mj-lt"/>
              <a:buAutoNum type="arabicPeriod"/>
            </a:pPr>
            <a:r>
              <a:rPr lang="en-IN" dirty="0"/>
              <a:t>Octal Number System</a:t>
            </a:r>
          </a:p>
          <a:p>
            <a:pPr marL="457200" indent="-457200">
              <a:buFont typeface="+mj-lt"/>
              <a:buAutoNum type="arabicPeriod"/>
            </a:pPr>
            <a:r>
              <a:rPr lang="en-IN" dirty="0" err="1"/>
              <a:t>Hexa</a:t>
            </a:r>
            <a:r>
              <a:rPr lang="en-IN" dirty="0"/>
              <a:t> Decimal Number System</a:t>
            </a:r>
          </a:p>
        </p:txBody>
      </p:sp>
    </p:spTree>
    <p:extLst>
      <p:ext uri="{BB962C8B-B14F-4D97-AF65-F5344CB8AC3E}">
        <p14:creationId xmlns:p14="http://schemas.microsoft.com/office/powerpoint/2010/main" val="161980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45FA-5046-9AEC-FC2D-9BA27AEDD066}"/>
              </a:ext>
            </a:extLst>
          </p:cNvPr>
          <p:cNvSpPr>
            <a:spLocks noGrp="1"/>
          </p:cNvSpPr>
          <p:nvPr>
            <p:ph type="title"/>
          </p:nvPr>
        </p:nvSpPr>
        <p:spPr/>
        <p:txBody>
          <a:bodyPr/>
          <a:lstStyle/>
          <a:p>
            <a:r>
              <a:rPr lang="en-IN" dirty="0"/>
              <a:t>Decimal Number System</a:t>
            </a:r>
          </a:p>
        </p:txBody>
      </p:sp>
      <p:sp>
        <p:nvSpPr>
          <p:cNvPr id="3" name="Content Placeholder 2">
            <a:extLst>
              <a:ext uri="{FF2B5EF4-FFF2-40B4-BE49-F238E27FC236}">
                <a16:creationId xmlns:a16="http://schemas.microsoft.com/office/drawing/2014/main" id="{E13F077A-F1BC-967E-396F-B705AA24062E}"/>
              </a:ext>
            </a:extLst>
          </p:cNvPr>
          <p:cNvSpPr>
            <a:spLocks noGrp="1"/>
          </p:cNvSpPr>
          <p:nvPr>
            <p:ph idx="1"/>
          </p:nvPr>
        </p:nvSpPr>
        <p:spPr/>
        <p:txBody>
          <a:bodyPr/>
          <a:lstStyle/>
          <a:p>
            <a:pPr>
              <a:buFont typeface="Wingdings" panose="05000000000000000000" pitchFamily="2" charset="2"/>
              <a:buChar char="q"/>
            </a:pPr>
            <a:r>
              <a:rPr lang="en-US" dirty="0"/>
              <a:t>The number system that we use in our day-to-day life is the decimal number system. </a:t>
            </a:r>
          </a:p>
          <a:p>
            <a:pPr>
              <a:buFont typeface="Wingdings" panose="05000000000000000000" pitchFamily="2" charset="2"/>
              <a:buChar char="q"/>
            </a:pPr>
            <a:r>
              <a:rPr lang="en-US" dirty="0"/>
              <a:t>Decimal number system has base 10 as it uses 10 digits from 0 to 9. </a:t>
            </a:r>
          </a:p>
          <a:p>
            <a:pPr>
              <a:buFont typeface="Wingdings" panose="05000000000000000000" pitchFamily="2" charset="2"/>
              <a:buChar char="q"/>
            </a:pPr>
            <a:r>
              <a:rPr lang="en-US" dirty="0"/>
              <a:t>In the decimal number system, the successive positions to the left of the decimal point represent units, tens, hundreds, thousands, and so on.</a:t>
            </a:r>
          </a:p>
          <a:p>
            <a:pPr>
              <a:buFont typeface="Wingdings" panose="05000000000000000000" pitchFamily="2" charset="2"/>
              <a:buChar char="q"/>
            </a:pPr>
            <a:r>
              <a:rPr lang="en-US" dirty="0"/>
              <a:t>Each position represents a specific power of the base (10). For example, the decimal number 1234 consists of the digit 4 in the units position, 3 in the tens position, 2 in the hundreds position, and 1 in the thousands position. Its value can be written as:</a:t>
            </a:r>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1B1AD19F-A60E-F5CF-2DB3-5B4E2F242A0E}"/>
              </a:ext>
            </a:extLst>
          </p:cNvPr>
          <p:cNvPicPr>
            <a:picLocks noChangeAspect="1"/>
          </p:cNvPicPr>
          <p:nvPr/>
        </p:nvPicPr>
        <p:blipFill>
          <a:blip r:embed="rId2"/>
          <a:stretch>
            <a:fillRect/>
          </a:stretch>
        </p:blipFill>
        <p:spPr>
          <a:xfrm>
            <a:off x="1097280" y="4440277"/>
            <a:ext cx="8456153" cy="1793448"/>
          </a:xfrm>
          <a:prstGeom prst="rect">
            <a:avLst/>
          </a:prstGeom>
        </p:spPr>
      </p:pic>
    </p:spTree>
    <p:extLst>
      <p:ext uri="{BB962C8B-B14F-4D97-AF65-F5344CB8AC3E}">
        <p14:creationId xmlns:p14="http://schemas.microsoft.com/office/powerpoint/2010/main" val="354187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563C-AC4C-933D-92FC-18B6531C28A6}"/>
              </a:ext>
            </a:extLst>
          </p:cNvPr>
          <p:cNvSpPr>
            <a:spLocks noGrp="1"/>
          </p:cNvSpPr>
          <p:nvPr>
            <p:ph type="title"/>
          </p:nvPr>
        </p:nvSpPr>
        <p:spPr/>
        <p:txBody>
          <a:bodyPr/>
          <a:lstStyle/>
          <a:p>
            <a:r>
              <a:rPr lang="en-IN" dirty="0"/>
              <a:t>Binary Number System</a:t>
            </a:r>
          </a:p>
        </p:txBody>
      </p:sp>
      <p:sp>
        <p:nvSpPr>
          <p:cNvPr id="3" name="Content Placeholder 2">
            <a:extLst>
              <a:ext uri="{FF2B5EF4-FFF2-40B4-BE49-F238E27FC236}">
                <a16:creationId xmlns:a16="http://schemas.microsoft.com/office/drawing/2014/main" id="{92F28C27-2650-B4C5-70E1-E1DA2D5E4CF3}"/>
              </a:ext>
            </a:extLst>
          </p:cNvPr>
          <p:cNvSpPr>
            <a:spLocks noGrp="1"/>
          </p:cNvSpPr>
          <p:nvPr>
            <p:ph idx="1"/>
          </p:nvPr>
        </p:nvSpPr>
        <p:spPr/>
        <p:txBody>
          <a:bodyPr anchor="ctr"/>
          <a:lstStyle/>
          <a:p>
            <a:pPr>
              <a:buFont typeface="Wingdings" panose="05000000000000000000" pitchFamily="2" charset="2"/>
              <a:buChar char="q"/>
            </a:pPr>
            <a:r>
              <a:rPr lang="en-US" dirty="0"/>
              <a:t>A binary number system represents a number in terms of only two digits, i.e., 0 (zero) and 1 (one). In the word “binary”, “bi” means “two”. </a:t>
            </a:r>
          </a:p>
          <a:p>
            <a:pPr>
              <a:buFont typeface="Wingdings" panose="05000000000000000000" pitchFamily="2" charset="2"/>
              <a:buChar char="q"/>
            </a:pPr>
            <a:r>
              <a:rPr lang="en-US" dirty="0"/>
              <a:t>The base-2 numeral system is used to represent binary numbers. For example, (1101)</a:t>
            </a:r>
            <a:r>
              <a:rPr lang="en-US" baseline="-25000" dirty="0"/>
              <a:t>2</a:t>
            </a:r>
            <a:r>
              <a:rPr lang="en-US" dirty="0"/>
              <a:t> is a binary number where 2 is the radix. Each digit in the binary number system is said to be a “bit”.</a:t>
            </a:r>
          </a:p>
          <a:p>
            <a:pPr>
              <a:buFont typeface="Wingdings" panose="05000000000000000000" pitchFamily="2" charset="2"/>
              <a:buChar char="q"/>
            </a:pPr>
            <a:r>
              <a:rPr lang="en-US" dirty="0"/>
              <a:t>All inputs given to a computer are decoded by it into a series of 0’s or 1’s before being processed further since a computer can only understand binary information.</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530480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0D6-FA87-8D5A-55C8-C32E9BCB82CD}"/>
              </a:ext>
            </a:extLst>
          </p:cNvPr>
          <p:cNvSpPr>
            <a:spLocks noGrp="1"/>
          </p:cNvSpPr>
          <p:nvPr>
            <p:ph type="title"/>
          </p:nvPr>
        </p:nvSpPr>
        <p:spPr/>
        <p:txBody>
          <a:bodyPr/>
          <a:lstStyle/>
          <a:p>
            <a:r>
              <a:rPr lang="en-IN" dirty="0"/>
              <a:t>Decimal to Binary Conversion</a:t>
            </a:r>
          </a:p>
        </p:txBody>
      </p:sp>
      <p:sp>
        <p:nvSpPr>
          <p:cNvPr id="3" name="Content Placeholder 2">
            <a:extLst>
              <a:ext uri="{FF2B5EF4-FFF2-40B4-BE49-F238E27FC236}">
                <a16:creationId xmlns:a16="http://schemas.microsoft.com/office/drawing/2014/main" id="{858A02EC-2DB6-CCC5-75C3-257EA0C93E43}"/>
              </a:ext>
            </a:extLst>
          </p:cNvPr>
          <p:cNvSpPr>
            <a:spLocks noGrp="1"/>
          </p:cNvSpPr>
          <p:nvPr>
            <p:ph idx="1"/>
          </p:nvPr>
        </p:nvSpPr>
        <p:spPr/>
        <p:txBody>
          <a:bodyPr/>
          <a:lstStyle/>
          <a:p>
            <a:r>
              <a:rPr lang="en-US" dirty="0"/>
              <a:t>A decimal number is converted into a binary number by dividing the given decimal number by 2 continuously until we get the quotient as 1, and we write the numbers from downwards to upwards.</a:t>
            </a:r>
          </a:p>
          <a:p>
            <a:r>
              <a:rPr lang="en-US" dirty="0"/>
              <a:t>Example: Convert (28)</a:t>
            </a:r>
            <a:r>
              <a:rPr lang="en-US" baseline="-25000" dirty="0"/>
              <a:t>10</a:t>
            </a:r>
            <a:r>
              <a:rPr lang="en-US" dirty="0"/>
              <a:t> into a binary number.</a:t>
            </a:r>
          </a:p>
          <a:p>
            <a:endParaRPr lang="en-US" dirty="0"/>
          </a:p>
        </p:txBody>
      </p:sp>
      <p:pic>
        <p:nvPicPr>
          <p:cNvPr id="3074" name="Picture 2">
            <a:extLst>
              <a:ext uri="{FF2B5EF4-FFF2-40B4-BE49-F238E27FC236}">
                <a16:creationId xmlns:a16="http://schemas.microsoft.com/office/drawing/2014/main" id="{7F016044-B73B-9142-1F89-F578F1173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2682" y="2839161"/>
            <a:ext cx="27717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58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3141-F40C-3C23-F37C-3F24CA093CCB}"/>
              </a:ext>
            </a:extLst>
          </p:cNvPr>
          <p:cNvSpPr>
            <a:spLocks noGrp="1"/>
          </p:cNvSpPr>
          <p:nvPr>
            <p:ph type="title"/>
          </p:nvPr>
        </p:nvSpPr>
        <p:spPr/>
        <p:txBody>
          <a:bodyPr/>
          <a:lstStyle/>
          <a:p>
            <a:r>
              <a:rPr lang="en-IN" dirty="0"/>
              <a:t>Binary to Decimal Conversion</a:t>
            </a:r>
          </a:p>
        </p:txBody>
      </p:sp>
      <p:sp>
        <p:nvSpPr>
          <p:cNvPr id="3" name="Content Placeholder 2">
            <a:extLst>
              <a:ext uri="{FF2B5EF4-FFF2-40B4-BE49-F238E27FC236}">
                <a16:creationId xmlns:a16="http://schemas.microsoft.com/office/drawing/2014/main" id="{D17BD695-356A-11C5-FEA6-9D7CB67C4220}"/>
              </a:ext>
            </a:extLst>
          </p:cNvPr>
          <p:cNvSpPr>
            <a:spLocks noGrp="1"/>
          </p:cNvSpPr>
          <p:nvPr>
            <p:ph idx="1"/>
          </p:nvPr>
        </p:nvSpPr>
        <p:spPr/>
        <p:txBody>
          <a:bodyPr/>
          <a:lstStyle/>
          <a:p>
            <a:r>
              <a:rPr lang="en-US" dirty="0"/>
              <a:t>A binary number is converted into a decimal number by multiplying each digit of the binary number by the power of either 1 or 0 to the corresponding power of 2.</a:t>
            </a:r>
          </a:p>
          <a:p>
            <a:r>
              <a:rPr lang="en-US" dirty="0"/>
              <a:t>Let us consider that a binary number has n digits, B = a</a:t>
            </a:r>
            <a:r>
              <a:rPr lang="en-US" baseline="-25000" dirty="0"/>
              <a:t>n-1</a:t>
            </a:r>
            <a:r>
              <a:rPr lang="en-US" dirty="0"/>
              <a:t>…a</a:t>
            </a:r>
            <a:r>
              <a:rPr lang="en-US" baseline="-25000" dirty="0"/>
              <a:t>3</a:t>
            </a:r>
            <a:r>
              <a:rPr lang="en-US" dirty="0"/>
              <a:t>a</a:t>
            </a:r>
            <a:r>
              <a:rPr lang="en-US" baseline="-25000" dirty="0"/>
              <a:t>2</a:t>
            </a:r>
            <a:r>
              <a:rPr lang="en-US" dirty="0"/>
              <a:t>a</a:t>
            </a:r>
            <a:r>
              <a:rPr lang="en-US" baseline="-25000" dirty="0"/>
              <a:t>1</a:t>
            </a:r>
            <a:r>
              <a:rPr lang="en-US" dirty="0"/>
              <a:t>a</a:t>
            </a:r>
            <a:r>
              <a:rPr lang="en-US" baseline="-25000" dirty="0"/>
              <a:t>0</a:t>
            </a:r>
            <a:r>
              <a:rPr lang="en-US" dirty="0"/>
              <a:t>. Now, the corresponding decimal number is given as D= (a</a:t>
            </a:r>
            <a:r>
              <a:rPr lang="en-US" baseline="-25000" dirty="0"/>
              <a:t>n-1</a:t>
            </a:r>
            <a:r>
              <a:rPr lang="en-US" dirty="0"/>
              <a:t> × 2</a:t>
            </a:r>
            <a:r>
              <a:rPr lang="en-US" baseline="30000" dirty="0"/>
              <a:t>n-1</a:t>
            </a:r>
            <a:r>
              <a:rPr lang="en-US" dirty="0"/>
              <a:t>) +…+(a</a:t>
            </a:r>
            <a:r>
              <a:rPr lang="en-US" baseline="-25000" dirty="0"/>
              <a:t>3</a:t>
            </a:r>
            <a:r>
              <a:rPr lang="en-US" dirty="0"/>
              <a:t> × 2</a:t>
            </a:r>
            <a:r>
              <a:rPr lang="en-US" baseline="30000" dirty="0"/>
              <a:t>3</a:t>
            </a:r>
            <a:r>
              <a:rPr lang="en-US" dirty="0"/>
              <a:t>) + (a</a:t>
            </a:r>
            <a:r>
              <a:rPr lang="en-US" baseline="-25000" dirty="0"/>
              <a:t>2</a:t>
            </a:r>
            <a:r>
              <a:rPr lang="en-US" dirty="0"/>
              <a:t> × 2</a:t>
            </a:r>
            <a:r>
              <a:rPr lang="en-US" baseline="30000" dirty="0"/>
              <a:t>2</a:t>
            </a:r>
            <a:r>
              <a:rPr lang="en-US" dirty="0"/>
              <a:t>) + (a</a:t>
            </a:r>
            <a:r>
              <a:rPr lang="en-US" baseline="-25000" dirty="0"/>
              <a:t>1</a:t>
            </a:r>
            <a:r>
              <a:rPr lang="en-US" dirty="0"/>
              <a:t> × 2</a:t>
            </a:r>
            <a:r>
              <a:rPr lang="en-US" baseline="30000" dirty="0"/>
              <a:t>1</a:t>
            </a:r>
            <a:r>
              <a:rPr lang="en-US" dirty="0"/>
              <a:t>) + (a</a:t>
            </a:r>
            <a:r>
              <a:rPr lang="en-US" baseline="-25000" dirty="0"/>
              <a:t>0</a:t>
            </a:r>
            <a:r>
              <a:rPr lang="en-US" dirty="0"/>
              <a:t> × 2</a:t>
            </a:r>
            <a:r>
              <a:rPr lang="en-US" baseline="30000" dirty="0"/>
              <a:t>0</a:t>
            </a:r>
            <a:r>
              <a:rPr lang="en-US" dirty="0"/>
              <a:t>).</a:t>
            </a:r>
          </a:p>
          <a:p>
            <a:r>
              <a:rPr lang="en-US" dirty="0"/>
              <a:t>Example: Convert (10011)</a:t>
            </a:r>
            <a:r>
              <a:rPr lang="en-US" baseline="-25000" dirty="0"/>
              <a:t>2</a:t>
            </a:r>
            <a:r>
              <a:rPr lang="en-US" dirty="0"/>
              <a:t> to a decimal number.</a:t>
            </a:r>
          </a:p>
          <a:p>
            <a:endParaRPr lang="en-IN" dirty="0"/>
          </a:p>
        </p:txBody>
      </p:sp>
      <p:pic>
        <p:nvPicPr>
          <p:cNvPr id="5" name="Picture 4">
            <a:extLst>
              <a:ext uri="{FF2B5EF4-FFF2-40B4-BE49-F238E27FC236}">
                <a16:creationId xmlns:a16="http://schemas.microsoft.com/office/drawing/2014/main" id="{7839AD27-AFE9-4C52-6CA6-C13819688453}"/>
              </a:ext>
            </a:extLst>
          </p:cNvPr>
          <p:cNvPicPr>
            <a:picLocks noChangeAspect="1"/>
          </p:cNvPicPr>
          <p:nvPr/>
        </p:nvPicPr>
        <p:blipFill>
          <a:blip r:embed="rId2"/>
          <a:stretch>
            <a:fillRect/>
          </a:stretch>
        </p:blipFill>
        <p:spPr>
          <a:xfrm>
            <a:off x="1097280" y="4162589"/>
            <a:ext cx="4712970" cy="1561974"/>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A48EBD5C-61A9-3F90-0642-71700BC87A4E}"/>
              </a:ext>
            </a:extLst>
          </p:cNvPr>
          <p:cNvPicPr>
            <a:picLocks noChangeAspect="1"/>
          </p:cNvPicPr>
          <p:nvPr/>
        </p:nvPicPr>
        <p:blipFill>
          <a:blip r:embed="rId3"/>
          <a:stretch>
            <a:fillRect/>
          </a:stretch>
        </p:blipFill>
        <p:spPr>
          <a:xfrm>
            <a:off x="6381752" y="3886095"/>
            <a:ext cx="4991264" cy="1743218"/>
          </a:xfrm>
          <a:prstGeom prst="rect">
            <a:avLst/>
          </a:prstGeom>
        </p:spPr>
      </p:pic>
    </p:spTree>
    <p:extLst>
      <p:ext uri="{BB962C8B-B14F-4D97-AF65-F5344CB8AC3E}">
        <p14:creationId xmlns:p14="http://schemas.microsoft.com/office/powerpoint/2010/main" val="385509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94C2-7DAB-E16E-0840-CFEABD39CB0D}"/>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865C7892-D85C-7B1B-B2B4-FB59D7FC1406}"/>
              </a:ext>
            </a:extLst>
          </p:cNvPr>
          <p:cNvSpPr>
            <a:spLocks noGrp="1"/>
          </p:cNvSpPr>
          <p:nvPr>
            <p:ph idx="1"/>
          </p:nvPr>
        </p:nvSpPr>
        <p:spPr/>
        <p:txBody>
          <a:bodyPr/>
          <a:lstStyle/>
          <a:p>
            <a:r>
              <a:rPr lang="en-US" dirty="0"/>
              <a:t>Problem 1: Convert the decimal number (98)</a:t>
            </a:r>
            <a:r>
              <a:rPr lang="en-US" baseline="-25000" dirty="0"/>
              <a:t>10</a:t>
            </a:r>
            <a:r>
              <a:rPr lang="en-US" dirty="0"/>
              <a:t> into binary.</a:t>
            </a:r>
          </a:p>
          <a:p>
            <a:r>
              <a:rPr lang="en-US" dirty="0"/>
              <a:t>Problem 2: Convert the binary number (1010101)</a:t>
            </a:r>
            <a:r>
              <a:rPr lang="en-US" baseline="-25000" dirty="0"/>
              <a:t>2</a:t>
            </a:r>
            <a:r>
              <a:rPr lang="en-US" dirty="0"/>
              <a:t> to a decimal number.</a:t>
            </a:r>
          </a:p>
          <a:p>
            <a:r>
              <a:rPr lang="en-IN" dirty="0"/>
              <a:t>Problem 3: Divide (11110)</a:t>
            </a:r>
            <a:r>
              <a:rPr lang="en-IN" baseline="-25000" dirty="0"/>
              <a:t>2</a:t>
            </a:r>
            <a:r>
              <a:rPr lang="en-IN" dirty="0"/>
              <a:t> by (101)</a:t>
            </a:r>
            <a:r>
              <a:rPr lang="en-IN" baseline="-25000" dirty="0"/>
              <a:t>2</a:t>
            </a:r>
            <a:r>
              <a:rPr lang="en-IN" dirty="0"/>
              <a:t>.</a:t>
            </a:r>
          </a:p>
          <a:p>
            <a:r>
              <a:rPr lang="en-US" dirty="0"/>
              <a:t>Problem 4: Add (11011)</a:t>
            </a:r>
            <a:r>
              <a:rPr lang="en-US" baseline="-25000" dirty="0"/>
              <a:t>2</a:t>
            </a:r>
            <a:r>
              <a:rPr lang="en-US" dirty="0"/>
              <a:t> and (10100)</a:t>
            </a:r>
            <a:r>
              <a:rPr lang="en-US" baseline="-25000" dirty="0"/>
              <a:t>2</a:t>
            </a:r>
            <a:r>
              <a:rPr lang="en-US" dirty="0"/>
              <a:t>.</a:t>
            </a:r>
          </a:p>
          <a:p>
            <a:r>
              <a:rPr lang="en-US" dirty="0"/>
              <a:t>Problem 5: Subtract (11010)</a:t>
            </a:r>
            <a:r>
              <a:rPr lang="en-US" baseline="-25000" dirty="0"/>
              <a:t>2</a:t>
            </a:r>
            <a:r>
              <a:rPr lang="en-US" dirty="0"/>
              <a:t> and (10110)</a:t>
            </a:r>
            <a:r>
              <a:rPr lang="en-US" baseline="-25000" dirty="0"/>
              <a:t>2</a:t>
            </a:r>
            <a:r>
              <a:rPr lang="en-US" dirty="0"/>
              <a:t>.</a:t>
            </a:r>
          </a:p>
          <a:p>
            <a:r>
              <a:rPr lang="en-US" dirty="0"/>
              <a:t>Problem 6: Multiply (1110)</a:t>
            </a:r>
            <a:r>
              <a:rPr lang="en-US" baseline="-25000" dirty="0"/>
              <a:t>2</a:t>
            </a:r>
            <a:r>
              <a:rPr lang="en-US" dirty="0"/>
              <a:t> and (</a:t>
            </a:r>
            <a:r>
              <a:rPr lang="en-US"/>
              <a:t>1001)</a:t>
            </a:r>
            <a:r>
              <a:rPr lang="en-US" baseline="-25000"/>
              <a:t>2</a:t>
            </a:r>
            <a:r>
              <a:rPr lang="en-US"/>
              <a:t>.</a:t>
            </a:r>
          </a:p>
          <a:p>
            <a:endParaRPr lang="en-IN" dirty="0"/>
          </a:p>
        </p:txBody>
      </p:sp>
    </p:spTree>
    <p:extLst>
      <p:ext uri="{BB962C8B-B14F-4D97-AF65-F5344CB8AC3E}">
        <p14:creationId xmlns:p14="http://schemas.microsoft.com/office/powerpoint/2010/main" val="241289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C02C-C881-1C0A-7763-95FF11F768B4}"/>
              </a:ext>
            </a:extLst>
          </p:cNvPr>
          <p:cNvSpPr>
            <a:spLocks noGrp="1"/>
          </p:cNvSpPr>
          <p:nvPr>
            <p:ph type="title"/>
          </p:nvPr>
        </p:nvSpPr>
        <p:spPr/>
        <p:txBody>
          <a:bodyPr/>
          <a:lstStyle/>
          <a:p>
            <a:r>
              <a:rPr lang="en-IN" dirty="0"/>
              <a:t>Octal number system</a:t>
            </a:r>
          </a:p>
        </p:txBody>
      </p:sp>
      <p:sp>
        <p:nvSpPr>
          <p:cNvPr id="3" name="Content Placeholder 2">
            <a:extLst>
              <a:ext uri="{FF2B5EF4-FFF2-40B4-BE49-F238E27FC236}">
                <a16:creationId xmlns:a16="http://schemas.microsoft.com/office/drawing/2014/main" id="{05B7DCAA-D5D2-4564-A71A-7B9856313EA9}"/>
              </a:ext>
            </a:extLst>
          </p:cNvPr>
          <p:cNvSpPr>
            <a:spLocks noGrp="1"/>
          </p:cNvSpPr>
          <p:nvPr>
            <p:ph idx="1"/>
          </p:nvPr>
        </p:nvSpPr>
        <p:spPr/>
        <p:txBody>
          <a:bodyPr/>
          <a:lstStyle/>
          <a:p>
            <a:pPr>
              <a:buFont typeface="Wingdings" panose="05000000000000000000" pitchFamily="2" charset="2"/>
              <a:buChar char="q"/>
            </a:pPr>
            <a:r>
              <a:rPr lang="en-US" dirty="0"/>
              <a:t>It has eight digits (0, 1, 2, 3, 4, 5, 6, 7) so its base is 8. Each digit in an octal number represents a specific power of its base (8).</a:t>
            </a:r>
          </a:p>
          <a:p>
            <a:pPr>
              <a:buFont typeface="Wingdings" panose="05000000000000000000" pitchFamily="2" charset="2"/>
              <a:buChar char="q"/>
            </a:pPr>
            <a:r>
              <a:rPr lang="en-US" dirty="0"/>
              <a:t>As there are only eight digits, three bits (2</a:t>
            </a:r>
            <a:r>
              <a:rPr lang="en-US" baseline="30000" dirty="0"/>
              <a:t>3</a:t>
            </a:r>
            <a:r>
              <a:rPr lang="en-US" dirty="0"/>
              <a:t>=8) of binary number system can convert any octal number into binary number. This number system is also used to shorten long binary numbers. </a:t>
            </a:r>
          </a:p>
          <a:p>
            <a:pPr>
              <a:buFont typeface="Wingdings" panose="05000000000000000000" pitchFamily="2" charset="2"/>
              <a:buChar char="q"/>
            </a:pPr>
            <a:r>
              <a:rPr lang="en-US" dirty="0"/>
              <a:t>The three binary digits can be represented with a single octal digit.</a:t>
            </a:r>
            <a:endParaRPr lang="en-IN" dirty="0"/>
          </a:p>
        </p:txBody>
      </p:sp>
      <p:pic>
        <p:nvPicPr>
          <p:cNvPr id="5" name="Picture 4">
            <a:extLst>
              <a:ext uri="{FF2B5EF4-FFF2-40B4-BE49-F238E27FC236}">
                <a16:creationId xmlns:a16="http://schemas.microsoft.com/office/drawing/2014/main" id="{EA8D125B-A339-8D5B-F48B-16807F3A816A}"/>
              </a:ext>
            </a:extLst>
          </p:cNvPr>
          <p:cNvPicPr>
            <a:picLocks noChangeAspect="1"/>
          </p:cNvPicPr>
          <p:nvPr/>
        </p:nvPicPr>
        <p:blipFill>
          <a:blip r:embed="rId2"/>
          <a:stretch>
            <a:fillRect/>
          </a:stretch>
        </p:blipFill>
        <p:spPr>
          <a:xfrm>
            <a:off x="8211048" y="3857414"/>
            <a:ext cx="3180924" cy="2011680"/>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53597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AB26-7139-0225-F8CB-DA953A67CB0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4D14A2DF-A614-8835-7F3F-CA2664A9B7D9}"/>
              </a:ext>
            </a:extLst>
          </p:cNvPr>
          <p:cNvSpPr>
            <a:spLocks noGrp="1"/>
          </p:cNvSpPr>
          <p:nvPr>
            <p:ph idx="1"/>
          </p:nvPr>
        </p:nvSpPr>
        <p:spPr/>
        <p:txBody>
          <a:bodyPr>
            <a:normAutofit fontScale="70000" lnSpcReduction="20000"/>
          </a:bodyPr>
          <a:lstStyle/>
          <a:p>
            <a:pPr>
              <a:buFont typeface="Wingdings" panose="05000000000000000000" pitchFamily="2" charset="2"/>
              <a:buChar char="q"/>
            </a:pPr>
            <a:r>
              <a:rPr lang="en-IN" dirty="0"/>
              <a:t>Computer system</a:t>
            </a:r>
          </a:p>
          <a:p>
            <a:pPr>
              <a:buFont typeface="Wingdings" panose="05000000000000000000" pitchFamily="2" charset="2"/>
              <a:buChar char="q"/>
            </a:pPr>
            <a:r>
              <a:rPr lang="en-IN" dirty="0"/>
              <a:t>Computer Architecture</a:t>
            </a:r>
          </a:p>
          <a:p>
            <a:pPr>
              <a:buFont typeface="Wingdings" panose="05000000000000000000" pitchFamily="2" charset="2"/>
              <a:buChar char="q"/>
            </a:pPr>
            <a:r>
              <a:rPr lang="en-IN" dirty="0"/>
              <a:t>Decimal Number System</a:t>
            </a:r>
          </a:p>
          <a:p>
            <a:pPr>
              <a:buFont typeface="Wingdings" panose="05000000000000000000" pitchFamily="2" charset="2"/>
              <a:buChar char="q"/>
            </a:pPr>
            <a:r>
              <a:rPr lang="en-IN" dirty="0"/>
              <a:t>Number System Conversion</a:t>
            </a:r>
          </a:p>
          <a:p>
            <a:pPr>
              <a:buFont typeface="Wingdings" panose="05000000000000000000" pitchFamily="2" charset="2"/>
              <a:buChar char="q"/>
            </a:pPr>
            <a:r>
              <a:rPr lang="en-IN" dirty="0"/>
              <a:t>ASCII,</a:t>
            </a:r>
          </a:p>
          <a:p>
            <a:pPr>
              <a:buFont typeface="Wingdings" panose="05000000000000000000" pitchFamily="2" charset="2"/>
              <a:buChar char="q"/>
            </a:pPr>
            <a:r>
              <a:rPr lang="en-IN" dirty="0"/>
              <a:t>ISCII,</a:t>
            </a:r>
          </a:p>
          <a:p>
            <a:pPr>
              <a:buFont typeface="Wingdings" panose="05000000000000000000" pitchFamily="2" charset="2"/>
              <a:buChar char="q"/>
            </a:pPr>
            <a:r>
              <a:rPr lang="en-IN" dirty="0"/>
              <a:t>Unicode</a:t>
            </a:r>
          </a:p>
          <a:p>
            <a:pPr>
              <a:buFont typeface="Wingdings" panose="05000000000000000000" pitchFamily="2" charset="2"/>
              <a:buChar char="q"/>
            </a:pPr>
            <a:r>
              <a:rPr lang="en-IN" dirty="0"/>
              <a:t>Introduction to programming</a:t>
            </a:r>
          </a:p>
          <a:p>
            <a:pPr>
              <a:buFont typeface="Wingdings" panose="05000000000000000000" pitchFamily="2" charset="2"/>
              <a:buChar char="q"/>
            </a:pPr>
            <a:r>
              <a:rPr lang="en-IN" dirty="0"/>
              <a:t>Problem-solving and expression of solution through flow chart and algorithm,</a:t>
            </a:r>
          </a:p>
          <a:p>
            <a:pPr>
              <a:buFont typeface="Wingdings" panose="05000000000000000000" pitchFamily="2" charset="2"/>
              <a:buChar char="q"/>
            </a:pPr>
            <a:r>
              <a:rPr lang="en-IN" dirty="0"/>
              <a:t>Parts of a computer program</a:t>
            </a:r>
          </a:p>
          <a:p>
            <a:pPr>
              <a:buFont typeface="Wingdings" panose="05000000000000000000" pitchFamily="2" charset="2"/>
              <a:buChar char="q"/>
            </a:pPr>
            <a:r>
              <a:rPr lang="en-IN" dirty="0"/>
              <a:t>Intel® C/C++ compiler vs GCC C vs C++</a:t>
            </a:r>
          </a:p>
          <a:p>
            <a:pPr>
              <a:buFont typeface="Wingdings" panose="05000000000000000000" pitchFamily="2" charset="2"/>
              <a:buChar char="q"/>
            </a:pPr>
            <a:r>
              <a:rPr lang="en-IN" dirty="0"/>
              <a:t>C++ fundamentals</a:t>
            </a:r>
          </a:p>
        </p:txBody>
      </p:sp>
    </p:spTree>
    <p:extLst>
      <p:ext uri="{BB962C8B-B14F-4D97-AF65-F5344CB8AC3E}">
        <p14:creationId xmlns:p14="http://schemas.microsoft.com/office/powerpoint/2010/main" val="46712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AC55-E64E-CFF8-2B34-F4B0497373C5}"/>
              </a:ext>
            </a:extLst>
          </p:cNvPr>
          <p:cNvSpPr>
            <a:spLocks noGrp="1"/>
          </p:cNvSpPr>
          <p:nvPr>
            <p:ph type="title"/>
          </p:nvPr>
        </p:nvSpPr>
        <p:spPr/>
        <p:txBody>
          <a:bodyPr/>
          <a:lstStyle/>
          <a:p>
            <a:r>
              <a:rPr lang="en-IN" dirty="0"/>
              <a:t>Octal to Binary number conversion</a:t>
            </a:r>
          </a:p>
        </p:txBody>
      </p:sp>
      <p:sp>
        <p:nvSpPr>
          <p:cNvPr id="3" name="Content Placeholder 2">
            <a:extLst>
              <a:ext uri="{FF2B5EF4-FFF2-40B4-BE49-F238E27FC236}">
                <a16:creationId xmlns:a16="http://schemas.microsoft.com/office/drawing/2014/main" id="{77579C95-5A9E-93FA-6EFC-92F1EE52CF1B}"/>
              </a:ext>
            </a:extLst>
          </p:cNvPr>
          <p:cNvSpPr>
            <a:spLocks noGrp="1"/>
          </p:cNvSpPr>
          <p:nvPr>
            <p:ph idx="1"/>
          </p:nvPr>
        </p:nvSpPr>
        <p:spPr/>
        <p:txBody>
          <a:bodyPr/>
          <a:lstStyle/>
          <a:p>
            <a:pPr>
              <a:buFont typeface="Wingdings" panose="05000000000000000000" pitchFamily="2" charset="2"/>
              <a:buChar char="q"/>
            </a:pPr>
            <a:r>
              <a:rPr lang="en-US" dirty="0"/>
              <a:t>Write the binary representation for each octal digit</a:t>
            </a:r>
          </a:p>
          <a:p>
            <a:pPr>
              <a:buFont typeface="Wingdings" panose="05000000000000000000" pitchFamily="2" charset="2"/>
              <a:buChar char="q"/>
            </a:pPr>
            <a:r>
              <a:rPr lang="en-US" dirty="0"/>
              <a:t>Join those numbers together</a:t>
            </a:r>
          </a:p>
          <a:p>
            <a:pPr>
              <a:buFont typeface="Wingdings" panose="05000000000000000000" pitchFamily="2" charset="2"/>
              <a:buChar char="q"/>
            </a:pPr>
            <a:r>
              <a:rPr lang="en-US" dirty="0"/>
              <a:t>You will have a binary number</a:t>
            </a:r>
            <a:endParaRPr lang="en-IN" dirty="0"/>
          </a:p>
        </p:txBody>
      </p:sp>
      <p:pic>
        <p:nvPicPr>
          <p:cNvPr id="5" name="Picture 4">
            <a:extLst>
              <a:ext uri="{FF2B5EF4-FFF2-40B4-BE49-F238E27FC236}">
                <a16:creationId xmlns:a16="http://schemas.microsoft.com/office/drawing/2014/main" id="{C84D423C-39CF-467F-B2ED-4C6F1EA2DBCF}"/>
              </a:ext>
            </a:extLst>
          </p:cNvPr>
          <p:cNvPicPr>
            <a:picLocks noChangeAspect="1"/>
          </p:cNvPicPr>
          <p:nvPr/>
        </p:nvPicPr>
        <p:blipFill>
          <a:blip r:embed="rId2"/>
          <a:stretch>
            <a:fillRect/>
          </a:stretch>
        </p:blipFill>
        <p:spPr>
          <a:xfrm>
            <a:off x="1097280" y="3857414"/>
            <a:ext cx="4055181" cy="885840"/>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781044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EB5E-C8A1-7EA6-BF51-33A20B79F370}"/>
              </a:ext>
            </a:extLst>
          </p:cNvPr>
          <p:cNvSpPr>
            <a:spLocks noGrp="1"/>
          </p:cNvSpPr>
          <p:nvPr>
            <p:ph type="title"/>
          </p:nvPr>
        </p:nvSpPr>
        <p:spPr/>
        <p:txBody>
          <a:bodyPr/>
          <a:lstStyle/>
          <a:p>
            <a:r>
              <a:rPr lang="en-IN" dirty="0"/>
              <a:t>Binary to Octal number conversion</a:t>
            </a:r>
          </a:p>
        </p:txBody>
      </p:sp>
      <p:sp>
        <p:nvSpPr>
          <p:cNvPr id="3" name="Content Placeholder 2">
            <a:extLst>
              <a:ext uri="{FF2B5EF4-FFF2-40B4-BE49-F238E27FC236}">
                <a16:creationId xmlns:a16="http://schemas.microsoft.com/office/drawing/2014/main" id="{686C69E0-DEEF-2FFC-B482-DAD08F74C5AB}"/>
              </a:ext>
            </a:extLst>
          </p:cNvPr>
          <p:cNvSpPr>
            <a:spLocks noGrp="1"/>
          </p:cNvSpPr>
          <p:nvPr>
            <p:ph idx="1"/>
          </p:nvPr>
        </p:nvSpPr>
        <p:spPr/>
        <p:txBody>
          <a:bodyPr/>
          <a:lstStyle/>
          <a:p>
            <a:pPr>
              <a:buFont typeface="Wingdings" panose="05000000000000000000" pitchFamily="2" charset="2"/>
              <a:buChar char="q"/>
            </a:pPr>
            <a:r>
              <a:rPr lang="en-US" dirty="0"/>
              <a:t>Group the binary number into sets of three digits from the right.</a:t>
            </a:r>
          </a:p>
          <a:p>
            <a:pPr>
              <a:buFont typeface="Wingdings" panose="05000000000000000000" pitchFamily="2" charset="2"/>
              <a:buChar char="q"/>
            </a:pPr>
            <a:r>
              <a:rPr lang="en-US" dirty="0"/>
              <a:t>Bring each group of digits to a multiple of three by adding zeroes to the left.</a:t>
            </a:r>
          </a:p>
          <a:p>
            <a:pPr>
              <a:buFont typeface="Wingdings" panose="05000000000000000000" pitchFamily="2" charset="2"/>
              <a:buChar char="q"/>
            </a:pPr>
            <a:r>
              <a:rPr lang="en-US" dirty="0"/>
              <a:t>Write the corresponding octal symbol underneath each group.</a:t>
            </a:r>
          </a:p>
          <a:p>
            <a:pPr>
              <a:buFont typeface="Wingdings" panose="05000000000000000000" pitchFamily="2" charset="2"/>
              <a:buChar char="q"/>
            </a:pPr>
            <a:r>
              <a:rPr lang="en-US" dirty="0"/>
              <a:t>You will have an octal number.</a:t>
            </a:r>
            <a:endParaRPr lang="en-IN" dirty="0"/>
          </a:p>
        </p:txBody>
      </p:sp>
      <p:pic>
        <p:nvPicPr>
          <p:cNvPr id="5" name="Picture 4">
            <a:extLst>
              <a:ext uri="{FF2B5EF4-FFF2-40B4-BE49-F238E27FC236}">
                <a16:creationId xmlns:a16="http://schemas.microsoft.com/office/drawing/2014/main" id="{44581C9E-381F-1986-F448-B3DF1C788B89}"/>
              </a:ext>
            </a:extLst>
          </p:cNvPr>
          <p:cNvPicPr>
            <a:picLocks noChangeAspect="1"/>
          </p:cNvPicPr>
          <p:nvPr/>
        </p:nvPicPr>
        <p:blipFill>
          <a:blip r:embed="rId2"/>
          <a:stretch>
            <a:fillRect/>
          </a:stretch>
        </p:blipFill>
        <p:spPr>
          <a:xfrm>
            <a:off x="1097279" y="4063975"/>
            <a:ext cx="4637377" cy="1165249"/>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11512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CCC1-2727-D4A5-B137-BA97EA39B16D}"/>
              </a:ext>
            </a:extLst>
          </p:cNvPr>
          <p:cNvSpPr>
            <a:spLocks noGrp="1"/>
          </p:cNvSpPr>
          <p:nvPr>
            <p:ph type="title"/>
          </p:nvPr>
        </p:nvSpPr>
        <p:spPr/>
        <p:txBody>
          <a:bodyPr/>
          <a:lstStyle/>
          <a:p>
            <a:r>
              <a:rPr lang="en-IN" dirty="0"/>
              <a:t>Hexadecimal number system</a:t>
            </a:r>
          </a:p>
        </p:txBody>
      </p:sp>
      <p:sp>
        <p:nvSpPr>
          <p:cNvPr id="3" name="Content Placeholder 2">
            <a:extLst>
              <a:ext uri="{FF2B5EF4-FFF2-40B4-BE49-F238E27FC236}">
                <a16:creationId xmlns:a16="http://schemas.microsoft.com/office/drawing/2014/main" id="{A83F050F-8D35-470B-C66F-FF74B0122B8D}"/>
              </a:ext>
            </a:extLst>
          </p:cNvPr>
          <p:cNvSpPr>
            <a:spLocks noGrp="1"/>
          </p:cNvSpPr>
          <p:nvPr>
            <p:ph idx="1"/>
          </p:nvPr>
        </p:nvSpPr>
        <p:spPr/>
        <p:txBody>
          <a:bodyPr/>
          <a:lstStyle/>
          <a:p>
            <a:pPr>
              <a:buFont typeface="Wingdings" panose="05000000000000000000" pitchFamily="2" charset="2"/>
              <a:buChar char="q"/>
            </a:pPr>
            <a:r>
              <a:rPr lang="en-US" dirty="0"/>
              <a:t>This number system has 16 digits that ranges from 0 to 9 and A to F. So, its base is 16. The A to F alphabets represent 10 to 15 decimal numbers.</a:t>
            </a:r>
          </a:p>
          <a:p>
            <a:pPr>
              <a:buFont typeface="Wingdings" panose="05000000000000000000" pitchFamily="2" charset="2"/>
              <a:buChar char="q"/>
            </a:pPr>
            <a:r>
              <a:rPr lang="en-US" dirty="0"/>
              <a:t>The position of each digit in a hexadecimal number represents a specific power of base (16) of the number system.</a:t>
            </a:r>
          </a:p>
          <a:p>
            <a:pPr>
              <a:buFont typeface="Wingdings" panose="05000000000000000000" pitchFamily="2" charset="2"/>
              <a:buChar char="q"/>
            </a:pPr>
            <a:r>
              <a:rPr lang="en-US" dirty="0"/>
              <a:t>As there are only sixteen digits, four bits (2</a:t>
            </a:r>
            <a:r>
              <a:rPr lang="en-US" baseline="30000" dirty="0"/>
              <a:t>4</a:t>
            </a:r>
            <a:r>
              <a:rPr lang="en-US" dirty="0"/>
              <a:t>=16) of binary number system can convert any hexadecimal number into binary number. </a:t>
            </a:r>
          </a:p>
          <a:p>
            <a:pPr>
              <a:buFont typeface="Wingdings" panose="05000000000000000000" pitchFamily="2" charset="2"/>
              <a:buChar char="q"/>
            </a:pPr>
            <a:r>
              <a:rPr lang="en-US" dirty="0"/>
              <a:t>It is also known as alphanumeric number system as it uses both numeric digits and alphabets.</a:t>
            </a:r>
            <a:endParaRPr lang="en-IN" dirty="0"/>
          </a:p>
        </p:txBody>
      </p:sp>
      <p:pic>
        <p:nvPicPr>
          <p:cNvPr id="5" name="Picture 4">
            <a:extLst>
              <a:ext uri="{FF2B5EF4-FFF2-40B4-BE49-F238E27FC236}">
                <a16:creationId xmlns:a16="http://schemas.microsoft.com/office/drawing/2014/main" id="{A323F7C8-A7DF-4838-44A4-8857EC5E5E59}"/>
              </a:ext>
            </a:extLst>
          </p:cNvPr>
          <p:cNvPicPr>
            <a:picLocks noChangeAspect="1"/>
          </p:cNvPicPr>
          <p:nvPr/>
        </p:nvPicPr>
        <p:blipFill>
          <a:blip r:embed="rId2"/>
          <a:stretch>
            <a:fillRect/>
          </a:stretch>
        </p:blipFill>
        <p:spPr>
          <a:xfrm>
            <a:off x="4786303" y="4540210"/>
            <a:ext cx="6369377" cy="1530429"/>
          </a:xfrm>
          <a:prstGeom prst="rect">
            <a:avLst/>
          </a:prstGeom>
        </p:spPr>
      </p:pic>
    </p:spTree>
    <p:extLst>
      <p:ext uri="{BB962C8B-B14F-4D97-AF65-F5344CB8AC3E}">
        <p14:creationId xmlns:p14="http://schemas.microsoft.com/office/powerpoint/2010/main" val="3182478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3A45-D50D-9851-E5D7-AEA3A74FDBE6}"/>
              </a:ext>
            </a:extLst>
          </p:cNvPr>
          <p:cNvSpPr>
            <a:spLocks noGrp="1"/>
          </p:cNvSpPr>
          <p:nvPr>
            <p:ph type="title"/>
          </p:nvPr>
        </p:nvSpPr>
        <p:spPr/>
        <p:txBody>
          <a:bodyPr/>
          <a:lstStyle/>
          <a:p>
            <a:r>
              <a:rPr lang="en-IN" dirty="0"/>
              <a:t>Hexadecimal to Decimal number conversion</a:t>
            </a:r>
          </a:p>
        </p:txBody>
      </p:sp>
      <p:pic>
        <p:nvPicPr>
          <p:cNvPr id="5" name="Content Placeholder 4">
            <a:extLst>
              <a:ext uri="{FF2B5EF4-FFF2-40B4-BE49-F238E27FC236}">
                <a16:creationId xmlns:a16="http://schemas.microsoft.com/office/drawing/2014/main" id="{E8F865A1-1B26-1D22-FEB9-A26D9C8FDDFF}"/>
              </a:ext>
            </a:extLst>
          </p:cNvPr>
          <p:cNvPicPr>
            <a:picLocks noGrp="1" noChangeAspect="1"/>
          </p:cNvPicPr>
          <p:nvPr>
            <p:ph idx="1"/>
          </p:nvPr>
        </p:nvPicPr>
        <p:blipFill>
          <a:blip r:embed="rId2"/>
          <a:stretch>
            <a:fillRect/>
          </a:stretch>
        </p:blipFill>
        <p:spPr>
          <a:xfrm>
            <a:off x="6126480" y="2581212"/>
            <a:ext cx="5200650" cy="3451999"/>
          </a:xfrm>
          <a:prstGeom prst="roundRect">
            <a:avLst>
              <a:gd name="adj" fmla="val 8594"/>
            </a:avLst>
          </a:prstGeom>
          <a:solidFill>
            <a:srgbClr val="FFFFFF">
              <a:shade val="85000"/>
            </a:srgbClr>
          </a:solidFill>
          <a:ln>
            <a:solidFill>
              <a:schemeClr val="tx1"/>
            </a:solidFill>
          </a:ln>
          <a:effectLst/>
        </p:spPr>
      </p:pic>
      <p:sp>
        <p:nvSpPr>
          <p:cNvPr id="7" name="TextBox 6">
            <a:extLst>
              <a:ext uri="{FF2B5EF4-FFF2-40B4-BE49-F238E27FC236}">
                <a16:creationId xmlns:a16="http://schemas.microsoft.com/office/drawing/2014/main" id="{494C6223-9371-82C2-E2FC-1B6E8244ED97}"/>
              </a:ext>
            </a:extLst>
          </p:cNvPr>
          <p:cNvSpPr txBox="1"/>
          <p:nvPr/>
        </p:nvSpPr>
        <p:spPr>
          <a:xfrm>
            <a:off x="1097279" y="1838680"/>
            <a:ext cx="9389745" cy="400110"/>
          </a:xfrm>
          <a:prstGeom prst="rect">
            <a:avLst/>
          </a:prstGeom>
          <a:noFill/>
        </p:spPr>
        <p:txBody>
          <a:bodyPr wrap="square">
            <a:spAutoFit/>
          </a:bodyPr>
          <a:lstStyle/>
          <a:p>
            <a:r>
              <a:rPr lang="en-US" sz="2000" dirty="0">
                <a:solidFill>
                  <a:srgbClr val="3D3D4E"/>
                </a:solidFill>
                <a:latin typeface="+mj-lt"/>
              </a:rPr>
              <a:t>H</a:t>
            </a:r>
            <a:r>
              <a:rPr lang="en-US" sz="2000" b="0" i="0" dirty="0">
                <a:solidFill>
                  <a:srgbClr val="3D3D4E"/>
                </a:solidFill>
                <a:effectLst/>
                <a:latin typeface="+mj-lt"/>
              </a:rPr>
              <a:t>exadecimal numbers are preceded by a # to indicate that they are base-16.</a:t>
            </a:r>
            <a:endParaRPr lang="en-IN" sz="2000" dirty="0">
              <a:latin typeface="+mj-lt"/>
            </a:endParaRPr>
          </a:p>
        </p:txBody>
      </p:sp>
      <p:pic>
        <p:nvPicPr>
          <p:cNvPr id="9" name="Picture 8">
            <a:extLst>
              <a:ext uri="{FF2B5EF4-FFF2-40B4-BE49-F238E27FC236}">
                <a16:creationId xmlns:a16="http://schemas.microsoft.com/office/drawing/2014/main" id="{0B588446-2016-3DA8-F4F2-B8F8FAD47FB8}"/>
              </a:ext>
            </a:extLst>
          </p:cNvPr>
          <p:cNvPicPr>
            <a:picLocks noChangeAspect="1"/>
          </p:cNvPicPr>
          <p:nvPr/>
        </p:nvPicPr>
        <p:blipFill>
          <a:blip r:embed="rId3"/>
          <a:stretch>
            <a:fillRect/>
          </a:stretch>
        </p:blipFill>
        <p:spPr>
          <a:xfrm>
            <a:off x="1097279" y="3133724"/>
            <a:ext cx="4927739" cy="2085975"/>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0168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B6B7-D291-2687-0ED2-0239546AEA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FD0423-ED5A-DBFC-1508-EE85232B345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955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E297-3369-5131-52C7-0007864F376F}"/>
              </a:ext>
            </a:extLst>
          </p:cNvPr>
          <p:cNvSpPr>
            <a:spLocks noGrp="1"/>
          </p:cNvSpPr>
          <p:nvPr>
            <p:ph type="title"/>
          </p:nvPr>
        </p:nvSpPr>
        <p:spPr/>
        <p:txBody>
          <a:bodyPr/>
          <a:lstStyle/>
          <a:p>
            <a:r>
              <a:rPr lang="en-IN" dirty="0"/>
              <a:t>Hexadecimal to decimal conversion</a:t>
            </a:r>
          </a:p>
        </p:txBody>
      </p:sp>
      <p:pic>
        <p:nvPicPr>
          <p:cNvPr id="5" name="Content Placeholder 4">
            <a:extLst>
              <a:ext uri="{FF2B5EF4-FFF2-40B4-BE49-F238E27FC236}">
                <a16:creationId xmlns:a16="http://schemas.microsoft.com/office/drawing/2014/main" id="{2F941970-5043-AB73-5341-19AA652F03AF}"/>
              </a:ext>
            </a:extLst>
          </p:cNvPr>
          <p:cNvPicPr>
            <a:picLocks noGrp="1" noChangeAspect="1"/>
          </p:cNvPicPr>
          <p:nvPr>
            <p:ph idx="1"/>
          </p:nvPr>
        </p:nvPicPr>
        <p:blipFill>
          <a:blip r:embed="rId2"/>
          <a:stretch>
            <a:fillRect/>
          </a:stretch>
        </p:blipFill>
        <p:spPr>
          <a:xfrm>
            <a:off x="2679238" y="2009775"/>
            <a:ext cx="6753158" cy="365760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9480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BA98-9D1D-65AB-545F-C2A641D5BA21}"/>
              </a:ext>
            </a:extLst>
          </p:cNvPr>
          <p:cNvSpPr>
            <a:spLocks noGrp="1"/>
          </p:cNvSpPr>
          <p:nvPr>
            <p:ph type="title"/>
          </p:nvPr>
        </p:nvSpPr>
        <p:spPr>
          <a:xfrm>
            <a:off x="1097280" y="267553"/>
            <a:ext cx="10058400" cy="1450757"/>
          </a:xfrm>
        </p:spPr>
        <p:txBody>
          <a:bodyPr/>
          <a:lstStyle/>
          <a:p>
            <a:r>
              <a:rPr lang="en-IN" dirty="0"/>
              <a:t>Binary to Hexadecimal Conversion</a:t>
            </a:r>
          </a:p>
        </p:txBody>
      </p:sp>
      <p:sp>
        <p:nvSpPr>
          <p:cNvPr id="3" name="Content Placeholder 2">
            <a:extLst>
              <a:ext uri="{FF2B5EF4-FFF2-40B4-BE49-F238E27FC236}">
                <a16:creationId xmlns:a16="http://schemas.microsoft.com/office/drawing/2014/main" id="{A295BF37-9BB8-FDA5-77BF-61DC0B336343}"/>
              </a:ext>
            </a:extLst>
          </p:cNvPr>
          <p:cNvSpPr>
            <a:spLocks noGrp="1"/>
          </p:cNvSpPr>
          <p:nvPr>
            <p:ph idx="1"/>
          </p:nvPr>
        </p:nvSpPr>
        <p:spPr>
          <a:xfrm>
            <a:off x="1097280" y="1872992"/>
            <a:ext cx="10161270" cy="3996102"/>
          </a:xfrm>
        </p:spPr>
        <p:txBody>
          <a:bodyPr/>
          <a:lstStyle/>
          <a:p>
            <a:pPr>
              <a:buFont typeface="Wingdings" panose="05000000000000000000" pitchFamily="2" charset="2"/>
              <a:buChar char="q"/>
            </a:pPr>
            <a:r>
              <a:rPr lang="en-US" dirty="0"/>
              <a:t>Binary numbers are easy for computers but not so easy for humans to understand. And when you’re working with large numbers, it becomes difficult to both write without error. So, to fix this problem we can arrange binary numbers into groups of four bits, forming the hexadecimal number system.</a:t>
            </a:r>
          </a:p>
          <a:p>
            <a:pPr>
              <a:buFont typeface="Wingdings" panose="05000000000000000000" pitchFamily="2" charset="2"/>
              <a:buChar char="q"/>
            </a:pPr>
            <a:r>
              <a:rPr lang="en-US" dirty="0"/>
              <a:t>Group the binary digits into sets of four (starting on the right). Then, we replace each quartet with the corresponding hexadecimal representation.</a:t>
            </a:r>
            <a:endParaRPr lang="en-IN" dirty="0"/>
          </a:p>
        </p:txBody>
      </p:sp>
      <p:pic>
        <p:nvPicPr>
          <p:cNvPr id="5" name="Picture 4">
            <a:extLst>
              <a:ext uri="{FF2B5EF4-FFF2-40B4-BE49-F238E27FC236}">
                <a16:creationId xmlns:a16="http://schemas.microsoft.com/office/drawing/2014/main" id="{AC7CAE1E-2607-2A73-AFFA-9F1DE0B1DB4F}"/>
              </a:ext>
            </a:extLst>
          </p:cNvPr>
          <p:cNvPicPr>
            <a:picLocks noChangeAspect="1"/>
          </p:cNvPicPr>
          <p:nvPr/>
        </p:nvPicPr>
        <p:blipFill>
          <a:blip r:embed="rId2"/>
          <a:stretch>
            <a:fillRect/>
          </a:stretch>
        </p:blipFill>
        <p:spPr>
          <a:xfrm>
            <a:off x="60960" y="3644857"/>
            <a:ext cx="3626036" cy="1663786"/>
          </a:xfrm>
          <a:prstGeom prst="roundRect">
            <a:avLst>
              <a:gd name="adj" fmla="val 8594"/>
            </a:avLst>
          </a:prstGeom>
          <a:solidFill>
            <a:srgbClr val="FFFFFF">
              <a:shade val="85000"/>
            </a:srgbClr>
          </a:solidFill>
          <a:ln>
            <a:solidFill>
              <a:schemeClr val="tx1"/>
            </a:solidFill>
          </a:ln>
          <a:effectLst/>
        </p:spPr>
      </p:pic>
      <p:pic>
        <p:nvPicPr>
          <p:cNvPr id="7" name="Picture 6">
            <a:extLst>
              <a:ext uri="{FF2B5EF4-FFF2-40B4-BE49-F238E27FC236}">
                <a16:creationId xmlns:a16="http://schemas.microsoft.com/office/drawing/2014/main" id="{98FECB56-2876-AC35-7376-6B2B90E74D2A}"/>
              </a:ext>
            </a:extLst>
          </p:cNvPr>
          <p:cNvPicPr>
            <a:picLocks noChangeAspect="1"/>
          </p:cNvPicPr>
          <p:nvPr/>
        </p:nvPicPr>
        <p:blipFill>
          <a:blip r:embed="rId3"/>
          <a:stretch>
            <a:fillRect/>
          </a:stretch>
        </p:blipFill>
        <p:spPr>
          <a:xfrm>
            <a:off x="3938331" y="3614058"/>
            <a:ext cx="4000690" cy="1725384"/>
          </a:xfrm>
          <a:prstGeom prst="roundRect">
            <a:avLst>
              <a:gd name="adj" fmla="val 8594"/>
            </a:avLst>
          </a:prstGeom>
          <a:solidFill>
            <a:srgbClr val="FFFFFF">
              <a:shade val="85000"/>
            </a:srgbClr>
          </a:solidFill>
          <a:ln>
            <a:solidFill>
              <a:schemeClr val="tx1"/>
            </a:solidFill>
          </a:ln>
          <a:effectLst/>
        </p:spPr>
      </p:pic>
      <p:pic>
        <p:nvPicPr>
          <p:cNvPr id="9" name="Picture 8">
            <a:extLst>
              <a:ext uri="{FF2B5EF4-FFF2-40B4-BE49-F238E27FC236}">
                <a16:creationId xmlns:a16="http://schemas.microsoft.com/office/drawing/2014/main" id="{7A821183-F724-E296-5156-1E7231CD3C07}"/>
              </a:ext>
            </a:extLst>
          </p:cNvPr>
          <p:cNvPicPr>
            <a:picLocks noChangeAspect="1"/>
          </p:cNvPicPr>
          <p:nvPr/>
        </p:nvPicPr>
        <p:blipFill>
          <a:blip r:embed="rId4"/>
          <a:stretch>
            <a:fillRect/>
          </a:stretch>
        </p:blipFill>
        <p:spPr>
          <a:xfrm>
            <a:off x="8190357" y="3644857"/>
            <a:ext cx="4001643" cy="1725384"/>
          </a:xfrm>
          <a:prstGeom prst="roundRect">
            <a:avLst>
              <a:gd name="adj" fmla="val 8594"/>
            </a:avLst>
          </a:prstGeom>
          <a:solidFill>
            <a:srgbClr val="FFFFFF">
              <a:shade val="85000"/>
            </a:srgbClr>
          </a:solidFill>
          <a:ln>
            <a:solidFill>
              <a:schemeClr val="tx1"/>
            </a:solidFill>
          </a:ln>
          <a:effectLst/>
        </p:spPr>
      </p:pic>
      <p:pic>
        <p:nvPicPr>
          <p:cNvPr id="11" name="Picture 10">
            <a:extLst>
              <a:ext uri="{FF2B5EF4-FFF2-40B4-BE49-F238E27FC236}">
                <a16:creationId xmlns:a16="http://schemas.microsoft.com/office/drawing/2014/main" id="{A67A3D4D-D78B-280C-F19A-EA4386E24B26}"/>
              </a:ext>
            </a:extLst>
          </p:cNvPr>
          <p:cNvPicPr>
            <a:picLocks noChangeAspect="1"/>
          </p:cNvPicPr>
          <p:nvPr/>
        </p:nvPicPr>
        <p:blipFill>
          <a:blip r:embed="rId5"/>
          <a:stretch>
            <a:fillRect/>
          </a:stretch>
        </p:blipFill>
        <p:spPr>
          <a:xfrm>
            <a:off x="5165523" y="5475074"/>
            <a:ext cx="1546305" cy="1317693"/>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108507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35B7-AF30-4039-2DBD-BF607EBA9B78}"/>
              </a:ext>
            </a:extLst>
          </p:cNvPr>
          <p:cNvSpPr>
            <a:spLocks noGrp="1"/>
          </p:cNvSpPr>
          <p:nvPr>
            <p:ph type="title"/>
          </p:nvPr>
        </p:nvSpPr>
        <p:spPr/>
        <p:txBody>
          <a:bodyPr/>
          <a:lstStyle/>
          <a:p>
            <a:r>
              <a:rPr lang="en-IN" dirty="0"/>
              <a:t>Hexadecimal to Binary Conversion</a:t>
            </a:r>
          </a:p>
        </p:txBody>
      </p:sp>
      <p:sp>
        <p:nvSpPr>
          <p:cNvPr id="3" name="Content Placeholder 2">
            <a:extLst>
              <a:ext uri="{FF2B5EF4-FFF2-40B4-BE49-F238E27FC236}">
                <a16:creationId xmlns:a16="http://schemas.microsoft.com/office/drawing/2014/main" id="{D2D22513-BEC6-0E8F-30CB-503BA18F88AD}"/>
              </a:ext>
            </a:extLst>
          </p:cNvPr>
          <p:cNvSpPr>
            <a:spLocks noGrp="1"/>
          </p:cNvSpPr>
          <p:nvPr>
            <p:ph idx="1"/>
          </p:nvPr>
        </p:nvSpPr>
        <p:spPr/>
        <p:txBody>
          <a:bodyPr/>
          <a:lstStyle/>
          <a:p>
            <a:pPr>
              <a:buFont typeface="Wingdings" panose="05000000000000000000" pitchFamily="2" charset="2"/>
              <a:buChar char="q"/>
            </a:pPr>
            <a:r>
              <a:rPr lang="en-IN" dirty="0"/>
              <a:t>Write binary number for digit of the Hexadecimal number separately.</a:t>
            </a:r>
          </a:p>
          <a:p>
            <a:pPr>
              <a:buFont typeface="Wingdings" panose="05000000000000000000" pitchFamily="2" charset="2"/>
              <a:buChar char="q"/>
            </a:pPr>
            <a:r>
              <a:rPr lang="en-IN" dirty="0"/>
              <a:t>Join all the binary digit from left to right to get the whole binary number for the given hexadecimal number.</a:t>
            </a:r>
          </a:p>
        </p:txBody>
      </p:sp>
      <p:pic>
        <p:nvPicPr>
          <p:cNvPr id="5" name="Picture 4">
            <a:extLst>
              <a:ext uri="{FF2B5EF4-FFF2-40B4-BE49-F238E27FC236}">
                <a16:creationId xmlns:a16="http://schemas.microsoft.com/office/drawing/2014/main" id="{AA11A7A8-4DF4-655D-7844-BD293DB52D6A}"/>
              </a:ext>
            </a:extLst>
          </p:cNvPr>
          <p:cNvPicPr>
            <a:picLocks noChangeAspect="1"/>
          </p:cNvPicPr>
          <p:nvPr/>
        </p:nvPicPr>
        <p:blipFill>
          <a:blip r:embed="rId2"/>
          <a:stretch>
            <a:fillRect/>
          </a:stretch>
        </p:blipFill>
        <p:spPr>
          <a:xfrm>
            <a:off x="139603" y="4216368"/>
            <a:ext cx="3778444" cy="1225613"/>
          </a:xfrm>
          <a:prstGeom prst="roundRect">
            <a:avLst>
              <a:gd name="adj" fmla="val 8594"/>
            </a:avLst>
          </a:prstGeom>
          <a:solidFill>
            <a:srgbClr val="FFFFFF">
              <a:shade val="85000"/>
            </a:srgbClr>
          </a:solidFill>
          <a:ln>
            <a:solidFill>
              <a:schemeClr val="tx1"/>
            </a:solidFill>
          </a:ln>
          <a:effectLst/>
        </p:spPr>
      </p:pic>
      <p:pic>
        <p:nvPicPr>
          <p:cNvPr id="7" name="Picture 6">
            <a:extLst>
              <a:ext uri="{FF2B5EF4-FFF2-40B4-BE49-F238E27FC236}">
                <a16:creationId xmlns:a16="http://schemas.microsoft.com/office/drawing/2014/main" id="{59064421-DF24-AAD1-2CD5-A09690B79EBE}"/>
              </a:ext>
            </a:extLst>
          </p:cNvPr>
          <p:cNvPicPr>
            <a:picLocks noChangeAspect="1"/>
          </p:cNvPicPr>
          <p:nvPr/>
        </p:nvPicPr>
        <p:blipFill>
          <a:blip r:embed="rId3"/>
          <a:stretch>
            <a:fillRect/>
          </a:stretch>
        </p:blipFill>
        <p:spPr>
          <a:xfrm>
            <a:off x="4178177" y="3709983"/>
            <a:ext cx="4102311" cy="2159111"/>
          </a:xfrm>
          <a:prstGeom prst="roundRect">
            <a:avLst>
              <a:gd name="adj" fmla="val 8594"/>
            </a:avLst>
          </a:prstGeom>
          <a:solidFill>
            <a:srgbClr val="FFFFFF">
              <a:shade val="85000"/>
            </a:srgbClr>
          </a:solidFill>
          <a:ln>
            <a:solidFill>
              <a:schemeClr val="tx1"/>
            </a:solidFill>
          </a:ln>
          <a:effectLst/>
        </p:spPr>
      </p:pic>
      <p:pic>
        <p:nvPicPr>
          <p:cNvPr id="9" name="Picture 8">
            <a:extLst>
              <a:ext uri="{FF2B5EF4-FFF2-40B4-BE49-F238E27FC236}">
                <a16:creationId xmlns:a16="http://schemas.microsoft.com/office/drawing/2014/main" id="{4E42BD94-8961-D7F2-9A37-AA3D55484A25}"/>
              </a:ext>
            </a:extLst>
          </p:cNvPr>
          <p:cNvPicPr>
            <a:picLocks noChangeAspect="1"/>
          </p:cNvPicPr>
          <p:nvPr/>
        </p:nvPicPr>
        <p:blipFill>
          <a:blip r:embed="rId4"/>
          <a:stretch>
            <a:fillRect/>
          </a:stretch>
        </p:blipFill>
        <p:spPr>
          <a:xfrm>
            <a:off x="8467726" y="4000906"/>
            <a:ext cx="3584672" cy="1517185"/>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370186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41EF-51AC-68C7-7AAC-A0437F0F92D1}"/>
              </a:ext>
            </a:extLst>
          </p:cNvPr>
          <p:cNvSpPr>
            <a:spLocks noGrp="1"/>
          </p:cNvSpPr>
          <p:nvPr>
            <p:ph type="title"/>
          </p:nvPr>
        </p:nvSpPr>
        <p:spPr/>
        <p:txBody>
          <a:bodyPr/>
          <a:lstStyle/>
          <a:p>
            <a:r>
              <a:rPr lang="en-IN" dirty="0"/>
              <a:t>Problems</a:t>
            </a:r>
          </a:p>
        </p:txBody>
      </p:sp>
      <p:pic>
        <p:nvPicPr>
          <p:cNvPr id="5" name="Content Placeholder 4">
            <a:extLst>
              <a:ext uri="{FF2B5EF4-FFF2-40B4-BE49-F238E27FC236}">
                <a16:creationId xmlns:a16="http://schemas.microsoft.com/office/drawing/2014/main" id="{34571FFF-7A31-AEF5-7131-A40B51605F69}"/>
              </a:ext>
            </a:extLst>
          </p:cNvPr>
          <p:cNvPicPr>
            <a:picLocks noGrp="1" noChangeAspect="1"/>
          </p:cNvPicPr>
          <p:nvPr>
            <p:ph idx="1"/>
          </p:nvPr>
        </p:nvPicPr>
        <p:blipFill>
          <a:blip r:embed="rId2"/>
          <a:stretch>
            <a:fillRect/>
          </a:stretch>
        </p:blipFill>
        <p:spPr>
          <a:xfrm>
            <a:off x="516910" y="1861230"/>
            <a:ext cx="5579090" cy="1450758"/>
          </a:xfrm>
        </p:spPr>
      </p:pic>
      <p:pic>
        <p:nvPicPr>
          <p:cNvPr id="7" name="Picture 6">
            <a:extLst>
              <a:ext uri="{FF2B5EF4-FFF2-40B4-BE49-F238E27FC236}">
                <a16:creationId xmlns:a16="http://schemas.microsoft.com/office/drawing/2014/main" id="{3CC26D1A-C835-CB55-90EE-7FA3866B2A6F}"/>
              </a:ext>
            </a:extLst>
          </p:cNvPr>
          <p:cNvPicPr>
            <a:picLocks noChangeAspect="1"/>
          </p:cNvPicPr>
          <p:nvPr/>
        </p:nvPicPr>
        <p:blipFill>
          <a:blip r:embed="rId3"/>
          <a:stretch>
            <a:fillRect/>
          </a:stretch>
        </p:blipFill>
        <p:spPr>
          <a:xfrm>
            <a:off x="516910" y="3311988"/>
            <a:ext cx="5579090" cy="1489374"/>
          </a:xfrm>
          <a:prstGeom prst="rect">
            <a:avLst/>
          </a:prstGeom>
        </p:spPr>
      </p:pic>
      <p:pic>
        <p:nvPicPr>
          <p:cNvPr id="9" name="Picture 8">
            <a:extLst>
              <a:ext uri="{FF2B5EF4-FFF2-40B4-BE49-F238E27FC236}">
                <a16:creationId xmlns:a16="http://schemas.microsoft.com/office/drawing/2014/main" id="{9A685686-E75B-9F05-14D0-D21B9118AA6F}"/>
              </a:ext>
            </a:extLst>
          </p:cNvPr>
          <p:cNvPicPr>
            <a:picLocks noChangeAspect="1"/>
          </p:cNvPicPr>
          <p:nvPr/>
        </p:nvPicPr>
        <p:blipFill>
          <a:blip r:embed="rId4"/>
          <a:stretch>
            <a:fillRect/>
          </a:stretch>
        </p:blipFill>
        <p:spPr>
          <a:xfrm>
            <a:off x="516910" y="4801362"/>
            <a:ext cx="5579090" cy="1455414"/>
          </a:xfrm>
          <a:prstGeom prst="rect">
            <a:avLst/>
          </a:prstGeom>
        </p:spPr>
      </p:pic>
      <p:pic>
        <p:nvPicPr>
          <p:cNvPr id="11" name="Picture 10">
            <a:extLst>
              <a:ext uri="{FF2B5EF4-FFF2-40B4-BE49-F238E27FC236}">
                <a16:creationId xmlns:a16="http://schemas.microsoft.com/office/drawing/2014/main" id="{1C276732-C7F7-B4C8-44C7-91FAFF108164}"/>
              </a:ext>
            </a:extLst>
          </p:cNvPr>
          <p:cNvPicPr>
            <a:picLocks noChangeAspect="1"/>
          </p:cNvPicPr>
          <p:nvPr/>
        </p:nvPicPr>
        <p:blipFill>
          <a:blip r:embed="rId5"/>
          <a:stretch>
            <a:fillRect/>
          </a:stretch>
        </p:blipFill>
        <p:spPr>
          <a:xfrm>
            <a:off x="6200775" y="1861230"/>
            <a:ext cx="5502378" cy="1450757"/>
          </a:xfrm>
          <a:prstGeom prst="rect">
            <a:avLst/>
          </a:prstGeom>
        </p:spPr>
      </p:pic>
      <p:pic>
        <p:nvPicPr>
          <p:cNvPr id="13" name="Picture 12">
            <a:extLst>
              <a:ext uri="{FF2B5EF4-FFF2-40B4-BE49-F238E27FC236}">
                <a16:creationId xmlns:a16="http://schemas.microsoft.com/office/drawing/2014/main" id="{4112C985-2110-B676-643F-8EE799CF13A0}"/>
              </a:ext>
            </a:extLst>
          </p:cNvPr>
          <p:cNvPicPr>
            <a:picLocks noChangeAspect="1"/>
          </p:cNvPicPr>
          <p:nvPr/>
        </p:nvPicPr>
        <p:blipFill>
          <a:blip r:embed="rId6"/>
          <a:stretch>
            <a:fillRect/>
          </a:stretch>
        </p:blipFill>
        <p:spPr>
          <a:xfrm>
            <a:off x="6200775" y="3375452"/>
            <a:ext cx="5474315" cy="1400738"/>
          </a:xfrm>
          <a:prstGeom prst="rect">
            <a:avLst/>
          </a:prstGeom>
        </p:spPr>
      </p:pic>
    </p:spTree>
    <p:extLst>
      <p:ext uri="{BB962C8B-B14F-4D97-AF65-F5344CB8AC3E}">
        <p14:creationId xmlns:p14="http://schemas.microsoft.com/office/powerpoint/2010/main" val="140435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1A8B-F357-7A4D-7608-549E8C5657AA}"/>
              </a:ext>
            </a:extLst>
          </p:cNvPr>
          <p:cNvSpPr>
            <a:spLocks noGrp="1"/>
          </p:cNvSpPr>
          <p:nvPr>
            <p:ph type="title"/>
          </p:nvPr>
        </p:nvSpPr>
        <p:spPr/>
        <p:txBody>
          <a:bodyPr/>
          <a:lstStyle/>
          <a:p>
            <a:r>
              <a:rPr lang="en-IN" dirty="0"/>
              <a:t>Table of number system</a:t>
            </a:r>
          </a:p>
        </p:txBody>
      </p:sp>
      <p:pic>
        <p:nvPicPr>
          <p:cNvPr id="7172" name="Picture 4" descr="Introduction to Number System in C++ - Dot Net Tutorials">
            <a:extLst>
              <a:ext uri="{FF2B5EF4-FFF2-40B4-BE49-F238E27FC236}">
                <a16:creationId xmlns:a16="http://schemas.microsoft.com/office/drawing/2014/main" id="{433B2CA6-6FA8-8AF8-3897-2AD5B159B8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5" t="9156" r="1280" b="1978"/>
          <a:stretch/>
        </p:blipFill>
        <p:spPr bwMode="auto">
          <a:xfrm>
            <a:off x="1747921" y="1836209"/>
            <a:ext cx="8696158" cy="4478866"/>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287016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3BBB-305A-ECF9-4C6F-0CD3A5B97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485147-3620-8EA0-FF35-65F3FAEAF00A}"/>
              </a:ext>
            </a:extLst>
          </p:cNvPr>
          <p:cNvSpPr>
            <a:spLocks noGrp="1"/>
          </p:cNvSpPr>
          <p:nvPr>
            <p:ph idx="1"/>
          </p:nvPr>
        </p:nvSpPr>
        <p:spPr/>
        <p:txBody>
          <a:bodyPr/>
          <a:lstStyle/>
          <a:p>
            <a:endParaRPr lang="en-IN"/>
          </a:p>
        </p:txBody>
      </p:sp>
      <p:pic>
        <p:nvPicPr>
          <p:cNvPr id="4100" name="Picture 4" descr="How to draw and color Desktop Computer system easy l Desktop computer parts  drawing with their names - YouTube">
            <a:extLst>
              <a:ext uri="{FF2B5EF4-FFF2-40B4-BE49-F238E27FC236}">
                <a16:creationId xmlns:a16="http://schemas.microsoft.com/office/drawing/2014/main" id="{C4ED371E-6B7C-51FF-2A44-4242F4C89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24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9D90-5D2D-B55A-BBB1-D6AE4E24EF6E}"/>
              </a:ext>
            </a:extLst>
          </p:cNvPr>
          <p:cNvSpPr>
            <a:spLocks noGrp="1"/>
          </p:cNvSpPr>
          <p:nvPr>
            <p:ph type="title"/>
          </p:nvPr>
        </p:nvSpPr>
        <p:spPr/>
        <p:txBody>
          <a:bodyPr/>
          <a:lstStyle/>
          <a:p>
            <a:r>
              <a:rPr lang="en-US" dirty="0"/>
              <a:t>ASCII-American Standard Code for Information Interchange</a:t>
            </a:r>
            <a:endParaRPr lang="en-IN" dirty="0"/>
          </a:p>
        </p:txBody>
      </p:sp>
      <p:sp>
        <p:nvSpPr>
          <p:cNvPr id="3" name="Content Placeholder 2">
            <a:extLst>
              <a:ext uri="{FF2B5EF4-FFF2-40B4-BE49-F238E27FC236}">
                <a16:creationId xmlns:a16="http://schemas.microsoft.com/office/drawing/2014/main" id="{B7B7E118-3658-D535-67C9-3225EC325DE8}"/>
              </a:ext>
            </a:extLst>
          </p:cNvPr>
          <p:cNvSpPr>
            <a:spLocks noGrp="1"/>
          </p:cNvSpPr>
          <p:nvPr>
            <p:ph idx="1"/>
          </p:nvPr>
        </p:nvSpPr>
        <p:spPr/>
        <p:txBody>
          <a:bodyPr/>
          <a:lstStyle/>
          <a:p>
            <a:pPr>
              <a:buFont typeface="Wingdings" panose="05000000000000000000" pitchFamily="2" charset="2"/>
              <a:buChar char="q"/>
            </a:pPr>
            <a:r>
              <a:rPr lang="en-US" dirty="0"/>
              <a:t>ASCII (American Standard Code for Information Interchange) is the most common character encoding format for text data in computers and on the internet</a:t>
            </a:r>
          </a:p>
          <a:p>
            <a:pPr>
              <a:buFont typeface="Wingdings" panose="05000000000000000000" pitchFamily="2" charset="2"/>
              <a:buChar char="q"/>
            </a:pPr>
            <a:r>
              <a:rPr lang="en-US" b="0" i="0" dirty="0">
                <a:solidFill>
                  <a:srgbClr val="202124"/>
                </a:solidFill>
                <a:effectLst/>
              </a:rPr>
              <a:t> In standard ASCII-encoded data, there are unique values for 128 alphabetic, numeric or special additional characters and control codes.</a:t>
            </a:r>
          </a:p>
          <a:p>
            <a:pPr>
              <a:buFont typeface="Wingdings" panose="05000000000000000000" pitchFamily="2" charset="2"/>
              <a:buChar char="q"/>
            </a:pPr>
            <a:r>
              <a:rPr lang="en-US" dirty="0"/>
              <a:t>ASCII encoding is based on character encoding used for telegraph data. The American National Standards Institute first published it as a standard for computing in 1963.</a:t>
            </a:r>
          </a:p>
          <a:p>
            <a:pPr>
              <a:buFont typeface="Wingdings" panose="05000000000000000000" pitchFamily="2" charset="2"/>
              <a:buChar char="q"/>
            </a:pPr>
            <a:r>
              <a:rPr lang="en-US" dirty="0"/>
              <a:t>Characters in ASCII encoding include upper- and lowercase letters A through Z, numerals 0 through 9 and basic punctuation symbols. It also uses some non-printing control characters that were originally intended for use with teletype printing terminals.</a:t>
            </a:r>
          </a:p>
          <a:p>
            <a:endParaRPr lang="en-IN" dirty="0"/>
          </a:p>
        </p:txBody>
      </p:sp>
    </p:spTree>
    <p:extLst>
      <p:ext uri="{BB962C8B-B14F-4D97-AF65-F5344CB8AC3E}">
        <p14:creationId xmlns:p14="http://schemas.microsoft.com/office/powerpoint/2010/main" val="693636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C4B0-BEFA-0F52-EA94-E29CD7723DA2}"/>
              </a:ext>
            </a:extLst>
          </p:cNvPr>
          <p:cNvSpPr>
            <a:spLocks noGrp="1"/>
          </p:cNvSpPr>
          <p:nvPr>
            <p:ph type="title"/>
          </p:nvPr>
        </p:nvSpPr>
        <p:spPr/>
        <p:txBody>
          <a:bodyPr/>
          <a:lstStyle/>
          <a:p>
            <a:r>
              <a:rPr lang="en-IN" dirty="0"/>
              <a:t>ASCII representation</a:t>
            </a:r>
          </a:p>
        </p:txBody>
      </p:sp>
      <p:sp>
        <p:nvSpPr>
          <p:cNvPr id="3" name="Content Placeholder 2">
            <a:extLst>
              <a:ext uri="{FF2B5EF4-FFF2-40B4-BE49-F238E27FC236}">
                <a16:creationId xmlns:a16="http://schemas.microsoft.com/office/drawing/2014/main" id="{ED04A565-20F3-A364-9252-BD4217603250}"/>
              </a:ext>
            </a:extLst>
          </p:cNvPr>
          <p:cNvSpPr>
            <a:spLocks noGrp="1"/>
          </p:cNvSpPr>
          <p:nvPr>
            <p:ph idx="1"/>
          </p:nvPr>
        </p:nvSpPr>
        <p:spPr/>
        <p:txBody>
          <a:bodyPr/>
          <a:lstStyle/>
          <a:p>
            <a:r>
              <a:rPr lang="en-US" dirty="0"/>
              <a:t>ASCII characters may be represented in the following ways:</a:t>
            </a:r>
          </a:p>
          <a:p>
            <a:pPr>
              <a:buFont typeface="Wingdings" panose="05000000000000000000" pitchFamily="2" charset="2"/>
              <a:buChar char="q"/>
            </a:pPr>
            <a:r>
              <a:rPr lang="en-US" dirty="0"/>
              <a:t>as pairs of hexadecimal digits -- base-16 numbers, represented as 0 through 9 and A through F for the decimal values of 10-15;</a:t>
            </a:r>
          </a:p>
          <a:p>
            <a:pPr>
              <a:buFont typeface="Wingdings" panose="05000000000000000000" pitchFamily="2" charset="2"/>
              <a:buChar char="q"/>
            </a:pPr>
            <a:r>
              <a:rPr lang="en-US" dirty="0"/>
              <a:t>as three-digit octal (base 8) numbers;</a:t>
            </a:r>
          </a:p>
          <a:p>
            <a:pPr>
              <a:buFont typeface="Wingdings" panose="05000000000000000000" pitchFamily="2" charset="2"/>
              <a:buChar char="q"/>
            </a:pPr>
            <a:r>
              <a:rPr lang="en-US" dirty="0"/>
              <a:t>as decimal numbers from 0 to 127; or</a:t>
            </a:r>
          </a:p>
          <a:p>
            <a:pPr>
              <a:buFont typeface="Wingdings" panose="05000000000000000000" pitchFamily="2" charset="2"/>
              <a:buChar char="q"/>
            </a:pPr>
            <a:r>
              <a:rPr lang="en-US" dirty="0"/>
              <a:t>as 7-bit or 8-bit binary</a:t>
            </a:r>
            <a:endParaRPr lang="en-IN" dirty="0"/>
          </a:p>
        </p:txBody>
      </p:sp>
      <p:pic>
        <p:nvPicPr>
          <p:cNvPr id="5" name="Picture 4">
            <a:extLst>
              <a:ext uri="{FF2B5EF4-FFF2-40B4-BE49-F238E27FC236}">
                <a16:creationId xmlns:a16="http://schemas.microsoft.com/office/drawing/2014/main" id="{77639989-E271-A1AE-DF0E-2E355A6D1ABC}"/>
              </a:ext>
            </a:extLst>
          </p:cNvPr>
          <p:cNvPicPr>
            <a:picLocks noChangeAspect="1"/>
          </p:cNvPicPr>
          <p:nvPr/>
        </p:nvPicPr>
        <p:blipFill>
          <a:blip r:embed="rId2"/>
          <a:stretch>
            <a:fillRect/>
          </a:stretch>
        </p:blipFill>
        <p:spPr>
          <a:xfrm>
            <a:off x="2164986" y="4673572"/>
            <a:ext cx="7922988" cy="1195522"/>
          </a:xfrm>
          <a:prstGeom prst="rect">
            <a:avLst/>
          </a:prstGeom>
        </p:spPr>
      </p:pic>
    </p:spTree>
    <p:extLst>
      <p:ext uri="{BB962C8B-B14F-4D97-AF65-F5344CB8AC3E}">
        <p14:creationId xmlns:p14="http://schemas.microsoft.com/office/powerpoint/2010/main" val="4208991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D25A932-5756-3619-3F29-44F6B9F84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92868"/>
            <a:ext cx="11010900" cy="6193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557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2DCB-142E-101E-B118-DB7DB94D53C3}"/>
              </a:ext>
            </a:extLst>
          </p:cNvPr>
          <p:cNvSpPr>
            <a:spLocks noGrp="1"/>
          </p:cNvSpPr>
          <p:nvPr>
            <p:ph type="title"/>
          </p:nvPr>
        </p:nvSpPr>
        <p:spPr/>
        <p:txBody>
          <a:bodyPr/>
          <a:lstStyle/>
          <a:p>
            <a:r>
              <a:rPr lang="en-US" dirty="0"/>
              <a:t>ISCII - </a:t>
            </a:r>
            <a:r>
              <a:rPr lang="fr-FR" dirty="0"/>
              <a:t>Indian Script Code for Information Interchange </a:t>
            </a:r>
            <a:endParaRPr lang="en-IN" dirty="0"/>
          </a:p>
        </p:txBody>
      </p:sp>
      <p:sp>
        <p:nvSpPr>
          <p:cNvPr id="3" name="Content Placeholder 2">
            <a:extLst>
              <a:ext uri="{FF2B5EF4-FFF2-40B4-BE49-F238E27FC236}">
                <a16:creationId xmlns:a16="http://schemas.microsoft.com/office/drawing/2014/main" id="{886E6E14-1058-4FBA-935D-2E27EBAE447B}"/>
              </a:ext>
            </a:extLst>
          </p:cNvPr>
          <p:cNvSpPr>
            <a:spLocks noGrp="1"/>
          </p:cNvSpPr>
          <p:nvPr>
            <p:ph idx="1"/>
          </p:nvPr>
        </p:nvSpPr>
        <p:spPr/>
        <p:txBody>
          <a:bodyPr>
            <a:normAutofit/>
          </a:bodyPr>
          <a:lstStyle/>
          <a:p>
            <a:r>
              <a:rPr lang="en-US" dirty="0"/>
              <a:t>Indian Script Code for Information Interchange (ISCII) is a coding scheme for representing various writing systems of India. It encodes the main Indic scripts </a:t>
            </a:r>
          </a:p>
          <a:p>
            <a:r>
              <a:rPr lang="en-US" dirty="0"/>
              <a:t>It consists of 256 characters. Furthermore, </a:t>
            </a:r>
          </a:p>
          <a:p>
            <a:pPr lvl="1"/>
            <a:r>
              <a:rPr lang="en-US" dirty="0"/>
              <a:t>the first 128 characters are the same as the ASCII coding. </a:t>
            </a:r>
          </a:p>
          <a:p>
            <a:pPr lvl="1"/>
            <a:r>
              <a:rPr lang="en-US" dirty="0"/>
              <a:t>the rest characters from 128-255 are the characters of different Indian languages. </a:t>
            </a:r>
          </a:p>
          <a:p>
            <a:pPr lvl="1"/>
            <a:r>
              <a:rPr lang="en-US" dirty="0"/>
              <a:t>it uses 8 bits to represent the characters.</a:t>
            </a:r>
          </a:p>
        </p:txBody>
      </p:sp>
    </p:spTree>
    <p:extLst>
      <p:ext uri="{BB962C8B-B14F-4D97-AF65-F5344CB8AC3E}">
        <p14:creationId xmlns:p14="http://schemas.microsoft.com/office/powerpoint/2010/main" val="200151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46D-3505-4CDB-6BE1-E343927B6E8B}"/>
              </a:ext>
            </a:extLst>
          </p:cNvPr>
          <p:cNvSpPr>
            <a:spLocks noGrp="1"/>
          </p:cNvSpPr>
          <p:nvPr>
            <p:ph type="title"/>
          </p:nvPr>
        </p:nvSpPr>
        <p:spPr/>
        <p:txBody>
          <a:bodyPr/>
          <a:lstStyle/>
          <a:p>
            <a:r>
              <a:rPr lang="en-IN" dirty="0"/>
              <a:t>Supported Languages in ISCII</a:t>
            </a:r>
          </a:p>
        </p:txBody>
      </p:sp>
      <p:sp>
        <p:nvSpPr>
          <p:cNvPr id="3" name="Content Placeholder 2">
            <a:extLst>
              <a:ext uri="{FF2B5EF4-FFF2-40B4-BE49-F238E27FC236}">
                <a16:creationId xmlns:a16="http://schemas.microsoft.com/office/drawing/2014/main" id="{6DE81B69-A833-9498-7CB3-7ABE3C24B0D4}"/>
              </a:ext>
            </a:extLst>
          </p:cNvPr>
          <p:cNvSpPr>
            <a:spLocks noGrp="1"/>
          </p:cNvSpPr>
          <p:nvPr>
            <p:ph idx="1"/>
          </p:nvPr>
        </p:nvSpPr>
        <p:spPr/>
        <p:txBody>
          <a:bodyPr>
            <a:normAutofit/>
          </a:bodyPr>
          <a:lstStyle/>
          <a:p>
            <a:r>
              <a:rPr lang="en-IN" dirty="0"/>
              <a:t>The standard supports various Indian languages. They are as follows:</a:t>
            </a:r>
          </a:p>
          <a:p>
            <a:pPr lvl="1"/>
            <a:r>
              <a:rPr lang="en-IN" dirty="0"/>
              <a:t>Punjabi</a:t>
            </a:r>
          </a:p>
          <a:p>
            <a:pPr lvl="1"/>
            <a:r>
              <a:rPr lang="en-IN" dirty="0"/>
              <a:t>Gujarati</a:t>
            </a:r>
          </a:p>
          <a:p>
            <a:pPr lvl="1"/>
            <a:r>
              <a:rPr lang="en-IN" dirty="0"/>
              <a:t>Oriya</a:t>
            </a:r>
          </a:p>
          <a:p>
            <a:pPr lvl="1"/>
            <a:r>
              <a:rPr lang="en-IN" dirty="0"/>
              <a:t>Telugu</a:t>
            </a:r>
          </a:p>
          <a:p>
            <a:pPr lvl="1"/>
            <a:r>
              <a:rPr lang="en-IN" dirty="0"/>
              <a:t>Kannada</a:t>
            </a:r>
          </a:p>
          <a:p>
            <a:pPr lvl="1"/>
            <a:r>
              <a:rPr lang="en-IN" dirty="0"/>
              <a:t>Devanagari</a:t>
            </a:r>
          </a:p>
          <a:p>
            <a:pPr lvl="1"/>
            <a:r>
              <a:rPr lang="en-IN" dirty="0"/>
              <a:t>Bengali</a:t>
            </a:r>
          </a:p>
          <a:p>
            <a:pPr lvl="1"/>
            <a:r>
              <a:rPr lang="en-IN" dirty="0"/>
              <a:t>Assamese</a:t>
            </a:r>
          </a:p>
          <a:p>
            <a:pPr lvl="1"/>
            <a:r>
              <a:rPr lang="en-IN" dirty="0"/>
              <a:t>Tamil</a:t>
            </a:r>
          </a:p>
          <a:p>
            <a:pPr lvl="1"/>
            <a:r>
              <a:rPr lang="en-IN" dirty="0"/>
              <a:t>Malayalam</a:t>
            </a:r>
          </a:p>
        </p:txBody>
      </p:sp>
      <p:sp>
        <p:nvSpPr>
          <p:cNvPr id="5" name="TextBox 4">
            <a:extLst>
              <a:ext uri="{FF2B5EF4-FFF2-40B4-BE49-F238E27FC236}">
                <a16:creationId xmlns:a16="http://schemas.microsoft.com/office/drawing/2014/main" id="{0CA8C6B4-0FDE-47B5-D6BA-ABDC7ACC150D}"/>
              </a:ext>
            </a:extLst>
          </p:cNvPr>
          <p:cNvSpPr txBox="1"/>
          <p:nvPr/>
        </p:nvSpPr>
        <p:spPr>
          <a:xfrm>
            <a:off x="0" y="6477267"/>
            <a:ext cx="12192000" cy="369332"/>
          </a:xfrm>
          <a:prstGeom prst="rect">
            <a:avLst/>
          </a:prstGeom>
          <a:noFill/>
        </p:spPr>
        <p:txBody>
          <a:bodyPr wrap="square">
            <a:spAutoFit/>
          </a:bodyPr>
          <a:lstStyle/>
          <a:p>
            <a:r>
              <a:rPr lang="en-IN" dirty="0"/>
              <a:t>https://www.toppr.com/guides/computer-science/computer-fundamentals/internal-storage-encoding-of-characters/iscii/</a:t>
            </a:r>
          </a:p>
        </p:txBody>
      </p:sp>
    </p:spTree>
    <p:extLst>
      <p:ext uri="{BB962C8B-B14F-4D97-AF65-F5344CB8AC3E}">
        <p14:creationId xmlns:p14="http://schemas.microsoft.com/office/powerpoint/2010/main" val="210096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A878-0D42-04DC-3EF8-B75DAFE31A5B}"/>
              </a:ext>
            </a:extLst>
          </p:cNvPr>
          <p:cNvSpPr>
            <a:spLocks noGrp="1"/>
          </p:cNvSpPr>
          <p:nvPr>
            <p:ph type="title"/>
          </p:nvPr>
        </p:nvSpPr>
        <p:spPr/>
        <p:txBody>
          <a:bodyPr/>
          <a:lstStyle/>
          <a:p>
            <a:r>
              <a:rPr lang="en-US" dirty="0"/>
              <a:t>UNICODE- universal character encoding</a:t>
            </a:r>
            <a:endParaRPr lang="en-IN" dirty="0"/>
          </a:p>
        </p:txBody>
      </p:sp>
      <p:sp>
        <p:nvSpPr>
          <p:cNvPr id="3" name="Content Placeholder 2">
            <a:extLst>
              <a:ext uri="{FF2B5EF4-FFF2-40B4-BE49-F238E27FC236}">
                <a16:creationId xmlns:a16="http://schemas.microsoft.com/office/drawing/2014/main" id="{BD1CD4A2-0F74-E3F8-B192-0710E49EFEC9}"/>
              </a:ext>
            </a:extLst>
          </p:cNvPr>
          <p:cNvSpPr>
            <a:spLocks noGrp="1"/>
          </p:cNvSpPr>
          <p:nvPr>
            <p:ph idx="1"/>
          </p:nvPr>
        </p:nvSpPr>
        <p:spPr/>
        <p:txBody>
          <a:bodyPr/>
          <a:lstStyle/>
          <a:p>
            <a:r>
              <a:rPr lang="en-US" dirty="0"/>
              <a:t>Unicode is the universal character encoding, maintained by the Unicode Consortium. This encoding standard provides the basis for </a:t>
            </a:r>
          </a:p>
          <a:p>
            <a:pPr lvl="1"/>
            <a:r>
              <a:rPr lang="en-US" dirty="0"/>
              <a:t>processing, </a:t>
            </a:r>
          </a:p>
          <a:p>
            <a:pPr lvl="1"/>
            <a:r>
              <a:rPr lang="en-US" dirty="0"/>
              <a:t>storage and </a:t>
            </a:r>
          </a:p>
          <a:p>
            <a:pPr lvl="1"/>
            <a:r>
              <a:rPr lang="en-US" dirty="0"/>
              <a:t>interchange of text data in any language in all modern software and information technology protocols.</a:t>
            </a:r>
            <a:endParaRPr lang="en-IN" dirty="0"/>
          </a:p>
        </p:txBody>
      </p:sp>
    </p:spTree>
    <p:extLst>
      <p:ext uri="{BB962C8B-B14F-4D97-AF65-F5344CB8AC3E}">
        <p14:creationId xmlns:p14="http://schemas.microsoft.com/office/powerpoint/2010/main" val="128105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08E2A05-C05A-D281-0939-184E94C526A4}"/>
              </a:ext>
            </a:extLst>
          </p:cNvPr>
          <p:cNvGraphicFramePr>
            <a:graphicFrameLocks noGrp="1"/>
          </p:cNvGraphicFramePr>
          <p:nvPr>
            <p:extLst>
              <p:ext uri="{D42A27DB-BD31-4B8C-83A1-F6EECF244321}">
                <p14:modId xmlns:p14="http://schemas.microsoft.com/office/powerpoint/2010/main" val="3402880488"/>
              </p:ext>
            </p:extLst>
          </p:nvPr>
        </p:nvGraphicFramePr>
        <p:xfrm>
          <a:off x="352425" y="1825627"/>
          <a:ext cx="11487150" cy="4441824"/>
        </p:xfrm>
        <a:graphic>
          <a:graphicData uri="http://schemas.openxmlformats.org/drawingml/2006/table">
            <a:tbl>
              <a:tblPr/>
              <a:tblGrid>
                <a:gridCol w="5542750">
                  <a:extLst>
                    <a:ext uri="{9D8B030D-6E8A-4147-A177-3AD203B41FA5}">
                      <a16:colId xmlns:a16="http://schemas.microsoft.com/office/drawing/2014/main" val="930206276"/>
                    </a:ext>
                  </a:extLst>
                </a:gridCol>
                <a:gridCol w="5944400">
                  <a:extLst>
                    <a:ext uri="{9D8B030D-6E8A-4147-A177-3AD203B41FA5}">
                      <a16:colId xmlns:a16="http://schemas.microsoft.com/office/drawing/2014/main" val="3681917174"/>
                    </a:ext>
                  </a:extLst>
                </a:gridCol>
              </a:tblGrid>
              <a:tr h="637745">
                <a:tc>
                  <a:txBody>
                    <a:bodyPr/>
                    <a:lstStyle/>
                    <a:p>
                      <a:pPr algn="ctr" fontAlgn="ctr"/>
                      <a:r>
                        <a:rPr lang="en-IN" sz="2800" b="1" dirty="0">
                          <a:effectLst/>
                        </a:rPr>
                        <a:t> Unicode Coding Scheme</a:t>
                      </a:r>
                    </a:p>
                  </a:txBody>
                  <a:tcPr marL="32280" marR="32280" marT="32280" marB="32280" anchor="ctr">
                    <a:lnL w="7620" cap="flat" cmpd="sng" algn="ctr">
                      <a:solidFill>
                        <a:srgbClr val="904D88"/>
                      </a:solidFill>
                      <a:prstDash val="solid"/>
                      <a:round/>
                      <a:headEnd type="none" w="med" len="med"/>
                      <a:tailEnd type="none" w="med" len="med"/>
                    </a:lnL>
                    <a:lnR w="7620" cap="flat" cmpd="sng" algn="ctr">
                      <a:solidFill>
                        <a:srgbClr val="904D88"/>
                      </a:solidFill>
                      <a:prstDash val="solid"/>
                      <a:round/>
                      <a:headEnd type="none" w="med" len="med"/>
                      <a:tailEnd type="none" w="med" len="med"/>
                    </a:lnR>
                    <a:lnT w="7620" cap="flat" cmpd="sng" algn="ctr">
                      <a:solidFill>
                        <a:srgbClr val="904D88"/>
                      </a:solidFill>
                      <a:prstDash val="solid"/>
                      <a:round/>
                      <a:headEnd type="none" w="med" len="med"/>
                      <a:tailEnd type="none" w="med" len="med"/>
                    </a:lnT>
                    <a:lnB w="7620" cap="flat" cmpd="sng" algn="ctr">
                      <a:solidFill>
                        <a:srgbClr val="605088"/>
                      </a:solidFill>
                      <a:prstDash val="solid"/>
                      <a:round/>
                      <a:headEnd type="none" w="med" len="med"/>
                      <a:tailEnd type="none" w="med" len="med"/>
                    </a:lnB>
                    <a:solidFill>
                      <a:srgbClr val="FFFFFF"/>
                    </a:solidFill>
                  </a:tcPr>
                </a:tc>
                <a:tc>
                  <a:txBody>
                    <a:bodyPr/>
                    <a:lstStyle/>
                    <a:p>
                      <a:pPr algn="ctr" fontAlgn="ctr"/>
                      <a:r>
                        <a:rPr lang="en-IN" sz="2800" b="1" dirty="0">
                          <a:effectLst/>
                        </a:rPr>
                        <a:t>          ASCII Coding Scheme</a:t>
                      </a:r>
                    </a:p>
                  </a:txBody>
                  <a:tcPr marL="32280" marR="32280" marT="32280" marB="32280" anchor="ctr">
                    <a:lnL w="7620" cap="flat" cmpd="sng" algn="ctr">
                      <a:solidFill>
                        <a:srgbClr val="904D88"/>
                      </a:solidFill>
                      <a:prstDash val="solid"/>
                      <a:round/>
                      <a:headEnd type="none" w="med" len="med"/>
                      <a:tailEnd type="none" w="med" len="med"/>
                    </a:lnL>
                    <a:lnR w="7620" cap="flat" cmpd="sng" algn="ctr">
                      <a:solidFill>
                        <a:srgbClr val="904D88"/>
                      </a:solidFill>
                      <a:prstDash val="solid"/>
                      <a:round/>
                      <a:headEnd type="none" w="med" len="med"/>
                      <a:tailEnd type="none" w="med" len="med"/>
                    </a:lnR>
                    <a:lnT w="7620" cap="flat" cmpd="sng" algn="ctr">
                      <a:solidFill>
                        <a:srgbClr val="904D88"/>
                      </a:solidFill>
                      <a:prstDash val="solid"/>
                      <a:round/>
                      <a:headEnd type="none" w="med" len="med"/>
                      <a:tailEnd type="none" w="med" len="med"/>
                    </a:lnT>
                    <a:lnB w="7620" cap="flat" cmpd="sng" algn="ctr">
                      <a:solidFill>
                        <a:srgbClr val="605088"/>
                      </a:solidFill>
                      <a:prstDash val="solid"/>
                      <a:round/>
                      <a:headEnd type="none" w="med" len="med"/>
                      <a:tailEnd type="none" w="med" len="med"/>
                    </a:lnB>
                    <a:solidFill>
                      <a:srgbClr val="FFFFFF"/>
                    </a:solidFill>
                  </a:tcPr>
                </a:tc>
                <a:extLst>
                  <a:ext uri="{0D108BD9-81ED-4DB2-BD59-A6C34878D82A}">
                    <a16:rowId xmlns:a16="http://schemas.microsoft.com/office/drawing/2014/main" val="2325533988"/>
                  </a:ext>
                </a:extLst>
              </a:tr>
              <a:tr h="733486">
                <a:tc>
                  <a:txBody>
                    <a:bodyPr/>
                    <a:lstStyle/>
                    <a:p>
                      <a:pPr marL="285750" indent="-285750" algn="l" fontAlgn="ctr">
                        <a:buFont typeface="Wingdings" panose="05000000000000000000" pitchFamily="2" charset="2"/>
                        <a:buChar char="q"/>
                      </a:pPr>
                      <a:r>
                        <a:rPr lang="en-US" sz="1800" b="0" dirty="0">
                          <a:effectLst/>
                          <a:latin typeface="+mn-lt"/>
                        </a:rPr>
                        <a:t>It uses variable bit encoding according to the requirement. For example, UTF-8, UTF-16, UTF-32</a:t>
                      </a:r>
                    </a:p>
                  </a:txBody>
                  <a:tcPr marL="32280" marR="32280" marT="32280" marB="32280" anchor="ctr">
                    <a:lnL w="7620" cap="flat" cmpd="sng" algn="ctr">
                      <a:solidFill>
                        <a:srgbClr val="605088"/>
                      </a:solidFill>
                      <a:prstDash val="solid"/>
                      <a:round/>
                      <a:headEnd type="none" w="med" len="med"/>
                      <a:tailEnd type="none" w="med" len="med"/>
                    </a:lnL>
                    <a:lnR w="7620" cap="flat" cmpd="sng" algn="ctr">
                      <a:solidFill>
                        <a:srgbClr val="605088"/>
                      </a:solidFill>
                      <a:prstDash val="solid"/>
                      <a:round/>
                      <a:headEnd type="none" w="med" len="med"/>
                      <a:tailEnd type="none" w="med" len="med"/>
                    </a:lnR>
                    <a:lnT w="7620" cap="flat" cmpd="sng" algn="ctr">
                      <a:solidFill>
                        <a:srgbClr val="605088"/>
                      </a:solidFill>
                      <a:prstDash val="solid"/>
                      <a:round/>
                      <a:headEnd type="none" w="med" len="med"/>
                      <a:tailEnd type="none" w="med" len="med"/>
                    </a:lnT>
                    <a:lnB w="7620" cap="flat" cmpd="sng" algn="ctr">
                      <a:solidFill>
                        <a:srgbClr val="3850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uses 7-bit encoding. As of now, the extended form uses 8-bit encoding.</a:t>
                      </a:r>
                    </a:p>
                  </a:txBody>
                  <a:tcPr marL="32280" marR="32280" marT="32280" marB="32280" anchor="ctr">
                    <a:lnL w="7620" cap="flat" cmpd="sng" algn="ctr">
                      <a:solidFill>
                        <a:srgbClr val="605088"/>
                      </a:solidFill>
                      <a:prstDash val="solid"/>
                      <a:round/>
                      <a:headEnd type="none" w="med" len="med"/>
                      <a:tailEnd type="none" w="med" len="med"/>
                    </a:lnL>
                    <a:lnR w="7620" cap="flat" cmpd="sng" algn="ctr">
                      <a:solidFill>
                        <a:srgbClr val="605088"/>
                      </a:solidFill>
                      <a:prstDash val="solid"/>
                      <a:round/>
                      <a:headEnd type="none" w="med" len="med"/>
                      <a:tailEnd type="none" w="med" len="med"/>
                    </a:lnR>
                    <a:lnT w="7620" cap="flat" cmpd="sng" algn="ctr">
                      <a:solidFill>
                        <a:srgbClr val="605088"/>
                      </a:solidFill>
                      <a:prstDash val="solid"/>
                      <a:round/>
                      <a:headEnd type="none" w="med" len="med"/>
                      <a:tailEnd type="none" w="med" len="med"/>
                    </a:lnT>
                    <a:lnB w="7620" cap="flat" cmpd="sng" algn="ctr">
                      <a:solidFill>
                        <a:srgbClr val="385088"/>
                      </a:solidFill>
                      <a:prstDash val="solid"/>
                      <a:round/>
                      <a:headEnd type="none" w="med" len="med"/>
                      <a:tailEnd type="none" w="med" len="med"/>
                    </a:lnB>
                    <a:solidFill>
                      <a:srgbClr val="FFFFFF"/>
                    </a:solidFill>
                  </a:tcPr>
                </a:tc>
                <a:extLst>
                  <a:ext uri="{0D108BD9-81ED-4DB2-BD59-A6C34878D82A}">
                    <a16:rowId xmlns:a16="http://schemas.microsoft.com/office/drawing/2014/main" val="3818864266"/>
                  </a:ext>
                </a:extLst>
              </a:tr>
              <a:tr h="637745">
                <a:tc>
                  <a:txBody>
                    <a:bodyPr/>
                    <a:lstStyle/>
                    <a:p>
                      <a:pPr marL="285750" indent="-285750" algn="l" fontAlgn="ctr">
                        <a:buFont typeface="Wingdings" panose="05000000000000000000" pitchFamily="2" charset="2"/>
                        <a:buChar char="q"/>
                      </a:pPr>
                      <a:r>
                        <a:rPr lang="en-US" sz="1800" b="0">
                          <a:effectLst/>
                          <a:latin typeface="+mn-lt"/>
                        </a:rPr>
                        <a:t>It is a standard form.</a:t>
                      </a:r>
                    </a:p>
                  </a:txBody>
                  <a:tcPr marL="32280" marR="32280" marT="32280" marB="32280" anchor="ctr">
                    <a:lnL w="7620" cap="flat" cmpd="sng" algn="ctr">
                      <a:solidFill>
                        <a:srgbClr val="385088"/>
                      </a:solidFill>
                      <a:prstDash val="solid"/>
                      <a:round/>
                      <a:headEnd type="none" w="med" len="med"/>
                      <a:tailEnd type="none" w="med" len="med"/>
                    </a:lnL>
                    <a:lnR w="7620" cap="flat" cmpd="sng" algn="ctr">
                      <a:solidFill>
                        <a:srgbClr val="385088"/>
                      </a:solidFill>
                      <a:prstDash val="solid"/>
                      <a:round/>
                      <a:headEnd type="none" w="med" len="med"/>
                      <a:tailEnd type="none" w="med" len="med"/>
                    </a:lnR>
                    <a:lnT w="7620" cap="flat" cmpd="sng" algn="ctr">
                      <a:solidFill>
                        <a:srgbClr val="385088"/>
                      </a:solidFill>
                      <a:prstDash val="solid"/>
                      <a:round/>
                      <a:headEnd type="none" w="med" len="med"/>
                      <a:tailEnd type="none" w="med" len="med"/>
                    </a:lnT>
                    <a:lnB w="7620" cap="flat" cmpd="sng" algn="ctr">
                      <a:solidFill>
                        <a:srgbClr val="7851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is not a standard all over the world.</a:t>
                      </a:r>
                    </a:p>
                  </a:txBody>
                  <a:tcPr marL="32280" marR="32280" marT="32280" marB="32280" anchor="ctr">
                    <a:lnL w="7620" cap="flat" cmpd="sng" algn="ctr">
                      <a:solidFill>
                        <a:srgbClr val="385088"/>
                      </a:solidFill>
                      <a:prstDash val="solid"/>
                      <a:round/>
                      <a:headEnd type="none" w="med" len="med"/>
                      <a:tailEnd type="none" w="med" len="med"/>
                    </a:lnL>
                    <a:lnR w="7620" cap="flat" cmpd="sng" algn="ctr">
                      <a:solidFill>
                        <a:srgbClr val="385088"/>
                      </a:solidFill>
                      <a:prstDash val="solid"/>
                      <a:round/>
                      <a:headEnd type="none" w="med" len="med"/>
                      <a:tailEnd type="none" w="med" len="med"/>
                    </a:lnR>
                    <a:lnT w="7620" cap="flat" cmpd="sng" algn="ctr">
                      <a:solidFill>
                        <a:srgbClr val="385088"/>
                      </a:solidFill>
                      <a:prstDash val="solid"/>
                      <a:round/>
                      <a:headEnd type="none" w="med" len="med"/>
                      <a:tailEnd type="none" w="med" len="med"/>
                    </a:lnT>
                    <a:lnB w="7620" cap="flat" cmpd="sng" algn="ctr">
                      <a:solidFill>
                        <a:srgbClr val="785188"/>
                      </a:solidFill>
                      <a:prstDash val="solid"/>
                      <a:round/>
                      <a:headEnd type="none" w="med" len="med"/>
                      <a:tailEnd type="none" w="med" len="med"/>
                    </a:lnB>
                    <a:solidFill>
                      <a:srgbClr val="FFFFFF"/>
                    </a:solidFill>
                  </a:tcPr>
                </a:tc>
                <a:extLst>
                  <a:ext uri="{0D108BD9-81ED-4DB2-BD59-A6C34878D82A}">
                    <a16:rowId xmlns:a16="http://schemas.microsoft.com/office/drawing/2014/main" val="3945142742"/>
                  </a:ext>
                </a:extLst>
              </a:tr>
              <a:tr h="733486">
                <a:tc>
                  <a:txBody>
                    <a:bodyPr/>
                    <a:lstStyle/>
                    <a:p>
                      <a:pPr marL="285750" indent="-285750" algn="l" fontAlgn="ctr">
                        <a:buFont typeface="Wingdings" panose="05000000000000000000" pitchFamily="2" charset="2"/>
                        <a:buChar char="q"/>
                      </a:pPr>
                      <a:r>
                        <a:rPr lang="en-US" sz="1800" b="0">
                          <a:effectLst/>
                          <a:latin typeface="+mn-lt"/>
                        </a:rPr>
                        <a:t>People use this scheme all over the world.</a:t>
                      </a:r>
                    </a:p>
                  </a:txBody>
                  <a:tcPr marL="32280" marR="32280" marT="32280" marB="32280" anchor="ctr">
                    <a:lnL w="7620" cap="flat" cmpd="sng" algn="ctr">
                      <a:solidFill>
                        <a:srgbClr val="785188"/>
                      </a:solidFill>
                      <a:prstDash val="solid"/>
                      <a:round/>
                      <a:headEnd type="none" w="med" len="med"/>
                      <a:tailEnd type="none" w="med" len="med"/>
                    </a:lnL>
                    <a:lnR w="7620" cap="flat" cmpd="sng" algn="ctr">
                      <a:solidFill>
                        <a:srgbClr val="785188"/>
                      </a:solidFill>
                      <a:prstDash val="solid"/>
                      <a:round/>
                      <a:headEnd type="none" w="med" len="med"/>
                      <a:tailEnd type="none" w="med" len="med"/>
                    </a:lnR>
                    <a:lnT w="7620" cap="flat" cmpd="sng" algn="ctr">
                      <a:solidFill>
                        <a:srgbClr val="785188"/>
                      </a:solidFill>
                      <a:prstDash val="solid"/>
                      <a:round/>
                      <a:headEnd type="none" w="med" len="med"/>
                      <a:tailEnd type="none" w="med" len="med"/>
                    </a:lnT>
                    <a:lnB w="7620" cap="flat" cmpd="sng" algn="ctr">
                      <a:solidFill>
                        <a:srgbClr val="5056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has only limited characters hence, it cannot be used all over the world.</a:t>
                      </a:r>
                    </a:p>
                  </a:txBody>
                  <a:tcPr marL="32280" marR="32280" marT="32280" marB="32280" anchor="ctr">
                    <a:lnL w="7620" cap="flat" cmpd="sng" algn="ctr">
                      <a:solidFill>
                        <a:srgbClr val="785188"/>
                      </a:solidFill>
                      <a:prstDash val="solid"/>
                      <a:round/>
                      <a:headEnd type="none" w="med" len="med"/>
                      <a:tailEnd type="none" w="med" len="med"/>
                    </a:lnL>
                    <a:lnR w="7620" cap="flat" cmpd="sng" algn="ctr">
                      <a:solidFill>
                        <a:srgbClr val="785188"/>
                      </a:solidFill>
                      <a:prstDash val="solid"/>
                      <a:round/>
                      <a:headEnd type="none" w="med" len="med"/>
                      <a:tailEnd type="none" w="med" len="med"/>
                    </a:lnR>
                    <a:lnT w="7620" cap="flat" cmpd="sng" algn="ctr">
                      <a:solidFill>
                        <a:srgbClr val="785188"/>
                      </a:solidFill>
                      <a:prstDash val="solid"/>
                      <a:round/>
                      <a:headEnd type="none" w="med" len="med"/>
                      <a:tailEnd type="none" w="med" len="med"/>
                    </a:lnT>
                    <a:lnB w="7620" cap="flat" cmpd="sng" algn="ctr">
                      <a:solidFill>
                        <a:srgbClr val="505688"/>
                      </a:solidFill>
                      <a:prstDash val="solid"/>
                      <a:round/>
                      <a:headEnd type="none" w="med" len="med"/>
                      <a:tailEnd type="none" w="med" len="med"/>
                    </a:lnB>
                    <a:solidFill>
                      <a:srgbClr val="FFFFFF"/>
                    </a:solidFill>
                  </a:tcPr>
                </a:tc>
                <a:extLst>
                  <a:ext uri="{0D108BD9-81ED-4DB2-BD59-A6C34878D82A}">
                    <a16:rowId xmlns:a16="http://schemas.microsoft.com/office/drawing/2014/main" val="3438891288"/>
                  </a:ext>
                </a:extLst>
              </a:tr>
              <a:tr h="1061617">
                <a:tc>
                  <a:txBody>
                    <a:bodyPr/>
                    <a:lstStyle/>
                    <a:p>
                      <a:pPr marL="285750" indent="-285750" algn="l" fontAlgn="ctr">
                        <a:buFont typeface="Wingdings" panose="05000000000000000000" pitchFamily="2" charset="2"/>
                        <a:buChar char="q"/>
                      </a:pPr>
                      <a:r>
                        <a:rPr lang="en-US" sz="1800" b="0">
                          <a:effectLst/>
                          <a:latin typeface="+mn-lt"/>
                        </a:rPr>
                        <a:t>The Unicode characters themselves involve all the characters of the ASCII encoding. Therefore we can say that it is a superset for it.</a:t>
                      </a:r>
                    </a:p>
                  </a:txBody>
                  <a:tcPr marL="32280" marR="32280" marT="32280" marB="32280" anchor="ctr">
                    <a:lnL w="7620" cap="flat" cmpd="sng" algn="ctr">
                      <a:solidFill>
                        <a:srgbClr val="505688"/>
                      </a:solidFill>
                      <a:prstDash val="solid"/>
                      <a:round/>
                      <a:headEnd type="none" w="med" len="med"/>
                      <a:tailEnd type="none" w="med" len="med"/>
                    </a:lnL>
                    <a:lnR w="7620" cap="flat" cmpd="sng" algn="ctr">
                      <a:solidFill>
                        <a:srgbClr val="505688"/>
                      </a:solidFill>
                      <a:prstDash val="solid"/>
                      <a:round/>
                      <a:headEnd type="none" w="med" len="med"/>
                      <a:tailEnd type="none" w="med" len="med"/>
                    </a:lnR>
                    <a:lnT w="7620" cap="flat" cmpd="sng" algn="ctr">
                      <a:solidFill>
                        <a:srgbClr val="5056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dirty="0">
                          <a:effectLst/>
                          <a:latin typeface="+mn-lt"/>
                        </a:rPr>
                        <a:t>It has its equivalent coding characters in the Unicode.</a:t>
                      </a:r>
                    </a:p>
                  </a:txBody>
                  <a:tcPr marL="32280" marR="32280" marT="32280" marB="32280" anchor="ctr">
                    <a:lnL w="7620" cap="flat" cmpd="sng" algn="ctr">
                      <a:solidFill>
                        <a:srgbClr val="505688"/>
                      </a:solidFill>
                      <a:prstDash val="solid"/>
                      <a:round/>
                      <a:headEnd type="none" w="med" len="med"/>
                      <a:tailEnd type="none" w="med" len="med"/>
                    </a:lnL>
                    <a:lnR w="7620" cap="flat" cmpd="sng" algn="ctr">
                      <a:solidFill>
                        <a:srgbClr val="505688"/>
                      </a:solidFill>
                      <a:prstDash val="solid"/>
                      <a:round/>
                      <a:headEnd type="none" w="med" len="med"/>
                      <a:tailEnd type="none" w="med" len="med"/>
                    </a:lnR>
                    <a:lnT w="7620" cap="flat" cmpd="sng" algn="ctr">
                      <a:solidFill>
                        <a:srgbClr val="5056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extLst>
                  <a:ext uri="{0D108BD9-81ED-4DB2-BD59-A6C34878D82A}">
                    <a16:rowId xmlns:a16="http://schemas.microsoft.com/office/drawing/2014/main" val="1012434474"/>
                  </a:ext>
                </a:extLst>
              </a:tr>
              <a:tr h="637745">
                <a:tc>
                  <a:txBody>
                    <a:bodyPr/>
                    <a:lstStyle/>
                    <a:p>
                      <a:pPr marL="285750" indent="-285750" algn="l" fontAlgn="ctr">
                        <a:buFont typeface="Wingdings" panose="05000000000000000000" pitchFamily="2" charset="2"/>
                        <a:buChar char="q"/>
                      </a:pPr>
                      <a:r>
                        <a:rPr lang="en-US" sz="1800" b="0" dirty="0">
                          <a:effectLst/>
                          <a:latin typeface="+mn-lt"/>
                        </a:rPr>
                        <a:t>It has more than 128,000 characters.</a:t>
                      </a:r>
                    </a:p>
                  </a:txBody>
                  <a:tcPr marL="32280" marR="32280" marT="32280" marB="32280" anchor="ctr">
                    <a:lnL w="7620" cap="flat" cmpd="sng" algn="ctr">
                      <a:solidFill>
                        <a:srgbClr val="905788"/>
                      </a:solidFill>
                      <a:prstDash val="solid"/>
                      <a:round/>
                      <a:headEnd type="none" w="med" len="med"/>
                      <a:tailEnd type="none" w="med" len="med"/>
                    </a:lnL>
                    <a:lnR w="7620" cap="flat" cmpd="sng" algn="ctr">
                      <a:solidFill>
                        <a:srgbClr val="905788"/>
                      </a:solidFill>
                      <a:prstDash val="solid"/>
                      <a:round/>
                      <a:headEnd type="none" w="med" len="med"/>
                      <a:tailEnd type="none" w="med" len="med"/>
                    </a:lnR>
                    <a:lnT w="7620" cap="flat" cmpd="sng" algn="ctr">
                      <a:solidFill>
                        <a:srgbClr val="9057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dirty="0">
                          <a:effectLst/>
                          <a:latin typeface="+mn-lt"/>
                        </a:rPr>
                        <a:t>In contrast, it has only 256 characters.</a:t>
                      </a:r>
                    </a:p>
                  </a:txBody>
                  <a:tcPr marL="32280" marR="32280" marT="32280" marB="32280" anchor="ctr">
                    <a:lnL w="7620" cap="flat" cmpd="sng" algn="ctr">
                      <a:solidFill>
                        <a:srgbClr val="905788"/>
                      </a:solidFill>
                      <a:prstDash val="solid"/>
                      <a:round/>
                      <a:headEnd type="none" w="med" len="med"/>
                      <a:tailEnd type="none" w="med" len="med"/>
                    </a:lnL>
                    <a:lnR w="7620" cap="flat" cmpd="sng" algn="ctr">
                      <a:solidFill>
                        <a:srgbClr val="905788"/>
                      </a:solidFill>
                      <a:prstDash val="solid"/>
                      <a:round/>
                      <a:headEnd type="none" w="med" len="med"/>
                      <a:tailEnd type="none" w="med" len="med"/>
                    </a:lnR>
                    <a:lnT w="7620" cap="flat" cmpd="sng" algn="ctr">
                      <a:solidFill>
                        <a:srgbClr val="905788"/>
                      </a:solidFill>
                      <a:prstDash val="solid"/>
                      <a:round/>
                      <a:headEnd type="none" w="med" len="med"/>
                      <a:tailEnd type="none" w="med" len="med"/>
                    </a:lnT>
                    <a:lnB w="7620" cap="flat" cmpd="sng" algn="ctr">
                      <a:solidFill>
                        <a:srgbClr val="905788"/>
                      </a:solidFill>
                      <a:prstDash val="solid"/>
                      <a:round/>
                      <a:headEnd type="none" w="med" len="med"/>
                      <a:tailEnd type="none" w="med" len="med"/>
                    </a:lnB>
                    <a:solidFill>
                      <a:srgbClr val="FFFFFF"/>
                    </a:solidFill>
                  </a:tcPr>
                </a:tc>
                <a:extLst>
                  <a:ext uri="{0D108BD9-81ED-4DB2-BD59-A6C34878D82A}">
                    <a16:rowId xmlns:a16="http://schemas.microsoft.com/office/drawing/2014/main" val="3707389096"/>
                  </a:ext>
                </a:extLst>
              </a:tr>
            </a:tbl>
          </a:graphicData>
        </a:graphic>
      </p:graphicFrame>
      <p:sp>
        <p:nvSpPr>
          <p:cNvPr id="8" name="Title 1">
            <a:extLst>
              <a:ext uri="{FF2B5EF4-FFF2-40B4-BE49-F238E27FC236}">
                <a16:creationId xmlns:a16="http://schemas.microsoft.com/office/drawing/2014/main" id="{ED4108A3-0006-6520-3827-989E0841935C}"/>
              </a:ext>
            </a:extLst>
          </p:cNvPr>
          <p:cNvSpPr>
            <a:spLocks noGrp="1"/>
          </p:cNvSpPr>
          <p:nvPr>
            <p:ph type="title"/>
          </p:nvPr>
        </p:nvSpPr>
        <p:spPr>
          <a:xfrm>
            <a:off x="1097280" y="267553"/>
            <a:ext cx="10058400" cy="1450757"/>
          </a:xfrm>
        </p:spPr>
        <p:txBody>
          <a:bodyPr/>
          <a:lstStyle/>
          <a:p>
            <a:r>
              <a:rPr lang="en-US" dirty="0"/>
              <a:t>Difference between Unicode and ASCII</a:t>
            </a:r>
            <a:endParaRPr lang="en-IN" dirty="0"/>
          </a:p>
        </p:txBody>
      </p:sp>
    </p:spTree>
    <p:extLst>
      <p:ext uri="{BB962C8B-B14F-4D97-AF65-F5344CB8AC3E}">
        <p14:creationId xmlns:p14="http://schemas.microsoft.com/office/powerpoint/2010/main" val="3455260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A645-4F7C-8E87-72B3-3F67470F61C9}"/>
              </a:ext>
            </a:extLst>
          </p:cNvPr>
          <p:cNvSpPr>
            <a:spLocks noGrp="1"/>
          </p:cNvSpPr>
          <p:nvPr>
            <p:ph type="title"/>
          </p:nvPr>
        </p:nvSpPr>
        <p:spPr/>
        <p:txBody>
          <a:bodyPr/>
          <a:lstStyle/>
          <a:p>
            <a:r>
              <a:rPr lang="en-US" dirty="0"/>
              <a:t>Difference Between Unicode and ISCII</a:t>
            </a:r>
            <a:endParaRPr lang="en-IN" dirty="0"/>
          </a:p>
        </p:txBody>
      </p:sp>
      <p:graphicFrame>
        <p:nvGraphicFramePr>
          <p:cNvPr id="4" name="Content Placeholder 3">
            <a:extLst>
              <a:ext uri="{FF2B5EF4-FFF2-40B4-BE49-F238E27FC236}">
                <a16:creationId xmlns:a16="http://schemas.microsoft.com/office/drawing/2014/main" id="{1DDEE5C1-FCC1-532B-FDB4-59CCD72E2581}"/>
              </a:ext>
            </a:extLst>
          </p:cNvPr>
          <p:cNvGraphicFramePr>
            <a:graphicFrameLocks noGrp="1"/>
          </p:cNvGraphicFramePr>
          <p:nvPr>
            <p:ph idx="1"/>
            <p:extLst>
              <p:ext uri="{D42A27DB-BD31-4B8C-83A1-F6EECF244321}">
                <p14:modId xmlns:p14="http://schemas.microsoft.com/office/powerpoint/2010/main" val="590584367"/>
              </p:ext>
            </p:extLst>
          </p:nvPr>
        </p:nvGraphicFramePr>
        <p:xfrm>
          <a:off x="476249" y="1690688"/>
          <a:ext cx="11258551" cy="4519614"/>
        </p:xfrm>
        <a:graphic>
          <a:graphicData uri="http://schemas.openxmlformats.org/drawingml/2006/table">
            <a:tbl>
              <a:tblPr/>
              <a:tblGrid>
                <a:gridCol w="5349812">
                  <a:extLst>
                    <a:ext uri="{9D8B030D-6E8A-4147-A177-3AD203B41FA5}">
                      <a16:colId xmlns:a16="http://schemas.microsoft.com/office/drawing/2014/main" val="3012777725"/>
                    </a:ext>
                  </a:extLst>
                </a:gridCol>
                <a:gridCol w="5908739">
                  <a:extLst>
                    <a:ext uri="{9D8B030D-6E8A-4147-A177-3AD203B41FA5}">
                      <a16:colId xmlns:a16="http://schemas.microsoft.com/office/drawing/2014/main" val="3512054057"/>
                    </a:ext>
                  </a:extLst>
                </a:gridCol>
              </a:tblGrid>
              <a:tr h="675604">
                <a:tc>
                  <a:txBody>
                    <a:bodyPr/>
                    <a:lstStyle/>
                    <a:p>
                      <a:pPr algn="ctr" fontAlgn="ctr"/>
                      <a:r>
                        <a:rPr lang="en-IN" sz="2800" b="1" dirty="0">
                          <a:effectLst/>
                        </a:rPr>
                        <a:t>Unicode Coding Scheme</a:t>
                      </a:r>
                    </a:p>
                  </a:txBody>
                  <a:tcPr marL="25596" marR="25596" marT="25596" marB="25596" anchor="ctr">
                    <a:lnL w="7620" cap="flat" cmpd="sng" algn="ctr">
                      <a:solidFill>
                        <a:srgbClr val="B82665"/>
                      </a:solidFill>
                      <a:prstDash val="solid"/>
                      <a:round/>
                      <a:headEnd type="none" w="med" len="med"/>
                      <a:tailEnd type="none" w="med" len="med"/>
                    </a:lnL>
                    <a:lnR w="7620" cap="flat" cmpd="sng" algn="ctr">
                      <a:solidFill>
                        <a:srgbClr val="B82665"/>
                      </a:solidFill>
                      <a:prstDash val="solid"/>
                      <a:round/>
                      <a:headEnd type="none" w="med" len="med"/>
                      <a:tailEnd type="none" w="med" len="med"/>
                    </a:lnR>
                    <a:lnT w="7620" cap="flat" cmpd="sng" algn="ctr">
                      <a:solidFill>
                        <a:srgbClr val="B82665"/>
                      </a:solidFill>
                      <a:prstDash val="solid"/>
                      <a:round/>
                      <a:headEnd type="none" w="med" len="med"/>
                      <a:tailEnd type="none" w="med" len="med"/>
                    </a:lnT>
                    <a:lnB w="7620" cap="flat" cmpd="sng" algn="ctr">
                      <a:solidFill>
                        <a:srgbClr val="102965"/>
                      </a:solidFill>
                      <a:prstDash val="solid"/>
                      <a:round/>
                      <a:headEnd type="none" w="med" len="med"/>
                      <a:tailEnd type="none" w="med" len="med"/>
                    </a:lnB>
                    <a:solidFill>
                      <a:srgbClr val="FFFFFF"/>
                    </a:solidFill>
                  </a:tcPr>
                </a:tc>
                <a:tc>
                  <a:txBody>
                    <a:bodyPr/>
                    <a:lstStyle/>
                    <a:p>
                      <a:pPr algn="ctr" fontAlgn="ctr"/>
                      <a:r>
                        <a:rPr lang="en-IN" sz="2800" b="1" dirty="0">
                          <a:effectLst/>
                        </a:rPr>
                        <a:t>ISCII Coding Scheme</a:t>
                      </a:r>
                    </a:p>
                  </a:txBody>
                  <a:tcPr marL="25596" marR="25596" marT="25596" marB="25596" anchor="ctr">
                    <a:lnL w="7620" cap="flat" cmpd="sng" algn="ctr">
                      <a:solidFill>
                        <a:srgbClr val="B82665"/>
                      </a:solidFill>
                      <a:prstDash val="solid"/>
                      <a:round/>
                      <a:headEnd type="none" w="med" len="med"/>
                      <a:tailEnd type="none" w="med" len="med"/>
                    </a:lnL>
                    <a:lnR w="7620" cap="flat" cmpd="sng" algn="ctr">
                      <a:solidFill>
                        <a:srgbClr val="B82665"/>
                      </a:solidFill>
                      <a:prstDash val="solid"/>
                      <a:round/>
                      <a:headEnd type="none" w="med" len="med"/>
                      <a:tailEnd type="none" w="med" len="med"/>
                    </a:lnR>
                    <a:lnT w="7620" cap="flat" cmpd="sng" algn="ctr">
                      <a:solidFill>
                        <a:srgbClr val="B82665"/>
                      </a:solidFill>
                      <a:prstDash val="solid"/>
                      <a:round/>
                      <a:headEnd type="none" w="med" len="med"/>
                      <a:tailEnd type="none" w="med" len="med"/>
                    </a:lnT>
                    <a:lnB w="7620" cap="flat" cmpd="sng" algn="ctr">
                      <a:solidFill>
                        <a:srgbClr val="102965"/>
                      </a:solidFill>
                      <a:prstDash val="solid"/>
                      <a:round/>
                      <a:headEnd type="none" w="med" len="med"/>
                      <a:tailEnd type="none" w="med" len="med"/>
                    </a:lnB>
                    <a:solidFill>
                      <a:srgbClr val="FFFFFF"/>
                    </a:solidFill>
                  </a:tcPr>
                </a:tc>
                <a:extLst>
                  <a:ext uri="{0D108BD9-81ED-4DB2-BD59-A6C34878D82A}">
                    <a16:rowId xmlns:a16="http://schemas.microsoft.com/office/drawing/2014/main" val="333077233"/>
                  </a:ext>
                </a:extLst>
              </a:tr>
              <a:tr h="710831">
                <a:tc>
                  <a:txBody>
                    <a:bodyPr/>
                    <a:lstStyle/>
                    <a:p>
                      <a:pPr marL="285750" indent="-285750" algn="l" fontAlgn="ctr">
                        <a:buFont typeface="Wingdings" panose="05000000000000000000" pitchFamily="2" charset="2"/>
                        <a:buChar char="q"/>
                      </a:pPr>
                      <a:r>
                        <a:rPr lang="en-US" sz="1800" b="0" dirty="0">
                          <a:effectLst/>
                          <a:latin typeface="+mn-lt"/>
                        </a:rPr>
                        <a:t>It uses variable bit encoding according to the requirement. For example, UTF-8, UTF-16, UTF-32</a:t>
                      </a:r>
                    </a:p>
                  </a:txBody>
                  <a:tcPr marL="25596" marR="25596" marT="25596" marB="25596" anchor="ctr">
                    <a:lnL w="7620" cap="flat" cmpd="sng" algn="ctr">
                      <a:solidFill>
                        <a:srgbClr val="102965"/>
                      </a:solidFill>
                      <a:prstDash val="solid"/>
                      <a:round/>
                      <a:headEnd type="none" w="med" len="med"/>
                      <a:tailEnd type="none" w="med" len="med"/>
                    </a:lnL>
                    <a:lnR w="7620" cap="flat" cmpd="sng" algn="ctr">
                      <a:solidFill>
                        <a:srgbClr val="102965"/>
                      </a:solidFill>
                      <a:prstDash val="solid"/>
                      <a:round/>
                      <a:headEnd type="none" w="med" len="med"/>
                      <a:tailEnd type="none" w="med" len="med"/>
                    </a:lnR>
                    <a:lnT w="7620" cap="flat" cmpd="sng" algn="ctr">
                      <a:solidFill>
                        <a:srgbClr val="102965"/>
                      </a:solidFill>
                      <a:prstDash val="solid"/>
                      <a:round/>
                      <a:headEnd type="none" w="med" len="med"/>
                      <a:tailEnd type="none" w="med" len="med"/>
                    </a:lnT>
                    <a:lnB w="7620" cap="flat" cmpd="sng" algn="ctr">
                      <a:solidFill>
                        <a:srgbClr val="382E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uses 8-bit encoding and is an extension of ASCII.</a:t>
                      </a:r>
                    </a:p>
                  </a:txBody>
                  <a:tcPr marL="25596" marR="25596" marT="25596" marB="25596" anchor="ctr">
                    <a:lnL w="7620" cap="flat" cmpd="sng" algn="ctr">
                      <a:solidFill>
                        <a:srgbClr val="102965"/>
                      </a:solidFill>
                      <a:prstDash val="solid"/>
                      <a:round/>
                      <a:headEnd type="none" w="med" len="med"/>
                      <a:tailEnd type="none" w="med" len="med"/>
                    </a:lnL>
                    <a:lnR w="7620" cap="flat" cmpd="sng" algn="ctr">
                      <a:solidFill>
                        <a:srgbClr val="102965"/>
                      </a:solidFill>
                      <a:prstDash val="solid"/>
                      <a:round/>
                      <a:headEnd type="none" w="med" len="med"/>
                      <a:tailEnd type="none" w="med" len="med"/>
                    </a:lnR>
                    <a:lnT w="7620" cap="flat" cmpd="sng" algn="ctr">
                      <a:solidFill>
                        <a:srgbClr val="102965"/>
                      </a:solidFill>
                      <a:prstDash val="solid"/>
                      <a:round/>
                      <a:headEnd type="none" w="med" len="med"/>
                      <a:tailEnd type="none" w="med" len="med"/>
                    </a:lnT>
                    <a:lnB w="7620" cap="flat" cmpd="sng" algn="ctr">
                      <a:solidFill>
                        <a:srgbClr val="382E65"/>
                      </a:solidFill>
                      <a:prstDash val="solid"/>
                      <a:round/>
                      <a:headEnd type="none" w="med" len="med"/>
                      <a:tailEnd type="none" w="med" len="med"/>
                    </a:lnB>
                    <a:solidFill>
                      <a:srgbClr val="FFFFFF"/>
                    </a:solidFill>
                  </a:tcPr>
                </a:tc>
                <a:extLst>
                  <a:ext uri="{0D108BD9-81ED-4DB2-BD59-A6C34878D82A}">
                    <a16:rowId xmlns:a16="http://schemas.microsoft.com/office/drawing/2014/main" val="3188693691"/>
                  </a:ext>
                </a:extLst>
              </a:tr>
              <a:tr h="710831">
                <a:tc>
                  <a:txBody>
                    <a:bodyPr/>
                    <a:lstStyle/>
                    <a:p>
                      <a:pPr marL="285750" indent="-285750" algn="l" fontAlgn="ctr">
                        <a:buFont typeface="Wingdings" panose="05000000000000000000" pitchFamily="2" charset="2"/>
                        <a:buChar char="q"/>
                      </a:pPr>
                      <a:r>
                        <a:rPr lang="en-US" sz="1800" b="0">
                          <a:effectLst/>
                          <a:latin typeface="+mn-lt"/>
                        </a:rPr>
                        <a:t>A Unicode coding scheme is a standard form.</a:t>
                      </a:r>
                    </a:p>
                  </a:txBody>
                  <a:tcPr marL="25596" marR="25596" marT="25596" marB="25596" anchor="ctr">
                    <a:lnL w="7620" cap="flat" cmpd="sng" algn="ctr">
                      <a:solidFill>
                        <a:srgbClr val="382E65"/>
                      </a:solidFill>
                      <a:prstDash val="solid"/>
                      <a:round/>
                      <a:headEnd type="none" w="med" len="med"/>
                      <a:tailEnd type="none" w="med" len="med"/>
                    </a:lnL>
                    <a:lnR w="7620" cap="flat" cmpd="sng" algn="ctr">
                      <a:solidFill>
                        <a:srgbClr val="382E65"/>
                      </a:solidFill>
                      <a:prstDash val="solid"/>
                      <a:round/>
                      <a:headEnd type="none" w="med" len="med"/>
                      <a:tailEnd type="none" w="med" len="med"/>
                    </a:lnR>
                    <a:lnT w="7620" cap="flat" cmpd="sng" algn="ctr">
                      <a:solidFill>
                        <a:srgbClr val="382E65"/>
                      </a:solidFill>
                      <a:prstDash val="solid"/>
                      <a:round/>
                      <a:headEnd type="none" w="med" len="med"/>
                      <a:tailEnd type="none" w="med" len="med"/>
                    </a:lnT>
                    <a:lnB w="7620" cap="flat" cmpd="sng" algn="ctr">
                      <a:solidFill>
                        <a:srgbClr val="6830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is not a standard all over the world. Moreover, it covers only some Indian languages.</a:t>
                      </a:r>
                    </a:p>
                  </a:txBody>
                  <a:tcPr marL="25596" marR="25596" marT="25596" marB="25596" anchor="ctr">
                    <a:lnL w="7620" cap="flat" cmpd="sng" algn="ctr">
                      <a:solidFill>
                        <a:srgbClr val="382E65"/>
                      </a:solidFill>
                      <a:prstDash val="solid"/>
                      <a:round/>
                      <a:headEnd type="none" w="med" len="med"/>
                      <a:tailEnd type="none" w="med" len="med"/>
                    </a:lnL>
                    <a:lnR w="7620" cap="flat" cmpd="sng" algn="ctr">
                      <a:solidFill>
                        <a:srgbClr val="382E65"/>
                      </a:solidFill>
                      <a:prstDash val="solid"/>
                      <a:round/>
                      <a:headEnd type="none" w="med" len="med"/>
                      <a:tailEnd type="none" w="med" len="med"/>
                    </a:lnR>
                    <a:lnT w="7620" cap="flat" cmpd="sng" algn="ctr">
                      <a:solidFill>
                        <a:srgbClr val="382E65"/>
                      </a:solidFill>
                      <a:prstDash val="solid"/>
                      <a:round/>
                      <a:headEnd type="none" w="med" len="med"/>
                      <a:tailEnd type="none" w="med" len="med"/>
                    </a:lnT>
                    <a:lnB w="7620" cap="flat" cmpd="sng" algn="ctr">
                      <a:solidFill>
                        <a:srgbClr val="683065"/>
                      </a:solidFill>
                      <a:prstDash val="solid"/>
                      <a:round/>
                      <a:headEnd type="none" w="med" len="med"/>
                      <a:tailEnd type="none" w="med" len="med"/>
                    </a:lnB>
                    <a:solidFill>
                      <a:srgbClr val="FFFFFF"/>
                    </a:solidFill>
                  </a:tcPr>
                </a:tc>
                <a:extLst>
                  <a:ext uri="{0D108BD9-81ED-4DB2-BD59-A6C34878D82A}">
                    <a16:rowId xmlns:a16="http://schemas.microsoft.com/office/drawing/2014/main" val="467643990"/>
                  </a:ext>
                </a:extLst>
              </a:tr>
              <a:tr h="710831">
                <a:tc>
                  <a:txBody>
                    <a:bodyPr/>
                    <a:lstStyle/>
                    <a:p>
                      <a:pPr marL="285750" indent="-285750" algn="l" fontAlgn="ctr">
                        <a:buFont typeface="Wingdings" panose="05000000000000000000" pitchFamily="2" charset="2"/>
                        <a:buChar char="q"/>
                      </a:pPr>
                      <a:r>
                        <a:rPr lang="en-US" sz="1800" b="0">
                          <a:effectLst/>
                          <a:latin typeface="+mn-lt"/>
                        </a:rPr>
                        <a:t>People use this scheme all over the world.</a:t>
                      </a:r>
                    </a:p>
                  </a:txBody>
                  <a:tcPr marL="25596" marR="25596" marT="25596" marB="25596" anchor="ctr">
                    <a:lnL w="7620" cap="flat" cmpd="sng" algn="ctr">
                      <a:solidFill>
                        <a:srgbClr val="683065"/>
                      </a:solidFill>
                      <a:prstDash val="solid"/>
                      <a:round/>
                      <a:headEnd type="none" w="med" len="med"/>
                      <a:tailEnd type="none" w="med" len="med"/>
                    </a:lnL>
                    <a:lnR w="7620" cap="flat" cmpd="sng" algn="ctr">
                      <a:solidFill>
                        <a:srgbClr val="683065"/>
                      </a:solidFill>
                      <a:prstDash val="solid"/>
                      <a:round/>
                      <a:headEnd type="none" w="med" len="med"/>
                      <a:tailEnd type="none" w="med" len="med"/>
                    </a:lnR>
                    <a:lnT w="7620" cap="flat" cmpd="sng" algn="ctr">
                      <a:solidFill>
                        <a:srgbClr val="683065"/>
                      </a:solidFill>
                      <a:prstDash val="solid"/>
                      <a:round/>
                      <a:headEnd type="none" w="med" len="med"/>
                      <a:tailEnd type="none" w="med" len="med"/>
                    </a:lnT>
                    <a:lnB w="7620" cap="flat" cmpd="sng" algn="ctr">
                      <a:solidFill>
                        <a:srgbClr val="5831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covers only limited Indian languages hence, it cannot be used all over the world.</a:t>
                      </a:r>
                    </a:p>
                  </a:txBody>
                  <a:tcPr marL="25596" marR="25596" marT="25596" marB="25596" anchor="ctr">
                    <a:lnL w="7620" cap="flat" cmpd="sng" algn="ctr">
                      <a:solidFill>
                        <a:srgbClr val="683065"/>
                      </a:solidFill>
                      <a:prstDash val="solid"/>
                      <a:round/>
                      <a:headEnd type="none" w="med" len="med"/>
                      <a:tailEnd type="none" w="med" len="med"/>
                    </a:lnL>
                    <a:lnR w="7620" cap="flat" cmpd="sng" algn="ctr">
                      <a:solidFill>
                        <a:srgbClr val="683065"/>
                      </a:solidFill>
                      <a:prstDash val="solid"/>
                      <a:round/>
                      <a:headEnd type="none" w="med" len="med"/>
                      <a:tailEnd type="none" w="med" len="med"/>
                    </a:lnR>
                    <a:lnT w="7620" cap="flat" cmpd="sng" algn="ctr">
                      <a:solidFill>
                        <a:srgbClr val="683065"/>
                      </a:solidFill>
                      <a:prstDash val="solid"/>
                      <a:round/>
                      <a:headEnd type="none" w="med" len="med"/>
                      <a:tailEnd type="none" w="med" len="med"/>
                    </a:lnT>
                    <a:lnB w="7620" cap="flat" cmpd="sng" algn="ctr">
                      <a:solidFill>
                        <a:srgbClr val="583165"/>
                      </a:solidFill>
                      <a:prstDash val="solid"/>
                      <a:round/>
                      <a:headEnd type="none" w="med" len="med"/>
                      <a:tailEnd type="none" w="med" len="med"/>
                    </a:lnB>
                    <a:solidFill>
                      <a:srgbClr val="FFFFFF"/>
                    </a:solidFill>
                  </a:tcPr>
                </a:tc>
                <a:extLst>
                  <a:ext uri="{0D108BD9-81ED-4DB2-BD59-A6C34878D82A}">
                    <a16:rowId xmlns:a16="http://schemas.microsoft.com/office/drawing/2014/main" val="1979891988"/>
                  </a:ext>
                </a:extLst>
              </a:tr>
              <a:tr h="1035913">
                <a:tc>
                  <a:txBody>
                    <a:bodyPr/>
                    <a:lstStyle/>
                    <a:p>
                      <a:pPr marL="285750" indent="-285750" algn="l" fontAlgn="ctr">
                        <a:buFont typeface="Wingdings" panose="05000000000000000000" pitchFamily="2" charset="2"/>
                        <a:buChar char="q"/>
                      </a:pPr>
                      <a:r>
                        <a:rPr lang="en-US" sz="1800" b="0">
                          <a:effectLst/>
                          <a:latin typeface="+mn-lt"/>
                        </a:rPr>
                        <a:t>The characters themselves involve all the characters of the ISCII encoding. Therefore we can say that it is a superset for it.</a:t>
                      </a:r>
                    </a:p>
                  </a:txBody>
                  <a:tcPr marL="25596" marR="25596" marT="25596" marB="25596" anchor="ctr">
                    <a:lnL w="7620" cap="flat" cmpd="sng" algn="ctr">
                      <a:solidFill>
                        <a:srgbClr val="583165"/>
                      </a:solidFill>
                      <a:prstDash val="solid"/>
                      <a:round/>
                      <a:headEnd type="none" w="med" len="med"/>
                      <a:tailEnd type="none" w="med" len="med"/>
                    </a:lnL>
                    <a:lnR w="7620" cap="flat" cmpd="sng" algn="ctr">
                      <a:solidFill>
                        <a:srgbClr val="583165"/>
                      </a:solidFill>
                      <a:prstDash val="solid"/>
                      <a:round/>
                      <a:headEnd type="none" w="med" len="med"/>
                      <a:tailEnd type="none" w="med" len="med"/>
                    </a:lnR>
                    <a:lnT w="7620" cap="flat" cmpd="sng" algn="ctr">
                      <a:solidFill>
                        <a:srgbClr val="5831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a:effectLst/>
                          <a:latin typeface="+mn-lt"/>
                        </a:rPr>
                        <a:t>It has its equivalent coding characters in the Unicode.</a:t>
                      </a:r>
                    </a:p>
                  </a:txBody>
                  <a:tcPr marL="25596" marR="25596" marT="25596" marB="25596" anchor="ctr">
                    <a:lnL w="7620" cap="flat" cmpd="sng" algn="ctr">
                      <a:solidFill>
                        <a:srgbClr val="583165"/>
                      </a:solidFill>
                      <a:prstDash val="solid"/>
                      <a:round/>
                      <a:headEnd type="none" w="med" len="med"/>
                      <a:tailEnd type="none" w="med" len="med"/>
                    </a:lnL>
                    <a:lnR w="7620" cap="flat" cmpd="sng" algn="ctr">
                      <a:solidFill>
                        <a:srgbClr val="583165"/>
                      </a:solidFill>
                      <a:prstDash val="solid"/>
                      <a:round/>
                      <a:headEnd type="none" w="med" len="med"/>
                      <a:tailEnd type="none" w="med" len="med"/>
                    </a:lnR>
                    <a:lnT w="7620" cap="flat" cmpd="sng" algn="ctr">
                      <a:solidFill>
                        <a:srgbClr val="5831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extLst>
                  <a:ext uri="{0D108BD9-81ED-4DB2-BD59-A6C34878D82A}">
                    <a16:rowId xmlns:a16="http://schemas.microsoft.com/office/drawing/2014/main" val="1977383687"/>
                  </a:ext>
                </a:extLst>
              </a:tr>
              <a:tr h="675604">
                <a:tc>
                  <a:txBody>
                    <a:bodyPr/>
                    <a:lstStyle/>
                    <a:p>
                      <a:pPr marL="285750" indent="-285750" algn="l" fontAlgn="ctr">
                        <a:buFont typeface="Wingdings" panose="05000000000000000000" pitchFamily="2" charset="2"/>
                        <a:buChar char="q"/>
                      </a:pPr>
                      <a:r>
                        <a:rPr lang="en-US" sz="1800" b="0">
                          <a:effectLst/>
                          <a:latin typeface="+mn-lt"/>
                        </a:rPr>
                        <a:t>It has more than 128,000 characters.</a:t>
                      </a:r>
                    </a:p>
                  </a:txBody>
                  <a:tcPr marL="25596" marR="25596" marT="25596" marB="25596" anchor="ctr">
                    <a:lnL w="7620" cap="flat" cmpd="sng" algn="ctr">
                      <a:solidFill>
                        <a:srgbClr val="403A65"/>
                      </a:solidFill>
                      <a:prstDash val="solid"/>
                      <a:round/>
                      <a:headEnd type="none" w="med" len="med"/>
                      <a:tailEnd type="none" w="med" len="med"/>
                    </a:lnL>
                    <a:lnR w="7620" cap="flat" cmpd="sng" algn="ctr">
                      <a:solidFill>
                        <a:srgbClr val="403A65"/>
                      </a:solidFill>
                      <a:prstDash val="solid"/>
                      <a:round/>
                      <a:headEnd type="none" w="med" len="med"/>
                      <a:tailEnd type="none" w="med" len="med"/>
                    </a:lnR>
                    <a:lnT w="7620" cap="flat" cmpd="sng" algn="ctr">
                      <a:solidFill>
                        <a:srgbClr val="403A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tc>
                  <a:txBody>
                    <a:bodyPr/>
                    <a:lstStyle/>
                    <a:p>
                      <a:pPr marL="285750" indent="-285750" algn="l" fontAlgn="ctr">
                        <a:buFont typeface="Wingdings" panose="05000000000000000000" pitchFamily="2" charset="2"/>
                        <a:buChar char="q"/>
                      </a:pPr>
                      <a:r>
                        <a:rPr lang="en-US" sz="1800" b="0" dirty="0">
                          <a:effectLst/>
                          <a:latin typeface="+mn-lt"/>
                        </a:rPr>
                        <a:t>In contrast, it has only 256 characters.</a:t>
                      </a:r>
                    </a:p>
                  </a:txBody>
                  <a:tcPr marL="25596" marR="25596" marT="25596" marB="25596" anchor="ctr">
                    <a:lnL w="7620" cap="flat" cmpd="sng" algn="ctr">
                      <a:solidFill>
                        <a:srgbClr val="403A65"/>
                      </a:solidFill>
                      <a:prstDash val="solid"/>
                      <a:round/>
                      <a:headEnd type="none" w="med" len="med"/>
                      <a:tailEnd type="none" w="med" len="med"/>
                    </a:lnL>
                    <a:lnR w="7620" cap="flat" cmpd="sng" algn="ctr">
                      <a:solidFill>
                        <a:srgbClr val="403A65"/>
                      </a:solidFill>
                      <a:prstDash val="solid"/>
                      <a:round/>
                      <a:headEnd type="none" w="med" len="med"/>
                      <a:tailEnd type="none" w="med" len="med"/>
                    </a:lnR>
                    <a:lnT w="7620" cap="flat" cmpd="sng" algn="ctr">
                      <a:solidFill>
                        <a:srgbClr val="403A65"/>
                      </a:solidFill>
                      <a:prstDash val="solid"/>
                      <a:round/>
                      <a:headEnd type="none" w="med" len="med"/>
                      <a:tailEnd type="none" w="med" len="med"/>
                    </a:lnT>
                    <a:lnB w="7620" cap="flat" cmpd="sng" algn="ctr">
                      <a:solidFill>
                        <a:srgbClr val="403A65"/>
                      </a:solidFill>
                      <a:prstDash val="solid"/>
                      <a:round/>
                      <a:headEnd type="none" w="med" len="med"/>
                      <a:tailEnd type="none" w="med" len="med"/>
                    </a:lnB>
                    <a:solidFill>
                      <a:srgbClr val="FFFFFF"/>
                    </a:solidFill>
                  </a:tcPr>
                </a:tc>
                <a:extLst>
                  <a:ext uri="{0D108BD9-81ED-4DB2-BD59-A6C34878D82A}">
                    <a16:rowId xmlns:a16="http://schemas.microsoft.com/office/drawing/2014/main" val="1814240179"/>
                  </a:ext>
                </a:extLst>
              </a:tr>
            </a:tbl>
          </a:graphicData>
        </a:graphic>
      </p:graphicFrame>
    </p:spTree>
    <p:extLst>
      <p:ext uri="{BB962C8B-B14F-4D97-AF65-F5344CB8AC3E}">
        <p14:creationId xmlns:p14="http://schemas.microsoft.com/office/powerpoint/2010/main" val="940067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3DA3-C929-95AB-4B93-DD86B12C5C0C}"/>
              </a:ext>
            </a:extLst>
          </p:cNvPr>
          <p:cNvSpPr>
            <a:spLocks noGrp="1"/>
          </p:cNvSpPr>
          <p:nvPr>
            <p:ph type="title"/>
          </p:nvPr>
        </p:nvSpPr>
        <p:spPr/>
        <p:txBody>
          <a:bodyPr/>
          <a:lstStyle/>
          <a:p>
            <a:r>
              <a:rPr lang="en-IN" dirty="0"/>
              <a:t>Introduction to Programming</a:t>
            </a:r>
          </a:p>
        </p:txBody>
      </p:sp>
      <p:sp>
        <p:nvSpPr>
          <p:cNvPr id="3" name="Content Placeholder 2">
            <a:extLst>
              <a:ext uri="{FF2B5EF4-FFF2-40B4-BE49-F238E27FC236}">
                <a16:creationId xmlns:a16="http://schemas.microsoft.com/office/drawing/2014/main" id="{2DF3FE70-4233-2582-2003-73278CF0D0B3}"/>
              </a:ext>
            </a:extLst>
          </p:cNvPr>
          <p:cNvSpPr>
            <a:spLocks noGrp="1"/>
          </p:cNvSpPr>
          <p:nvPr>
            <p:ph idx="1"/>
          </p:nvPr>
        </p:nvSpPr>
        <p:spPr/>
        <p:txBody>
          <a:bodyPr>
            <a:normAutofit/>
          </a:bodyPr>
          <a:lstStyle/>
          <a:p>
            <a:r>
              <a:rPr lang="en-US" dirty="0"/>
              <a:t>The computer system is simply a machine and hence it cannot perform any work; therefore, in order to make it functional different languages are developed, which are known as programming languages or simply computer languages.</a:t>
            </a:r>
          </a:p>
          <a:p>
            <a:r>
              <a:rPr lang="en-US" dirty="0"/>
              <a:t>Following are the major categories of Programming Languages −</a:t>
            </a:r>
          </a:p>
          <a:p>
            <a:pPr lvl="1">
              <a:buFont typeface="Wingdings" panose="05000000000000000000" pitchFamily="2" charset="2"/>
              <a:buChar char="q"/>
            </a:pPr>
            <a:r>
              <a:rPr lang="en-US" dirty="0"/>
              <a:t>Machine Language</a:t>
            </a:r>
          </a:p>
          <a:p>
            <a:pPr lvl="1">
              <a:buFont typeface="Wingdings" panose="05000000000000000000" pitchFamily="2" charset="2"/>
              <a:buChar char="q"/>
            </a:pPr>
            <a:r>
              <a:rPr lang="en-US" dirty="0"/>
              <a:t>Assembly Language</a:t>
            </a:r>
          </a:p>
          <a:p>
            <a:pPr lvl="1">
              <a:buFont typeface="Wingdings" panose="05000000000000000000" pitchFamily="2" charset="2"/>
              <a:buChar char="q"/>
            </a:pPr>
            <a:r>
              <a:rPr lang="en-US" dirty="0"/>
              <a:t>High Level Language</a:t>
            </a:r>
          </a:p>
        </p:txBody>
      </p:sp>
    </p:spTree>
    <p:extLst>
      <p:ext uri="{BB962C8B-B14F-4D97-AF65-F5344CB8AC3E}">
        <p14:creationId xmlns:p14="http://schemas.microsoft.com/office/powerpoint/2010/main" val="88712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AF8F-EB49-42B3-3B67-AA19988EE4B6}"/>
              </a:ext>
            </a:extLst>
          </p:cNvPr>
          <p:cNvSpPr>
            <a:spLocks noGrp="1"/>
          </p:cNvSpPr>
          <p:nvPr>
            <p:ph type="title"/>
          </p:nvPr>
        </p:nvSpPr>
        <p:spPr/>
        <p:txBody>
          <a:bodyPr/>
          <a:lstStyle/>
          <a:p>
            <a:r>
              <a:rPr lang="en-IN" dirty="0"/>
              <a:t>Machine language</a:t>
            </a:r>
          </a:p>
        </p:txBody>
      </p:sp>
      <p:sp>
        <p:nvSpPr>
          <p:cNvPr id="3" name="Content Placeholder 2">
            <a:extLst>
              <a:ext uri="{FF2B5EF4-FFF2-40B4-BE49-F238E27FC236}">
                <a16:creationId xmlns:a16="http://schemas.microsoft.com/office/drawing/2014/main" id="{B5119CC0-AD28-FD1D-D38D-32E1E07C923B}"/>
              </a:ext>
            </a:extLst>
          </p:cNvPr>
          <p:cNvSpPr>
            <a:spLocks noGrp="1"/>
          </p:cNvSpPr>
          <p:nvPr>
            <p:ph idx="1"/>
          </p:nvPr>
        </p:nvSpPr>
        <p:spPr/>
        <p:txBody>
          <a:bodyPr/>
          <a:lstStyle/>
          <a:p>
            <a:pPr>
              <a:buFont typeface="Wingdings" panose="05000000000000000000" pitchFamily="2" charset="2"/>
              <a:buChar char="q"/>
            </a:pPr>
            <a:r>
              <a:rPr lang="en-US" dirty="0"/>
              <a:t>Machine language is a collection of binary digits or bits that the computer reads and interprets. </a:t>
            </a:r>
          </a:p>
          <a:p>
            <a:pPr>
              <a:buFont typeface="Wingdings" panose="05000000000000000000" pitchFamily="2" charset="2"/>
              <a:buChar char="q"/>
            </a:pPr>
            <a:r>
              <a:rPr lang="en-US" dirty="0"/>
              <a:t>Machine language is the only language a computer is capable of understanding. </a:t>
            </a:r>
          </a:p>
          <a:p>
            <a:pPr>
              <a:buFont typeface="Wingdings" panose="05000000000000000000" pitchFamily="2" charset="2"/>
              <a:buChar char="q"/>
            </a:pPr>
            <a:r>
              <a:rPr lang="en-US" dirty="0"/>
              <a:t>Machine level language is a language that supports the machine side of the programming or does not provide human side of the programming. It consists of (binary) zeros and ones. </a:t>
            </a:r>
          </a:p>
          <a:p>
            <a:pPr>
              <a:buFont typeface="Wingdings" panose="05000000000000000000" pitchFamily="2" charset="2"/>
              <a:buChar char="q"/>
            </a:pPr>
            <a:r>
              <a:rPr lang="en-US" dirty="0"/>
              <a:t>Each instruction in a program is represented by a numeric code, and numerical addresses are used throughout the program to refer to memory locations in the computer’s memory. </a:t>
            </a:r>
            <a:endParaRPr lang="en-IN" dirty="0"/>
          </a:p>
        </p:txBody>
      </p:sp>
    </p:spTree>
    <p:extLst>
      <p:ext uri="{BB962C8B-B14F-4D97-AF65-F5344CB8AC3E}">
        <p14:creationId xmlns:p14="http://schemas.microsoft.com/office/powerpoint/2010/main" val="360637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3A4-70B7-9B5C-9073-76EF652969D5}"/>
              </a:ext>
            </a:extLst>
          </p:cNvPr>
          <p:cNvSpPr>
            <a:spLocks noGrp="1"/>
          </p:cNvSpPr>
          <p:nvPr>
            <p:ph type="title"/>
          </p:nvPr>
        </p:nvSpPr>
        <p:spPr/>
        <p:txBody>
          <a:bodyPr/>
          <a:lstStyle/>
          <a:p>
            <a:r>
              <a:rPr lang="en-IN" dirty="0"/>
              <a:t>Computer system</a:t>
            </a:r>
          </a:p>
        </p:txBody>
      </p:sp>
      <p:sp>
        <p:nvSpPr>
          <p:cNvPr id="3" name="Content Placeholder 2">
            <a:extLst>
              <a:ext uri="{FF2B5EF4-FFF2-40B4-BE49-F238E27FC236}">
                <a16:creationId xmlns:a16="http://schemas.microsoft.com/office/drawing/2014/main" id="{6491DD21-5E4A-68D8-8E65-816AB6C374B0}"/>
              </a:ext>
            </a:extLst>
          </p:cNvPr>
          <p:cNvSpPr>
            <a:spLocks noGrp="1"/>
          </p:cNvSpPr>
          <p:nvPr>
            <p:ph idx="1"/>
          </p:nvPr>
        </p:nvSpPr>
        <p:spPr/>
        <p:txBody>
          <a:bodyPr>
            <a:normAutofit lnSpcReduction="10000"/>
          </a:bodyPr>
          <a:lstStyle/>
          <a:p>
            <a:r>
              <a:rPr lang="en-US" dirty="0"/>
              <a:t>A computer system is an integrated form of different components that work together to give a desirable result. </a:t>
            </a:r>
          </a:p>
          <a:p>
            <a:r>
              <a:rPr lang="en-US" dirty="0"/>
              <a:t>It has different components and each works for a specific purpose; however, they generate a common result as required by the user.</a:t>
            </a:r>
          </a:p>
          <a:p>
            <a:r>
              <a:rPr lang="en-US" sz="2400" b="1" u="sng" dirty="0"/>
              <a:t>Components of Computer System</a:t>
            </a:r>
          </a:p>
          <a:p>
            <a:pPr>
              <a:buFont typeface="Wingdings" panose="05000000000000000000" pitchFamily="2" charset="2"/>
              <a:buChar char="q"/>
            </a:pPr>
            <a:r>
              <a:rPr lang="en-US" dirty="0"/>
              <a:t>Hardware</a:t>
            </a:r>
          </a:p>
          <a:p>
            <a:pPr>
              <a:buFont typeface="Wingdings" panose="05000000000000000000" pitchFamily="2" charset="2"/>
              <a:buChar char="q"/>
            </a:pPr>
            <a:r>
              <a:rPr lang="en-US" dirty="0"/>
              <a:t>Software</a:t>
            </a:r>
          </a:p>
          <a:p>
            <a:pPr>
              <a:buFont typeface="Wingdings" panose="05000000000000000000" pitchFamily="2" charset="2"/>
              <a:buChar char="q"/>
            </a:pPr>
            <a:r>
              <a:rPr lang="en-US" dirty="0" err="1"/>
              <a:t>Humanware</a:t>
            </a:r>
            <a:endParaRPr lang="en-US" dirty="0"/>
          </a:p>
          <a:p>
            <a:pPr>
              <a:buFont typeface="Wingdings" panose="05000000000000000000" pitchFamily="2" charset="2"/>
              <a:buChar char="q"/>
            </a:pPr>
            <a:r>
              <a:rPr lang="en-US" dirty="0"/>
              <a:t>Firmware</a:t>
            </a:r>
          </a:p>
          <a:p>
            <a:pPr>
              <a:buFont typeface="Wingdings" panose="05000000000000000000" pitchFamily="2" charset="2"/>
              <a:buChar char="q"/>
            </a:pPr>
            <a:r>
              <a:rPr lang="en-US" dirty="0" err="1"/>
              <a:t>Bridgeware</a:t>
            </a:r>
            <a:endParaRPr lang="en-IN" dirty="0"/>
          </a:p>
        </p:txBody>
      </p:sp>
    </p:spTree>
    <p:extLst>
      <p:ext uri="{BB962C8B-B14F-4D97-AF65-F5344CB8AC3E}">
        <p14:creationId xmlns:p14="http://schemas.microsoft.com/office/powerpoint/2010/main" val="3955456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691B-B39B-C6F4-ACBC-DF8E1C6D4D41}"/>
              </a:ext>
            </a:extLst>
          </p:cNvPr>
          <p:cNvSpPr>
            <a:spLocks noGrp="1"/>
          </p:cNvSpPr>
          <p:nvPr>
            <p:ph type="title"/>
          </p:nvPr>
        </p:nvSpPr>
        <p:spPr/>
        <p:txBody>
          <a:bodyPr/>
          <a:lstStyle/>
          <a:p>
            <a:r>
              <a:rPr lang="en-IN" dirty="0"/>
              <a:t>Assembly language</a:t>
            </a:r>
          </a:p>
        </p:txBody>
      </p:sp>
      <p:sp>
        <p:nvSpPr>
          <p:cNvPr id="3" name="Content Placeholder 2">
            <a:extLst>
              <a:ext uri="{FF2B5EF4-FFF2-40B4-BE49-F238E27FC236}">
                <a16:creationId xmlns:a16="http://schemas.microsoft.com/office/drawing/2014/main" id="{6D3CC42D-6FF9-E142-3FE6-E36A23A90CE2}"/>
              </a:ext>
            </a:extLst>
          </p:cNvPr>
          <p:cNvSpPr>
            <a:spLocks noGrp="1"/>
          </p:cNvSpPr>
          <p:nvPr>
            <p:ph idx="1"/>
          </p:nvPr>
        </p:nvSpPr>
        <p:spPr/>
        <p:txBody>
          <a:bodyPr/>
          <a:lstStyle/>
          <a:p>
            <a:r>
              <a:rPr lang="en-US" dirty="0"/>
              <a:t>A processor understands only machine language instructions, which are strings of 1's and 0's. However, machine language is too obscure and complex for using in software development. So, the low-level assembly language is designed for a specific family of processors that represents various instructions in symbolic code and a more understandable form.</a:t>
            </a:r>
            <a:endParaRPr lang="en-IN" dirty="0"/>
          </a:p>
        </p:txBody>
      </p:sp>
    </p:spTree>
    <p:extLst>
      <p:ext uri="{BB962C8B-B14F-4D97-AF65-F5344CB8AC3E}">
        <p14:creationId xmlns:p14="http://schemas.microsoft.com/office/powerpoint/2010/main" val="192269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F993-AD41-39F1-D3B6-C3CCB322850C}"/>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FCBBDD6D-726B-DF58-6A2D-B4F372131826}"/>
              </a:ext>
            </a:extLst>
          </p:cNvPr>
          <p:cNvSpPr>
            <a:spLocks noGrp="1"/>
          </p:cNvSpPr>
          <p:nvPr>
            <p:ph idx="1"/>
          </p:nvPr>
        </p:nvSpPr>
        <p:spPr>
          <a:xfrm>
            <a:off x="0" y="6343502"/>
            <a:ext cx="10515600" cy="489239"/>
          </a:xfrm>
        </p:spPr>
        <p:txBody>
          <a:bodyPr>
            <a:normAutofit/>
          </a:bodyPr>
          <a:lstStyle/>
          <a:p>
            <a:pPr marL="0" indent="0">
              <a:buNone/>
            </a:pPr>
            <a:r>
              <a:rPr lang="en-IN" dirty="0"/>
              <a:t>https://codeforwin.org/2017/08/introduction-c-programming.html</a:t>
            </a:r>
          </a:p>
        </p:txBody>
      </p:sp>
      <p:sp>
        <p:nvSpPr>
          <p:cNvPr id="4" name="AutoShape 2" descr="history of">
            <a:extLst>
              <a:ext uri="{FF2B5EF4-FFF2-40B4-BE49-F238E27FC236}">
                <a16:creationId xmlns:a16="http://schemas.microsoft.com/office/drawing/2014/main" id="{FF66C09D-EF75-5368-2D95-9CF1173951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Introduction to C programming language - Codeforwin">
            <a:extLst>
              <a:ext uri="{FF2B5EF4-FFF2-40B4-BE49-F238E27FC236}">
                <a16:creationId xmlns:a16="http://schemas.microsoft.com/office/drawing/2014/main" id="{8AE19903-B1EA-F287-EC38-E942B2938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680" y="16022"/>
            <a:ext cx="6037119" cy="632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870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2525-C13A-DBD8-07BF-A145A41F684A}"/>
              </a:ext>
            </a:extLst>
          </p:cNvPr>
          <p:cNvSpPr>
            <a:spLocks noGrp="1"/>
          </p:cNvSpPr>
          <p:nvPr>
            <p:ph type="title"/>
          </p:nvPr>
        </p:nvSpPr>
        <p:spPr/>
        <p:txBody>
          <a:bodyPr/>
          <a:lstStyle/>
          <a:p>
            <a:r>
              <a:rPr lang="en-US" dirty="0"/>
              <a:t>C Features</a:t>
            </a:r>
            <a:endParaRPr lang="en-IN" dirty="0"/>
          </a:p>
        </p:txBody>
      </p:sp>
      <p:sp>
        <p:nvSpPr>
          <p:cNvPr id="3" name="Content Placeholder 2">
            <a:extLst>
              <a:ext uri="{FF2B5EF4-FFF2-40B4-BE49-F238E27FC236}">
                <a16:creationId xmlns:a16="http://schemas.microsoft.com/office/drawing/2014/main" id="{4E457890-2C68-5C80-14EE-42DB19B0D514}"/>
              </a:ext>
            </a:extLst>
          </p:cNvPr>
          <p:cNvSpPr>
            <a:spLocks noGrp="1"/>
          </p:cNvSpPr>
          <p:nvPr>
            <p:ph idx="1"/>
          </p:nvPr>
        </p:nvSpPr>
        <p:spPr/>
        <p:txBody>
          <a:bodyPr/>
          <a:lstStyle/>
          <a:p>
            <a:endParaRPr lang="en-IN"/>
          </a:p>
        </p:txBody>
      </p:sp>
      <p:pic>
        <p:nvPicPr>
          <p:cNvPr id="2050" name="Picture 2" descr="Features of C programming language">
            <a:extLst>
              <a:ext uri="{FF2B5EF4-FFF2-40B4-BE49-F238E27FC236}">
                <a16:creationId xmlns:a16="http://schemas.microsoft.com/office/drawing/2014/main" id="{51C7ADD4-9862-161D-6831-39FCB6D33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747133" cy="4224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211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6CFE-D3FD-542F-846B-F73554C78B63}"/>
              </a:ext>
            </a:extLst>
          </p:cNvPr>
          <p:cNvSpPr>
            <a:spLocks noGrp="1"/>
          </p:cNvSpPr>
          <p:nvPr>
            <p:ph type="title"/>
          </p:nvPr>
        </p:nvSpPr>
        <p:spPr/>
        <p:txBody>
          <a:bodyPr/>
          <a:lstStyle/>
          <a:p>
            <a:r>
              <a:rPr lang="en-IN" dirty="0"/>
              <a:t>Why C programming?</a:t>
            </a:r>
          </a:p>
        </p:txBody>
      </p:sp>
      <p:sp>
        <p:nvSpPr>
          <p:cNvPr id="3" name="Content Placeholder 2">
            <a:extLst>
              <a:ext uri="{FF2B5EF4-FFF2-40B4-BE49-F238E27FC236}">
                <a16:creationId xmlns:a16="http://schemas.microsoft.com/office/drawing/2014/main" id="{9D79ACC5-472E-24B9-3A14-4598AA5A5FCA}"/>
              </a:ext>
            </a:extLst>
          </p:cNvPr>
          <p:cNvSpPr>
            <a:spLocks noGrp="1"/>
          </p:cNvSpPr>
          <p:nvPr>
            <p:ph idx="1"/>
          </p:nvPr>
        </p:nvSpPr>
        <p:spPr>
          <a:xfrm>
            <a:off x="838200" y="1825624"/>
            <a:ext cx="10993582" cy="4489451"/>
          </a:xfrm>
        </p:spPr>
        <p:txBody>
          <a:bodyPr>
            <a:normAutofit lnSpcReduction="10000"/>
          </a:bodyPr>
          <a:lstStyle/>
          <a:p>
            <a:r>
              <a:rPr lang="en-US" b="0" i="0" dirty="0">
                <a:solidFill>
                  <a:srgbClr val="273239"/>
                </a:solidFill>
                <a:effectLst/>
              </a:rPr>
              <a:t>As a middle-level language, C combines the features of both high-level and low-level languages</a:t>
            </a:r>
          </a:p>
          <a:p>
            <a:r>
              <a:rPr lang="en-US" b="0" i="0" dirty="0">
                <a:solidFill>
                  <a:srgbClr val="273239"/>
                </a:solidFill>
                <a:effectLst/>
              </a:rPr>
              <a:t>C is a structured programming language which allows a complex program to be broken into simpler programs called functions.</a:t>
            </a:r>
            <a:endParaRPr lang="en-US" dirty="0">
              <a:solidFill>
                <a:srgbClr val="273239"/>
              </a:solidFill>
            </a:endParaRPr>
          </a:p>
          <a:p>
            <a:r>
              <a:rPr lang="en-US" b="0" i="0" dirty="0">
                <a:solidFill>
                  <a:srgbClr val="273239"/>
                </a:solidFill>
                <a:effectLst/>
              </a:rPr>
              <a:t>Various features of C including </a:t>
            </a:r>
          </a:p>
          <a:p>
            <a:pPr lvl="1"/>
            <a:r>
              <a:rPr lang="en-US" b="0" i="0" dirty="0">
                <a:solidFill>
                  <a:srgbClr val="273239"/>
                </a:solidFill>
                <a:effectLst/>
              </a:rPr>
              <a:t>direct access to machine level hardware APIs, </a:t>
            </a:r>
          </a:p>
          <a:p>
            <a:pPr lvl="1"/>
            <a:r>
              <a:rPr lang="en-US" b="0" i="0" dirty="0">
                <a:solidFill>
                  <a:srgbClr val="273239"/>
                </a:solidFill>
                <a:effectLst/>
              </a:rPr>
              <a:t>the presence of C compilers, </a:t>
            </a:r>
          </a:p>
          <a:p>
            <a:pPr lvl="1"/>
            <a:r>
              <a:rPr lang="en-US" b="0" i="0" dirty="0">
                <a:solidFill>
                  <a:srgbClr val="273239"/>
                </a:solidFill>
                <a:effectLst/>
              </a:rPr>
              <a:t>deterministic resource use and </a:t>
            </a:r>
          </a:p>
          <a:p>
            <a:pPr lvl="1"/>
            <a:r>
              <a:rPr lang="en-US" b="0" i="0" dirty="0">
                <a:solidFill>
                  <a:srgbClr val="273239"/>
                </a:solidFill>
                <a:effectLst/>
              </a:rPr>
              <a:t>dynamic memory allocation </a:t>
            </a:r>
          </a:p>
          <a:p>
            <a:pPr marL="0" indent="0">
              <a:buNone/>
            </a:pPr>
            <a:r>
              <a:rPr lang="en-US" b="0" i="0" dirty="0">
                <a:solidFill>
                  <a:srgbClr val="273239"/>
                </a:solidFill>
                <a:effectLst/>
              </a:rPr>
              <a:t>C language an optimum choice for scripting applications and drivers of embedded systems</a:t>
            </a:r>
          </a:p>
          <a:p>
            <a:pPr>
              <a:buFont typeface="Wingdings" panose="05000000000000000000" pitchFamily="2" charset="2"/>
              <a:buChar char="q"/>
            </a:pPr>
            <a:r>
              <a:rPr lang="en-US" b="0" i="0" dirty="0">
                <a:solidFill>
                  <a:srgbClr val="273239"/>
                </a:solidFill>
                <a:effectLst/>
              </a:rPr>
              <a:t>C is a general-purpose programming language</a:t>
            </a:r>
          </a:p>
          <a:p>
            <a:pPr>
              <a:buFont typeface="Wingdings" panose="05000000000000000000" pitchFamily="2" charset="2"/>
              <a:buChar char="q"/>
            </a:pPr>
            <a:r>
              <a:rPr lang="en-US" b="0" i="0" dirty="0">
                <a:solidFill>
                  <a:srgbClr val="273239"/>
                </a:solidFill>
                <a:effectLst/>
              </a:rPr>
              <a:t>C language has a rich library which provides a number of built-in functions.</a:t>
            </a:r>
          </a:p>
          <a:p>
            <a:pPr>
              <a:buFont typeface="Wingdings" panose="05000000000000000000" pitchFamily="2" charset="2"/>
              <a:buChar char="q"/>
            </a:pPr>
            <a:r>
              <a:rPr lang="en-US" b="0" i="0" dirty="0">
                <a:solidFill>
                  <a:srgbClr val="273239"/>
                </a:solidFill>
                <a:effectLst/>
              </a:rPr>
              <a:t>C implements algorithms and data structures swiftly, facilitating faster computations in programs.</a:t>
            </a:r>
            <a:endParaRPr lang="en-IN" dirty="0"/>
          </a:p>
        </p:txBody>
      </p:sp>
    </p:spTree>
    <p:extLst>
      <p:ext uri="{BB962C8B-B14F-4D97-AF65-F5344CB8AC3E}">
        <p14:creationId xmlns:p14="http://schemas.microsoft.com/office/powerpoint/2010/main" val="2382576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79ED-8CA0-44A9-61E1-92BE9D428684}"/>
              </a:ext>
            </a:extLst>
          </p:cNvPr>
          <p:cNvSpPr>
            <a:spLocks noGrp="1"/>
          </p:cNvSpPr>
          <p:nvPr>
            <p:ph type="title"/>
          </p:nvPr>
        </p:nvSpPr>
        <p:spPr/>
        <p:txBody>
          <a:bodyPr/>
          <a:lstStyle/>
          <a:p>
            <a:r>
              <a:rPr lang="en-IN" dirty="0"/>
              <a:t>Why C programming?</a:t>
            </a:r>
          </a:p>
        </p:txBody>
      </p:sp>
      <p:sp>
        <p:nvSpPr>
          <p:cNvPr id="3" name="Content Placeholder 2">
            <a:extLst>
              <a:ext uri="{FF2B5EF4-FFF2-40B4-BE49-F238E27FC236}">
                <a16:creationId xmlns:a16="http://schemas.microsoft.com/office/drawing/2014/main" id="{56A81766-F6A7-C812-C32B-C4749958C482}"/>
              </a:ext>
            </a:extLst>
          </p:cNvPr>
          <p:cNvSpPr>
            <a:spLocks noGrp="1"/>
          </p:cNvSpPr>
          <p:nvPr>
            <p:ph idx="1"/>
          </p:nvPr>
        </p:nvSpPr>
        <p:spPr/>
        <p:txBody>
          <a:bodyPr>
            <a:normAutofit/>
          </a:bodyPr>
          <a:lstStyle/>
          <a:p>
            <a:r>
              <a:rPr lang="en-US" dirty="0">
                <a:solidFill>
                  <a:srgbClr val="444242"/>
                </a:solidFill>
              </a:rPr>
              <a:t>T</a:t>
            </a:r>
            <a:r>
              <a:rPr lang="en-US" b="0" i="0" dirty="0">
                <a:solidFill>
                  <a:srgbClr val="444242"/>
                </a:solidFill>
                <a:effectLst/>
              </a:rPr>
              <a:t>he development of various languages has been influenced by C language</a:t>
            </a:r>
            <a:endParaRPr lang="en-US" dirty="0"/>
          </a:p>
          <a:p>
            <a:pPr lvl="1"/>
            <a:r>
              <a:rPr lang="en-US" b="0" i="0" dirty="0">
                <a:solidFill>
                  <a:srgbClr val="444242"/>
                </a:solidFill>
                <a:effectLst/>
              </a:rPr>
              <a:t>C++ (also known as C with classes), </a:t>
            </a:r>
          </a:p>
          <a:p>
            <a:pPr lvl="1"/>
            <a:r>
              <a:rPr lang="en-US" b="0" i="0" dirty="0">
                <a:solidFill>
                  <a:srgbClr val="444242"/>
                </a:solidFill>
                <a:effectLst/>
              </a:rPr>
              <a:t>C#, </a:t>
            </a:r>
          </a:p>
          <a:p>
            <a:pPr lvl="1"/>
            <a:r>
              <a:rPr lang="en-US" b="0" i="0" dirty="0">
                <a:solidFill>
                  <a:srgbClr val="444242"/>
                </a:solidFill>
                <a:effectLst/>
              </a:rPr>
              <a:t>Python, </a:t>
            </a:r>
          </a:p>
          <a:p>
            <a:pPr lvl="1"/>
            <a:r>
              <a:rPr lang="en-US" b="0" i="0" dirty="0">
                <a:solidFill>
                  <a:srgbClr val="444242"/>
                </a:solidFill>
                <a:effectLst/>
              </a:rPr>
              <a:t>Java, </a:t>
            </a:r>
          </a:p>
          <a:p>
            <a:pPr lvl="1"/>
            <a:r>
              <a:rPr lang="en-US" b="0" i="0" dirty="0">
                <a:solidFill>
                  <a:srgbClr val="444242"/>
                </a:solidFill>
                <a:effectLst/>
              </a:rPr>
              <a:t>JavaScript, </a:t>
            </a:r>
          </a:p>
          <a:p>
            <a:pPr lvl="1"/>
            <a:r>
              <a:rPr lang="en-US" b="0" i="0" dirty="0">
                <a:solidFill>
                  <a:srgbClr val="444242"/>
                </a:solidFill>
                <a:effectLst/>
              </a:rPr>
              <a:t>Perl, </a:t>
            </a:r>
          </a:p>
          <a:p>
            <a:pPr lvl="1"/>
            <a:r>
              <a:rPr lang="en-US" b="0" i="0" dirty="0">
                <a:solidFill>
                  <a:srgbClr val="444242"/>
                </a:solidFill>
                <a:effectLst/>
              </a:rPr>
              <a:t>PHP, </a:t>
            </a:r>
          </a:p>
          <a:p>
            <a:pPr lvl="1"/>
            <a:r>
              <a:rPr lang="en-US" b="0" i="0" dirty="0">
                <a:solidFill>
                  <a:srgbClr val="444242"/>
                </a:solidFill>
                <a:effectLst/>
              </a:rPr>
              <a:t>Verilog, </a:t>
            </a:r>
          </a:p>
          <a:p>
            <a:pPr lvl="1"/>
            <a:r>
              <a:rPr lang="en-US" b="0" i="0" dirty="0">
                <a:solidFill>
                  <a:srgbClr val="444242"/>
                </a:solidFill>
                <a:effectLst/>
              </a:rPr>
              <a:t>D, Limbo and </a:t>
            </a:r>
          </a:p>
          <a:p>
            <a:pPr lvl="1"/>
            <a:r>
              <a:rPr lang="en-US" b="0" i="0" dirty="0">
                <a:solidFill>
                  <a:srgbClr val="444242"/>
                </a:solidFill>
                <a:effectLst/>
              </a:rPr>
              <a:t>C shell of Unix </a:t>
            </a:r>
            <a:endParaRPr lang="en-IN" dirty="0"/>
          </a:p>
        </p:txBody>
      </p:sp>
    </p:spTree>
    <p:extLst>
      <p:ext uri="{BB962C8B-B14F-4D97-AF65-F5344CB8AC3E}">
        <p14:creationId xmlns:p14="http://schemas.microsoft.com/office/powerpoint/2010/main" val="305141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1688-074F-5D53-F40C-E2C87EF5A94C}"/>
              </a:ext>
            </a:extLst>
          </p:cNvPr>
          <p:cNvSpPr>
            <a:spLocks noGrp="1"/>
          </p:cNvSpPr>
          <p:nvPr>
            <p:ph type="title"/>
          </p:nvPr>
        </p:nvSpPr>
        <p:spPr/>
        <p:txBody>
          <a:bodyPr/>
          <a:lstStyle/>
          <a:p>
            <a:r>
              <a:rPr lang="en-IN" dirty="0"/>
              <a:t>Where C is used</a:t>
            </a:r>
          </a:p>
        </p:txBody>
      </p:sp>
      <p:sp>
        <p:nvSpPr>
          <p:cNvPr id="3" name="Content Placeholder 2">
            <a:extLst>
              <a:ext uri="{FF2B5EF4-FFF2-40B4-BE49-F238E27FC236}">
                <a16:creationId xmlns:a16="http://schemas.microsoft.com/office/drawing/2014/main" id="{210108B6-9631-06D8-DC24-453D447EF580}"/>
              </a:ext>
            </a:extLst>
          </p:cNvPr>
          <p:cNvSpPr>
            <a:spLocks noGrp="1"/>
          </p:cNvSpPr>
          <p:nvPr>
            <p:ph idx="1"/>
          </p:nvPr>
        </p:nvSpPr>
        <p:spPr/>
        <p:txBody>
          <a:bodyPr/>
          <a:lstStyle/>
          <a:p>
            <a:pPr>
              <a:buFont typeface="Wingdings" panose="05000000000000000000" pitchFamily="2" charset="2"/>
              <a:buChar char="q"/>
            </a:pPr>
            <a:r>
              <a:rPr lang="en-IN" i="0" dirty="0">
                <a:solidFill>
                  <a:srgbClr val="303030"/>
                </a:solidFill>
                <a:effectLst/>
              </a:rPr>
              <a:t>Operating Systems</a:t>
            </a:r>
          </a:p>
          <a:p>
            <a:pPr>
              <a:buFont typeface="Wingdings" panose="05000000000000000000" pitchFamily="2" charset="2"/>
              <a:buChar char="q"/>
            </a:pPr>
            <a:r>
              <a:rPr lang="en-IN" i="0" dirty="0">
                <a:solidFill>
                  <a:srgbClr val="303030"/>
                </a:solidFill>
                <a:effectLst/>
              </a:rPr>
              <a:t>Development of New Languages</a:t>
            </a:r>
          </a:p>
          <a:p>
            <a:pPr>
              <a:buFont typeface="Wingdings" panose="05000000000000000000" pitchFamily="2" charset="2"/>
              <a:buChar char="q"/>
            </a:pPr>
            <a:r>
              <a:rPr lang="en-IN" i="0" dirty="0">
                <a:solidFill>
                  <a:srgbClr val="303030"/>
                </a:solidFill>
                <a:effectLst/>
              </a:rPr>
              <a:t>Computation Platforms</a:t>
            </a:r>
          </a:p>
          <a:p>
            <a:pPr>
              <a:buFont typeface="Wingdings" panose="05000000000000000000" pitchFamily="2" charset="2"/>
              <a:buChar char="q"/>
            </a:pPr>
            <a:r>
              <a:rPr lang="en-IN" i="0" dirty="0">
                <a:solidFill>
                  <a:srgbClr val="303030"/>
                </a:solidFill>
                <a:effectLst/>
              </a:rPr>
              <a:t>Embedded Systems</a:t>
            </a:r>
          </a:p>
          <a:p>
            <a:pPr>
              <a:buFont typeface="Wingdings" panose="05000000000000000000" pitchFamily="2" charset="2"/>
              <a:buChar char="q"/>
            </a:pPr>
            <a:r>
              <a:rPr lang="en-IN" i="0" dirty="0">
                <a:solidFill>
                  <a:srgbClr val="303030"/>
                </a:solidFill>
                <a:effectLst/>
              </a:rPr>
              <a:t>Graphics and Games</a:t>
            </a:r>
          </a:p>
          <a:p>
            <a:endParaRPr lang="en-IN" dirty="0"/>
          </a:p>
        </p:txBody>
      </p:sp>
    </p:spTree>
    <p:extLst>
      <p:ext uri="{BB962C8B-B14F-4D97-AF65-F5344CB8AC3E}">
        <p14:creationId xmlns:p14="http://schemas.microsoft.com/office/powerpoint/2010/main" val="4293026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63CA-0856-C0C2-5B91-85D7E694DE41}"/>
              </a:ext>
            </a:extLst>
          </p:cNvPr>
          <p:cNvSpPr>
            <a:spLocks noGrp="1"/>
          </p:cNvSpPr>
          <p:nvPr>
            <p:ph type="title"/>
          </p:nvPr>
        </p:nvSpPr>
        <p:spPr/>
        <p:txBody>
          <a:bodyPr/>
          <a:lstStyle/>
          <a:p>
            <a:r>
              <a:rPr lang="en-US" dirty="0"/>
              <a:t>Applications written in C/C++</a:t>
            </a:r>
            <a:endParaRPr lang="en-IN" dirty="0"/>
          </a:p>
        </p:txBody>
      </p:sp>
      <p:sp>
        <p:nvSpPr>
          <p:cNvPr id="3" name="Content Placeholder 2">
            <a:extLst>
              <a:ext uri="{FF2B5EF4-FFF2-40B4-BE49-F238E27FC236}">
                <a16:creationId xmlns:a16="http://schemas.microsoft.com/office/drawing/2014/main" id="{16720755-5B2A-BB1D-C94B-06E01A1E8A1B}"/>
              </a:ext>
            </a:extLst>
          </p:cNvPr>
          <p:cNvSpPr>
            <a:spLocks noGrp="1"/>
          </p:cNvSpPr>
          <p:nvPr>
            <p:ph idx="1"/>
          </p:nvPr>
        </p:nvSpPr>
        <p:spPr>
          <a:xfrm>
            <a:off x="838200" y="1819275"/>
            <a:ext cx="10515600" cy="4357688"/>
          </a:xfrm>
        </p:spPr>
        <p:txBody>
          <a:bodyPr>
            <a:normAutofit fontScale="40000" lnSpcReduction="20000"/>
          </a:bodyPr>
          <a:lstStyle/>
          <a:p>
            <a:pPr>
              <a:buFont typeface="Wingdings" panose="05000000000000000000" pitchFamily="2" charset="2"/>
              <a:buChar char="v"/>
            </a:pPr>
            <a:r>
              <a:rPr lang="en-IN" sz="4300" b="1" i="0" u="none" strike="noStrike" dirty="0">
                <a:solidFill>
                  <a:srgbClr val="374046"/>
                </a:solidFill>
                <a:effectLst/>
              </a:rPr>
              <a:t>Adobe Systems</a:t>
            </a:r>
          </a:p>
          <a:p>
            <a:pPr>
              <a:buFont typeface="Wingdings" panose="05000000000000000000" pitchFamily="2" charset="2"/>
              <a:buChar char="v"/>
            </a:pPr>
            <a:r>
              <a:rPr lang="en-IN" sz="4300" b="1" i="0" dirty="0">
                <a:solidFill>
                  <a:srgbClr val="374046"/>
                </a:solidFill>
                <a:effectLst/>
              </a:rPr>
              <a:t>Google Applications</a:t>
            </a:r>
          </a:p>
          <a:p>
            <a:pPr lvl="1">
              <a:buFont typeface="Wingdings" panose="05000000000000000000" pitchFamily="2" charset="2"/>
              <a:buChar char="v"/>
            </a:pPr>
            <a:r>
              <a:rPr lang="en-IN" sz="3700" b="0" i="0" dirty="0">
                <a:effectLst/>
              </a:rPr>
              <a:t>Google file system</a:t>
            </a:r>
          </a:p>
          <a:p>
            <a:pPr lvl="1">
              <a:buFont typeface="Wingdings" panose="05000000000000000000" pitchFamily="2" charset="2"/>
              <a:buChar char="v"/>
            </a:pPr>
            <a:r>
              <a:rPr lang="en-IN" sz="3700" b="0" i="0" dirty="0">
                <a:effectLst/>
              </a:rPr>
              <a:t>Google Chromium browser</a:t>
            </a:r>
          </a:p>
          <a:p>
            <a:pPr lvl="1">
              <a:buFont typeface="Wingdings" panose="05000000000000000000" pitchFamily="2" charset="2"/>
              <a:buChar char="v"/>
            </a:pPr>
            <a:r>
              <a:rPr lang="en-IN" sz="3700" b="0" i="0" dirty="0">
                <a:effectLst/>
              </a:rPr>
              <a:t>MapReduce large cluster data processing.</a:t>
            </a:r>
            <a:endParaRPr lang="en-IN" sz="3700" dirty="0"/>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Mozilla Firefox and Thunderbird</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MySQL Server</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Alias System – Autodesk Maya</a:t>
            </a:r>
          </a:p>
          <a:p>
            <a:pPr>
              <a:spcBef>
                <a:spcPts val="600"/>
              </a:spcBef>
              <a:spcAft>
                <a:spcPts val="0"/>
              </a:spcAft>
              <a:buFont typeface="Wingdings" panose="05000000000000000000" pitchFamily="2" charset="2"/>
              <a:buChar char="v"/>
            </a:pPr>
            <a:r>
              <a:rPr lang="en-IN" sz="4300" b="1" i="0" u="none" strike="noStrike" dirty="0" err="1">
                <a:solidFill>
                  <a:srgbClr val="374046"/>
                </a:solidFill>
                <a:effectLst/>
              </a:rPr>
              <a:t>Winamp</a:t>
            </a:r>
            <a:r>
              <a:rPr lang="en-IN" sz="4300" b="1" i="0" u="none" strike="noStrike" dirty="0">
                <a:solidFill>
                  <a:srgbClr val="374046"/>
                </a:solidFill>
                <a:effectLst/>
              </a:rPr>
              <a:t> Media Player</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12D Solutions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Bloomberg RDBMS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Callas Software</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Image Systems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Microsoft Operating Systems</a:t>
            </a:r>
          </a:p>
          <a:p>
            <a:pPr>
              <a:spcBef>
                <a:spcPts val="600"/>
              </a:spcBef>
              <a:spcAft>
                <a:spcPts val="0"/>
              </a:spcAft>
              <a:buFont typeface="Wingdings" panose="05000000000000000000" pitchFamily="2" charset="2"/>
              <a:buChar char="v"/>
            </a:pPr>
            <a:r>
              <a:rPr lang="en-IN" sz="4300" b="1" i="0" u="none" strike="noStrike" dirty="0">
                <a:solidFill>
                  <a:srgbClr val="374046"/>
                </a:solidFill>
                <a:effectLst/>
              </a:rPr>
              <a:t>Symbian Operating System</a:t>
            </a:r>
            <a:endParaRPr lang="en-IN" dirty="0"/>
          </a:p>
        </p:txBody>
      </p:sp>
    </p:spTree>
    <p:extLst>
      <p:ext uri="{BB962C8B-B14F-4D97-AF65-F5344CB8AC3E}">
        <p14:creationId xmlns:p14="http://schemas.microsoft.com/office/powerpoint/2010/main" val="69776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B7CF-A113-CFB1-3F40-15529A8B2E01}"/>
              </a:ext>
            </a:extLst>
          </p:cNvPr>
          <p:cNvSpPr>
            <a:spLocks noGrp="1"/>
          </p:cNvSpPr>
          <p:nvPr>
            <p:ph type="title"/>
          </p:nvPr>
        </p:nvSpPr>
        <p:spPr>
          <a:xfrm>
            <a:off x="838200" y="-217717"/>
            <a:ext cx="10515600" cy="1325563"/>
          </a:xfrm>
        </p:spPr>
        <p:txBody>
          <a:bodyPr/>
          <a:lstStyle/>
          <a:p>
            <a:r>
              <a:rPr lang="en-US" dirty="0"/>
              <a:t>Compiler and Assembler</a:t>
            </a:r>
            <a:endParaRPr lang="en-IN" dirty="0"/>
          </a:p>
        </p:txBody>
      </p:sp>
      <p:pic>
        <p:nvPicPr>
          <p:cNvPr id="3074" name="Picture 2" descr="What are compilers, translators, interpreters, and assemblers?">
            <a:extLst>
              <a:ext uri="{FF2B5EF4-FFF2-40B4-BE49-F238E27FC236}">
                <a16:creationId xmlns:a16="http://schemas.microsoft.com/office/drawing/2014/main" id="{AAE154AD-046E-689C-FE25-A1706BBF8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2009764"/>
            <a:ext cx="4597920" cy="410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628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5274-4DE9-6691-F6FC-9EFA1288DC40}"/>
              </a:ext>
            </a:extLst>
          </p:cNvPr>
          <p:cNvSpPr>
            <a:spLocks noGrp="1"/>
          </p:cNvSpPr>
          <p:nvPr>
            <p:ph type="title"/>
          </p:nvPr>
        </p:nvSpPr>
        <p:spPr/>
        <p:txBody>
          <a:bodyPr/>
          <a:lstStyle/>
          <a:p>
            <a:endParaRPr lang="en-IN"/>
          </a:p>
        </p:txBody>
      </p:sp>
      <p:pic>
        <p:nvPicPr>
          <p:cNvPr id="4098" name="Picture 2" descr="Compiler vs Interpreter vs Assembler - IP With Ease">
            <a:extLst>
              <a:ext uri="{FF2B5EF4-FFF2-40B4-BE49-F238E27FC236}">
                <a16:creationId xmlns:a16="http://schemas.microsoft.com/office/drawing/2014/main" id="{F2368DD2-F35C-A337-1A9C-751A37A75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4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4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F647-BD21-66C1-A51A-73D9AB32915C}"/>
              </a:ext>
            </a:extLst>
          </p:cNvPr>
          <p:cNvSpPr>
            <a:spLocks noGrp="1"/>
          </p:cNvSpPr>
          <p:nvPr>
            <p:ph type="title"/>
          </p:nvPr>
        </p:nvSpPr>
        <p:spPr/>
        <p:txBody>
          <a:bodyPr/>
          <a:lstStyle/>
          <a:p>
            <a:r>
              <a:rPr lang="en-US" dirty="0"/>
              <a:t>Types of programming</a:t>
            </a:r>
            <a:endParaRPr lang="en-IN" dirty="0"/>
          </a:p>
        </p:txBody>
      </p:sp>
      <p:sp>
        <p:nvSpPr>
          <p:cNvPr id="3" name="Content Placeholder 2">
            <a:extLst>
              <a:ext uri="{FF2B5EF4-FFF2-40B4-BE49-F238E27FC236}">
                <a16:creationId xmlns:a16="http://schemas.microsoft.com/office/drawing/2014/main" id="{D700BA24-A2C1-1E2F-F5AC-176869C2A1F4}"/>
              </a:ext>
            </a:extLst>
          </p:cNvPr>
          <p:cNvSpPr>
            <a:spLocks noGrp="1"/>
          </p:cNvSpPr>
          <p:nvPr>
            <p:ph idx="1"/>
          </p:nvPr>
        </p:nvSpPr>
        <p:spPr/>
        <p:txBody>
          <a:bodyPr>
            <a:normAutofit fontScale="92500" lnSpcReduction="10000"/>
          </a:bodyPr>
          <a:lstStyle/>
          <a:p>
            <a:r>
              <a:rPr lang="en-US" dirty="0"/>
              <a:t>The 4 types of Programming Language that are classified are: </a:t>
            </a:r>
          </a:p>
          <a:p>
            <a:pPr lvl="1"/>
            <a:r>
              <a:rPr lang="en-US" dirty="0"/>
              <a:t>Procedural Programming Language</a:t>
            </a:r>
          </a:p>
          <a:p>
            <a:pPr lvl="2"/>
            <a:r>
              <a:rPr lang="en-US" dirty="0"/>
              <a:t>A procedural language is a computer programming language that follows, in order, a set of commands. Examples of computer procedural languages are BASIC, C, FORTRAN, Java, and Pascal.</a:t>
            </a:r>
          </a:p>
          <a:p>
            <a:pPr lvl="1"/>
            <a:r>
              <a:rPr lang="en-US" dirty="0"/>
              <a:t>Functional Programming Language</a:t>
            </a:r>
          </a:p>
          <a:p>
            <a:pPr lvl="2"/>
            <a:r>
              <a:rPr lang="en-US" dirty="0"/>
              <a:t>Functional programming languages are specially designed to handle symbolic computation and list processing applications. Some of the popular functional programming languages include: Lisp, Python, Erlang, Haskell, Clojure, etc.</a:t>
            </a:r>
          </a:p>
          <a:p>
            <a:pPr lvl="1"/>
            <a:r>
              <a:rPr lang="en-US" dirty="0"/>
              <a:t>Scripting Programming Language</a:t>
            </a:r>
          </a:p>
          <a:p>
            <a:pPr lvl="2"/>
            <a:r>
              <a:rPr lang="en-US" dirty="0"/>
              <a:t>A scripting language is a programming language that employs a high-level construct to interpret and execute one command at a time. It is translated into machine code when the code is run, rather than beforehand. JavaScript, Python, and Ruby are all examples of scripting languages.</a:t>
            </a:r>
          </a:p>
          <a:p>
            <a:pPr lvl="1"/>
            <a:r>
              <a:rPr lang="en-US" dirty="0"/>
              <a:t>Logic Programming Language</a:t>
            </a:r>
          </a:p>
          <a:p>
            <a:pPr lvl="2"/>
            <a:r>
              <a:rPr lang="en-US" dirty="0"/>
              <a:t>Logic programming is a programming paradigm which is largely based on formal logic. Any program written in a logic programming language is a set of sentences in logical form</a:t>
            </a:r>
          </a:p>
          <a:p>
            <a:pPr lvl="1"/>
            <a:r>
              <a:rPr lang="en-US" dirty="0"/>
              <a:t>Object-Oriented Programming Language</a:t>
            </a:r>
          </a:p>
          <a:p>
            <a:pPr lvl="2"/>
            <a:r>
              <a:rPr lang="en-US" dirty="0"/>
              <a:t>Object-oriented language (OOL) is a high-level computer programming language that implements objects and their associated procedures within the programming context to create software programs. Python, C++, Java are some of the </a:t>
            </a:r>
            <a:r>
              <a:rPr lang="en-IN" dirty="0"/>
              <a:t>object-oriented programming languages.</a:t>
            </a:r>
          </a:p>
        </p:txBody>
      </p:sp>
    </p:spTree>
    <p:extLst>
      <p:ext uri="{BB962C8B-B14F-4D97-AF65-F5344CB8AC3E}">
        <p14:creationId xmlns:p14="http://schemas.microsoft.com/office/powerpoint/2010/main" val="148750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96C3-3472-D08B-833F-94720BCB841C}"/>
              </a:ext>
            </a:extLst>
          </p:cNvPr>
          <p:cNvSpPr>
            <a:spLocks noGrp="1"/>
          </p:cNvSpPr>
          <p:nvPr>
            <p:ph type="title"/>
          </p:nvPr>
        </p:nvSpPr>
        <p:spPr/>
        <p:txBody>
          <a:bodyPr/>
          <a:lstStyle/>
          <a:p>
            <a:r>
              <a:rPr lang="en-IN" dirty="0"/>
              <a:t>Hardware</a:t>
            </a:r>
          </a:p>
        </p:txBody>
      </p:sp>
      <p:sp>
        <p:nvSpPr>
          <p:cNvPr id="3" name="Content Placeholder 2">
            <a:extLst>
              <a:ext uri="{FF2B5EF4-FFF2-40B4-BE49-F238E27FC236}">
                <a16:creationId xmlns:a16="http://schemas.microsoft.com/office/drawing/2014/main" id="{9499B9BA-7260-2401-538F-2DCBE04573B0}"/>
              </a:ext>
            </a:extLst>
          </p:cNvPr>
          <p:cNvSpPr>
            <a:spLocks noGrp="1"/>
          </p:cNvSpPr>
          <p:nvPr>
            <p:ph idx="1"/>
          </p:nvPr>
        </p:nvSpPr>
        <p:spPr/>
        <p:txBody>
          <a:bodyPr>
            <a:normAutofit/>
          </a:bodyPr>
          <a:lstStyle/>
          <a:p>
            <a:r>
              <a:rPr lang="en-US" dirty="0"/>
              <a:t>The physical components collectively form the hardware of a computer system. Hardware comprises the equipment that helps in the working system of the computer.</a:t>
            </a:r>
          </a:p>
          <a:p>
            <a:pPr>
              <a:spcBef>
                <a:spcPts val="600"/>
              </a:spcBef>
              <a:spcAft>
                <a:spcPts val="0"/>
              </a:spcAft>
              <a:buFont typeface="Wingdings" panose="05000000000000000000" pitchFamily="2" charset="2"/>
              <a:buChar char="q"/>
            </a:pPr>
            <a:r>
              <a:rPr lang="en-US" dirty="0"/>
              <a:t>Monitor − It displays (visual) the result. </a:t>
            </a:r>
          </a:p>
          <a:p>
            <a:pPr>
              <a:spcBef>
                <a:spcPts val="600"/>
              </a:spcBef>
              <a:spcAft>
                <a:spcPts val="0"/>
              </a:spcAft>
              <a:buFont typeface="Wingdings" panose="05000000000000000000" pitchFamily="2" charset="2"/>
              <a:buChar char="q"/>
            </a:pPr>
            <a:r>
              <a:rPr lang="en-US" dirty="0"/>
              <a:t>CPU − It is the Central Processing Unit that controls the computer’s functions and transmits data. </a:t>
            </a:r>
          </a:p>
          <a:p>
            <a:pPr>
              <a:spcBef>
                <a:spcPts val="600"/>
              </a:spcBef>
              <a:spcAft>
                <a:spcPts val="0"/>
              </a:spcAft>
              <a:buFont typeface="Wingdings" panose="05000000000000000000" pitchFamily="2" charset="2"/>
              <a:buChar char="q"/>
            </a:pPr>
            <a:r>
              <a:rPr lang="en-US" dirty="0"/>
              <a:t>Motherboard − It is mainly accountable to establish communication between components and transmission of information. </a:t>
            </a:r>
          </a:p>
          <a:p>
            <a:pPr>
              <a:spcBef>
                <a:spcPts val="600"/>
              </a:spcBef>
              <a:spcAft>
                <a:spcPts val="0"/>
              </a:spcAft>
              <a:buFont typeface="Wingdings" panose="05000000000000000000" pitchFamily="2" charset="2"/>
              <a:buChar char="q"/>
            </a:pPr>
            <a:r>
              <a:rPr lang="en-US" dirty="0"/>
              <a:t>RAM − It is the Random Access Memory and is responsible for the storage of programs that are currently running and also stores data temporarily. </a:t>
            </a:r>
          </a:p>
          <a:p>
            <a:pPr>
              <a:spcBef>
                <a:spcPts val="600"/>
              </a:spcBef>
              <a:spcAft>
                <a:spcPts val="0"/>
              </a:spcAft>
              <a:buFont typeface="Wingdings" panose="05000000000000000000" pitchFamily="2" charset="2"/>
              <a:buChar char="q"/>
            </a:pPr>
            <a:r>
              <a:rPr lang="en-US" dirty="0"/>
              <a:t>Hard Disk Drive − It is a permanent memory storage device. </a:t>
            </a:r>
          </a:p>
          <a:p>
            <a:pPr>
              <a:spcBef>
                <a:spcPts val="600"/>
              </a:spcBef>
              <a:spcAft>
                <a:spcPts val="0"/>
              </a:spcAft>
              <a:buFont typeface="Wingdings" panose="05000000000000000000" pitchFamily="2" charset="2"/>
              <a:buChar char="q"/>
            </a:pPr>
            <a:r>
              <a:rPr lang="en-US" dirty="0"/>
              <a:t>Floppy Disk Drive − It is hardly being used in recent times. </a:t>
            </a:r>
          </a:p>
          <a:p>
            <a:pPr>
              <a:spcBef>
                <a:spcPts val="600"/>
              </a:spcBef>
              <a:spcAft>
                <a:spcPts val="0"/>
              </a:spcAft>
              <a:buFont typeface="Wingdings" panose="05000000000000000000" pitchFamily="2" charset="2"/>
              <a:buChar char="q"/>
            </a:pPr>
            <a:r>
              <a:rPr lang="en-US" dirty="0"/>
              <a:t>Optical disks − It is a device that also stores data. For example, CDs, DVDs, etc.</a:t>
            </a:r>
          </a:p>
          <a:p>
            <a:endParaRPr lang="en-IN" dirty="0"/>
          </a:p>
        </p:txBody>
      </p:sp>
    </p:spTree>
    <p:extLst>
      <p:ext uri="{BB962C8B-B14F-4D97-AF65-F5344CB8AC3E}">
        <p14:creationId xmlns:p14="http://schemas.microsoft.com/office/powerpoint/2010/main" val="39699916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3FF1-ABF7-91EB-AC68-5BEB5953BE1B}"/>
              </a:ext>
            </a:extLst>
          </p:cNvPr>
          <p:cNvSpPr>
            <a:spLocks noGrp="1"/>
          </p:cNvSpPr>
          <p:nvPr>
            <p:ph type="title"/>
          </p:nvPr>
        </p:nvSpPr>
        <p:spPr>
          <a:xfrm>
            <a:off x="0" y="1"/>
            <a:ext cx="12192000" cy="1200432"/>
          </a:xfrm>
        </p:spPr>
        <p:txBody>
          <a:bodyPr>
            <a:normAutofit/>
          </a:bodyPr>
          <a:lstStyle/>
          <a:p>
            <a:r>
              <a:rPr lang="en-US" sz="3600" b="1" dirty="0"/>
              <a:t>Difference Between Functional and Logical Programming</a:t>
            </a:r>
            <a:endParaRPr lang="en-IN" sz="3600" b="1" dirty="0"/>
          </a:p>
        </p:txBody>
      </p:sp>
      <p:graphicFrame>
        <p:nvGraphicFramePr>
          <p:cNvPr id="4" name="Content Placeholder 3">
            <a:extLst>
              <a:ext uri="{FF2B5EF4-FFF2-40B4-BE49-F238E27FC236}">
                <a16:creationId xmlns:a16="http://schemas.microsoft.com/office/drawing/2014/main" id="{196B36C1-3454-3F21-EAF3-C3AD2738B633}"/>
              </a:ext>
            </a:extLst>
          </p:cNvPr>
          <p:cNvGraphicFramePr>
            <a:graphicFrameLocks noGrp="1"/>
          </p:cNvGraphicFramePr>
          <p:nvPr>
            <p:ph idx="1"/>
            <p:extLst>
              <p:ext uri="{D42A27DB-BD31-4B8C-83A1-F6EECF244321}">
                <p14:modId xmlns:p14="http://schemas.microsoft.com/office/powerpoint/2010/main" val="2034309944"/>
              </p:ext>
            </p:extLst>
          </p:nvPr>
        </p:nvGraphicFramePr>
        <p:xfrm>
          <a:off x="247147" y="1200432"/>
          <a:ext cx="11553424" cy="5122222"/>
        </p:xfrm>
        <a:graphic>
          <a:graphicData uri="http://schemas.openxmlformats.org/drawingml/2006/table">
            <a:tbl>
              <a:tblPr/>
              <a:tblGrid>
                <a:gridCol w="5776712">
                  <a:extLst>
                    <a:ext uri="{9D8B030D-6E8A-4147-A177-3AD203B41FA5}">
                      <a16:colId xmlns:a16="http://schemas.microsoft.com/office/drawing/2014/main" val="2052289287"/>
                    </a:ext>
                  </a:extLst>
                </a:gridCol>
                <a:gridCol w="5776712">
                  <a:extLst>
                    <a:ext uri="{9D8B030D-6E8A-4147-A177-3AD203B41FA5}">
                      <a16:colId xmlns:a16="http://schemas.microsoft.com/office/drawing/2014/main" val="1147535768"/>
                    </a:ext>
                  </a:extLst>
                </a:gridCol>
              </a:tblGrid>
              <a:tr h="469012">
                <a:tc>
                  <a:txBody>
                    <a:bodyPr/>
                    <a:lstStyle/>
                    <a:p>
                      <a:pPr algn="ctr" fontAlgn="base"/>
                      <a:r>
                        <a:rPr lang="en-IN" sz="2400" b="1" dirty="0">
                          <a:effectLst/>
                        </a:rPr>
                        <a:t>Functional Programming</a:t>
                      </a:r>
                    </a:p>
                  </a:txBody>
                  <a:tcPr marL="62162" marR="62162" marT="62162" marB="62162" anchor="ctr">
                    <a:lnL>
                      <a:noFill/>
                    </a:lnL>
                    <a:lnR>
                      <a:noFill/>
                    </a:lnR>
                    <a:lnT>
                      <a:noFill/>
                    </a:lnT>
                    <a:lnB>
                      <a:noFill/>
                    </a:lnB>
                    <a:solidFill>
                      <a:srgbClr val="FFFFFF"/>
                    </a:solidFill>
                  </a:tcPr>
                </a:tc>
                <a:tc>
                  <a:txBody>
                    <a:bodyPr/>
                    <a:lstStyle/>
                    <a:p>
                      <a:pPr algn="ctr" fontAlgn="base"/>
                      <a:r>
                        <a:rPr lang="en-IN" sz="2400" b="1" dirty="0">
                          <a:effectLst/>
                        </a:rPr>
                        <a:t>Logical Programming</a:t>
                      </a:r>
                    </a:p>
                  </a:txBody>
                  <a:tcPr marL="62162" marR="62162" marT="62162" marB="62162" anchor="ctr">
                    <a:lnL>
                      <a:noFill/>
                    </a:lnL>
                    <a:lnR>
                      <a:noFill/>
                    </a:lnR>
                    <a:lnT>
                      <a:noFill/>
                    </a:lnT>
                    <a:lnB>
                      <a:noFill/>
                    </a:lnB>
                    <a:solidFill>
                      <a:srgbClr val="FFFFFF"/>
                    </a:solidFill>
                  </a:tcPr>
                </a:tc>
                <a:extLst>
                  <a:ext uri="{0D108BD9-81ED-4DB2-BD59-A6C34878D82A}">
                    <a16:rowId xmlns:a16="http://schemas.microsoft.com/office/drawing/2014/main" val="2187703244"/>
                  </a:ext>
                </a:extLst>
              </a:tr>
              <a:tr h="399926">
                <a:tc>
                  <a:txBody>
                    <a:bodyPr/>
                    <a:lstStyle/>
                    <a:p>
                      <a:pPr algn="l" fontAlgn="base"/>
                      <a:r>
                        <a:rPr lang="en-US" sz="1600" b="0" dirty="0">
                          <a:effectLst/>
                        </a:rPr>
                        <a:t>It is totally based on functions.</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a:effectLst/>
                        </a:rPr>
                        <a:t>It is totally based on formal logic.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3702089038"/>
                  </a:ext>
                </a:extLst>
              </a:tr>
              <a:tr h="866637">
                <a:tc>
                  <a:txBody>
                    <a:bodyPr/>
                    <a:lstStyle/>
                    <a:p>
                      <a:pPr algn="l" fontAlgn="base"/>
                      <a:r>
                        <a:rPr lang="en-US" sz="1600" b="0" dirty="0">
                          <a:effectLst/>
                        </a:rPr>
                        <a:t> In this programming paradigm, programs are constructed by applying and composing functions.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In this programming paradigm, program statements usually express or represent facts and rules related to problems within a system of formal logic.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576830056"/>
                  </a:ext>
                </a:extLst>
              </a:tr>
              <a:tr h="633282">
                <a:tc>
                  <a:txBody>
                    <a:bodyPr/>
                    <a:lstStyle/>
                    <a:p>
                      <a:pPr algn="l" fontAlgn="base"/>
                      <a:r>
                        <a:rPr lang="en-US" sz="1600" b="0" dirty="0">
                          <a:effectLst/>
                        </a:rPr>
                        <a:t>These are specially designed to manage and handle symbolic computation and list processing applications.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a:effectLst/>
                        </a:rPr>
                        <a:t>These are specially designed for fault diagnosis, natural language processing, planning, and machine learning.</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901304439"/>
                  </a:ext>
                </a:extLst>
              </a:tr>
              <a:tr h="633282">
                <a:tc>
                  <a:txBody>
                    <a:bodyPr/>
                    <a:lstStyle/>
                    <a:p>
                      <a:pPr algn="l" fontAlgn="base"/>
                      <a:r>
                        <a:rPr lang="en-US" sz="1600" b="0" dirty="0">
                          <a:effectLst/>
                        </a:rPr>
                        <a:t>Its main aim is to reduce side effects that are accomplished by isolating them from the rest of the software code.</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Its main aim is to allow machines to reason because it is very useful for representing knowledge.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4100415632"/>
                  </a:ext>
                </a:extLst>
              </a:tr>
              <a:tr h="633282">
                <a:tc>
                  <a:txBody>
                    <a:bodyPr/>
                    <a:lstStyle/>
                    <a:p>
                      <a:pPr algn="l" fontAlgn="base"/>
                      <a:r>
                        <a:rPr lang="en-US" sz="1600" b="0" dirty="0">
                          <a:effectLst/>
                        </a:rPr>
                        <a:t>Some languages used in functional programming include Clojure, Wolfram Language, </a:t>
                      </a:r>
                      <a:r>
                        <a:rPr lang="en-US" sz="1600" b="0" dirty="0" err="1">
                          <a:effectLst/>
                        </a:rPr>
                        <a:t>Erland</a:t>
                      </a:r>
                      <a:r>
                        <a:rPr lang="en-US" sz="1600" b="0" dirty="0">
                          <a:effectLst/>
                        </a:rPr>
                        <a:t>, </a:t>
                      </a:r>
                      <a:r>
                        <a:rPr lang="en-US" sz="1600" b="0" dirty="0" err="1">
                          <a:effectLst/>
                        </a:rPr>
                        <a:t>OCaml</a:t>
                      </a:r>
                      <a:r>
                        <a:rPr lang="en-US" sz="1600" b="0" dirty="0">
                          <a:effectLst/>
                        </a:rPr>
                        <a:t>, etc.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Some languages used for logic programming include </a:t>
                      </a:r>
                      <a:r>
                        <a:rPr lang="en-US" sz="1600" b="0" dirty="0" err="1">
                          <a:effectLst/>
                        </a:rPr>
                        <a:t>Absys</a:t>
                      </a:r>
                      <a:r>
                        <a:rPr lang="en-US" sz="1600" b="0" dirty="0">
                          <a:effectLst/>
                        </a:rPr>
                        <a:t>, </a:t>
                      </a:r>
                      <a:r>
                        <a:rPr lang="en-US" sz="1600" b="0" dirty="0" err="1">
                          <a:effectLst/>
                        </a:rPr>
                        <a:t>Cycl</a:t>
                      </a:r>
                      <a:r>
                        <a:rPr lang="en-US" sz="1600" b="0" dirty="0">
                          <a:effectLst/>
                        </a:rPr>
                        <a:t>, Alice, ALF (Algebraic logic functional programming language), etc.</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2943032482"/>
                  </a:ext>
                </a:extLst>
              </a:tr>
              <a:tr h="633282">
                <a:tc>
                  <a:txBody>
                    <a:bodyPr/>
                    <a:lstStyle/>
                    <a:p>
                      <a:pPr algn="l" fontAlgn="base"/>
                      <a:r>
                        <a:rPr lang="en-US" sz="1600" b="0" dirty="0">
                          <a:effectLst/>
                        </a:rPr>
                        <a:t>It reduces code redundancy, improves modularity, solves complex problems, increases maintainability, etc.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It is data-driven, array-oriented, used to express knowledge, etc.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316140526"/>
                  </a:ext>
                </a:extLst>
              </a:tr>
              <a:tr h="633282">
                <a:tc>
                  <a:txBody>
                    <a:bodyPr/>
                    <a:lstStyle/>
                    <a:p>
                      <a:pPr algn="l" fontAlgn="base"/>
                      <a:r>
                        <a:rPr lang="en-US" sz="1600" b="0" dirty="0">
                          <a:effectLst/>
                        </a:rPr>
                        <a:t>Testing is much easier as compared to logical programming.  </a:t>
                      </a:r>
                    </a:p>
                  </a:txBody>
                  <a:tcPr marL="62162" marR="62162" marT="87027" marB="87027" anchor="ctr">
                    <a:lnL>
                      <a:noFill/>
                    </a:lnL>
                    <a:lnR>
                      <a:noFill/>
                    </a:lnR>
                    <a:lnT>
                      <a:noFill/>
                    </a:lnT>
                    <a:lnB>
                      <a:noFill/>
                    </a:lnB>
                    <a:solidFill>
                      <a:srgbClr val="FFFFFF"/>
                    </a:solidFill>
                  </a:tcPr>
                </a:tc>
                <a:tc>
                  <a:txBody>
                    <a:bodyPr/>
                    <a:lstStyle/>
                    <a:p>
                      <a:pPr algn="l" fontAlgn="base"/>
                      <a:r>
                        <a:rPr lang="en-US" sz="1600" b="0" dirty="0">
                          <a:effectLst/>
                        </a:rPr>
                        <a:t>Testing is comparatively more difficult as compared to functional programming.  </a:t>
                      </a:r>
                    </a:p>
                  </a:txBody>
                  <a:tcPr marL="62162" marR="62162" marT="87027" marB="87027" anchor="ctr">
                    <a:lnL>
                      <a:noFill/>
                    </a:lnL>
                    <a:lnR>
                      <a:noFill/>
                    </a:lnR>
                    <a:lnT>
                      <a:noFill/>
                    </a:lnT>
                    <a:lnB>
                      <a:noFill/>
                    </a:lnB>
                    <a:solidFill>
                      <a:srgbClr val="FFFFFF"/>
                    </a:solidFill>
                  </a:tcPr>
                </a:tc>
                <a:extLst>
                  <a:ext uri="{0D108BD9-81ED-4DB2-BD59-A6C34878D82A}">
                    <a16:rowId xmlns:a16="http://schemas.microsoft.com/office/drawing/2014/main" val="915603867"/>
                  </a:ext>
                </a:extLst>
              </a:tr>
            </a:tbl>
          </a:graphicData>
        </a:graphic>
      </p:graphicFrame>
    </p:spTree>
    <p:extLst>
      <p:ext uri="{BB962C8B-B14F-4D97-AF65-F5344CB8AC3E}">
        <p14:creationId xmlns:p14="http://schemas.microsoft.com/office/powerpoint/2010/main" val="999512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0BE8-5039-6FC0-3B93-AF1C757384AC}"/>
              </a:ext>
            </a:extLst>
          </p:cNvPr>
          <p:cNvSpPr>
            <a:spLocks noGrp="1"/>
          </p:cNvSpPr>
          <p:nvPr>
            <p:ph type="title"/>
          </p:nvPr>
        </p:nvSpPr>
        <p:spPr>
          <a:xfrm>
            <a:off x="1097280" y="257727"/>
            <a:ext cx="10058400" cy="1450757"/>
          </a:xfrm>
        </p:spPr>
        <p:txBody>
          <a:bodyPr/>
          <a:lstStyle/>
          <a:p>
            <a:r>
              <a:rPr lang="en-US" dirty="0"/>
              <a:t>What Is a Flow Chart?</a:t>
            </a:r>
            <a:endParaRPr lang="en-IN" dirty="0"/>
          </a:p>
        </p:txBody>
      </p:sp>
      <p:sp>
        <p:nvSpPr>
          <p:cNvPr id="3" name="Content Placeholder 2">
            <a:extLst>
              <a:ext uri="{FF2B5EF4-FFF2-40B4-BE49-F238E27FC236}">
                <a16:creationId xmlns:a16="http://schemas.microsoft.com/office/drawing/2014/main" id="{96163382-DD0E-A19B-2B4A-E842C62D439B}"/>
              </a:ext>
            </a:extLst>
          </p:cNvPr>
          <p:cNvSpPr>
            <a:spLocks noGrp="1"/>
          </p:cNvSpPr>
          <p:nvPr>
            <p:ph idx="1"/>
          </p:nvPr>
        </p:nvSpPr>
        <p:spPr>
          <a:xfrm>
            <a:off x="838200" y="1737360"/>
            <a:ext cx="10515600" cy="4272836"/>
          </a:xfrm>
        </p:spPr>
        <p:txBody>
          <a:bodyPr/>
          <a:lstStyle/>
          <a:p>
            <a:r>
              <a:rPr lang="en-US" dirty="0"/>
              <a:t>Flow charts tend to consist of four main symbols, linked with arrows that show the direction of flow:</a:t>
            </a:r>
          </a:p>
          <a:p>
            <a:pPr lvl="1"/>
            <a:r>
              <a:rPr lang="en-US" b="1" i="0" dirty="0">
                <a:solidFill>
                  <a:srgbClr val="333333"/>
                </a:solidFill>
                <a:effectLst/>
                <a:latin typeface="ProximaNova-b7"/>
              </a:rPr>
              <a:t>Elongated circles, which signify the start or end of a process.</a:t>
            </a:r>
          </a:p>
          <a:p>
            <a:pPr lvl="1"/>
            <a:endParaRPr lang="en-IN" dirty="0"/>
          </a:p>
          <a:p>
            <a:pPr lvl="1"/>
            <a:endParaRPr lang="en-IN" dirty="0"/>
          </a:p>
          <a:p>
            <a:pPr lvl="1"/>
            <a:endParaRPr lang="en-IN" dirty="0"/>
          </a:p>
          <a:p>
            <a:pPr lvl="1"/>
            <a:endParaRPr lang="en-IN" dirty="0"/>
          </a:p>
          <a:p>
            <a:pPr lvl="1"/>
            <a:r>
              <a:rPr lang="en-US" b="1" i="0" dirty="0">
                <a:solidFill>
                  <a:srgbClr val="333333"/>
                </a:solidFill>
                <a:effectLst/>
                <a:latin typeface="ProximaNova-b7"/>
              </a:rPr>
              <a:t>Rectangles, which show instructions or actions.</a:t>
            </a:r>
          </a:p>
          <a:p>
            <a:pPr lvl="1"/>
            <a:endParaRPr lang="en-IN" dirty="0"/>
          </a:p>
        </p:txBody>
      </p:sp>
      <p:pic>
        <p:nvPicPr>
          <p:cNvPr id="6153" name="Picture 9">
            <a:extLst>
              <a:ext uri="{FF2B5EF4-FFF2-40B4-BE49-F238E27FC236}">
                <a16:creationId xmlns:a16="http://schemas.microsoft.com/office/drawing/2014/main" id="{ED596471-E0E9-00EB-960C-1E0B971F4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397" y="2559328"/>
            <a:ext cx="19050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6155" name="Picture 11">
            <a:extLst>
              <a:ext uri="{FF2B5EF4-FFF2-40B4-BE49-F238E27FC236}">
                <a16:creationId xmlns:a16="http://schemas.microsoft.com/office/drawing/2014/main" id="{465C2FAA-2C6B-391C-D86F-5F825BB00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0481" y="4230852"/>
            <a:ext cx="190500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13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C7F1DD5-CB2D-939E-6489-2B378DDFF7A9}"/>
              </a:ext>
            </a:extLst>
          </p:cNvPr>
          <p:cNvSpPr txBox="1">
            <a:spLocks/>
          </p:cNvSpPr>
          <p:nvPr/>
        </p:nvSpPr>
        <p:spPr>
          <a:xfrm>
            <a:off x="838200" y="520861"/>
            <a:ext cx="10515600" cy="565610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Diamonds, which highlight where you must make a decision.</a:t>
            </a:r>
          </a:p>
          <a:p>
            <a:endParaRPr lang="en-US"/>
          </a:p>
          <a:p>
            <a:endParaRPr lang="en-US"/>
          </a:p>
          <a:p>
            <a:endParaRPr lang="en-US"/>
          </a:p>
          <a:p>
            <a:endParaRPr lang="en-US"/>
          </a:p>
          <a:p>
            <a:endParaRPr lang="en-US"/>
          </a:p>
          <a:p>
            <a:r>
              <a:rPr lang="en-US"/>
              <a:t>Parallelograms, which show input and output. This can include materials, services or people.</a:t>
            </a:r>
          </a:p>
          <a:p>
            <a:endParaRPr lang="en-IN" dirty="0"/>
          </a:p>
        </p:txBody>
      </p:sp>
      <p:pic>
        <p:nvPicPr>
          <p:cNvPr id="3" name="Picture 2">
            <a:extLst>
              <a:ext uri="{FF2B5EF4-FFF2-40B4-BE49-F238E27FC236}">
                <a16:creationId xmlns:a16="http://schemas.microsoft.com/office/drawing/2014/main" id="{65B563C7-66CD-3BDD-8577-366C59299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178" y="520861"/>
            <a:ext cx="33337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C2F5998-8DEC-8DA7-9ABC-B2060631F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428" y="3753038"/>
            <a:ext cx="28575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42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roblem , Problem Solving, Algorithm &amp; Flow Charts –Part 1 ...">
            <a:extLst>
              <a:ext uri="{FF2B5EF4-FFF2-40B4-BE49-F238E27FC236}">
                <a16:creationId xmlns:a16="http://schemas.microsoft.com/office/drawing/2014/main" id="{15F21183-4507-65D7-2AF8-BF3B12DC3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73" y="367897"/>
            <a:ext cx="6808748" cy="510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500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lowchart - Wikipedia">
            <a:extLst>
              <a:ext uri="{FF2B5EF4-FFF2-40B4-BE49-F238E27FC236}">
                <a16:creationId xmlns:a16="http://schemas.microsoft.com/office/drawing/2014/main" id="{267DBB4E-55AD-AB18-5E19-F1D7A6A64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7106" y="420201"/>
            <a:ext cx="4290482" cy="585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908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F4CB-9D22-72E2-B50F-F15BC0489E2A}"/>
              </a:ext>
            </a:extLst>
          </p:cNvPr>
          <p:cNvSpPr>
            <a:spLocks noGrp="1"/>
          </p:cNvSpPr>
          <p:nvPr>
            <p:ph type="title"/>
          </p:nvPr>
        </p:nvSpPr>
        <p:spPr/>
        <p:txBody>
          <a:bodyPr/>
          <a:lstStyle/>
          <a:p>
            <a:r>
              <a:rPr lang="en-IN" dirty="0"/>
              <a:t>Problem Solving and Algorithms</a:t>
            </a:r>
          </a:p>
        </p:txBody>
      </p:sp>
      <p:sp>
        <p:nvSpPr>
          <p:cNvPr id="3" name="Content Placeholder 2">
            <a:extLst>
              <a:ext uri="{FF2B5EF4-FFF2-40B4-BE49-F238E27FC236}">
                <a16:creationId xmlns:a16="http://schemas.microsoft.com/office/drawing/2014/main" id="{3C2CF0ED-FF61-8BA8-57FA-79295B7E206C}"/>
              </a:ext>
            </a:extLst>
          </p:cNvPr>
          <p:cNvSpPr>
            <a:spLocks noGrp="1"/>
          </p:cNvSpPr>
          <p:nvPr>
            <p:ph idx="1"/>
          </p:nvPr>
        </p:nvSpPr>
        <p:spPr>
          <a:xfrm>
            <a:off x="838200" y="1723549"/>
            <a:ext cx="10515600" cy="4351338"/>
          </a:xfrm>
        </p:spPr>
        <p:txBody>
          <a:bodyPr>
            <a:normAutofit/>
          </a:bodyPr>
          <a:lstStyle/>
          <a:p>
            <a:r>
              <a:rPr lang="en-US" dirty="0"/>
              <a:t>Steps involved in algorithm development </a:t>
            </a:r>
          </a:p>
          <a:p>
            <a:r>
              <a:rPr lang="en-US" dirty="0"/>
              <a:t>Step 1: Obtain a description of the problem.</a:t>
            </a:r>
          </a:p>
          <a:p>
            <a:r>
              <a:rPr lang="en-IN" dirty="0"/>
              <a:t>Step2. Identification of input</a:t>
            </a:r>
          </a:p>
          <a:p>
            <a:r>
              <a:rPr lang="en-IN" dirty="0"/>
              <a:t>Step3: Identification of output</a:t>
            </a:r>
          </a:p>
          <a:p>
            <a:r>
              <a:rPr lang="en-US" dirty="0"/>
              <a:t>Step4 : Identification the processing operation</a:t>
            </a:r>
            <a:endParaRPr lang="en-IN" dirty="0"/>
          </a:p>
          <a:p>
            <a:r>
              <a:rPr lang="en-IN" dirty="0"/>
              <a:t>Step5 : Processing Definiteness</a:t>
            </a:r>
          </a:p>
          <a:p>
            <a:r>
              <a:rPr lang="en-IN" dirty="0"/>
              <a:t>Step6 : Processing </a:t>
            </a:r>
            <a:r>
              <a:rPr lang="en-IN" dirty="0" err="1"/>
              <a:t>Finitenes</a:t>
            </a:r>
            <a:endParaRPr lang="en-IN" dirty="0"/>
          </a:p>
          <a:p>
            <a:r>
              <a:rPr lang="en-IN" dirty="0"/>
              <a:t>Step7 : Possessing Effectiveness</a:t>
            </a:r>
            <a:endParaRPr lang="en-US" dirty="0"/>
          </a:p>
          <a:p>
            <a:pPr lvl="1"/>
            <a:endParaRPr lang="en-IN" dirty="0"/>
          </a:p>
        </p:txBody>
      </p:sp>
      <p:sp>
        <p:nvSpPr>
          <p:cNvPr id="5" name="TextBox 4">
            <a:extLst>
              <a:ext uri="{FF2B5EF4-FFF2-40B4-BE49-F238E27FC236}">
                <a16:creationId xmlns:a16="http://schemas.microsoft.com/office/drawing/2014/main" id="{7D6DD46C-A89C-2315-8475-DAB3E53C597F}"/>
              </a:ext>
            </a:extLst>
          </p:cNvPr>
          <p:cNvSpPr txBox="1"/>
          <p:nvPr/>
        </p:nvSpPr>
        <p:spPr>
          <a:xfrm>
            <a:off x="3020992" y="6488668"/>
            <a:ext cx="8967487" cy="369332"/>
          </a:xfrm>
          <a:prstGeom prst="rect">
            <a:avLst/>
          </a:prstGeom>
          <a:noFill/>
        </p:spPr>
        <p:txBody>
          <a:bodyPr wrap="square">
            <a:spAutoFit/>
          </a:bodyPr>
          <a:lstStyle/>
          <a:p>
            <a:r>
              <a:rPr lang="en-IN" dirty="0"/>
              <a:t>https://www.mcemotihari.ac.in/wp-content/uploads/2019/11/file_5dc2a6c80c260.pdf</a:t>
            </a:r>
          </a:p>
        </p:txBody>
      </p:sp>
    </p:spTree>
    <p:extLst>
      <p:ext uri="{BB962C8B-B14F-4D97-AF65-F5344CB8AC3E}">
        <p14:creationId xmlns:p14="http://schemas.microsoft.com/office/powerpoint/2010/main" val="30581367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8927-9B4F-3A16-DB2D-43799E5E680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CA4C996-81D9-DD21-7AA8-AE2F498DD9EA}"/>
              </a:ext>
            </a:extLst>
          </p:cNvPr>
          <p:cNvSpPr>
            <a:spLocks noGrp="1"/>
          </p:cNvSpPr>
          <p:nvPr>
            <p:ph idx="1"/>
          </p:nvPr>
        </p:nvSpPr>
        <p:spPr/>
        <p:txBody>
          <a:bodyPr>
            <a:normAutofit/>
          </a:bodyPr>
          <a:lstStyle/>
          <a:p>
            <a:r>
              <a:rPr lang="en-US" dirty="0"/>
              <a:t>Suppose we want to find the average of three numbers, the algorithm is as follows</a:t>
            </a:r>
          </a:p>
          <a:p>
            <a:pPr lvl="1"/>
            <a:r>
              <a:rPr lang="en-US" dirty="0"/>
              <a:t>Step 1 Read the numbers a, b, c</a:t>
            </a:r>
          </a:p>
          <a:p>
            <a:pPr lvl="1"/>
            <a:r>
              <a:rPr lang="en-US" dirty="0"/>
              <a:t>Step 2 Compute the sum of a, b and c</a:t>
            </a:r>
          </a:p>
          <a:p>
            <a:pPr lvl="1"/>
            <a:r>
              <a:rPr lang="en-US" dirty="0"/>
              <a:t>Step 3 Divide the sum by 3</a:t>
            </a:r>
          </a:p>
          <a:p>
            <a:pPr lvl="1"/>
            <a:r>
              <a:rPr lang="en-US" dirty="0"/>
              <a:t>Step 4 Store the result in variable d</a:t>
            </a:r>
          </a:p>
          <a:p>
            <a:pPr lvl="1"/>
            <a:r>
              <a:rPr lang="en-US" dirty="0"/>
              <a:t>Step 5 Print the value of d</a:t>
            </a:r>
          </a:p>
          <a:p>
            <a:pPr lvl="1"/>
            <a:r>
              <a:rPr lang="en-US" dirty="0"/>
              <a:t>Step 6 End of the program</a:t>
            </a:r>
            <a:endParaRPr lang="en-IN" dirty="0"/>
          </a:p>
        </p:txBody>
      </p:sp>
    </p:spTree>
    <p:extLst>
      <p:ext uri="{BB962C8B-B14F-4D97-AF65-F5344CB8AC3E}">
        <p14:creationId xmlns:p14="http://schemas.microsoft.com/office/powerpoint/2010/main" val="3758587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4FBB-8B15-8D5A-F2C6-F5EF4AAB7F5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61E512F-36EA-5C92-C832-510E5FD45060}"/>
              </a:ext>
            </a:extLst>
          </p:cNvPr>
          <p:cNvSpPr>
            <a:spLocks noGrp="1"/>
          </p:cNvSpPr>
          <p:nvPr>
            <p:ph idx="1"/>
          </p:nvPr>
        </p:nvSpPr>
        <p:spPr/>
        <p:txBody>
          <a:bodyPr/>
          <a:lstStyle/>
          <a:p>
            <a:r>
              <a:rPr lang="en-US" dirty="0"/>
              <a:t>Write an algorithm to calculate the simple interest using the formula. Simple interest = P*N* R/100. Where P is principle Amount, N is the number of years and R is the rate of interest.</a:t>
            </a:r>
          </a:p>
          <a:p>
            <a:pPr lvl="1"/>
            <a:r>
              <a:rPr lang="en-US" dirty="0"/>
              <a:t>Step 1: Read the three input quantities’ P, N and R.</a:t>
            </a:r>
          </a:p>
          <a:p>
            <a:pPr lvl="1"/>
            <a:r>
              <a:rPr lang="en-US" dirty="0"/>
              <a:t>Step 2 : Calculate simple interest as</a:t>
            </a:r>
          </a:p>
          <a:p>
            <a:pPr lvl="1"/>
            <a:r>
              <a:rPr lang="en-US" dirty="0"/>
              <a:t>Simple interest = P* N* R/100</a:t>
            </a:r>
          </a:p>
          <a:p>
            <a:pPr lvl="1"/>
            <a:r>
              <a:rPr lang="en-US" dirty="0"/>
              <a:t>Step 3: Print simple interest.</a:t>
            </a:r>
          </a:p>
          <a:p>
            <a:pPr lvl="1"/>
            <a:r>
              <a:rPr lang="en-US" dirty="0"/>
              <a:t>Step 4: Stop.</a:t>
            </a:r>
            <a:endParaRPr lang="en-IN" dirty="0"/>
          </a:p>
        </p:txBody>
      </p:sp>
    </p:spTree>
    <p:extLst>
      <p:ext uri="{BB962C8B-B14F-4D97-AF65-F5344CB8AC3E}">
        <p14:creationId xmlns:p14="http://schemas.microsoft.com/office/powerpoint/2010/main" val="311589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A35B-7D05-B9DB-BFB5-A63596EC6785}"/>
              </a:ext>
            </a:extLst>
          </p:cNvPr>
          <p:cNvSpPr>
            <a:spLocks noGrp="1"/>
          </p:cNvSpPr>
          <p:nvPr>
            <p:ph type="title"/>
          </p:nvPr>
        </p:nvSpPr>
        <p:spPr/>
        <p:txBody>
          <a:bodyPr/>
          <a:lstStyle/>
          <a:p>
            <a:r>
              <a:rPr lang="en-US" dirty="0"/>
              <a:t>Parts of a computer program</a:t>
            </a:r>
            <a:endParaRPr lang="en-IN" dirty="0"/>
          </a:p>
        </p:txBody>
      </p:sp>
      <p:sp>
        <p:nvSpPr>
          <p:cNvPr id="3" name="Content Placeholder 2">
            <a:extLst>
              <a:ext uri="{FF2B5EF4-FFF2-40B4-BE49-F238E27FC236}">
                <a16:creationId xmlns:a16="http://schemas.microsoft.com/office/drawing/2014/main" id="{D106E633-840D-512C-F256-B88F23CABE07}"/>
              </a:ext>
            </a:extLst>
          </p:cNvPr>
          <p:cNvSpPr>
            <a:spLocks noGrp="1"/>
          </p:cNvSpPr>
          <p:nvPr>
            <p:ph idx="1"/>
          </p:nvPr>
        </p:nvSpPr>
        <p:spPr/>
        <p:txBody>
          <a:bodyPr/>
          <a:lstStyle/>
          <a:p>
            <a:r>
              <a:rPr lang="en-US" dirty="0"/>
              <a:t>The 5 Basic Coding Concepts</a:t>
            </a:r>
          </a:p>
          <a:p>
            <a:pPr lvl="1"/>
            <a:r>
              <a:rPr lang="en-IN" dirty="0"/>
              <a:t>Variables </a:t>
            </a:r>
          </a:p>
          <a:p>
            <a:pPr lvl="1"/>
            <a:r>
              <a:rPr lang="en-IN" dirty="0"/>
              <a:t>Data Structures</a:t>
            </a:r>
          </a:p>
          <a:p>
            <a:pPr lvl="1"/>
            <a:r>
              <a:rPr lang="en-IN" dirty="0"/>
              <a:t>Control Structures</a:t>
            </a:r>
          </a:p>
          <a:p>
            <a:pPr lvl="1"/>
            <a:r>
              <a:rPr lang="en-IN" dirty="0"/>
              <a:t>Syntax</a:t>
            </a:r>
          </a:p>
          <a:p>
            <a:pPr lvl="1"/>
            <a:r>
              <a:rPr lang="en-IN" dirty="0"/>
              <a:t>Tools</a:t>
            </a:r>
          </a:p>
        </p:txBody>
      </p:sp>
      <p:sp>
        <p:nvSpPr>
          <p:cNvPr id="5" name="TextBox 4">
            <a:extLst>
              <a:ext uri="{FF2B5EF4-FFF2-40B4-BE49-F238E27FC236}">
                <a16:creationId xmlns:a16="http://schemas.microsoft.com/office/drawing/2014/main" id="{71A10308-94DD-F154-D75C-D1893E2E3870}"/>
              </a:ext>
            </a:extLst>
          </p:cNvPr>
          <p:cNvSpPr txBox="1"/>
          <p:nvPr/>
        </p:nvSpPr>
        <p:spPr>
          <a:xfrm>
            <a:off x="6994003" y="6407115"/>
            <a:ext cx="6094070" cy="369332"/>
          </a:xfrm>
          <a:prstGeom prst="rect">
            <a:avLst/>
          </a:prstGeom>
          <a:noFill/>
        </p:spPr>
        <p:txBody>
          <a:bodyPr wrap="square">
            <a:spAutoFit/>
          </a:bodyPr>
          <a:lstStyle/>
          <a:p>
            <a:r>
              <a:rPr lang="en-IN" dirty="0"/>
              <a:t>https://sphero.com/blogs/news/coding-concepts</a:t>
            </a:r>
          </a:p>
        </p:txBody>
      </p:sp>
    </p:spTree>
    <p:extLst>
      <p:ext uri="{BB962C8B-B14F-4D97-AF65-F5344CB8AC3E}">
        <p14:creationId xmlns:p14="http://schemas.microsoft.com/office/powerpoint/2010/main" val="1662126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9443-B175-316E-9CBD-5660C3CECFEF}"/>
              </a:ext>
            </a:extLst>
          </p:cNvPr>
          <p:cNvSpPr>
            <a:spLocks noGrp="1"/>
          </p:cNvSpPr>
          <p:nvPr>
            <p:ph type="title"/>
          </p:nvPr>
        </p:nvSpPr>
        <p:spPr>
          <a:xfrm>
            <a:off x="294190" y="358231"/>
            <a:ext cx="10515600" cy="1325563"/>
          </a:xfrm>
        </p:spPr>
        <p:txBody>
          <a:bodyPr/>
          <a:lstStyle/>
          <a:p>
            <a:r>
              <a:rPr lang="en-US" dirty="0"/>
              <a:t>Structure of a C Program</a:t>
            </a:r>
            <a:endParaRPr lang="en-IN" dirty="0"/>
          </a:p>
        </p:txBody>
      </p:sp>
      <p:sp>
        <p:nvSpPr>
          <p:cNvPr id="3" name="Content Placeholder 2">
            <a:extLst>
              <a:ext uri="{FF2B5EF4-FFF2-40B4-BE49-F238E27FC236}">
                <a16:creationId xmlns:a16="http://schemas.microsoft.com/office/drawing/2014/main" id="{98556B66-87F3-DB47-9131-F046A65C594A}"/>
              </a:ext>
            </a:extLst>
          </p:cNvPr>
          <p:cNvSpPr>
            <a:spLocks noGrp="1"/>
          </p:cNvSpPr>
          <p:nvPr>
            <p:ph idx="1"/>
          </p:nvPr>
        </p:nvSpPr>
        <p:spPr/>
        <p:txBody>
          <a:bodyPr>
            <a:noAutofit/>
          </a:bodyPr>
          <a:lstStyle/>
          <a:p>
            <a:r>
              <a:rPr lang="en-IN" dirty="0"/>
              <a:t>Include Header File Section</a:t>
            </a:r>
          </a:p>
          <a:p>
            <a:r>
              <a:rPr lang="en-IN" i="0" u="none" strike="noStrike" baseline="0" dirty="0"/>
              <a:t>Global Declaration</a:t>
            </a:r>
          </a:p>
          <a:p>
            <a:r>
              <a:rPr lang="en-IN" dirty="0"/>
              <a:t>Function main()</a:t>
            </a:r>
          </a:p>
          <a:p>
            <a:r>
              <a:rPr lang="en-IN" i="0" u="none" strike="noStrike" baseline="0" dirty="0"/>
              <a:t>Declaration Part</a:t>
            </a:r>
          </a:p>
          <a:p>
            <a:r>
              <a:rPr lang="en-IN" i="0" u="none" strike="noStrike" baseline="0" dirty="0"/>
              <a:t>Executable Part</a:t>
            </a:r>
            <a:endParaRPr lang="en-IN" dirty="0"/>
          </a:p>
          <a:p>
            <a:r>
              <a:rPr lang="en-IN" i="0" u="none" strike="noStrike" baseline="0" dirty="0"/>
              <a:t>Function Call</a:t>
            </a:r>
          </a:p>
          <a:p>
            <a:r>
              <a:rPr lang="en-IN" i="0" u="none" strike="noStrike" baseline="0" dirty="0"/>
              <a:t>User-defined Function</a:t>
            </a:r>
            <a:endParaRPr lang="en-IN" dirty="0"/>
          </a:p>
          <a:p>
            <a:r>
              <a:rPr lang="en-IN" i="0" u="none" strike="noStrike" baseline="0" dirty="0"/>
              <a:t>Body of the Function</a:t>
            </a:r>
          </a:p>
          <a:p>
            <a:r>
              <a:rPr lang="en-IN" i="0" u="none" strike="noStrike" baseline="0" dirty="0"/>
              <a:t>Comments:</a:t>
            </a:r>
            <a:endParaRPr lang="en-IN" dirty="0"/>
          </a:p>
        </p:txBody>
      </p:sp>
      <p:pic>
        <p:nvPicPr>
          <p:cNvPr id="5" name="Picture 4">
            <a:extLst>
              <a:ext uri="{FF2B5EF4-FFF2-40B4-BE49-F238E27FC236}">
                <a16:creationId xmlns:a16="http://schemas.microsoft.com/office/drawing/2014/main" id="{FE8D34CB-090F-BA8C-B1AE-21D4E004CFEC}"/>
              </a:ext>
            </a:extLst>
          </p:cNvPr>
          <p:cNvPicPr>
            <a:picLocks noChangeAspect="1"/>
          </p:cNvPicPr>
          <p:nvPr/>
        </p:nvPicPr>
        <p:blipFill>
          <a:blip r:embed="rId2"/>
          <a:stretch>
            <a:fillRect/>
          </a:stretch>
        </p:blipFill>
        <p:spPr>
          <a:xfrm>
            <a:off x="7014669" y="483360"/>
            <a:ext cx="4992163" cy="5609432"/>
          </a:xfrm>
          <a:prstGeom prst="rect">
            <a:avLst/>
          </a:prstGeom>
        </p:spPr>
      </p:pic>
    </p:spTree>
    <p:extLst>
      <p:ext uri="{BB962C8B-B14F-4D97-AF65-F5344CB8AC3E}">
        <p14:creationId xmlns:p14="http://schemas.microsoft.com/office/powerpoint/2010/main" val="384764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42EE-C8F8-3A99-BCAE-14AAF8459A8F}"/>
              </a:ext>
            </a:extLst>
          </p:cNvPr>
          <p:cNvSpPr>
            <a:spLocks noGrp="1"/>
          </p:cNvSpPr>
          <p:nvPr>
            <p:ph type="title"/>
          </p:nvPr>
        </p:nvSpPr>
        <p:spPr/>
        <p:txBody>
          <a:bodyPr/>
          <a:lstStyle/>
          <a:p>
            <a:r>
              <a:rPr lang="en-IN" dirty="0"/>
              <a:t>Input &amp; Output Device</a:t>
            </a:r>
          </a:p>
        </p:txBody>
      </p:sp>
      <p:sp>
        <p:nvSpPr>
          <p:cNvPr id="3" name="Content Placeholder 2">
            <a:extLst>
              <a:ext uri="{FF2B5EF4-FFF2-40B4-BE49-F238E27FC236}">
                <a16:creationId xmlns:a16="http://schemas.microsoft.com/office/drawing/2014/main" id="{55809108-481F-0E08-9FB0-AA17F068826D}"/>
              </a:ext>
            </a:extLst>
          </p:cNvPr>
          <p:cNvSpPr>
            <a:spLocks noGrp="1"/>
          </p:cNvSpPr>
          <p:nvPr>
            <p:ph idx="1"/>
          </p:nvPr>
        </p:nvSpPr>
        <p:spPr/>
        <p:txBody>
          <a:bodyPr/>
          <a:lstStyle/>
          <a:p>
            <a:r>
              <a:rPr lang="en-IN" dirty="0"/>
              <a:t>The following table categorically lists down the input and output device −</a:t>
            </a:r>
          </a:p>
          <a:p>
            <a:endParaRPr lang="en-IN" dirty="0"/>
          </a:p>
        </p:txBody>
      </p:sp>
      <p:pic>
        <p:nvPicPr>
          <p:cNvPr id="7" name="Picture 6">
            <a:extLst>
              <a:ext uri="{FF2B5EF4-FFF2-40B4-BE49-F238E27FC236}">
                <a16:creationId xmlns:a16="http://schemas.microsoft.com/office/drawing/2014/main" id="{416AEF1B-B42A-D85A-0FFF-A308BA8F2BFA}"/>
              </a:ext>
            </a:extLst>
          </p:cNvPr>
          <p:cNvPicPr>
            <a:picLocks noChangeAspect="1"/>
          </p:cNvPicPr>
          <p:nvPr/>
        </p:nvPicPr>
        <p:blipFill>
          <a:blip r:embed="rId2"/>
          <a:stretch>
            <a:fillRect/>
          </a:stretch>
        </p:blipFill>
        <p:spPr>
          <a:xfrm>
            <a:off x="1113646" y="2476450"/>
            <a:ext cx="9981073" cy="3301347"/>
          </a:xfrm>
          <a:prstGeom prst="rect">
            <a:avLst/>
          </a:prstGeom>
        </p:spPr>
      </p:pic>
    </p:spTree>
    <p:extLst>
      <p:ext uri="{BB962C8B-B14F-4D97-AF65-F5344CB8AC3E}">
        <p14:creationId xmlns:p14="http://schemas.microsoft.com/office/powerpoint/2010/main" val="8769644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7D38-17B3-32BE-FBD6-29404A3CB7B4}"/>
              </a:ext>
            </a:extLst>
          </p:cNvPr>
          <p:cNvSpPr>
            <a:spLocks noGrp="1"/>
          </p:cNvSpPr>
          <p:nvPr>
            <p:ph type="title"/>
          </p:nvPr>
        </p:nvSpPr>
        <p:spPr>
          <a:xfrm>
            <a:off x="1" y="0"/>
            <a:ext cx="1473842" cy="6573631"/>
          </a:xfrm>
        </p:spPr>
        <p:txBody>
          <a:bodyPr anchor="ctr"/>
          <a:lstStyle/>
          <a:p>
            <a:pPr algn="ctr"/>
            <a:r>
              <a:rPr lang="en-IN" b="1" i="0" dirty="0">
                <a:solidFill>
                  <a:srgbClr val="292929"/>
                </a:solidFill>
                <a:effectLst/>
                <a:latin typeface="sohne"/>
              </a:rPr>
              <a:t>C </a:t>
            </a:r>
            <a:br>
              <a:rPr lang="en-IN" b="1" i="0" dirty="0">
                <a:solidFill>
                  <a:srgbClr val="292929"/>
                </a:solidFill>
                <a:effectLst/>
                <a:latin typeface="sohne"/>
              </a:rPr>
            </a:br>
            <a:r>
              <a:rPr lang="en-IN" b="1" i="0" dirty="0">
                <a:solidFill>
                  <a:srgbClr val="292929"/>
                </a:solidFill>
                <a:effectLst/>
                <a:latin typeface="sohne"/>
              </a:rPr>
              <a:t>vs C++</a:t>
            </a:r>
            <a:endParaRPr lang="en-IN" dirty="0"/>
          </a:p>
        </p:txBody>
      </p:sp>
      <p:pic>
        <p:nvPicPr>
          <p:cNvPr id="10242" name="Picture 2" descr="C vs C++ vs Java — Battle of the Best | by Swatee Chand | Edureka | Medium">
            <a:extLst>
              <a:ext uri="{FF2B5EF4-FFF2-40B4-BE49-F238E27FC236}">
                <a16:creationId xmlns:a16="http://schemas.microsoft.com/office/drawing/2014/main" id="{0F93EDEE-B292-EBBF-17CA-E5DEBE390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796" y="0"/>
            <a:ext cx="10067116" cy="619682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B170444-237F-C552-94E0-355DEAB3C274}"/>
              </a:ext>
            </a:extLst>
          </p:cNvPr>
          <p:cNvSpPr/>
          <p:nvPr/>
        </p:nvSpPr>
        <p:spPr>
          <a:xfrm>
            <a:off x="9199664" y="0"/>
            <a:ext cx="2992335" cy="6333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598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7C63-05DC-83E4-5051-A155DC49F6D7}"/>
              </a:ext>
            </a:extLst>
          </p:cNvPr>
          <p:cNvSpPr>
            <a:spLocks noGrp="1"/>
          </p:cNvSpPr>
          <p:nvPr>
            <p:ph type="title"/>
          </p:nvPr>
        </p:nvSpPr>
        <p:spPr/>
        <p:txBody>
          <a:bodyPr/>
          <a:lstStyle/>
          <a:p>
            <a:r>
              <a:rPr lang="en-IN" dirty="0"/>
              <a:t>Software</a:t>
            </a:r>
          </a:p>
        </p:txBody>
      </p:sp>
      <p:sp>
        <p:nvSpPr>
          <p:cNvPr id="3" name="Content Placeholder 2">
            <a:extLst>
              <a:ext uri="{FF2B5EF4-FFF2-40B4-BE49-F238E27FC236}">
                <a16:creationId xmlns:a16="http://schemas.microsoft.com/office/drawing/2014/main" id="{FEF856E3-4ADC-0D08-CB2D-B6387B66A056}"/>
              </a:ext>
            </a:extLst>
          </p:cNvPr>
          <p:cNvSpPr>
            <a:spLocks noGrp="1"/>
          </p:cNvSpPr>
          <p:nvPr>
            <p:ph idx="1"/>
          </p:nvPr>
        </p:nvSpPr>
        <p:spPr/>
        <p:txBody>
          <a:bodyPr/>
          <a:lstStyle/>
          <a:p>
            <a:pPr marL="0" indent="0">
              <a:buNone/>
            </a:pPr>
            <a:r>
              <a:rPr lang="en-US" dirty="0"/>
              <a:t>The hardware components can only function when software components are added to the computer system. Software is a program that performs different commands given by a user.</a:t>
            </a:r>
          </a:p>
          <a:p>
            <a:pPr marL="0" indent="0">
              <a:buNone/>
            </a:pPr>
            <a:r>
              <a:rPr lang="en-US" dirty="0"/>
              <a:t>Software is an intangible part of hardware and controls the sequence of operations.</a:t>
            </a:r>
          </a:p>
          <a:p>
            <a:pPr marL="0" indent="0">
              <a:buNone/>
            </a:pPr>
            <a:r>
              <a:rPr lang="en-US" sz="2400" b="1" u="sng" dirty="0"/>
              <a:t>Types of Software</a:t>
            </a:r>
          </a:p>
          <a:p>
            <a:pPr marL="0" indent="0">
              <a:buNone/>
            </a:pPr>
            <a:r>
              <a:rPr lang="en-US" dirty="0"/>
              <a:t>Depending on the basic features and functionality, the software can be categorized as −</a:t>
            </a:r>
          </a:p>
          <a:p>
            <a:pPr>
              <a:buFont typeface="Wingdings" panose="05000000000000000000" pitchFamily="2" charset="2"/>
              <a:buChar char="q"/>
            </a:pPr>
            <a:r>
              <a:rPr lang="en-US" dirty="0"/>
              <a:t>Operating Systems (OS)</a:t>
            </a:r>
          </a:p>
          <a:p>
            <a:pPr>
              <a:buFont typeface="Wingdings" panose="05000000000000000000" pitchFamily="2" charset="2"/>
              <a:buChar char="q"/>
            </a:pPr>
            <a:r>
              <a:rPr lang="en-US" dirty="0"/>
              <a:t>Application Software (AS)</a:t>
            </a:r>
          </a:p>
          <a:p>
            <a:pPr>
              <a:buFont typeface="Wingdings" panose="05000000000000000000" pitchFamily="2" charset="2"/>
              <a:buChar char="q"/>
            </a:pPr>
            <a:r>
              <a:rPr lang="en-US" dirty="0"/>
              <a:t>E-accessibility Software</a:t>
            </a:r>
            <a:endParaRPr lang="en-IN" dirty="0"/>
          </a:p>
        </p:txBody>
      </p:sp>
    </p:spTree>
    <p:extLst>
      <p:ext uri="{BB962C8B-B14F-4D97-AF65-F5344CB8AC3E}">
        <p14:creationId xmlns:p14="http://schemas.microsoft.com/office/powerpoint/2010/main" val="107200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375A-02FA-CB71-FF48-FC6707F14ED8}"/>
              </a:ext>
            </a:extLst>
          </p:cNvPr>
          <p:cNvSpPr>
            <a:spLocks noGrp="1"/>
          </p:cNvSpPr>
          <p:nvPr>
            <p:ph type="title"/>
          </p:nvPr>
        </p:nvSpPr>
        <p:spPr/>
        <p:txBody>
          <a:bodyPr/>
          <a:lstStyle/>
          <a:p>
            <a:r>
              <a:rPr lang="en-IN" dirty="0"/>
              <a:t>Operating System</a:t>
            </a:r>
          </a:p>
        </p:txBody>
      </p:sp>
      <p:sp>
        <p:nvSpPr>
          <p:cNvPr id="3" name="Content Placeholder 2">
            <a:extLst>
              <a:ext uri="{FF2B5EF4-FFF2-40B4-BE49-F238E27FC236}">
                <a16:creationId xmlns:a16="http://schemas.microsoft.com/office/drawing/2014/main" id="{5F74FDA0-4172-B33A-9137-DD9C0BD1C6B1}"/>
              </a:ext>
            </a:extLst>
          </p:cNvPr>
          <p:cNvSpPr>
            <a:spLocks noGrp="1"/>
          </p:cNvSpPr>
          <p:nvPr>
            <p:ph idx="1"/>
          </p:nvPr>
        </p:nvSpPr>
        <p:spPr/>
        <p:txBody>
          <a:bodyPr/>
          <a:lstStyle/>
          <a:p>
            <a:r>
              <a:rPr lang="en-US" dirty="0"/>
              <a:t>This software helps to load the basic program automatically as soon as the computer is started.</a:t>
            </a:r>
          </a:p>
          <a:p>
            <a:r>
              <a:rPr lang="en-US" dirty="0"/>
              <a:t>Following are the major types of operating system −</a:t>
            </a:r>
          </a:p>
          <a:p>
            <a:endParaRPr lang="en-IN" dirty="0"/>
          </a:p>
        </p:txBody>
      </p:sp>
      <p:pic>
        <p:nvPicPr>
          <p:cNvPr id="5" name="Picture 4">
            <a:extLst>
              <a:ext uri="{FF2B5EF4-FFF2-40B4-BE49-F238E27FC236}">
                <a16:creationId xmlns:a16="http://schemas.microsoft.com/office/drawing/2014/main" id="{0AD023FE-4D2A-F165-1033-C7B384D7C595}"/>
              </a:ext>
            </a:extLst>
          </p:cNvPr>
          <p:cNvPicPr>
            <a:picLocks noChangeAspect="1"/>
          </p:cNvPicPr>
          <p:nvPr/>
        </p:nvPicPr>
        <p:blipFill>
          <a:blip r:embed="rId2"/>
          <a:stretch>
            <a:fillRect/>
          </a:stretch>
        </p:blipFill>
        <p:spPr>
          <a:xfrm>
            <a:off x="2051486" y="3117924"/>
            <a:ext cx="8089027" cy="2186704"/>
          </a:xfrm>
          <a:prstGeom prst="rect">
            <a:avLst/>
          </a:prstGeom>
        </p:spPr>
      </p:pic>
    </p:spTree>
    <p:extLst>
      <p:ext uri="{BB962C8B-B14F-4D97-AF65-F5344CB8AC3E}">
        <p14:creationId xmlns:p14="http://schemas.microsoft.com/office/powerpoint/2010/main" val="221019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2519-949E-0B0F-A88C-EA6B9C53ECCE}"/>
              </a:ext>
            </a:extLst>
          </p:cNvPr>
          <p:cNvSpPr>
            <a:spLocks noGrp="1"/>
          </p:cNvSpPr>
          <p:nvPr>
            <p:ph type="title"/>
          </p:nvPr>
        </p:nvSpPr>
        <p:spPr/>
        <p:txBody>
          <a:bodyPr/>
          <a:lstStyle/>
          <a:p>
            <a:r>
              <a:rPr lang="en-IN" dirty="0"/>
              <a:t>Application Software</a:t>
            </a:r>
          </a:p>
        </p:txBody>
      </p:sp>
      <p:sp>
        <p:nvSpPr>
          <p:cNvPr id="3" name="Content Placeholder 2">
            <a:extLst>
              <a:ext uri="{FF2B5EF4-FFF2-40B4-BE49-F238E27FC236}">
                <a16:creationId xmlns:a16="http://schemas.microsoft.com/office/drawing/2014/main" id="{B20CFD23-A277-F0C7-93EE-CE24ED60A1E2}"/>
              </a:ext>
            </a:extLst>
          </p:cNvPr>
          <p:cNvSpPr>
            <a:spLocks noGrp="1"/>
          </p:cNvSpPr>
          <p:nvPr>
            <p:ph idx="1"/>
          </p:nvPr>
        </p:nvSpPr>
        <p:spPr/>
        <p:txBody>
          <a:bodyPr/>
          <a:lstStyle/>
          <a:p>
            <a:r>
              <a:rPr lang="en-US" dirty="0"/>
              <a:t>The software, which can be used on an installed operating system, is known as application software. </a:t>
            </a:r>
          </a:p>
          <a:p>
            <a:r>
              <a:rPr lang="en-US" dirty="0"/>
              <a:t>Following are the significant examples of application software −</a:t>
            </a:r>
            <a:endParaRPr lang="en-IN" dirty="0"/>
          </a:p>
        </p:txBody>
      </p:sp>
      <p:pic>
        <p:nvPicPr>
          <p:cNvPr id="5" name="Picture 4">
            <a:extLst>
              <a:ext uri="{FF2B5EF4-FFF2-40B4-BE49-F238E27FC236}">
                <a16:creationId xmlns:a16="http://schemas.microsoft.com/office/drawing/2014/main" id="{18A0E852-7567-D7A2-8736-286F21DDA8D0}"/>
              </a:ext>
            </a:extLst>
          </p:cNvPr>
          <p:cNvPicPr>
            <a:picLocks noChangeAspect="1"/>
          </p:cNvPicPr>
          <p:nvPr/>
        </p:nvPicPr>
        <p:blipFill>
          <a:blip r:embed="rId2"/>
          <a:stretch>
            <a:fillRect/>
          </a:stretch>
        </p:blipFill>
        <p:spPr>
          <a:xfrm>
            <a:off x="2335963" y="3008363"/>
            <a:ext cx="7520074" cy="2273319"/>
          </a:xfrm>
          <a:prstGeom prst="rect">
            <a:avLst/>
          </a:prstGeom>
        </p:spPr>
      </p:pic>
    </p:spTree>
    <p:extLst>
      <p:ext uri="{BB962C8B-B14F-4D97-AF65-F5344CB8AC3E}">
        <p14:creationId xmlns:p14="http://schemas.microsoft.com/office/powerpoint/2010/main" val="33886667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1005</TotalTime>
  <Words>3421</Words>
  <Application>Microsoft Office PowerPoint</Application>
  <PresentationFormat>Widescreen</PresentationFormat>
  <Paragraphs>341</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Garamond</vt:lpstr>
      <vt:lpstr>ProximaNova-b7</vt:lpstr>
      <vt:lpstr>sohne</vt:lpstr>
      <vt:lpstr>Wingdings</vt:lpstr>
      <vt:lpstr>Retrospect</vt:lpstr>
      <vt:lpstr>Introduction to digital computers and Number systems</vt:lpstr>
      <vt:lpstr>Content</vt:lpstr>
      <vt:lpstr>PowerPoint Presentation</vt:lpstr>
      <vt:lpstr>Computer system</vt:lpstr>
      <vt:lpstr>Hardware</vt:lpstr>
      <vt:lpstr>Input &amp; Output Device</vt:lpstr>
      <vt:lpstr>Software</vt:lpstr>
      <vt:lpstr>Operating System</vt:lpstr>
      <vt:lpstr>Application Software</vt:lpstr>
      <vt:lpstr>E-accessibility Software</vt:lpstr>
      <vt:lpstr>Computer architecture </vt:lpstr>
      <vt:lpstr>Structure of Computer Architecture</vt:lpstr>
      <vt:lpstr>Number System</vt:lpstr>
      <vt:lpstr>Decimal Number System</vt:lpstr>
      <vt:lpstr>Binary Number System</vt:lpstr>
      <vt:lpstr>Decimal to Binary Conversion</vt:lpstr>
      <vt:lpstr>Binary to Decimal Conversion</vt:lpstr>
      <vt:lpstr>Problems</vt:lpstr>
      <vt:lpstr>Octal number system</vt:lpstr>
      <vt:lpstr>Octal to Binary number conversion</vt:lpstr>
      <vt:lpstr>Binary to Octal number conversion</vt:lpstr>
      <vt:lpstr>Hexadecimal number system</vt:lpstr>
      <vt:lpstr>Hexadecimal to Decimal number conversion</vt:lpstr>
      <vt:lpstr>PowerPoint Presentation</vt:lpstr>
      <vt:lpstr>Hexadecimal to decimal conversion</vt:lpstr>
      <vt:lpstr>Binary to Hexadecimal Conversion</vt:lpstr>
      <vt:lpstr>Hexadecimal to Binary Conversion</vt:lpstr>
      <vt:lpstr>Problems</vt:lpstr>
      <vt:lpstr>Table of number system</vt:lpstr>
      <vt:lpstr>ASCII-American Standard Code for Information Interchange</vt:lpstr>
      <vt:lpstr>ASCII representation</vt:lpstr>
      <vt:lpstr>PowerPoint Presentation</vt:lpstr>
      <vt:lpstr>ISCII - Indian Script Code for Information Interchange </vt:lpstr>
      <vt:lpstr>Supported Languages in ISCII</vt:lpstr>
      <vt:lpstr>UNICODE- universal character encoding</vt:lpstr>
      <vt:lpstr>Difference between Unicode and ASCII</vt:lpstr>
      <vt:lpstr>Difference Between Unicode and ISCII</vt:lpstr>
      <vt:lpstr>Introduction to Programming</vt:lpstr>
      <vt:lpstr>Machine language</vt:lpstr>
      <vt:lpstr>Assembly language</vt:lpstr>
      <vt:lpstr>History</vt:lpstr>
      <vt:lpstr>C Features</vt:lpstr>
      <vt:lpstr>Why C programming?</vt:lpstr>
      <vt:lpstr>Why C programming?</vt:lpstr>
      <vt:lpstr>Where C is used</vt:lpstr>
      <vt:lpstr>Applications written in C/C++</vt:lpstr>
      <vt:lpstr>Compiler and Assembler</vt:lpstr>
      <vt:lpstr>PowerPoint Presentation</vt:lpstr>
      <vt:lpstr>Types of programming</vt:lpstr>
      <vt:lpstr>Difference Between Functional and Logical Programming</vt:lpstr>
      <vt:lpstr>What Is a Flow Chart?</vt:lpstr>
      <vt:lpstr>PowerPoint Presentation</vt:lpstr>
      <vt:lpstr>PowerPoint Presentation</vt:lpstr>
      <vt:lpstr>PowerPoint Presentation</vt:lpstr>
      <vt:lpstr>Problem Solving and Algorithms</vt:lpstr>
      <vt:lpstr>Example</vt:lpstr>
      <vt:lpstr>Example</vt:lpstr>
      <vt:lpstr>Parts of a computer program</vt:lpstr>
      <vt:lpstr>Structure of a C Program</vt:lpstr>
      <vt:lpstr>C  vs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Reena Chandel</dc:creator>
  <cp:lastModifiedBy>Bhawani Shankar Sahu</cp:lastModifiedBy>
  <cp:revision>26</cp:revision>
  <dcterms:created xsi:type="dcterms:W3CDTF">2022-10-28T05:19:27Z</dcterms:created>
  <dcterms:modified xsi:type="dcterms:W3CDTF">2022-10-31T12:27:45Z</dcterms:modified>
</cp:coreProperties>
</file>