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73" r:id="rId4"/>
    <p:sldId id="274" r:id="rId5"/>
    <p:sldId id="282" r:id="rId6"/>
    <p:sldId id="275" r:id="rId7"/>
    <p:sldId id="276" r:id="rId8"/>
    <p:sldId id="277" r:id="rId9"/>
    <p:sldId id="278" r:id="rId10"/>
    <p:sldId id="279" r:id="rId11"/>
    <p:sldId id="280" r:id="rId12"/>
    <p:sldId id="281" r:id="rId13"/>
    <p:sldId id="283" r:id="rId14"/>
    <p:sldId id="284" r:id="rId15"/>
    <p:sldId id="285" r:id="rId16"/>
    <p:sldId id="286" r:id="rId17"/>
    <p:sldId id="287" r:id="rId18"/>
    <p:sldId id="289" r:id="rId19"/>
    <p:sldId id="288" r:id="rId20"/>
    <p:sldId id="290" r:id="rId21"/>
    <p:sldId id="291" r:id="rId22"/>
    <p:sldId id="292" r:id="rId23"/>
    <p:sldId id="32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A7008-FD33-414C-A280-78630A743E89}" v="53" dt="2022-11-09T11:08:16.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wani Shankar Sahu" userId="e5f9bc2e-d4bb-415b-bd8a-e25372d6a074" providerId="ADAL" clId="{79EA7008-FD33-414C-A280-78630A743E89}"/>
    <pc:docChg chg="undo custSel addSld delSld modSld sldOrd">
      <pc:chgData name="Bhawani Shankar Sahu" userId="e5f9bc2e-d4bb-415b-bd8a-e25372d6a074" providerId="ADAL" clId="{79EA7008-FD33-414C-A280-78630A743E89}" dt="2022-11-09T11:09:59.914" v="593" actId="47"/>
      <pc:docMkLst>
        <pc:docMk/>
      </pc:docMkLst>
      <pc:sldChg chg="modSp mod">
        <pc:chgData name="Bhawani Shankar Sahu" userId="e5f9bc2e-d4bb-415b-bd8a-e25372d6a074" providerId="ADAL" clId="{79EA7008-FD33-414C-A280-78630A743E89}" dt="2022-11-03T08:45:03.550" v="329" actId="20577"/>
        <pc:sldMkLst>
          <pc:docMk/>
          <pc:sldMk cId="1831676524" sldId="274"/>
        </pc:sldMkLst>
        <pc:spChg chg="mod">
          <ac:chgData name="Bhawani Shankar Sahu" userId="e5f9bc2e-d4bb-415b-bd8a-e25372d6a074" providerId="ADAL" clId="{79EA7008-FD33-414C-A280-78630A743E89}" dt="2022-11-03T08:45:03.550" v="329" actId="20577"/>
          <ac:spMkLst>
            <pc:docMk/>
            <pc:sldMk cId="1831676524" sldId="274"/>
            <ac:spMk id="3" creationId="{DB519265-FCAD-1749-B6F1-221A934C32BD}"/>
          </ac:spMkLst>
        </pc:spChg>
      </pc:sldChg>
      <pc:sldChg chg="modSp new mod ord">
        <pc:chgData name="Bhawani Shankar Sahu" userId="e5f9bc2e-d4bb-415b-bd8a-e25372d6a074" providerId="ADAL" clId="{79EA7008-FD33-414C-A280-78630A743E89}" dt="2022-11-02T18:49:32.202" v="14" actId="20577"/>
        <pc:sldMkLst>
          <pc:docMk/>
          <pc:sldMk cId="308096361" sldId="278"/>
        </pc:sldMkLst>
        <pc:spChg chg="mod">
          <ac:chgData name="Bhawani Shankar Sahu" userId="e5f9bc2e-d4bb-415b-bd8a-e25372d6a074" providerId="ADAL" clId="{79EA7008-FD33-414C-A280-78630A743E89}" dt="2022-11-02T18:49:23.862" v="10" actId="20577"/>
          <ac:spMkLst>
            <pc:docMk/>
            <pc:sldMk cId="308096361" sldId="278"/>
            <ac:spMk id="2" creationId="{A0CC87F8-F90C-C71B-7BCA-BDCF230E13AF}"/>
          </ac:spMkLst>
        </pc:spChg>
        <pc:spChg chg="mod">
          <ac:chgData name="Bhawani Shankar Sahu" userId="e5f9bc2e-d4bb-415b-bd8a-e25372d6a074" providerId="ADAL" clId="{79EA7008-FD33-414C-A280-78630A743E89}" dt="2022-11-02T18:49:32.202" v="14" actId="20577"/>
          <ac:spMkLst>
            <pc:docMk/>
            <pc:sldMk cId="308096361" sldId="278"/>
            <ac:spMk id="3" creationId="{FB9288DB-22C9-FF21-1D5E-9E1B20F0AA96}"/>
          </ac:spMkLst>
        </pc:spChg>
      </pc:sldChg>
      <pc:sldChg chg="modSp new mod">
        <pc:chgData name="Bhawani Shankar Sahu" userId="e5f9bc2e-d4bb-415b-bd8a-e25372d6a074" providerId="ADAL" clId="{79EA7008-FD33-414C-A280-78630A743E89}" dt="2022-11-02T18:50:02.362" v="22" actId="113"/>
        <pc:sldMkLst>
          <pc:docMk/>
          <pc:sldMk cId="3731757739" sldId="279"/>
        </pc:sldMkLst>
        <pc:spChg chg="mod">
          <ac:chgData name="Bhawani Shankar Sahu" userId="e5f9bc2e-d4bb-415b-bd8a-e25372d6a074" providerId="ADAL" clId="{79EA7008-FD33-414C-A280-78630A743E89}" dt="2022-11-02T18:49:49.225" v="21" actId="20577"/>
          <ac:spMkLst>
            <pc:docMk/>
            <pc:sldMk cId="3731757739" sldId="279"/>
            <ac:spMk id="2" creationId="{35F50C53-8F8C-CE3E-5AF0-1F632985D7F0}"/>
          </ac:spMkLst>
        </pc:spChg>
        <pc:spChg chg="mod">
          <ac:chgData name="Bhawani Shankar Sahu" userId="e5f9bc2e-d4bb-415b-bd8a-e25372d6a074" providerId="ADAL" clId="{79EA7008-FD33-414C-A280-78630A743E89}" dt="2022-11-02T18:50:02.362" v="22" actId="113"/>
          <ac:spMkLst>
            <pc:docMk/>
            <pc:sldMk cId="3731757739" sldId="279"/>
            <ac:spMk id="3" creationId="{9EC98296-5CD0-2D4B-5628-414FDDA2EFDF}"/>
          </ac:spMkLst>
        </pc:spChg>
      </pc:sldChg>
      <pc:sldChg chg="addSp delSp modSp new mod">
        <pc:chgData name="Bhawani Shankar Sahu" userId="e5f9bc2e-d4bb-415b-bd8a-e25372d6a074" providerId="ADAL" clId="{79EA7008-FD33-414C-A280-78630A743E89}" dt="2022-11-03T02:20:52.504" v="104" actId="20577"/>
        <pc:sldMkLst>
          <pc:docMk/>
          <pc:sldMk cId="3699425137" sldId="280"/>
        </pc:sldMkLst>
        <pc:spChg chg="mod">
          <ac:chgData name="Bhawani Shankar Sahu" userId="e5f9bc2e-d4bb-415b-bd8a-e25372d6a074" providerId="ADAL" clId="{79EA7008-FD33-414C-A280-78630A743E89}" dt="2022-11-02T19:24:05.941" v="34" actId="20577"/>
          <ac:spMkLst>
            <pc:docMk/>
            <pc:sldMk cId="3699425137" sldId="280"/>
            <ac:spMk id="2" creationId="{2C0DF2C4-2EF9-679F-85A9-97DC9B36309D}"/>
          </ac:spMkLst>
        </pc:spChg>
        <pc:spChg chg="del">
          <ac:chgData name="Bhawani Shankar Sahu" userId="e5f9bc2e-d4bb-415b-bd8a-e25372d6a074" providerId="ADAL" clId="{79EA7008-FD33-414C-A280-78630A743E89}" dt="2022-11-02T19:22:58.196" v="24" actId="22"/>
          <ac:spMkLst>
            <pc:docMk/>
            <pc:sldMk cId="3699425137" sldId="280"/>
            <ac:spMk id="3" creationId="{439C2B45-B4C9-3E5E-CC00-42A454387DAC}"/>
          </ac:spMkLst>
        </pc:spChg>
        <pc:spChg chg="add mod">
          <ac:chgData name="Bhawani Shankar Sahu" userId="e5f9bc2e-d4bb-415b-bd8a-e25372d6a074" providerId="ADAL" clId="{79EA7008-FD33-414C-A280-78630A743E89}" dt="2022-11-03T02:20:52.504" v="104" actId="20577"/>
          <ac:spMkLst>
            <pc:docMk/>
            <pc:sldMk cId="3699425137" sldId="280"/>
            <ac:spMk id="3" creationId="{F9D178DE-6EB1-CBF8-1478-0AAC7B9861B7}"/>
          </ac:spMkLst>
        </pc:spChg>
        <pc:picChg chg="add mod ord">
          <ac:chgData name="Bhawani Shankar Sahu" userId="e5f9bc2e-d4bb-415b-bd8a-e25372d6a074" providerId="ADAL" clId="{79EA7008-FD33-414C-A280-78630A743E89}" dt="2022-11-02T19:23:01.213" v="25" actId="1076"/>
          <ac:picMkLst>
            <pc:docMk/>
            <pc:sldMk cId="3699425137" sldId="280"/>
            <ac:picMk id="5" creationId="{88176FA9-3C70-CEEB-9056-7D4B296EDB04}"/>
          </ac:picMkLst>
        </pc:picChg>
        <pc:picChg chg="add mod">
          <ac:chgData name="Bhawani Shankar Sahu" userId="e5f9bc2e-d4bb-415b-bd8a-e25372d6a074" providerId="ADAL" clId="{79EA7008-FD33-414C-A280-78630A743E89}" dt="2022-11-02T19:23:20.646" v="27" actId="1076"/>
          <ac:picMkLst>
            <pc:docMk/>
            <pc:sldMk cId="3699425137" sldId="280"/>
            <ac:picMk id="7" creationId="{EC677FFA-6741-8B65-D263-9D2CF0AB1DB5}"/>
          </ac:picMkLst>
        </pc:picChg>
        <pc:picChg chg="add mod">
          <ac:chgData name="Bhawani Shankar Sahu" userId="e5f9bc2e-d4bb-415b-bd8a-e25372d6a074" providerId="ADAL" clId="{79EA7008-FD33-414C-A280-78630A743E89}" dt="2022-11-03T02:20:28.493" v="98" actId="1076"/>
          <ac:picMkLst>
            <pc:docMk/>
            <pc:sldMk cId="3699425137" sldId="280"/>
            <ac:picMk id="9" creationId="{ED513CC6-3EBC-D8A3-0465-1AD293227FA9}"/>
          </ac:picMkLst>
        </pc:picChg>
      </pc:sldChg>
      <pc:sldChg chg="addSp delSp modSp new mod setBg">
        <pc:chgData name="Bhawani Shankar Sahu" userId="e5f9bc2e-d4bb-415b-bd8a-e25372d6a074" providerId="ADAL" clId="{79EA7008-FD33-414C-A280-78630A743E89}" dt="2022-11-03T02:37:03.765" v="145" actId="113"/>
        <pc:sldMkLst>
          <pc:docMk/>
          <pc:sldMk cId="3454016879" sldId="281"/>
        </pc:sldMkLst>
        <pc:spChg chg="mod">
          <ac:chgData name="Bhawani Shankar Sahu" userId="e5f9bc2e-d4bb-415b-bd8a-e25372d6a074" providerId="ADAL" clId="{79EA7008-FD33-414C-A280-78630A743E89}" dt="2022-11-03T02:34:30.719" v="118" actId="20577"/>
          <ac:spMkLst>
            <pc:docMk/>
            <pc:sldMk cId="3454016879" sldId="281"/>
            <ac:spMk id="2" creationId="{5675E411-0FB7-D808-C027-EED911CD989E}"/>
          </ac:spMkLst>
        </pc:spChg>
        <pc:spChg chg="mod">
          <ac:chgData name="Bhawani Shankar Sahu" userId="e5f9bc2e-d4bb-415b-bd8a-e25372d6a074" providerId="ADAL" clId="{79EA7008-FD33-414C-A280-78630A743E89}" dt="2022-11-03T02:37:03.765" v="145" actId="113"/>
          <ac:spMkLst>
            <pc:docMk/>
            <pc:sldMk cId="3454016879" sldId="281"/>
            <ac:spMk id="3" creationId="{ABB5ACBE-B61F-05BE-E80C-75358392DA8C}"/>
          </ac:spMkLst>
        </pc:spChg>
        <pc:spChg chg="add del">
          <ac:chgData name="Bhawani Shankar Sahu" userId="e5f9bc2e-d4bb-415b-bd8a-e25372d6a074" providerId="ADAL" clId="{79EA7008-FD33-414C-A280-78630A743E89}" dt="2022-11-03T02:36:27.487" v="131"/>
          <ac:spMkLst>
            <pc:docMk/>
            <pc:sldMk cId="3454016879" sldId="281"/>
            <ac:spMk id="4" creationId="{8E7EEC31-CEB9-8DEA-2B60-B7005D9E07D5}"/>
          </ac:spMkLst>
        </pc:spChg>
        <pc:picChg chg="add mod">
          <ac:chgData name="Bhawani Shankar Sahu" userId="e5f9bc2e-d4bb-415b-bd8a-e25372d6a074" providerId="ADAL" clId="{79EA7008-FD33-414C-A280-78630A743E89}" dt="2022-11-03T02:35:15.013" v="128" actId="1076"/>
          <ac:picMkLst>
            <pc:docMk/>
            <pc:sldMk cId="3454016879" sldId="281"/>
            <ac:picMk id="2050" creationId="{C1EB00E2-EADF-8A28-17C7-18306C17FFDE}"/>
          </ac:picMkLst>
        </pc:picChg>
      </pc:sldChg>
      <pc:sldChg chg="addSp delSp modSp new mod ord">
        <pc:chgData name="Bhawani Shankar Sahu" userId="e5f9bc2e-d4bb-415b-bd8a-e25372d6a074" providerId="ADAL" clId="{79EA7008-FD33-414C-A280-78630A743E89}" dt="2022-11-03T02:15:13.679" v="92" actId="1076"/>
        <pc:sldMkLst>
          <pc:docMk/>
          <pc:sldMk cId="1815854687" sldId="282"/>
        </pc:sldMkLst>
        <pc:spChg chg="mod">
          <ac:chgData name="Bhawani Shankar Sahu" userId="e5f9bc2e-d4bb-415b-bd8a-e25372d6a074" providerId="ADAL" clId="{79EA7008-FD33-414C-A280-78630A743E89}" dt="2022-11-03T02:15:01.657" v="90" actId="20577"/>
          <ac:spMkLst>
            <pc:docMk/>
            <pc:sldMk cId="1815854687" sldId="282"/>
            <ac:spMk id="2" creationId="{887126A2-D4D8-3BB0-62C3-EE8D39644B10}"/>
          </ac:spMkLst>
        </pc:spChg>
        <pc:spChg chg="mod">
          <ac:chgData name="Bhawani Shankar Sahu" userId="e5f9bc2e-d4bb-415b-bd8a-e25372d6a074" providerId="ADAL" clId="{79EA7008-FD33-414C-A280-78630A743E89}" dt="2022-11-03T02:13:42.525" v="46" actId="1076"/>
          <ac:spMkLst>
            <pc:docMk/>
            <pc:sldMk cId="1815854687" sldId="282"/>
            <ac:spMk id="3" creationId="{1193F138-FE7B-CC82-D178-AFE46BC8D110}"/>
          </ac:spMkLst>
        </pc:spChg>
        <pc:spChg chg="add del mod">
          <ac:chgData name="Bhawani Shankar Sahu" userId="e5f9bc2e-d4bb-415b-bd8a-e25372d6a074" providerId="ADAL" clId="{79EA7008-FD33-414C-A280-78630A743E89}" dt="2022-11-03T02:13:50.898" v="49" actId="478"/>
          <ac:spMkLst>
            <pc:docMk/>
            <pc:sldMk cId="1815854687" sldId="282"/>
            <ac:spMk id="4" creationId="{DF16649D-3660-BBF0-F06E-E5328CECE86B}"/>
          </ac:spMkLst>
        </pc:spChg>
        <pc:spChg chg="add del">
          <ac:chgData name="Bhawani Shankar Sahu" userId="e5f9bc2e-d4bb-415b-bd8a-e25372d6a074" providerId="ADAL" clId="{79EA7008-FD33-414C-A280-78630A743E89}" dt="2022-11-03T02:14:08.510" v="51" actId="478"/>
          <ac:spMkLst>
            <pc:docMk/>
            <pc:sldMk cId="1815854687" sldId="282"/>
            <ac:spMk id="5" creationId="{B20C3B38-B13C-1D24-00CA-A0C9627B21CD}"/>
          </ac:spMkLst>
        </pc:spChg>
        <pc:picChg chg="add mod modCrop">
          <ac:chgData name="Bhawani Shankar Sahu" userId="e5f9bc2e-d4bb-415b-bd8a-e25372d6a074" providerId="ADAL" clId="{79EA7008-FD33-414C-A280-78630A743E89}" dt="2022-11-03T02:15:13.679" v="92" actId="1076"/>
          <ac:picMkLst>
            <pc:docMk/>
            <pc:sldMk cId="1815854687" sldId="282"/>
            <ac:picMk id="7" creationId="{616F5D8A-82A7-5E32-B20C-228C5EFE66A1}"/>
          </ac:picMkLst>
        </pc:picChg>
      </pc:sldChg>
      <pc:sldChg chg="addSp delSp modSp new mod">
        <pc:chgData name="Bhawani Shankar Sahu" userId="e5f9bc2e-d4bb-415b-bd8a-e25372d6a074" providerId="ADAL" clId="{79EA7008-FD33-414C-A280-78630A743E89}" dt="2022-11-03T02:43:14.521" v="311" actId="478"/>
        <pc:sldMkLst>
          <pc:docMk/>
          <pc:sldMk cId="3840729760" sldId="283"/>
        </pc:sldMkLst>
        <pc:spChg chg="mod">
          <ac:chgData name="Bhawani Shankar Sahu" userId="e5f9bc2e-d4bb-415b-bd8a-e25372d6a074" providerId="ADAL" clId="{79EA7008-FD33-414C-A280-78630A743E89}" dt="2022-11-03T02:39:15.057" v="180" actId="20577"/>
          <ac:spMkLst>
            <pc:docMk/>
            <pc:sldMk cId="3840729760" sldId="283"/>
            <ac:spMk id="2" creationId="{9B047F86-149B-FE02-9D75-BD5B1ABA84C0}"/>
          </ac:spMkLst>
        </pc:spChg>
        <pc:spChg chg="mod">
          <ac:chgData name="Bhawani Shankar Sahu" userId="e5f9bc2e-d4bb-415b-bd8a-e25372d6a074" providerId="ADAL" clId="{79EA7008-FD33-414C-A280-78630A743E89}" dt="2022-11-03T02:41:11.203" v="302" actId="14100"/>
          <ac:spMkLst>
            <pc:docMk/>
            <pc:sldMk cId="3840729760" sldId="283"/>
            <ac:spMk id="3" creationId="{37707A97-FA47-64D1-4842-C2D5D7A7682B}"/>
          </ac:spMkLst>
        </pc:spChg>
        <pc:picChg chg="add del mod">
          <ac:chgData name="Bhawani Shankar Sahu" userId="e5f9bc2e-d4bb-415b-bd8a-e25372d6a074" providerId="ADAL" clId="{79EA7008-FD33-414C-A280-78630A743E89}" dt="2022-11-03T02:43:14.521" v="311" actId="478"/>
          <ac:picMkLst>
            <pc:docMk/>
            <pc:sldMk cId="3840729760" sldId="283"/>
            <ac:picMk id="5" creationId="{AE94D7A7-BB1A-620D-4D04-BD1C9BC362C2}"/>
          </ac:picMkLst>
        </pc:picChg>
        <pc:picChg chg="add mod">
          <ac:chgData name="Bhawani Shankar Sahu" userId="e5f9bc2e-d4bb-415b-bd8a-e25372d6a074" providerId="ADAL" clId="{79EA7008-FD33-414C-A280-78630A743E89}" dt="2022-11-03T02:42:12.362" v="308" actId="1076"/>
          <ac:picMkLst>
            <pc:docMk/>
            <pc:sldMk cId="3840729760" sldId="283"/>
            <ac:picMk id="3074" creationId="{03A62D75-45F7-75D6-C966-A86460D8CBBD}"/>
          </ac:picMkLst>
        </pc:picChg>
      </pc:sldChg>
      <pc:sldChg chg="addSp modSp new mod">
        <pc:chgData name="Bhawani Shankar Sahu" userId="e5f9bc2e-d4bb-415b-bd8a-e25372d6a074" providerId="ADAL" clId="{79EA7008-FD33-414C-A280-78630A743E89}" dt="2022-11-03T02:44:22.292" v="317" actId="1076"/>
        <pc:sldMkLst>
          <pc:docMk/>
          <pc:sldMk cId="361092465" sldId="284"/>
        </pc:sldMkLst>
        <pc:spChg chg="mod">
          <ac:chgData name="Bhawani Shankar Sahu" userId="e5f9bc2e-d4bb-415b-bd8a-e25372d6a074" providerId="ADAL" clId="{79EA7008-FD33-414C-A280-78630A743E89}" dt="2022-11-03T02:43:45.885" v="313"/>
          <ac:spMkLst>
            <pc:docMk/>
            <pc:sldMk cId="361092465" sldId="284"/>
            <ac:spMk id="2" creationId="{C5503A28-4801-3462-3C2C-18821C4F8A32}"/>
          </ac:spMkLst>
        </pc:spChg>
        <pc:spChg chg="mod">
          <ac:chgData name="Bhawani Shankar Sahu" userId="e5f9bc2e-d4bb-415b-bd8a-e25372d6a074" providerId="ADAL" clId="{79EA7008-FD33-414C-A280-78630A743E89}" dt="2022-11-03T02:44:03.880" v="314"/>
          <ac:spMkLst>
            <pc:docMk/>
            <pc:sldMk cId="361092465" sldId="284"/>
            <ac:spMk id="3" creationId="{C5F7904A-B227-D621-2A32-14E51C6FFA5D}"/>
          </ac:spMkLst>
        </pc:spChg>
        <pc:picChg chg="add mod">
          <ac:chgData name="Bhawani Shankar Sahu" userId="e5f9bc2e-d4bb-415b-bd8a-e25372d6a074" providerId="ADAL" clId="{79EA7008-FD33-414C-A280-78630A743E89}" dt="2022-11-03T02:44:22.292" v="317" actId="1076"/>
          <ac:picMkLst>
            <pc:docMk/>
            <pc:sldMk cId="361092465" sldId="284"/>
            <ac:picMk id="4098" creationId="{26B508E5-AA52-1C36-224F-801F52F9FA2C}"/>
          </ac:picMkLst>
        </pc:picChg>
      </pc:sldChg>
      <pc:sldChg chg="addSp modSp new mod">
        <pc:chgData name="Bhawani Shankar Sahu" userId="e5f9bc2e-d4bb-415b-bd8a-e25372d6a074" providerId="ADAL" clId="{79EA7008-FD33-414C-A280-78630A743E89}" dt="2022-11-03T06:02:45.794" v="323" actId="1076"/>
        <pc:sldMkLst>
          <pc:docMk/>
          <pc:sldMk cId="225796763" sldId="285"/>
        </pc:sldMkLst>
        <pc:spChg chg="mod">
          <ac:chgData name="Bhawani Shankar Sahu" userId="e5f9bc2e-d4bb-415b-bd8a-e25372d6a074" providerId="ADAL" clId="{79EA7008-FD33-414C-A280-78630A743E89}" dt="2022-11-03T03:40:48.659" v="319"/>
          <ac:spMkLst>
            <pc:docMk/>
            <pc:sldMk cId="225796763" sldId="285"/>
            <ac:spMk id="2" creationId="{84C62110-9C14-1509-B39F-4DAF71F90360}"/>
          </ac:spMkLst>
        </pc:spChg>
        <pc:spChg chg="mod">
          <ac:chgData name="Bhawani Shankar Sahu" userId="e5f9bc2e-d4bb-415b-bd8a-e25372d6a074" providerId="ADAL" clId="{79EA7008-FD33-414C-A280-78630A743E89}" dt="2022-11-03T03:41:34.059" v="321" actId="20577"/>
          <ac:spMkLst>
            <pc:docMk/>
            <pc:sldMk cId="225796763" sldId="285"/>
            <ac:spMk id="3" creationId="{F492A102-03E9-8262-6029-75C099797BED}"/>
          </ac:spMkLst>
        </pc:spChg>
        <pc:picChg chg="add mod">
          <ac:chgData name="Bhawani Shankar Sahu" userId="e5f9bc2e-d4bb-415b-bd8a-e25372d6a074" providerId="ADAL" clId="{79EA7008-FD33-414C-A280-78630A743E89}" dt="2022-11-03T06:02:45.794" v="323" actId="1076"/>
          <ac:picMkLst>
            <pc:docMk/>
            <pc:sldMk cId="225796763" sldId="285"/>
            <ac:picMk id="1026" creationId="{7BE9C347-3AA6-B880-C3C4-5CCBE6D47EE7}"/>
          </ac:picMkLst>
        </pc:picChg>
      </pc:sldChg>
      <pc:sldChg chg="addSp modSp new mod">
        <pc:chgData name="Bhawani Shankar Sahu" userId="e5f9bc2e-d4bb-415b-bd8a-e25372d6a074" providerId="ADAL" clId="{79EA7008-FD33-414C-A280-78630A743E89}" dt="2022-11-09T10:42:15.574" v="355" actId="1076"/>
        <pc:sldMkLst>
          <pc:docMk/>
          <pc:sldMk cId="2065105260" sldId="286"/>
        </pc:sldMkLst>
        <pc:spChg chg="mod">
          <ac:chgData name="Bhawani Shankar Sahu" userId="e5f9bc2e-d4bb-415b-bd8a-e25372d6a074" providerId="ADAL" clId="{79EA7008-FD33-414C-A280-78630A743E89}" dt="2022-11-09T10:38:46.554" v="339" actId="20577"/>
          <ac:spMkLst>
            <pc:docMk/>
            <pc:sldMk cId="2065105260" sldId="286"/>
            <ac:spMk id="2" creationId="{3F55C0FB-CCA5-B6BF-D623-80FD70CC51BB}"/>
          </ac:spMkLst>
        </pc:spChg>
        <pc:spChg chg="mod">
          <ac:chgData name="Bhawani Shankar Sahu" userId="e5f9bc2e-d4bb-415b-bd8a-e25372d6a074" providerId="ADAL" clId="{79EA7008-FD33-414C-A280-78630A743E89}" dt="2022-11-09T10:42:07.943" v="354" actId="20577"/>
          <ac:spMkLst>
            <pc:docMk/>
            <pc:sldMk cId="2065105260" sldId="286"/>
            <ac:spMk id="3" creationId="{4B2ECD92-6770-470D-8484-86C3BA70E5A8}"/>
          </ac:spMkLst>
        </pc:spChg>
        <pc:picChg chg="add mod">
          <ac:chgData name="Bhawani Shankar Sahu" userId="e5f9bc2e-d4bb-415b-bd8a-e25372d6a074" providerId="ADAL" clId="{79EA7008-FD33-414C-A280-78630A743E89}" dt="2022-11-09T10:42:15.574" v="355" actId="1076"/>
          <ac:picMkLst>
            <pc:docMk/>
            <pc:sldMk cId="2065105260" sldId="286"/>
            <ac:picMk id="1026" creationId="{50C87863-C75F-E926-D47F-485C6A2587A0}"/>
          </ac:picMkLst>
        </pc:picChg>
      </pc:sldChg>
      <pc:sldChg chg="new del">
        <pc:chgData name="Bhawani Shankar Sahu" userId="e5f9bc2e-d4bb-415b-bd8a-e25372d6a074" providerId="ADAL" clId="{79EA7008-FD33-414C-A280-78630A743E89}" dt="2022-11-03T07:14:35.626" v="325" actId="47"/>
        <pc:sldMkLst>
          <pc:docMk/>
          <pc:sldMk cId="4219601534" sldId="286"/>
        </pc:sldMkLst>
      </pc:sldChg>
      <pc:sldChg chg="modSp new mod">
        <pc:chgData name="Bhawani Shankar Sahu" userId="e5f9bc2e-d4bb-415b-bd8a-e25372d6a074" providerId="ADAL" clId="{79EA7008-FD33-414C-A280-78630A743E89}" dt="2022-11-09T10:44:35.127" v="368" actId="12"/>
        <pc:sldMkLst>
          <pc:docMk/>
          <pc:sldMk cId="3766474619" sldId="287"/>
        </pc:sldMkLst>
        <pc:spChg chg="mod">
          <ac:chgData name="Bhawani Shankar Sahu" userId="e5f9bc2e-d4bb-415b-bd8a-e25372d6a074" providerId="ADAL" clId="{79EA7008-FD33-414C-A280-78630A743E89}" dt="2022-11-09T10:42:30.986" v="362" actId="20577"/>
          <ac:spMkLst>
            <pc:docMk/>
            <pc:sldMk cId="3766474619" sldId="287"/>
            <ac:spMk id="2" creationId="{B02C6E40-4DE9-21D9-BBB7-75BE3E240617}"/>
          </ac:spMkLst>
        </pc:spChg>
        <pc:spChg chg="mod">
          <ac:chgData name="Bhawani Shankar Sahu" userId="e5f9bc2e-d4bb-415b-bd8a-e25372d6a074" providerId="ADAL" clId="{79EA7008-FD33-414C-A280-78630A743E89}" dt="2022-11-09T10:44:35.127" v="368" actId="12"/>
          <ac:spMkLst>
            <pc:docMk/>
            <pc:sldMk cId="3766474619" sldId="287"/>
            <ac:spMk id="3" creationId="{CEBB3B35-1034-94C3-0EA0-FEA09746D20E}"/>
          </ac:spMkLst>
        </pc:spChg>
      </pc:sldChg>
      <pc:sldChg chg="addSp delSp modSp new mod">
        <pc:chgData name="Bhawani Shankar Sahu" userId="e5f9bc2e-d4bb-415b-bd8a-e25372d6a074" providerId="ADAL" clId="{79EA7008-FD33-414C-A280-78630A743E89}" dt="2022-11-09T10:47:48.364" v="446" actId="20577"/>
        <pc:sldMkLst>
          <pc:docMk/>
          <pc:sldMk cId="2409626923" sldId="288"/>
        </pc:sldMkLst>
        <pc:spChg chg="mod">
          <ac:chgData name="Bhawani Shankar Sahu" userId="e5f9bc2e-d4bb-415b-bd8a-e25372d6a074" providerId="ADAL" clId="{79EA7008-FD33-414C-A280-78630A743E89}" dt="2022-11-09T10:47:48.364" v="446" actId="20577"/>
          <ac:spMkLst>
            <pc:docMk/>
            <pc:sldMk cId="2409626923" sldId="288"/>
            <ac:spMk id="2" creationId="{1160EB1B-B2C1-067E-9173-D371BBB9A385}"/>
          </ac:spMkLst>
        </pc:spChg>
        <pc:spChg chg="del">
          <ac:chgData name="Bhawani Shankar Sahu" userId="e5f9bc2e-d4bb-415b-bd8a-e25372d6a074" providerId="ADAL" clId="{79EA7008-FD33-414C-A280-78630A743E89}" dt="2022-11-09T10:46:24.459" v="370"/>
          <ac:spMkLst>
            <pc:docMk/>
            <pc:sldMk cId="2409626923" sldId="288"/>
            <ac:spMk id="3" creationId="{5A0C442D-84CB-0859-2983-2A3013268F6D}"/>
          </ac:spMkLst>
        </pc:spChg>
        <pc:spChg chg="add mod">
          <ac:chgData name="Bhawani Shankar Sahu" userId="e5f9bc2e-d4bb-415b-bd8a-e25372d6a074" providerId="ADAL" clId="{79EA7008-FD33-414C-A280-78630A743E89}" dt="2022-11-09T10:47:19.835" v="396" actId="1076"/>
          <ac:spMkLst>
            <pc:docMk/>
            <pc:sldMk cId="2409626923" sldId="288"/>
            <ac:spMk id="4" creationId="{5AFD058A-DDA1-7410-CD8B-071C1AB69C5E}"/>
          </ac:spMkLst>
        </pc:spChg>
        <pc:spChg chg="add mod">
          <ac:chgData name="Bhawani Shankar Sahu" userId="e5f9bc2e-d4bb-415b-bd8a-e25372d6a074" providerId="ADAL" clId="{79EA7008-FD33-414C-A280-78630A743E89}" dt="2022-11-09T10:47:30.581" v="410" actId="20577"/>
          <ac:spMkLst>
            <pc:docMk/>
            <pc:sldMk cId="2409626923" sldId="288"/>
            <ac:spMk id="5" creationId="{D8C483A2-B793-29AE-0A23-5DC80948888A}"/>
          </ac:spMkLst>
        </pc:spChg>
        <pc:picChg chg="add mod">
          <ac:chgData name="Bhawani Shankar Sahu" userId="e5f9bc2e-d4bb-415b-bd8a-e25372d6a074" providerId="ADAL" clId="{79EA7008-FD33-414C-A280-78630A743E89}" dt="2022-11-09T10:46:48.623" v="377" actId="1076"/>
          <ac:picMkLst>
            <pc:docMk/>
            <pc:sldMk cId="2409626923" sldId="288"/>
            <ac:picMk id="2050" creationId="{741D36E9-C88B-919A-F73A-3A607771E841}"/>
          </ac:picMkLst>
        </pc:picChg>
        <pc:picChg chg="add mod">
          <ac:chgData name="Bhawani Shankar Sahu" userId="e5f9bc2e-d4bb-415b-bd8a-e25372d6a074" providerId="ADAL" clId="{79EA7008-FD33-414C-A280-78630A743E89}" dt="2022-11-09T10:46:59.190" v="379" actId="14100"/>
          <ac:picMkLst>
            <pc:docMk/>
            <pc:sldMk cId="2409626923" sldId="288"/>
            <ac:picMk id="2052" creationId="{3148576C-8B2D-D050-AFFD-72B733ED9749}"/>
          </ac:picMkLst>
        </pc:picChg>
      </pc:sldChg>
      <pc:sldChg chg="modSp new mod">
        <pc:chgData name="Bhawani Shankar Sahu" userId="e5f9bc2e-d4bb-415b-bd8a-e25372d6a074" providerId="ADAL" clId="{79EA7008-FD33-414C-A280-78630A743E89}" dt="2022-11-09T10:49:17.877" v="452" actId="11"/>
        <pc:sldMkLst>
          <pc:docMk/>
          <pc:sldMk cId="818649947" sldId="289"/>
        </pc:sldMkLst>
        <pc:spChg chg="mod">
          <ac:chgData name="Bhawani Shankar Sahu" userId="e5f9bc2e-d4bb-415b-bd8a-e25372d6a074" providerId="ADAL" clId="{79EA7008-FD33-414C-A280-78630A743E89}" dt="2022-11-09T10:49:12.054" v="451" actId="20577"/>
          <ac:spMkLst>
            <pc:docMk/>
            <pc:sldMk cId="818649947" sldId="289"/>
            <ac:spMk id="2" creationId="{4ADFA7C8-CCB8-4274-8207-8D610D871025}"/>
          </ac:spMkLst>
        </pc:spChg>
        <pc:spChg chg="mod">
          <ac:chgData name="Bhawani Shankar Sahu" userId="e5f9bc2e-d4bb-415b-bd8a-e25372d6a074" providerId="ADAL" clId="{79EA7008-FD33-414C-A280-78630A743E89}" dt="2022-11-09T10:49:17.877" v="452" actId="11"/>
          <ac:spMkLst>
            <pc:docMk/>
            <pc:sldMk cId="818649947" sldId="289"/>
            <ac:spMk id="3" creationId="{71FDBECE-E0A0-9D9B-8836-5C74D11AFE7D}"/>
          </ac:spMkLst>
        </pc:spChg>
      </pc:sldChg>
      <pc:sldChg chg="addSp modSp new mod">
        <pc:chgData name="Bhawani Shankar Sahu" userId="e5f9bc2e-d4bb-415b-bd8a-e25372d6a074" providerId="ADAL" clId="{79EA7008-FD33-414C-A280-78630A743E89}" dt="2022-11-09T10:55:15.411" v="523" actId="115"/>
        <pc:sldMkLst>
          <pc:docMk/>
          <pc:sldMk cId="90603293" sldId="290"/>
        </pc:sldMkLst>
        <pc:spChg chg="mod">
          <ac:chgData name="Bhawani Shankar Sahu" userId="e5f9bc2e-d4bb-415b-bd8a-e25372d6a074" providerId="ADAL" clId="{79EA7008-FD33-414C-A280-78630A743E89}" dt="2022-11-09T10:51:49.302" v="466" actId="20577"/>
          <ac:spMkLst>
            <pc:docMk/>
            <pc:sldMk cId="90603293" sldId="290"/>
            <ac:spMk id="2" creationId="{12457183-EA40-849F-AB44-4CBC5D3268EC}"/>
          </ac:spMkLst>
        </pc:spChg>
        <pc:spChg chg="mod">
          <ac:chgData name="Bhawani Shankar Sahu" userId="e5f9bc2e-d4bb-415b-bd8a-e25372d6a074" providerId="ADAL" clId="{79EA7008-FD33-414C-A280-78630A743E89}" dt="2022-11-09T10:55:15.411" v="523" actId="115"/>
          <ac:spMkLst>
            <pc:docMk/>
            <pc:sldMk cId="90603293" sldId="290"/>
            <ac:spMk id="3" creationId="{AB9DA869-BA6C-8584-FC52-6D6AA5B8BEFF}"/>
          </ac:spMkLst>
        </pc:spChg>
        <pc:picChg chg="add mod">
          <ac:chgData name="Bhawani Shankar Sahu" userId="e5f9bc2e-d4bb-415b-bd8a-e25372d6a074" providerId="ADAL" clId="{79EA7008-FD33-414C-A280-78630A743E89}" dt="2022-11-09T10:54:18.472" v="511" actId="1076"/>
          <ac:picMkLst>
            <pc:docMk/>
            <pc:sldMk cId="90603293" sldId="290"/>
            <ac:picMk id="4" creationId="{97FB4E13-147B-A730-B054-5E9AE84F396E}"/>
          </ac:picMkLst>
        </pc:picChg>
      </pc:sldChg>
      <pc:sldChg chg="addSp modSp new mod">
        <pc:chgData name="Bhawani Shankar Sahu" userId="e5f9bc2e-d4bb-415b-bd8a-e25372d6a074" providerId="ADAL" clId="{79EA7008-FD33-414C-A280-78630A743E89}" dt="2022-11-09T10:56:46.479" v="541" actId="1076"/>
        <pc:sldMkLst>
          <pc:docMk/>
          <pc:sldMk cId="133698070" sldId="291"/>
        </pc:sldMkLst>
        <pc:spChg chg="mod">
          <ac:chgData name="Bhawani Shankar Sahu" userId="e5f9bc2e-d4bb-415b-bd8a-e25372d6a074" providerId="ADAL" clId="{79EA7008-FD33-414C-A280-78630A743E89}" dt="2022-11-09T10:55:29.629" v="525" actId="20577"/>
          <ac:spMkLst>
            <pc:docMk/>
            <pc:sldMk cId="133698070" sldId="291"/>
            <ac:spMk id="2" creationId="{3078B94D-60B9-1426-EEC9-5885991C20AB}"/>
          </ac:spMkLst>
        </pc:spChg>
        <pc:spChg chg="mod">
          <ac:chgData name="Bhawani Shankar Sahu" userId="e5f9bc2e-d4bb-415b-bd8a-e25372d6a074" providerId="ADAL" clId="{79EA7008-FD33-414C-A280-78630A743E89}" dt="2022-11-09T10:54:55.318" v="518" actId="15"/>
          <ac:spMkLst>
            <pc:docMk/>
            <pc:sldMk cId="133698070" sldId="291"/>
            <ac:spMk id="3" creationId="{EEF58C8D-5335-8B4B-23E2-057D57B62016}"/>
          </ac:spMkLst>
        </pc:spChg>
        <pc:picChg chg="add mod">
          <ac:chgData name="Bhawani Shankar Sahu" userId="e5f9bc2e-d4bb-415b-bd8a-e25372d6a074" providerId="ADAL" clId="{79EA7008-FD33-414C-A280-78630A743E89}" dt="2022-11-09T10:56:12.232" v="530" actId="1076"/>
          <ac:picMkLst>
            <pc:docMk/>
            <pc:sldMk cId="133698070" sldId="291"/>
            <ac:picMk id="4" creationId="{73DBB065-ABD5-8046-EE7D-926317F21703}"/>
          </ac:picMkLst>
        </pc:picChg>
        <pc:picChg chg="add mod">
          <ac:chgData name="Bhawani Shankar Sahu" userId="e5f9bc2e-d4bb-415b-bd8a-e25372d6a074" providerId="ADAL" clId="{79EA7008-FD33-414C-A280-78630A743E89}" dt="2022-11-09T10:56:21.964" v="534" actId="1076"/>
          <ac:picMkLst>
            <pc:docMk/>
            <pc:sldMk cId="133698070" sldId="291"/>
            <ac:picMk id="5" creationId="{DFA9B875-7893-0993-2763-B6EC5DC1A297}"/>
          </ac:picMkLst>
        </pc:picChg>
        <pc:picChg chg="add mod">
          <ac:chgData name="Bhawani Shankar Sahu" userId="e5f9bc2e-d4bb-415b-bd8a-e25372d6a074" providerId="ADAL" clId="{79EA7008-FD33-414C-A280-78630A743E89}" dt="2022-11-09T10:56:46.479" v="541" actId="1076"/>
          <ac:picMkLst>
            <pc:docMk/>
            <pc:sldMk cId="133698070" sldId="291"/>
            <ac:picMk id="6" creationId="{B5839B43-1E6D-AE54-2067-F41D883C20A6}"/>
          </ac:picMkLst>
        </pc:picChg>
      </pc:sldChg>
      <pc:sldChg chg="addSp modSp new mod">
        <pc:chgData name="Bhawani Shankar Sahu" userId="e5f9bc2e-d4bb-415b-bd8a-e25372d6a074" providerId="ADAL" clId="{79EA7008-FD33-414C-A280-78630A743E89}" dt="2022-11-09T10:59:41.893" v="578" actId="255"/>
        <pc:sldMkLst>
          <pc:docMk/>
          <pc:sldMk cId="334591395" sldId="292"/>
        </pc:sldMkLst>
        <pc:spChg chg="mod">
          <ac:chgData name="Bhawani Shankar Sahu" userId="e5f9bc2e-d4bb-415b-bd8a-e25372d6a074" providerId="ADAL" clId="{79EA7008-FD33-414C-A280-78630A743E89}" dt="2022-11-09T10:58:34.649" v="566" actId="20577"/>
          <ac:spMkLst>
            <pc:docMk/>
            <pc:sldMk cId="334591395" sldId="292"/>
            <ac:spMk id="2" creationId="{DD7DF9CF-9D02-9C4F-5927-6406563A5E8E}"/>
          </ac:spMkLst>
        </pc:spChg>
        <pc:spChg chg="mod">
          <ac:chgData name="Bhawani Shankar Sahu" userId="e5f9bc2e-d4bb-415b-bd8a-e25372d6a074" providerId="ADAL" clId="{79EA7008-FD33-414C-A280-78630A743E89}" dt="2022-11-09T10:58:55.648" v="568" actId="20577"/>
          <ac:spMkLst>
            <pc:docMk/>
            <pc:sldMk cId="334591395" sldId="292"/>
            <ac:spMk id="3" creationId="{A7550F12-FA24-2993-7054-62BAECF15D70}"/>
          </ac:spMkLst>
        </pc:spChg>
        <pc:graphicFrameChg chg="add mod modGraphic">
          <ac:chgData name="Bhawani Shankar Sahu" userId="e5f9bc2e-d4bb-415b-bd8a-e25372d6a074" providerId="ADAL" clId="{79EA7008-FD33-414C-A280-78630A743E89}" dt="2022-11-09T10:59:41.893" v="578" actId="255"/>
          <ac:graphicFrameMkLst>
            <pc:docMk/>
            <pc:sldMk cId="334591395" sldId="292"/>
            <ac:graphicFrameMk id="4" creationId="{46F29F96-B3DA-CAC8-5FC0-FA8F4DD987B3}"/>
          </ac:graphicFrameMkLst>
        </pc:graphicFrameChg>
      </pc:sldChg>
      <pc:sldChg chg="new del">
        <pc:chgData name="Bhawani Shankar Sahu" userId="e5f9bc2e-d4bb-415b-bd8a-e25372d6a074" providerId="ADAL" clId="{79EA7008-FD33-414C-A280-78630A743E89}" dt="2022-11-09T11:05:03.009" v="581" actId="47"/>
        <pc:sldMkLst>
          <pc:docMk/>
          <pc:sldMk cId="2646825998" sldId="293"/>
        </pc:sldMkLst>
      </pc:sldChg>
      <pc:sldChg chg="add">
        <pc:chgData name="Bhawani Shankar Sahu" userId="e5f9bc2e-d4bb-415b-bd8a-e25372d6a074" providerId="ADAL" clId="{79EA7008-FD33-414C-A280-78630A743E89}" dt="2022-11-09T11:04:59.977" v="580"/>
        <pc:sldMkLst>
          <pc:docMk/>
          <pc:sldMk cId="2700416080" sldId="325"/>
        </pc:sldMkLst>
      </pc:sldChg>
      <pc:sldChg chg="modSp add del mod">
        <pc:chgData name="Bhawani Shankar Sahu" userId="e5f9bc2e-d4bb-415b-bd8a-e25372d6a074" providerId="ADAL" clId="{79EA7008-FD33-414C-A280-78630A743E89}" dt="2022-11-09T11:09:35.328" v="589" actId="47"/>
        <pc:sldMkLst>
          <pc:docMk/>
          <pc:sldMk cId="371326227" sldId="648"/>
        </pc:sldMkLst>
        <pc:spChg chg="mod">
          <ac:chgData name="Bhawani Shankar Sahu" userId="e5f9bc2e-d4bb-415b-bd8a-e25372d6a074" providerId="ADAL" clId="{79EA7008-FD33-414C-A280-78630A743E89}" dt="2022-11-09T11:09:17.146" v="588" actId="120"/>
          <ac:spMkLst>
            <pc:docMk/>
            <pc:sldMk cId="371326227" sldId="648"/>
            <ac:spMk id="3" creationId="{00000000-0000-0000-0000-000000000000}"/>
          </ac:spMkLst>
        </pc:spChg>
      </pc:sldChg>
      <pc:sldChg chg="add del">
        <pc:chgData name="Bhawani Shankar Sahu" userId="e5f9bc2e-d4bb-415b-bd8a-e25372d6a074" providerId="ADAL" clId="{79EA7008-FD33-414C-A280-78630A743E89}" dt="2022-11-09T11:09:35.328" v="589" actId="47"/>
        <pc:sldMkLst>
          <pc:docMk/>
          <pc:sldMk cId="2356794042" sldId="649"/>
        </pc:sldMkLst>
      </pc:sldChg>
      <pc:sldChg chg="add del">
        <pc:chgData name="Bhawani Shankar Sahu" userId="e5f9bc2e-d4bb-415b-bd8a-e25372d6a074" providerId="ADAL" clId="{79EA7008-FD33-414C-A280-78630A743E89}" dt="2022-11-09T11:09:35.328" v="589" actId="47"/>
        <pc:sldMkLst>
          <pc:docMk/>
          <pc:sldMk cId="2458223043" sldId="650"/>
        </pc:sldMkLst>
      </pc:sldChg>
      <pc:sldChg chg="modSp add del mod">
        <pc:chgData name="Bhawani Shankar Sahu" userId="e5f9bc2e-d4bb-415b-bd8a-e25372d6a074" providerId="ADAL" clId="{79EA7008-FD33-414C-A280-78630A743E89}" dt="2022-11-09T11:09:35.328" v="589" actId="47"/>
        <pc:sldMkLst>
          <pc:docMk/>
          <pc:sldMk cId="2285873589" sldId="651"/>
        </pc:sldMkLst>
        <pc:spChg chg="mod">
          <ac:chgData name="Bhawani Shankar Sahu" userId="e5f9bc2e-d4bb-415b-bd8a-e25372d6a074" providerId="ADAL" clId="{79EA7008-FD33-414C-A280-78630A743E89}" dt="2022-11-09T11:08:16.711" v="583" actId="27636"/>
          <ac:spMkLst>
            <pc:docMk/>
            <pc:sldMk cId="2285873589" sldId="651"/>
            <ac:spMk id="3" creationId="{00000000-0000-0000-0000-000000000000}"/>
          </ac:spMkLst>
        </pc:spChg>
      </pc:sldChg>
      <pc:sldChg chg="add del">
        <pc:chgData name="Bhawani Shankar Sahu" userId="e5f9bc2e-d4bb-415b-bd8a-e25372d6a074" providerId="ADAL" clId="{79EA7008-FD33-414C-A280-78630A743E89}" dt="2022-11-09T11:09:42.187" v="590" actId="47"/>
        <pc:sldMkLst>
          <pc:docMk/>
          <pc:sldMk cId="3386100616" sldId="652"/>
        </pc:sldMkLst>
      </pc:sldChg>
      <pc:sldChg chg="modSp add del mod">
        <pc:chgData name="Bhawani Shankar Sahu" userId="e5f9bc2e-d4bb-415b-bd8a-e25372d6a074" providerId="ADAL" clId="{79EA7008-FD33-414C-A280-78630A743E89}" dt="2022-11-09T11:09:42.187" v="590" actId="47"/>
        <pc:sldMkLst>
          <pc:docMk/>
          <pc:sldMk cId="1695998049" sldId="653"/>
        </pc:sldMkLst>
        <pc:spChg chg="mod">
          <ac:chgData name="Bhawani Shankar Sahu" userId="e5f9bc2e-d4bb-415b-bd8a-e25372d6a074" providerId="ADAL" clId="{79EA7008-FD33-414C-A280-78630A743E89}" dt="2022-11-09T11:08:16.711" v="584" actId="27636"/>
          <ac:spMkLst>
            <pc:docMk/>
            <pc:sldMk cId="1695998049" sldId="653"/>
            <ac:spMk id="3" creationId="{00000000-0000-0000-0000-000000000000}"/>
          </ac:spMkLst>
        </pc:spChg>
      </pc:sldChg>
      <pc:sldChg chg="add del">
        <pc:chgData name="Bhawani Shankar Sahu" userId="e5f9bc2e-d4bb-415b-bd8a-e25372d6a074" providerId="ADAL" clId="{79EA7008-FD33-414C-A280-78630A743E89}" dt="2022-11-09T11:09:53.899" v="591" actId="47"/>
        <pc:sldMkLst>
          <pc:docMk/>
          <pc:sldMk cId="4186676387" sldId="654"/>
        </pc:sldMkLst>
      </pc:sldChg>
      <pc:sldChg chg="add del">
        <pc:chgData name="Bhawani Shankar Sahu" userId="e5f9bc2e-d4bb-415b-bd8a-e25372d6a074" providerId="ADAL" clId="{79EA7008-FD33-414C-A280-78630A743E89}" dt="2022-11-09T11:09:57.746" v="592" actId="47"/>
        <pc:sldMkLst>
          <pc:docMk/>
          <pc:sldMk cId="1653455554" sldId="655"/>
        </pc:sldMkLst>
      </pc:sldChg>
      <pc:sldChg chg="add del">
        <pc:chgData name="Bhawani Shankar Sahu" userId="e5f9bc2e-d4bb-415b-bd8a-e25372d6a074" providerId="ADAL" clId="{79EA7008-FD33-414C-A280-78630A743E89}" dt="2022-11-09T11:09:59.914" v="593" actId="47"/>
        <pc:sldMkLst>
          <pc:docMk/>
          <pc:sldMk cId="4063732644" sldId="6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C80166-6C83-4C1A-9099-2DADB7A0D46C}"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BD0BF-7F9C-4A1B-A69F-3339736DEB5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66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0166-6C83-4C1A-9099-2DADB7A0D46C}"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186397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0166-6C83-4C1A-9099-2DADB7A0D46C}"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321593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0166-6C83-4C1A-9099-2DADB7A0D46C}"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181182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0166-6C83-4C1A-9099-2DADB7A0D46C}"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BD0BF-7F9C-4A1B-A69F-3339736DEB5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52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C80166-6C83-4C1A-9099-2DADB7A0D46C}"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2137879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C80166-6C83-4C1A-9099-2DADB7A0D46C}" type="datetimeFigureOut">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394880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C80166-6C83-4C1A-9099-2DADB7A0D46C}" type="datetimeFigureOut">
              <a:rPr lang="en-IN" smtClean="0"/>
              <a:t>09-11-2022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1477407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C80166-6C83-4C1A-9099-2DADB7A0D46C}" type="datetimeFigureOut">
              <a:rPr lang="en-IN" smtClean="0"/>
              <a:t>09-11-2022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360543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C80166-6C83-4C1A-9099-2DADB7A0D46C}" type="datetimeFigureOut">
              <a:rPr lang="en-IN" smtClean="0"/>
              <a:t>09-11-2022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DBD0BF-7F9C-4A1B-A69F-3339736DEB59}" type="slidenum">
              <a:rPr lang="en-IN" smtClean="0"/>
              <a:t>‹#›</a:t>
            </a:fld>
            <a:endParaRPr lang="en-IN"/>
          </a:p>
        </p:txBody>
      </p:sp>
    </p:spTree>
    <p:extLst>
      <p:ext uri="{BB962C8B-B14F-4D97-AF65-F5344CB8AC3E}">
        <p14:creationId xmlns:p14="http://schemas.microsoft.com/office/powerpoint/2010/main" val="134467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C80166-6C83-4C1A-9099-2DADB7A0D46C}"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3319371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C80166-6C83-4C1A-9099-2DADB7A0D46C}" type="datetimeFigureOut">
              <a:rPr lang="en-IN" smtClean="0"/>
              <a:t>09-11-2022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DBD0BF-7F9C-4A1B-A69F-3339736DEB5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5838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D26F-1402-6E50-B81D-83BED10BC77A}"/>
              </a:ext>
            </a:extLst>
          </p:cNvPr>
          <p:cNvSpPr>
            <a:spLocks noGrp="1"/>
          </p:cNvSpPr>
          <p:nvPr>
            <p:ph type="ctrTitle"/>
          </p:nvPr>
        </p:nvSpPr>
        <p:spPr/>
        <p:txBody>
          <a:bodyPr/>
          <a:lstStyle/>
          <a:p>
            <a:r>
              <a:rPr lang="en-US" dirty="0"/>
              <a:t>Arrays and User-defined data types in C</a:t>
            </a:r>
            <a:endParaRPr lang="en-IN" dirty="0"/>
          </a:p>
        </p:txBody>
      </p:sp>
      <p:sp>
        <p:nvSpPr>
          <p:cNvPr id="3" name="Subtitle 2">
            <a:extLst>
              <a:ext uri="{FF2B5EF4-FFF2-40B4-BE49-F238E27FC236}">
                <a16:creationId xmlns:a16="http://schemas.microsoft.com/office/drawing/2014/main" id="{38E1B4E7-6F60-3C07-C034-74920A37C37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4725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0C53-8F8C-CE3E-5AF0-1F632985D7F0}"/>
              </a:ext>
            </a:extLst>
          </p:cNvPr>
          <p:cNvSpPr>
            <a:spLocks noGrp="1"/>
          </p:cNvSpPr>
          <p:nvPr>
            <p:ph type="title"/>
          </p:nvPr>
        </p:nvSpPr>
        <p:spPr/>
        <p:txBody>
          <a:bodyPr/>
          <a:lstStyle/>
          <a:p>
            <a:r>
              <a:rPr lang="en-IN" dirty="0"/>
              <a:t>Advantage of C Array</a:t>
            </a:r>
          </a:p>
        </p:txBody>
      </p:sp>
      <p:sp>
        <p:nvSpPr>
          <p:cNvPr id="3" name="Content Placeholder 2">
            <a:extLst>
              <a:ext uri="{FF2B5EF4-FFF2-40B4-BE49-F238E27FC236}">
                <a16:creationId xmlns:a16="http://schemas.microsoft.com/office/drawing/2014/main" id="{9EC98296-5CD0-2D4B-5628-414FDDA2EFDF}"/>
              </a:ext>
            </a:extLst>
          </p:cNvPr>
          <p:cNvSpPr>
            <a:spLocks noGrp="1"/>
          </p:cNvSpPr>
          <p:nvPr>
            <p:ph idx="1"/>
          </p:nvPr>
        </p:nvSpPr>
        <p:spPr/>
        <p:txBody>
          <a:bodyPr>
            <a:normAutofit fontScale="92500" lnSpcReduction="20000"/>
          </a:bodyPr>
          <a:lstStyle/>
          <a:p>
            <a:r>
              <a:rPr lang="en-US" dirty="0"/>
              <a:t>1) Code Optimization: Less code to the access the data.</a:t>
            </a:r>
          </a:p>
          <a:p>
            <a:endParaRPr lang="en-US" dirty="0"/>
          </a:p>
          <a:p>
            <a:r>
              <a:rPr lang="en-US" dirty="0"/>
              <a:t>2) Ease of traversing: By using the for loop, we can retrieve the elements of an array easily.</a:t>
            </a:r>
          </a:p>
          <a:p>
            <a:endParaRPr lang="en-US" dirty="0"/>
          </a:p>
          <a:p>
            <a:r>
              <a:rPr lang="en-US" dirty="0"/>
              <a:t>3) Ease of sorting: To sort the elements of the array, we need a few lines of code only.</a:t>
            </a:r>
          </a:p>
          <a:p>
            <a:endParaRPr lang="en-US" dirty="0"/>
          </a:p>
          <a:p>
            <a:r>
              <a:rPr lang="en-US" dirty="0"/>
              <a:t>4) Random Access: We can access any element randomly using the array.</a:t>
            </a:r>
          </a:p>
          <a:p>
            <a:endParaRPr lang="en-US" dirty="0"/>
          </a:p>
          <a:p>
            <a:r>
              <a:rPr lang="en-US" b="1" dirty="0"/>
              <a:t>Disadvantage of C Array</a:t>
            </a:r>
          </a:p>
          <a:p>
            <a:r>
              <a:rPr lang="en-US" dirty="0"/>
              <a:t>1) Fixed Size: Whatever size, we define at the time of declaration of the array, we can't exceed the limit. So, it doesn't grow the size dynamically like LinkedList which we will learn later.</a:t>
            </a:r>
            <a:endParaRPr lang="en-IN" dirty="0"/>
          </a:p>
        </p:txBody>
      </p:sp>
    </p:spTree>
    <p:extLst>
      <p:ext uri="{BB962C8B-B14F-4D97-AF65-F5344CB8AC3E}">
        <p14:creationId xmlns:p14="http://schemas.microsoft.com/office/powerpoint/2010/main" val="373175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F2C4-2EF9-679F-85A9-97DC9B36309D}"/>
              </a:ext>
            </a:extLst>
          </p:cNvPr>
          <p:cNvSpPr>
            <a:spLocks noGrp="1"/>
          </p:cNvSpPr>
          <p:nvPr>
            <p:ph type="title"/>
          </p:nvPr>
        </p:nvSpPr>
        <p:spPr/>
        <p:txBody>
          <a:bodyPr/>
          <a:lstStyle/>
          <a:p>
            <a:r>
              <a:rPr lang="en-IN" dirty="0"/>
              <a:t>Passing arrays to functions</a:t>
            </a:r>
          </a:p>
        </p:txBody>
      </p:sp>
      <p:pic>
        <p:nvPicPr>
          <p:cNvPr id="5" name="Content Placeholder 4">
            <a:extLst>
              <a:ext uri="{FF2B5EF4-FFF2-40B4-BE49-F238E27FC236}">
                <a16:creationId xmlns:a16="http://schemas.microsoft.com/office/drawing/2014/main" id="{88176FA9-3C70-CEEB-9056-7D4B296EDB04}"/>
              </a:ext>
            </a:extLst>
          </p:cNvPr>
          <p:cNvPicPr>
            <a:picLocks noGrp="1" noChangeAspect="1"/>
          </p:cNvPicPr>
          <p:nvPr>
            <p:ph idx="1"/>
          </p:nvPr>
        </p:nvPicPr>
        <p:blipFill>
          <a:blip r:embed="rId2"/>
          <a:stretch>
            <a:fillRect/>
          </a:stretch>
        </p:blipFill>
        <p:spPr>
          <a:xfrm>
            <a:off x="1003431" y="2065751"/>
            <a:ext cx="5816899" cy="2095608"/>
          </a:xfrm>
        </p:spPr>
      </p:pic>
      <p:pic>
        <p:nvPicPr>
          <p:cNvPr id="7" name="Picture 6">
            <a:extLst>
              <a:ext uri="{FF2B5EF4-FFF2-40B4-BE49-F238E27FC236}">
                <a16:creationId xmlns:a16="http://schemas.microsoft.com/office/drawing/2014/main" id="{EC677FFA-6741-8B65-D263-9D2CF0AB1DB5}"/>
              </a:ext>
            </a:extLst>
          </p:cNvPr>
          <p:cNvPicPr>
            <a:picLocks noChangeAspect="1"/>
          </p:cNvPicPr>
          <p:nvPr/>
        </p:nvPicPr>
        <p:blipFill>
          <a:blip r:embed="rId3"/>
          <a:stretch>
            <a:fillRect/>
          </a:stretch>
        </p:blipFill>
        <p:spPr>
          <a:xfrm>
            <a:off x="1003431" y="4243802"/>
            <a:ext cx="5772447" cy="2063856"/>
          </a:xfrm>
          <a:prstGeom prst="rect">
            <a:avLst/>
          </a:prstGeom>
        </p:spPr>
      </p:pic>
      <p:pic>
        <p:nvPicPr>
          <p:cNvPr id="9" name="Picture 8">
            <a:extLst>
              <a:ext uri="{FF2B5EF4-FFF2-40B4-BE49-F238E27FC236}">
                <a16:creationId xmlns:a16="http://schemas.microsoft.com/office/drawing/2014/main" id="{ED513CC6-3EBC-D8A3-0465-1AD293227FA9}"/>
              </a:ext>
            </a:extLst>
          </p:cNvPr>
          <p:cNvPicPr>
            <a:picLocks noChangeAspect="1"/>
          </p:cNvPicPr>
          <p:nvPr/>
        </p:nvPicPr>
        <p:blipFill>
          <a:blip r:embed="rId4"/>
          <a:stretch>
            <a:fillRect/>
          </a:stretch>
        </p:blipFill>
        <p:spPr>
          <a:xfrm>
            <a:off x="6983876" y="2215355"/>
            <a:ext cx="4862586" cy="1768699"/>
          </a:xfrm>
          <a:prstGeom prst="rect">
            <a:avLst/>
          </a:prstGeom>
        </p:spPr>
      </p:pic>
      <p:sp>
        <p:nvSpPr>
          <p:cNvPr id="3" name="TextBox 2">
            <a:extLst>
              <a:ext uri="{FF2B5EF4-FFF2-40B4-BE49-F238E27FC236}">
                <a16:creationId xmlns:a16="http://schemas.microsoft.com/office/drawing/2014/main" id="{F9D178DE-6EB1-CBF8-1478-0AAC7B9861B7}"/>
              </a:ext>
            </a:extLst>
          </p:cNvPr>
          <p:cNvSpPr txBox="1"/>
          <p:nvPr/>
        </p:nvSpPr>
        <p:spPr>
          <a:xfrm flipH="1">
            <a:off x="6983876" y="4277286"/>
            <a:ext cx="5100547"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Just like normal variables, Arrays can also be passed to a function as an argument, but in C whenever we pass an array as a function argument then it is always treated as a pointer by a function. Pointers not only have the capability of storing the address of a single variable but they can also store the address of cells of an array.</a:t>
            </a:r>
            <a:endParaRPr lang="en-IN" dirty="0"/>
          </a:p>
        </p:txBody>
      </p:sp>
    </p:spTree>
    <p:extLst>
      <p:ext uri="{BB962C8B-B14F-4D97-AF65-F5344CB8AC3E}">
        <p14:creationId xmlns:p14="http://schemas.microsoft.com/office/powerpoint/2010/main" val="369942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E411-0FB7-D808-C027-EED911CD989E}"/>
              </a:ext>
            </a:extLst>
          </p:cNvPr>
          <p:cNvSpPr>
            <a:spLocks noGrp="1"/>
          </p:cNvSpPr>
          <p:nvPr>
            <p:ph type="title"/>
          </p:nvPr>
        </p:nvSpPr>
        <p:spPr/>
        <p:txBody>
          <a:bodyPr/>
          <a:lstStyle/>
          <a:p>
            <a:r>
              <a:rPr lang="en-IN" dirty="0"/>
              <a:t>Search Operation in an array</a:t>
            </a:r>
          </a:p>
        </p:txBody>
      </p:sp>
      <p:sp>
        <p:nvSpPr>
          <p:cNvPr id="3" name="Content Placeholder 2">
            <a:extLst>
              <a:ext uri="{FF2B5EF4-FFF2-40B4-BE49-F238E27FC236}">
                <a16:creationId xmlns:a16="http://schemas.microsoft.com/office/drawing/2014/main" id="{ABB5ACBE-B61F-05BE-E80C-75358392DA8C}"/>
              </a:ext>
            </a:extLst>
          </p:cNvPr>
          <p:cNvSpPr>
            <a:spLocks noGrp="1"/>
          </p:cNvSpPr>
          <p:nvPr>
            <p:ph idx="1"/>
          </p:nvPr>
        </p:nvSpPr>
        <p:spPr/>
        <p:txBody>
          <a:bodyPr>
            <a:normAutofit fontScale="92500" lnSpcReduction="10000"/>
          </a:bodyPr>
          <a:lstStyle/>
          <a:p>
            <a:r>
              <a:rPr lang="en-US" dirty="0"/>
              <a:t>In an unsorted array, the search operation can be performed by linear traversal from the first element to the last element.</a:t>
            </a:r>
          </a:p>
          <a:p>
            <a:r>
              <a:rPr lang="en-US" dirty="0"/>
              <a:t>// Function to implement search operation</a:t>
            </a:r>
          </a:p>
          <a:p>
            <a:pPr>
              <a:spcBef>
                <a:spcPts val="600"/>
              </a:spcBef>
              <a:spcAft>
                <a:spcPts val="0"/>
              </a:spcAft>
            </a:pPr>
            <a:r>
              <a:rPr lang="en-US" b="1" dirty="0"/>
              <a:t>int </a:t>
            </a:r>
            <a:r>
              <a:rPr lang="en-US" b="1" dirty="0" err="1"/>
              <a:t>findElement</a:t>
            </a:r>
            <a:r>
              <a:rPr lang="en-US" b="1" dirty="0"/>
              <a:t>(int </a:t>
            </a:r>
            <a:r>
              <a:rPr lang="en-US" b="1" dirty="0" err="1"/>
              <a:t>arr</a:t>
            </a:r>
            <a:r>
              <a:rPr lang="en-US" b="1" dirty="0"/>
              <a:t>[], int n, int key)</a:t>
            </a:r>
          </a:p>
          <a:p>
            <a:pPr>
              <a:spcBef>
                <a:spcPts val="600"/>
              </a:spcBef>
              <a:spcAft>
                <a:spcPts val="0"/>
              </a:spcAft>
            </a:pPr>
            <a:r>
              <a:rPr lang="en-US" b="1" dirty="0"/>
              <a:t>{</a:t>
            </a:r>
          </a:p>
          <a:p>
            <a:pPr>
              <a:spcBef>
                <a:spcPts val="600"/>
              </a:spcBef>
              <a:spcAft>
                <a:spcPts val="0"/>
              </a:spcAft>
            </a:pPr>
            <a:r>
              <a:rPr lang="en-US" b="1" dirty="0"/>
              <a:t>    int </a:t>
            </a:r>
            <a:r>
              <a:rPr lang="en-US" b="1" dirty="0" err="1"/>
              <a:t>i</a:t>
            </a:r>
            <a:r>
              <a:rPr lang="en-US" b="1" dirty="0"/>
              <a:t>;</a:t>
            </a:r>
          </a:p>
          <a:p>
            <a:pPr>
              <a:spcBef>
                <a:spcPts val="600"/>
              </a:spcBef>
              <a:spcAft>
                <a:spcPts val="0"/>
              </a:spcAft>
            </a:pPr>
            <a:r>
              <a:rPr lang="en-US" b="1" dirty="0"/>
              <a:t>    for (</a:t>
            </a:r>
            <a:r>
              <a:rPr lang="en-US" b="1" dirty="0" err="1"/>
              <a:t>i</a:t>
            </a:r>
            <a:r>
              <a:rPr lang="en-US" b="1" dirty="0"/>
              <a:t> = 0; </a:t>
            </a:r>
            <a:r>
              <a:rPr lang="en-US" b="1" dirty="0" err="1"/>
              <a:t>i</a:t>
            </a:r>
            <a:r>
              <a:rPr lang="en-US" b="1" dirty="0"/>
              <a:t> &lt; n; </a:t>
            </a:r>
            <a:r>
              <a:rPr lang="en-US" b="1" dirty="0" err="1"/>
              <a:t>i</a:t>
            </a:r>
            <a:r>
              <a:rPr lang="en-US" b="1" dirty="0"/>
              <a:t>++)</a:t>
            </a:r>
          </a:p>
          <a:p>
            <a:pPr>
              <a:spcBef>
                <a:spcPts val="600"/>
              </a:spcBef>
              <a:spcAft>
                <a:spcPts val="0"/>
              </a:spcAft>
            </a:pPr>
            <a:r>
              <a:rPr lang="en-US" b="1" dirty="0"/>
              <a:t>        if (</a:t>
            </a:r>
            <a:r>
              <a:rPr lang="en-US" b="1" dirty="0" err="1"/>
              <a:t>arr</a:t>
            </a:r>
            <a:r>
              <a:rPr lang="en-US" b="1" dirty="0"/>
              <a:t>[</a:t>
            </a:r>
            <a:r>
              <a:rPr lang="en-US" b="1" dirty="0" err="1"/>
              <a:t>i</a:t>
            </a:r>
            <a:r>
              <a:rPr lang="en-US" b="1" dirty="0"/>
              <a:t>] == key)</a:t>
            </a:r>
          </a:p>
          <a:p>
            <a:pPr>
              <a:spcBef>
                <a:spcPts val="600"/>
              </a:spcBef>
              <a:spcAft>
                <a:spcPts val="0"/>
              </a:spcAft>
            </a:pPr>
            <a:r>
              <a:rPr lang="en-US" b="1" dirty="0"/>
              <a:t>            return </a:t>
            </a:r>
            <a:r>
              <a:rPr lang="en-US" b="1" dirty="0" err="1"/>
              <a:t>i</a:t>
            </a:r>
            <a:r>
              <a:rPr lang="en-US" b="1" dirty="0"/>
              <a:t>;</a:t>
            </a:r>
          </a:p>
          <a:p>
            <a:pPr>
              <a:spcBef>
                <a:spcPts val="600"/>
              </a:spcBef>
              <a:spcAft>
                <a:spcPts val="0"/>
              </a:spcAft>
            </a:pPr>
            <a:r>
              <a:rPr lang="en-US" b="1" dirty="0"/>
              <a:t>      // If the key is not found</a:t>
            </a:r>
          </a:p>
          <a:p>
            <a:pPr>
              <a:spcBef>
                <a:spcPts val="600"/>
              </a:spcBef>
              <a:spcAft>
                <a:spcPts val="0"/>
              </a:spcAft>
            </a:pPr>
            <a:r>
              <a:rPr lang="en-US" b="1" dirty="0"/>
              <a:t>    return -1;</a:t>
            </a:r>
          </a:p>
          <a:p>
            <a:pPr>
              <a:spcBef>
                <a:spcPts val="600"/>
              </a:spcBef>
              <a:spcAft>
                <a:spcPts val="0"/>
              </a:spcAft>
            </a:pPr>
            <a:r>
              <a:rPr lang="en-US" b="1" dirty="0"/>
              <a:t>}</a:t>
            </a:r>
          </a:p>
          <a:p>
            <a:endParaRPr lang="en-IN" dirty="0"/>
          </a:p>
        </p:txBody>
      </p:sp>
      <p:pic>
        <p:nvPicPr>
          <p:cNvPr id="2050" name="Picture 2">
            <a:extLst>
              <a:ext uri="{FF2B5EF4-FFF2-40B4-BE49-F238E27FC236}">
                <a16:creationId xmlns:a16="http://schemas.microsoft.com/office/drawing/2014/main" id="{C1EB00E2-EADF-8A28-17C7-18306C17F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504" y="3857414"/>
            <a:ext cx="5289176" cy="213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016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7F86-149B-FE02-9D75-BD5B1ABA84C0}"/>
              </a:ext>
            </a:extLst>
          </p:cNvPr>
          <p:cNvSpPr>
            <a:spLocks noGrp="1"/>
          </p:cNvSpPr>
          <p:nvPr>
            <p:ph type="title"/>
          </p:nvPr>
        </p:nvSpPr>
        <p:spPr/>
        <p:txBody>
          <a:bodyPr/>
          <a:lstStyle/>
          <a:p>
            <a:r>
              <a:rPr lang="en-IN" dirty="0"/>
              <a:t>Insert elements to an array</a:t>
            </a:r>
          </a:p>
        </p:txBody>
      </p:sp>
      <p:sp>
        <p:nvSpPr>
          <p:cNvPr id="3" name="Content Placeholder 2">
            <a:extLst>
              <a:ext uri="{FF2B5EF4-FFF2-40B4-BE49-F238E27FC236}">
                <a16:creationId xmlns:a16="http://schemas.microsoft.com/office/drawing/2014/main" id="{37707A97-FA47-64D1-4842-C2D5D7A7682B}"/>
              </a:ext>
            </a:extLst>
          </p:cNvPr>
          <p:cNvSpPr>
            <a:spLocks noGrp="1"/>
          </p:cNvSpPr>
          <p:nvPr>
            <p:ph idx="1"/>
          </p:nvPr>
        </p:nvSpPr>
        <p:spPr>
          <a:xfrm>
            <a:off x="1097280" y="1845734"/>
            <a:ext cx="4998720" cy="4023360"/>
          </a:xfrm>
        </p:spPr>
        <p:txBody>
          <a:bodyPr/>
          <a:lstStyle/>
          <a:p>
            <a:r>
              <a:rPr lang="en-US" dirty="0"/>
              <a:t>Elements can be inserted to an array in two ways.</a:t>
            </a:r>
          </a:p>
          <a:p>
            <a:pPr marL="457200" indent="-457200">
              <a:buFont typeface="+mj-lt"/>
              <a:buAutoNum type="arabicPeriod"/>
            </a:pPr>
            <a:r>
              <a:rPr lang="en-US" dirty="0"/>
              <a:t>Insert at the end of the list</a:t>
            </a:r>
          </a:p>
          <a:p>
            <a:pPr marL="457200" indent="-457200">
              <a:buFont typeface="+mj-lt"/>
              <a:buAutoNum type="arabicPeriod"/>
            </a:pPr>
            <a:r>
              <a:rPr lang="en-US" dirty="0"/>
              <a:t>Insert at any position</a:t>
            </a:r>
          </a:p>
          <a:p>
            <a:pPr marL="0" indent="0">
              <a:buNone/>
            </a:pPr>
            <a:r>
              <a:rPr lang="en-US" b="1" dirty="0"/>
              <a:t>Insert at the end:</a:t>
            </a:r>
          </a:p>
          <a:p>
            <a:pPr marL="0" indent="0">
              <a:buNone/>
            </a:pPr>
            <a:r>
              <a:rPr lang="en-US" dirty="0"/>
              <a:t>In an unsorted array, the insert operation is faster as compared to a sorted array because we don’t have to care about the position at which the element is to be placed.</a:t>
            </a:r>
          </a:p>
          <a:p>
            <a:pPr marL="0" indent="0">
              <a:buNone/>
            </a:pPr>
            <a:endParaRPr lang="en-IN" b="1" dirty="0"/>
          </a:p>
        </p:txBody>
      </p:sp>
      <p:pic>
        <p:nvPicPr>
          <p:cNvPr id="3074" name="Picture 2">
            <a:extLst>
              <a:ext uri="{FF2B5EF4-FFF2-40B4-BE49-F238E27FC236}">
                <a16:creationId xmlns:a16="http://schemas.microsoft.com/office/drawing/2014/main" id="{03A62D75-45F7-75D6-C966-A86460D8C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021" y="1917451"/>
            <a:ext cx="3579498" cy="195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72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3A28-4801-3462-3C2C-18821C4F8A32}"/>
              </a:ext>
            </a:extLst>
          </p:cNvPr>
          <p:cNvSpPr>
            <a:spLocks noGrp="1"/>
          </p:cNvSpPr>
          <p:nvPr>
            <p:ph type="title"/>
          </p:nvPr>
        </p:nvSpPr>
        <p:spPr/>
        <p:txBody>
          <a:bodyPr/>
          <a:lstStyle/>
          <a:p>
            <a:r>
              <a:rPr lang="en-IN" dirty="0"/>
              <a:t>Insert at any position</a:t>
            </a:r>
          </a:p>
        </p:txBody>
      </p:sp>
      <p:sp>
        <p:nvSpPr>
          <p:cNvPr id="3" name="Content Placeholder 2">
            <a:extLst>
              <a:ext uri="{FF2B5EF4-FFF2-40B4-BE49-F238E27FC236}">
                <a16:creationId xmlns:a16="http://schemas.microsoft.com/office/drawing/2014/main" id="{C5F7904A-B227-D621-2A32-14E51C6FFA5D}"/>
              </a:ext>
            </a:extLst>
          </p:cNvPr>
          <p:cNvSpPr>
            <a:spLocks noGrp="1"/>
          </p:cNvSpPr>
          <p:nvPr>
            <p:ph idx="1"/>
          </p:nvPr>
        </p:nvSpPr>
        <p:spPr/>
        <p:txBody>
          <a:bodyPr/>
          <a:lstStyle/>
          <a:p>
            <a:r>
              <a:rPr lang="en-US" dirty="0"/>
              <a:t>Insert operation in an array at any position can be performed by shifting elements to the right, which are on the right side of the required position</a:t>
            </a:r>
            <a:endParaRPr lang="en-IN" dirty="0"/>
          </a:p>
        </p:txBody>
      </p:sp>
      <p:pic>
        <p:nvPicPr>
          <p:cNvPr id="4098" name="Picture 2">
            <a:extLst>
              <a:ext uri="{FF2B5EF4-FFF2-40B4-BE49-F238E27FC236}">
                <a16:creationId xmlns:a16="http://schemas.microsoft.com/office/drawing/2014/main" id="{26B508E5-AA52-1C36-224F-801F52F9F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380" y="2686623"/>
            <a:ext cx="5168569" cy="3182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9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2110-9C14-1509-B39F-4DAF71F90360}"/>
              </a:ext>
            </a:extLst>
          </p:cNvPr>
          <p:cNvSpPr>
            <a:spLocks noGrp="1"/>
          </p:cNvSpPr>
          <p:nvPr>
            <p:ph type="title"/>
          </p:nvPr>
        </p:nvSpPr>
        <p:spPr/>
        <p:txBody>
          <a:bodyPr/>
          <a:lstStyle/>
          <a:p>
            <a:r>
              <a:rPr lang="en-US" dirty="0"/>
              <a:t>Remove an element from an array in C</a:t>
            </a:r>
            <a:endParaRPr lang="en-IN" dirty="0"/>
          </a:p>
        </p:txBody>
      </p:sp>
      <p:sp>
        <p:nvSpPr>
          <p:cNvPr id="3" name="Content Placeholder 2">
            <a:extLst>
              <a:ext uri="{FF2B5EF4-FFF2-40B4-BE49-F238E27FC236}">
                <a16:creationId xmlns:a16="http://schemas.microsoft.com/office/drawing/2014/main" id="{F492A102-03E9-8262-6029-75C099797BED}"/>
              </a:ext>
            </a:extLst>
          </p:cNvPr>
          <p:cNvSpPr>
            <a:spLocks noGrp="1"/>
          </p:cNvSpPr>
          <p:nvPr>
            <p:ph idx="1"/>
          </p:nvPr>
        </p:nvSpPr>
        <p:spPr/>
        <p:txBody>
          <a:bodyPr/>
          <a:lstStyle/>
          <a:p>
            <a:r>
              <a:rPr lang="en-US" dirty="0"/>
              <a:t>To delete a specific element from an array, a user must define the position from which the array's element should be removed. The deletion of the element does not affect the size of an array.</a:t>
            </a:r>
          </a:p>
          <a:p>
            <a:endParaRPr lang="en-IN" dirty="0"/>
          </a:p>
        </p:txBody>
      </p:sp>
      <p:pic>
        <p:nvPicPr>
          <p:cNvPr id="1026" name="Picture 2" descr="Delete element from an array in C">
            <a:extLst>
              <a:ext uri="{FF2B5EF4-FFF2-40B4-BE49-F238E27FC236}">
                <a16:creationId xmlns:a16="http://schemas.microsoft.com/office/drawing/2014/main" id="{7BE9C347-3AA6-B880-C3C4-5CCBE6D47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491" y="2737878"/>
            <a:ext cx="47625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C0FB-CCA5-B6BF-D623-80FD70CC51BB}"/>
              </a:ext>
            </a:extLst>
          </p:cNvPr>
          <p:cNvSpPr>
            <a:spLocks noGrp="1"/>
          </p:cNvSpPr>
          <p:nvPr>
            <p:ph type="title"/>
          </p:nvPr>
        </p:nvSpPr>
        <p:spPr/>
        <p:txBody>
          <a:bodyPr/>
          <a:lstStyle/>
          <a:p>
            <a:r>
              <a:rPr lang="en-IN" dirty="0"/>
              <a:t>Linear search in C</a:t>
            </a:r>
          </a:p>
        </p:txBody>
      </p:sp>
      <p:sp>
        <p:nvSpPr>
          <p:cNvPr id="3" name="Content Placeholder 2">
            <a:extLst>
              <a:ext uri="{FF2B5EF4-FFF2-40B4-BE49-F238E27FC236}">
                <a16:creationId xmlns:a16="http://schemas.microsoft.com/office/drawing/2014/main" id="{4B2ECD92-6770-470D-8484-86C3BA70E5A8}"/>
              </a:ext>
            </a:extLst>
          </p:cNvPr>
          <p:cNvSpPr>
            <a:spLocks noGrp="1"/>
          </p:cNvSpPr>
          <p:nvPr>
            <p:ph idx="1"/>
          </p:nvPr>
        </p:nvSpPr>
        <p:spPr/>
        <p:txBody>
          <a:bodyPr/>
          <a:lstStyle/>
          <a:p>
            <a:r>
              <a:rPr lang="en-US" dirty="0"/>
              <a:t>A linear search is also known as a sequential search that simply scans each element at a time.</a:t>
            </a:r>
          </a:p>
          <a:p>
            <a:r>
              <a:rPr lang="en-US" dirty="0"/>
              <a:t>f we want to search 'E', then the searching begins from the 0th element and scans each element until the element, i.e., 'E' is not found. We cannot directly jump from the 0th element to the 4th element, i.e., each element is scanned one by one till the element is not found.</a:t>
            </a:r>
          </a:p>
          <a:p>
            <a:r>
              <a:rPr lang="en-US" b="1" dirty="0"/>
              <a:t>Complexity of Linear search</a:t>
            </a:r>
          </a:p>
          <a:p>
            <a:r>
              <a:rPr lang="en-US" dirty="0"/>
              <a:t>As linear search scans each element one by one until the element is not found. If the number of elements increases, the number of elements to be scanned is also increased. We can say that the time taken to search the elements is proportional to the number of elements.</a:t>
            </a:r>
          </a:p>
          <a:p>
            <a:endParaRPr lang="en-IN" dirty="0"/>
          </a:p>
        </p:txBody>
      </p:sp>
      <p:pic>
        <p:nvPicPr>
          <p:cNvPr id="1026" name="Picture 2" descr="Linear Search vs Binary Search">
            <a:extLst>
              <a:ext uri="{FF2B5EF4-FFF2-40B4-BE49-F238E27FC236}">
                <a16:creationId xmlns:a16="http://schemas.microsoft.com/office/drawing/2014/main" id="{50C87863-C75F-E926-D47F-485C6A258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720" y="4615143"/>
            <a:ext cx="571500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05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6E40-4DE9-21D9-BBB7-75BE3E240617}"/>
              </a:ext>
            </a:extLst>
          </p:cNvPr>
          <p:cNvSpPr>
            <a:spLocks noGrp="1"/>
          </p:cNvSpPr>
          <p:nvPr>
            <p:ph type="title"/>
          </p:nvPr>
        </p:nvSpPr>
        <p:spPr/>
        <p:txBody>
          <a:bodyPr/>
          <a:lstStyle/>
          <a:p>
            <a:r>
              <a:rPr lang="en-IN" dirty="0"/>
              <a:t>Binary search in C</a:t>
            </a:r>
          </a:p>
        </p:txBody>
      </p:sp>
      <p:sp>
        <p:nvSpPr>
          <p:cNvPr id="3" name="Content Placeholder 2">
            <a:extLst>
              <a:ext uri="{FF2B5EF4-FFF2-40B4-BE49-F238E27FC236}">
                <a16:creationId xmlns:a16="http://schemas.microsoft.com/office/drawing/2014/main" id="{CEBB3B35-1034-94C3-0EA0-FEA09746D20E}"/>
              </a:ext>
            </a:extLst>
          </p:cNvPr>
          <p:cNvSpPr>
            <a:spLocks noGrp="1"/>
          </p:cNvSpPr>
          <p:nvPr>
            <p:ph idx="1"/>
          </p:nvPr>
        </p:nvSpPr>
        <p:spPr/>
        <p:txBody>
          <a:bodyPr/>
          <a:lstStyle/>
          <a:p>
            <a:pPr>
              <a:buFont typeface="Wingdings" panose="05000000000000000000" pitchFamily="2" charset="2"/>
              <a:buChar char="q"/>
            </a:pPr>
            <a:r>
              <a:rPr lang="en-US" dirty="0"/>
              <a:t>A binary search is a search in which the middle element is calculated to check whether it is smaller or larger than the element which is to be searched. </a:t>
            </a:r>
          </a:p>
          <a:p>
            <a:pPr>
              <a:buFont typeface="Wingdings" panose="05000000000000000000" pitchFamily="2" charset="2"/>
              <a:buChar char="q"/>
            </a:pPr>
            <a:r>
              <a:rPr lang="en-US" dirty="0"/>
              <a:t>The main advantage of using binary search is that it does not scan each element in the list. Instead of scanning each element, it performs the searching to the half of the list. So, the binary search takes less time to search an element as compared to a linear search.</a:t>
            </a:r>
          </a:p>
          <a:p>
            <a:pPr>
              <a:buFont typeface="Wingdings" panose="05000000000000000000" pitchFamily="2" charset="2"/>
              <a:buChar char="q"/>
            </a:pPr>
            <a:r>
              <a:rPr lang="en-US" dirty="0"/>
              <a:t>The one pre-requisite of binary search is that an array should be in sorted order, whereas the linear search works on both sorted and unsorted array. </a:t>
            </a:r>
          </a:p>
          <a:p>
            <a:pPr>
              <a:buFont typeface="Wingdings" panose="05000000000000000000" pitchFamily="2" charset="2"/>
              <a:buChar char="q"/>
            </a:pPr>
            <a:r>
              <a:rPr lang="en-US" dirty="0"/>
              <a:t>The binary search algorithm is based on the divide and conquer technique, which means that it will divide the array recursively.</a:t>
            </a:r>
            <a:endParaRPr lang="en-IN" dirty="0"/>
          </a:p>
        </p:txBody>
      </p:sp>
    </p:spTree>
    <p:extLst>
      <p:ext uri="{BB962C8B-B14F-4D97-AF65-F5344CB8AC3E}">
        <p14:creationId xmlns:p14="http://schemas.microsoft.com/office/powerpoint/2010/main" val="3766474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A7C8-CCB8-4274-8207-8D610D871025}"/>
              </a:ext>
            </a:extLst>
          </p:cNvPr>
          <p:cNvSpPr>
            <a:spLocks noGrp="1"/>
          </p:cNvSpPr>
          <p:nvPr>
            <p:ph type="title"/>
          </p:nvPr>
        </p:nvSpPr>
        <p:spPr/>
        <p:txBody>
          <a:bodyPr/>
          <a:lstStyle/>
          <a:p>
            <a:r>
              <a:rPr lang="en-IN" dirty="0"/>
              <a:t>Approach for Binary Search</a:t>
            </a:r>
          </a:p>
        </p:txBody>
      </p:sp>
      <p:sp>
        <p:nvSpPr>
          <p:cNvPr id="3" name="Content Placeholder 2">
            <a:extLst>
              <a:ext uri="{FF2B5EF4-FFF2-40B4-BE49-F238E27FC236}">
                <a16:creationId xmlns:a16="http://schemas.microsoft.com/office/drawing/2014/main" id="{71FDBECE-E0A0-9D9B-8836-5C74D11AFE7D}"/>
              </a:ext>
            </a:extLst>
          </p:cNvPr>
          <p:cNvSpPr>
            <a:spLocks noGrp="1"/>
          </p:cNvSpPr>
          <p:nvPr>
            <p:ph idx="1"/>
          </p:nvPr>
        </p:nvSpPr>
        <p:spPr/>
        <p:txBody>
          <a:bodyPr/>
          <a:lstStyle/>
          <a:p>
            <a:pPr marL="457200" indent="-457200">
              <a:buFont typeface="+mj-lt"/>
              <a:buAutoNum type="arabicPeriod"/>
            </a:pPr>
            <a:r>
              <a:rPr lang="en-US" dirty="0"/>
              <a:t>Compare the target element with the middle element of the array.</a:t>
            </a:r>
          </a:p>
          <a:p>
            <a:pPr marL="457200" indent="-457200">
              <a:buFont typeface="+mj-lt"/>
              <a:buAutoNum type="arabicPeriod"/>
            </a:pPr>
            <a:r>
              <a:rPr lang="en-US" dirty="0"/>
              <a:t>If the target element is greater than the middle element, then the search continues in the right half.</a:t>
            </a:r>
          </a:p>
          <a:p>
            <a:pPr marL="457200" indent="-457200">
              <a:buFont typeface="+mj-lt"/>
              <a:buAutoNum type="arabicPeriod"/>
            </a:pPr>
            <a:r>
              <a:rPr lang="en-US" dirty="0"/>
              <a:t>Else if the target element is less than the middle value, the search continues in the left half.</a:t>
            </a:r>
          </a:p>
          <a:p>
            <a:pPr marL="457200" indent="-457200">
              <a:buFont typeface="+mj-lt"/>
              <a:buAutoNum type="arabicPeriod"/>
            </a:pPr>
            <a:r>
              <a:rPr lang="en-US" dirty="0"/>
              <a:t>This process is repeated until the middle element is equal to the target element, or the target element is not in the array</a:t>
            </a:r>
          </a:p>
          <a:p>
            <a:pPr marL="457200" indent="-457200">
              <a:buFont typeface="+mj-lt"/>
              <a:buAutoNum type="arabicPeriod"/>
            </a:pPr>
            <a:r>
              <a:rPr lang="en-US" dirty="0"/>
              <a:t>If the target element is found, its index is returned, else -1 is returned.</a:t>
            </a:r>
            <a:endParaRPr lang="en-IN" dirty="0"/>
          </a:p>
        </p:txBody>
      </p:sp>
    </p:spTree>
    <p:extLst>
      <p:ext uri="{BB962C8B-B14F-4D97-AF65-F5344CB8AC3E}">
        <p14:creationId xmlns:p14="http://schemas.microsoft.com/office/powerpoint/2010/main" val="81864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EB1B-B2C1-067E-9173-D371BBB9A385}"/>
              </a:ext>
            </a:extLst>
          </p:cNvPr>
          <p:cNvSpPr>
            <a:spLocks noGrp="1"/>
          </p:cNvSpPr>
          <p:nvPr>
            <p:ph type="title"/>
          </p:nvPr>
        </p:nvSpPr>
        <p:spPr/>
        <p:txBody>
          <a:bodyPr/>
          <a:lstStyle/>
          <a:p>
            <a:r>
              <a:rPr lang="en-IN" dirty="0"/>
              <a:t>Linear search Vs Binary search</a:t>
            </a:r>
          </a:p>
        </p:txBody>
      </p:sp>
      <p:pic>
        <p:nvPicPr>
          <p:cNvPr id="2050" name="Picture 2" descr="linear-search">
            <a:extLst>
              <a:ext uri="{FF2B5EF4-FFF2-40B4-BE49-F238E27FC236}">
                <a16:creationId xmlns:a16="http://schemas.microsoft.com/office/drawing/2014/main" id="{741D36E9-C88B-919A-F73A-3A607771E8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033991"/>
            <a:ext cx="8125292" cy="17979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inary-search">
            <a:extLst>
              <a:ext uri="{FF2B5EF4-FFF2-40B4-BE49-F238E27FC236}">
                <a16:creationId xmlns:a16="http://schemas.microsoft.com/office/drawing/2014/main" id="{3148576C-8B2D-D050-AFFD-72B733ED9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318" y="3831986"/>
            <a:ext cx="7879976" cy="23152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FD058A-DDA1-7410-CD8B-071C1AB69C5E}"/>
              </a:ext>
            </a:extLst>
          </p:cNvPr>
          <p:cNvSpPr txBox="1"/>
          <p:nvPr/>
        </p:nvSpPr>
        <p:spPr>
          <a:xfrm>
            <a:off x="9323294" y="3125125"/>
            <a:ext cx="2268071" cy="369332"/>
          </a:xfrm>
          <a:prstGeom prst="rect">
            <a:avLst/>
          </a:prstGeom>
          <a:noFill/>
        </p:spPr>
        <p:txBody>
          <a:bodyPr wrap="square" rtlCol="0">
            <a:spAutoFit/>
          </a:bodyPr>
          <a:lstStyle/>
          <a:p>
            <a:r>
              <a:rPr lang="en-IN" dirty="0"/>
              <a:t>Linear search</a:t>
            </a:r>
          </a:p>
        </p:txBody>
      </p:sp>
      <p:sp>
        <p:nvSpPr>
          <p:cNvPr id="5" name="TextBox 4">
            <a:extLst>
              <a:ext uri="{FF2B5EF4-FFF2-40B4-BE49-F238E27FC236}">
                <a16:creationId xmlns:a16="http://schemas.microsoft.com/office/drawing/2014/main" id="{D8C483A2-B793-29AE-0A23-5DC80948888A}"/>
              </a:ext>
            </a:extLst>
          </p:cNvPr>
          <p:cNvSpPr txBox="1"/>
          <p:nvPr/>
        </p:nvSpPr>
        <p:spPr>
          <a:xfrm>
            <a:off x="9323294" y="5509737"/>
            <a:ext cx="2268071" cy="369332"/>
          </a:xfrm>
          <a:prstGeom prst="rect">
            <a:avLst/>
          </a:prstGeom>
          <a:noFill/>
        </p:spPr>
        <p:txBody>
          <a:bodyPr wrap="square" rtlCol="0">
            <a:spAutoFit/>
          </a:bodyPr>
          <a:lstStyle/>
          <a:p>
            <a:r>
              <a:rPr lang="en-IN" dirty="0"/>
              <a:t>Binary search</a:t>
            </a:r>
          </a:p>
        </p:txBody>
      </p:sp>
    </p:spTree>
    <p:extLst>
      <p:ext uri="{BB962C8B-B14F-4D97-AF65-F5344CB8AC3E}">
        <p14:creationId xmlns:p14="http://schemas.microsoft.com/office/powerpoint/2010/main" val="240962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FB9F-C56E-E60C-F589-1C5EDE3538A2}"/>
              </a:ext>
            </a:extLst>
          </p:cNvPr>
          <p:cNvSpPr>
            <a:spLocks noGrp="1"/>
          </p:cNvSpPr>
          <p:nvPr>
            <p:ph type="title"/>
          </p:nvPr>
        </p:nvSpPr>
        <p:spPr/>
        <p:txBody>
          <a:bodyPr/>
          <a:lstStyle/>
          <a:p>
            <a:r>
              <a:rPr lang="en-IN" dirty="0"/>
              <a:t>C Arrays</a:t>
            </a:r>
          </a:p>
        </p:txBody>
      </p:sp>
      <p:sp>
        <p:nvSpPr>
          <p:cNvPr id="3" name="Content Placeholder 2">
            <a:extLst>
              <a:ext uri="{FF2B5EF4-FFF2-40B4-BE49-F238E27FC236}">
                <a16:creationId xmlns:a16="http://schemas.microsoft.com/office/drawing/2014/main" id="{616C93AD-97AA-6D7F-497B-52AD6B715AE4}"/>
              </a:ext>
            </a:extLst>
          </p:cNvPr>
          <p:cNvSpPr>
            <a:spLocks noGrp="1"/>
          </p:cNvSpPr>
          <p:nvPr>
            <p:ph idx="1"/>
          </p:nvPr>
        </p:nvSpPr>
        <p:spPr/>
        <p:txBody>
          <a:bodyPr/>
          <a:lstStyle/>
          <a:p>
            <a:pPr>
              <a:buFont typeface="Wingdings" panose="05000000000000000000" pitchFamily="2" charset="2"/>
              <a:buChar char="q"/>
            </a:pPr>
            <a:r>
              <a:rPr lang="en-US" dirty="0"/>
              <a:t>Arrays are used to store a fixed-size sequential collection of elements of the same type.</a:t>
            </a:r>
          </a:p>
          <a:p>
            <a:pPr>
              <a:buFont typeface="Wingdings" panose="05000000000000000000" pitchFamily="2" charset="2"/>
              <a:buChar char="q"/>
            </a:pPr>
            <a:r>
              <a:rPr lang="en-US" dirty="0"/>
              <a:t>To declare an array in C, specifies the type of the elements and the number of elements required by an array.</a:t>
            </a:r>
          </a:p>
          <a:p>
            <a:pPr marL="0" indent="0">
              <a:buNone/>
            </a:pPr>
            <a:r>
              <a:rPr lang="en-US" b="1" dirty="0"/>
              <a:t>type </a:t>
            </a:r>
            <a:r>
              <a:rPr lang="en-US" b="1" dirty="0" err="1"/>
              <a:t>arrayName</a:t>
            </a:r>
            <a:r>
              <a:rPr lang="en-US" b="1" dirty="0"/>
              <a:t> [ </a:t>
            </a:r>
            <a:r>
              <a:rPr lang="en-US" b="1" dirty="0" err="1"/>
              <a:t>arraySize</a:t>
            </a:r>
            <a:r>
              <a:rPr lang="en-US" b="1" dirty="0"/>
              <a:t> ];</a:t>
            </a:r>
          </a:p>
          <a:p>
            <a:pPr>
              <a:buFont typeface="Wingdings" panose="05000000000000000000" pitchFamily="2" charset="2"/>
              <a:buChar char="q"/>
            </a:pPr>
            <a:r>
              <a:rPr lang="en-US" dirty="0"/>
              <a:t>For example, if you want to store 100 integers, you can </a:t>
            </a:r>
          </a:p>
          <a:p>
            <a:pPr>
              <a:spcBef>
                <a:spcPts val="0"/>
              </a:spcBef>
            </a:pPr>
            <a:r>
              <a:rPr lang="en-US" dirty="0"/>
              <a:t>create an array for it.</a:t>
            </a:r>
          </a:p>
          <a:p>
            <a:pPr marL="0" indent="0">
              <a:buNone/>
            </a:pPr>
            <a:r>
              <a:rPr lang="en-US" b="1" dirty="0"/>
              <a:t>int data[100];</a:t>
            </a:r>
          </a:p>
          <a:p>
            <a:pPr>
              <a:buFont typeface="Wingdings" panose="05000000000000000000" pitchFamily="2" charset="2"/>
              <a:buChar char="q"/>
            </a:pPr>
            <a:r>
              <a:rPr lang="en-US" dirty="0"/>
              <a:t>The size and type of an array cannot be changed once </a:t>
            </a:r>
          </a:p>
          <a:p>
            <a:pPr marL="0" indent="0">
              <a:spcBef>
                <a:spcPts val="0"/>
              </a:spcBef>
              <a:buNone/>
            </a:pPr>
            <a:r>
              <a:rPr lang="en-US" dirty="0"/>
              <a:t>it is declared</a:t>
            </a:r>
            <a:r>
              <a:rPr lang="en-US" b="1" dirty="0"/>
              <a:t>.</a:t>
            </a:r>
          </a:p>
        </p:txBody>
      </p:sp>
      <p:pic>
        <p:nvPicPr>
          <p:cNvPr id="5" name="Picture 4">
            <a:extLst>
              <a:ext uri="{FF2B5EF4-FFF2-40B4-BE49-F238E27FC236}">
                <a16:creationId xmlns:a16="http://schemas.microsoft.com/office/drawing/2014/main" id="{36D71D85-FC09-311D-AF26-768DBCF1D729}"/>
              </a:ext>
            </a:extLst>
          </p:cNvPr>
          <p:cNvPicPr>
            <a:picLocks noChangeAspect="1"/>
          </p:cNvPicPr>
          <p:nvPr/>
        </p:nvPicPr>
        <p:blipFill>
          <a:blip r:embed="rId2"/>
          <a:stretch>
            <a:fillRect/>
          </a:stretch>
        </p:blipFill>
        <p:spPr>
          <a:xfrm>
            <a:off x="7053210" y="2850776"/>
            <a:ext cx="4041510" cy="2184600"/>
          </a:xfrm>
          <a:prstGeom prst="rect">
            <a:avLst/>
          </a:prstGeom>
        </p:spPr>
      </p:pic>
    </p:spTree>
    <p:extLst>
      <p:ext uri="{BB962C8B-B14F-4D97-AF65-F5344CB8AC3E}">
        <p14:creationId xmlns:p14="http://schemas.microsoft.com/office/powerpoint/2010/main" val="617684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7183-EA40-849F-AB44-4CBC5D3268EC}"/>
              </a:ext>
            </a:extLst>
          </p:cNvPr>
          <p:cNvSpPr>
            <a:spLocks noGrp="1"/>
          </p:cNvSpPr>
          <p:nvPr>
            <p:ph type="title"/>
          </p:nvPr>
        </p:nvSpPr>
        <p:spPr/>
        <p:txBody>
          <a:bodyPr/>
          <a:lstStyle/>
          <a:p>
            <a:r>
              <a:rPr lang="en-US" dirty="0"/>
              <a:t>Sorting of array using bubble sort in C</a:t>
            </a:r>
            <a:endParaRPr lang="en-IN" dirty="0"/>
          </a:p>
        </p:txBody>
      </p:sp>
      <p:sp>
        <p:nvSpPr>
          <p:cNvPr id="3" name="Content Placeholder 2">
            <a:extLst>
              <a:ext uri="{FF2B5EF4-FFF2-40B4-BE49-F238E27FC236}">
                <a16:creationId xmlns:a16="http://schemas.microsoft.com/office/drawing/2014/main" id="{AB9DA869-BA6C-8584-FC52-6D6AA5B8BEFF}"/>
              </a:ext>
            </a:extLst>
          </p:cNvPr>
          <p:cNvSpPr>
            <a:spLocks noGrp="1"/>
          </p:cNvSpPr>
          <p:nvPr>
            <p:ph idx="1"/>
          </p:nvPr>
        </p:nvSpPr>
        <p:spPr/>
        <p:txBody>
          <a:bodyPr>
            <a:normAutofit lnSpcReduction="10000"/>
          </a:bodyPr>
          <a:lstStyle/>
          <a:p>
            <a:r>
              <a:rPr lang="en-US" dirty="0"/>
              <a:t>Bubble sort is a sorting algorithm that compares two adjacent elements and swaps them until they are in the intended order.</a:t>
            </a:r>
          </a:p>
          <a:p>
            <a:r>
              <a:rPr lang="en-US" dirty="0"/>
              <a:t>Just like the movement of air bubbles in the water that rise up to the surface, each element of the array move to the end in each iteration. Therefore, it is called a bubble sort.</a:t>
            </a:r>
          </a:p>
          <a:p>
            <a:r>
              <a:rPr lang="en-US" b="1" u="sng" dirty="0"/>
              <a:t>Working of Bubble Sort</a:t>
            </a:r>
          </a:p>
          <a:p>
            <a:r>
              <a:rPr lang="en-US" dirty="0"/>
              <a:t>Suppose we are trying to sort the elements in ascending order.</a:t>
            </a:r>
          </a:p>
          <a:p>
            <a:r>
              <a:rPr lang="en-US" dirty="0"/>
              <a:t>1. First Iteration (Compare and Swap)</a:t>
            </a:r>
          </a:p>
          <a:p>
            <a:pPr marL="544068" lvl="1" indent="-342900">
              <a:buFont typeface="+mj-lt"/>
              <a:buAutoNum type="alphaLcParenR"/>
            </a:pPr>
            <a:r>
              <a:rPr lang="en-US" dirty="0"/>
              <a:t>Starting from the first index, compare the first and the second elements.</a:t>
            </a:r>
          </a:p>
          <a:p>
            <a:pPr marL="544068" lvl="1" indent="-342900">
              <a:buFont typeface="+mj-lt"/>
              <a:buAutoNum type="alphaLcParenR"/>
            </a:pPr>
            <a:r>
              <a:rPr lang="en-US" dirty="0"/>
              <a:t>If the first element is greater than the second element, they are swapped.</a:t>
            </a:r>
          </a:p>
          <a:p>
            <a:pPr marL="544068" lvl="1" indent="-342900">
              <a:buFont typeface="+mj-lt"/>
              <a:buAutoNum type="alphaLcParenR"/>
            </a:pPr>
            <a:r>
              <a:rPr lang="en-US" dirty="0"/>
              <a:t>Now, compare the second and the third elements. Swap them if they are not in order.</a:t>
            </a:r>
          </a:p>
          <a:p>
            <a:pPr marL="544068" lvl="1" indent="-342900">
              <a:buFont typeface="+mj-lt"/>
              <a:buAutoNum type="alphaLcParenR"/>
            </a:pPr>
            <a:r>
              <a:rPr lang="en-US" dirty="0"/>
              <a:t>The above process goes on until the last element.</a:t>
            </a:r>
          </a:p>
          <a:p>
            <a:endParaRPr lang="en-IN" dirty="0"/>
          </a:p>
        </p:txBody>
      </p:sp>
      <p:pic>
        <p:nvPicPr>
          <p:cNvPr id="4" name="Picture 3">
            <a:extLst>
              <a:ext uri="{FF2B5EF4-FFF2-40B4-BE49-F238E27FC236}">
                <a16:creationId xmlns:a16="http://schemas.microsoft.com/office/drawing/2014/main" id="{97FB4E13-147B-A730-B054-5E9AE84F396E}"/>
              </a:ext>
            </a:extLst>
          </p:cNvPr>
          <p:cNvPicPr>
            <a:picLocks noChangeAspect="1"/>
          </p:cNvPicPr>
          <p:nvPr/>
        </p:nvPicPr>
        <p:blipFill>
          <a:blip r:embed="rId2"/>
          <a:stretch>
            <a:fillRect/>
          </a:stretch>
        </p:blipFill>
        <p:spPr>
          <a:xfrm>
            <a:off x="8873066" y="2650702"/>
            <a:ext cx="2814637" cy="3774617"/>
          </a:xfrm>
          <a:prstGeom prst="rect">
            <a:avLst/>
          </a:prstGeom>
        </p:spPr>
      </p:pic>
    </p:spTree>
    <p:extLst>
      <p:ext uri="{BB962C8B-B14F-4D97-AF65-F5344CB8AC3E}">
        <p14:creationId xmlns:p14="http://schemas.microsoft.com/office/powerpoint/2010/main" val="90603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B94D-60B9-1426-EEC9-5885991C20AB}"/>
              </a:ext>
            </a:extLst>
          </p:cNvPr>
          <p:cNvSpPr>
            <a:spLocks noGrp="1"/>
          </p:cNvSpPr>
          <p:nvPr>
            <p:ph type="title"/>
          </p:nvPr>
        </p:nvSpPr>
        <p:spPr/>
        <p:txBody>
          <a:bodyPr/>
          <a:lstStyle/>
          <a:p>
            <a:r>
              <a:rPr lang="en-IN" dirty="0"/>
              <a:t>Working of Bubble Sort</a:t>
            </a:r>
          </a:p>
        </p:txBody>
      </p:sp>
      <p:sp>
        <p:nvSpPr>
          <p:cNvPr id="3" name="Content Placeholder 2">
            <a:extLst>
              <a:ext uri="{FF2B5EF4-FFF2-40B4-BE49-F238E27FC236}">
                <a16:creationId xmlns:a16="http://schemas.microsoft.com/office/drawing/2014/main" id="{EEF58C8D-5335-8B4B-23E2-057D57B62016}"/>
              </a:ext>
            </a:extLst>
          </p:cNvPr>
          <p:cNvSpPr>
            <a:spLocks noGrp="1"/>
          </p:cNvSpPr>
          <p:nvPr>
            <p:ph idx="1"/>
          </p:nvPr>
        </p:nvSpPr>
        <p:spPr/>
        <p:txBody>
          <a:bodyPr/>
          <a:lstStyle/>
          <a:p>
            <a:r>
              <a:rPr lang="en-US" dirty="0"/>
              <a:t>2. Remaining Iteration</a:t>
            </a:r>
          </a:p>
          <a:p>
            <a:pPr lvl="1"/>
            <a:r>
              <a:rPr lang="en-US" dirty="0"/>
              <a:t>The same process goes on for the remaining iterations.</a:t>
            </a:r>
          </a:p>
          <a:p>
            <a:pPr lvl="1"/>
            <a:r>
              <a:rPr lang="en-US" dirty="0"/>
              <a:t>After each iteration, the largest element among the unsorted elements is placed at the end.</a:t>
            </a:r>
            <a:endParaRPr lang="en-IN" dirty="0"/>
          </a:p>
        </p:txBody>
      </p:sp>
      <p:pic>
        <p:nvPicPr>
          <p:cNvPr id="4" name="Picture 3">
            <a:extLst>
              <a:ext uri="{FF2B5EF4-FFF2-40B4-BE49-F238E27FC236}">
                <a16:creationId xmlns:a16="http://schemas.microsoft.com/office/drawing/2014/main" id="{73DBB065-ABD5-8046-EE7D-926317F21703}"/>
              </a:ext>
            </a:extLst>
          </p:cNvPr>
          <p:cNvPicPr>
            <a:picLocks noChangeAspect="1"/>
          </p:cNvPicPr>
          <p:nvPr/>
        </p:nvPicPr>
        <p:blipFill>
          <a:blip r:embed="rId2"/>
          <a:stretch>
            <a:fillRect/>
          </a:stretch>
        </p:blipFill>
        <p:spPr>
          <a:xfrm>
            <a:off x="389467" y="2691883"/>
            <a:ext cx="3322637" cy="3669548"/>
          </a:xfrm>
          <a:prstGeom prst="rect">
            <a:avLst/>
          </a:prstGeom>
        </p:spPr>
      </p:pic>
      <p:pic>
        <p:nvPicPr>
          <p:cNvPr id="5" name="Picture 4">
            <a:extLst>
              <a:ext uri="{FF2B5EF4-FFF2-40B4-BE49-F238E27FC236}">
                <a16:creationId xmlns:a16="http://schemas.microsoft.com/office/drawing/2014/main" id="{DFA9B875-7893-0993-2763-B6EC5DC1A297}"/>
              </a:ext>
            </a:extLst>
          </p:cNvPr>
          <p:cNvPicPr>
            <a:picLocks noChangeAspect="1"/>
          </p:cNvPicPr>
          <p:nvPr/>
        </p:nvPicPr>
        <p:blipFill>
          <a:blip r:embed="rId3"/>
          <a:stretch>
            <a:fillRect/>
          </a:stretch>
        </p:blipFill>
        <p:spPr>
          <a:xfrm>
            <a:off x="3882496" y="2714273"/>
            <a:ext cx="3246438" cy="2817095"/>
          </a:xfrm>
          <a:prstGeom prst="rect">
            <a:avLst/>
          </a:prstGeom>
        </p:spPr>
      </p:pic>
      <p:pic>
        <p:nvPicPr>
          <p:cNvPr id="6" name="Picture 5">
            <a:extLst>
              <a:ext uri="{FF2B5EF4-FFF2-40B4-BE49-F238E27FC236}">
                <a16:creationId xmlns:a16="http://schemas.microsoft.com/office/drawing/2014/main" id="{B5839B43-1E6D-AE54-2067-F41D883C20A6}"/>
              </a:ext>
            </a:extLst>
          </p:cNvPr>
          <p:cNvPicPr>
            <a:picLocks noChangeAspect="1"/>
          </p:cNvPicPr>
          <p:nvPr/>
        </p:nvPicPr>
        <p:blipFill>
          <a:blip r:embed="rId4"/>
          <a:stretch>
            <a:fillRect/>
          </a:stretch>
        </p:blipFill>
        <p:spPr>
          <a:xfrm>
            <a:off x="7438447" y="2714273"/>
            <a:ext cx="3349516" cy="2113847"/>
          </a:xfrm>
          <a:prstGeom prst="rect">
            <a:avLst/>
          </a:prstGeom>
        </p:spPr>
      </p:pic>
    </p:spTree>
    <p:extLst>
      <p:ext uri="{BB962C8B-B14F-4D97-AF65-F5344CB8AC3E}">
        <p14:creationId xmlns:p14="http://schemas.microsoft.com/office/powerpoint/2010/main" val="133698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F9CF-9D02-9C4F-5927-6406563A5E8E}"/>
              </a:ext>
            </a:extLst>
          </p:cNvPr>
          <p:cNvSpPr>
            <a:spLocks noGrp="1"/>
          </p:cNvSpPr>
          <p:nvPr>
            <p:ph type="title"/>
          </p:nvPr>
        </p:nvSpPr>
        <p:spPr/>
        <p:txBody>
          <a:bodyPr/>
          <a:lstStyle/>
          <a:p>
            <a:r>
              <a:rPr lang="en-IN" dirty="0"/>
              <a:t>User defined data types</a:t>
            </a:r>
          </a:p>
        </p:txBody>
      </p:sp>
      <p:sp>
        <p:nvSpPr>
          <p:cNvPr id="3" name="Content Placeholder 2">
            <a:extLst>
              <a:ext uri="{FF2B5EF4-FFF2-40B4-BE49-F238E27FC236}">
                <a16:creationId xmlns:a16="http://schemas.microsoft.com/office/drawing/2014/main" id="{A7550F12-FA24-2993-7054-62BAECF15D70}"/>
              </a:ext>
            </a:extLst>
          </p:cNvPr>
          <p:cNvSpPr>
            <a:spLocks noGrp="1"/>
          </p:cNvSpPr>
          <p:nvPr>
            <p:ph idx="1"/>
          </p:nvPr>
        </p:nvSpPr>
        <p:spPr/>
        <p:txBody>
          <a:bodyPr/>
          <a:lstStyle/>
          <a:p>
            <a:r>
              <a:rPr lang="en-US" dirty="0"/>
              <a:t>C allows the type definition feature, which allows programmers to define their identifier representing an existing data type. </a:t>
            </a:r>
          </a:p>
          <a:p>
            <a:r>
              <a:rPr lang="en-US" dirty="0"/>
              <a:t>There are three such types:</a:t>
            </a:r>
          </a:p>
          <a:p>
            <a:endParaRPr lang="en-IN" dirty="0"/>
          </a:p>
        </p:txBody>
      </p:sp>
      <p:graphicFrame>
        <p:nvGraphicFramePr>
          <p:cNvPr id="4" name="Table 3">
            <a:extLst>
              <a:ext uri="{FF2B5EF4-FFF2-40B4-BE49-F238E27FC236}">
                <a16:creationId xmlns:a16="http://schemas.microsoft.com/office/drawing/2014/main" id="{46F29F96-B3DA-CAC8-5FC0-FA8F4DD987B3}"/>
              </a:ext>
            </a:extLst>
          </p:cNvPr>
          <p:cNvGraphicFramePr>
            <a:graphicFrameLocks noGrp="1"/>
          </p:cNvGraphicFramePr>
          <p:nvPr>
            <p:extLst>
              <p:ext uri="{D42A27DB-BD31-4B8C-83A1-F6EECF244321}">
                <p14:modId xmlns:p14="http://schemas.microsoft.com/office/powerpoint/2010/main" val="2819189504"/>
              </p:ext>
            </p:extLst>
          </p:nvPr>
        </p:nvGraphicFramePr>
        <p:xfrm>
          <a:off x="1097280" y="3133197"/>
          <a:ext cx="10058400" cy="2775034"/>
        </p:xfrm>
        <a:graphic>
          <a:graphicData uri="http://schemas.openxmlformats.org/drawingml/2006/table">
            <a:tbl>
              <a:tblPr/>
              <a:tblGrid>
                <a:gridCol w="2408879">
                  <a:extLst>
                    <a:ext uri="{9D8B030D-6E8A-4147-A177-3AD203B41FA5}">
                      <a16:colId xmlns:a16="http://schemas.microsoft.com/office/drawing/2014/main" val="2382947335"/>
                    </a:ext>
                  </a:extLst>
                </a:gridCol>
                <a:gridCol w="7649521">
                  <a:extLst>
                    <a:ext uri="{9D8B030D-6E8A-4147-A177-3AD203B41FA5}">
                      <a16:colId xmlns:a16="http://schemas.microsoft.com/office/drawing/2014/main" val="3841091985"/>
                    </a:ext>
                  </a:extLst>
                </a:gridCol>
              </a:tblGrid>
              <a:tr h="251407">
                <a:tc>
                  <a:txBody>
                    <a:bodyPr/>
                    <a:lstStyle/>
                    <a:p>
                      <a:pPr algn="l"/>
                      <a:r>
                        <a:rPr lang="en-IN" sz="1800" b="0">
                          <a:solidFill>
                            <a:srgbClr val="FFFFFF"/>
                          </a:solidFill>
                          <a:effectLst/>
                        </a:rPr>
                        <a:t>Data Types</a:t>
                      </a:r>
                    </a:p>
                  </a:txBody>
                  <a:tcPr marL="57467" marR="57467" marT="28734" marB="28734"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F0E160"/>
                      </a:solidFill>
                      <a:prstDash val="solid"/>
                      <a:round/>
                      <a:headEnd type="none" w="med" len="med"/>
                      <a:tailEnd type="none" w="med" len="med"/>
                    </a:lnB>
                    <a:solidFill>
                      <a:srgbClr val="2C3E50"/>
                    </a:solidFill>
                  </a:tcPr>
                </a:tc>
                <a:tc>
                  <a:txBody>
                    <a:bodyPr/>
                    <a:lstStyle/>
                    <a:p>
                      <a:pPr algn="l"/>
                      <a:r>
                        <a:rPr lang="en-IN" sz="1800" b="0">
                          <a:solidFill>
                            <a:srgbClr val="FFFFFF"/>
                          </a:solidFill>
                          <a:effectLst/>
                        </a:rPr>
                        <a:t>Description</a:t>
                      </a:r>
                    </a:p>
                  </a:txBody>
                  <a:tcPr marL="57467" marR="57467" marT="28734" marB="28734"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F0DB60"/>
                      </a:solidFill>
                      <a:prstDash val="solid"/>
                      <a:round/>
                      <a:headEnd type="none" w="med" len="med"/>
                      <a:tailEnd type="none" w="med" len="med"/>
                    </a:lnB>
                    <a:solidFill>
                      <a:srgbClr val="2C3E50"/>
                    </a:solidFill>
                  </a:tcPr>
                </a:tc>
                <a:extLst>
                  <a:ext uri="{0D108BD9-81ED-4DB2-BD59-A6C34878D82A}">
                    <a16:rowId xmlns:a16="http://schemas.microsoft.com/office/drawing/2014/main" val="3970876743"/>
                  </a:ext>
                </a:extLst>
              </a:tr>
              <a:tr h="682390">
                <a:tc>
                  <a:txBody>
                    <a:bodyPr/>
                    <a:lstStyle/>
                    <a:p>
                      <a:pPr fontAlgn="t"/>
                      <a:r>
                        <a:rPr lang="en-IN" sz="1800">
                          <a:effectLst/>
                        </a:rPr>
                        <a:t>Structure</a:t>
                      </a:r>
                    </a:p>
                  </a:txBody>
                  <a:tcPr marL="57467" marR="57467" marT="28734" marB="28734">
                    <a:lnL w="12700" cap="flat" cmpd="sng" algn="ctr">
                      <a:solidFill>
                        <a:srgbClr val="F0E160"/>
                      </a:solidFill>
                      <a:prstDash val="solid"/>
                      <a:round/>
                      <a:headEnd type="none" w="med" len="med"/>
                      <a:tailEnd type="none" w="med" len="med"/>
                    </a:lnL>
                    <a:lnR w="12700" cap="flat" cmpd="sng" algn="ctr">
                      <a:solidFill>
                        <a:srgbClr val="F0DB60"/>
                      </a:solidFill>
                      <a:prstDash val="solid"/>
                      <a:round/>
                      <a:headEnd type="none" w="med" len="med"/>
                      <a:tailEnd type="none" w="med" len="med"/>
                    </a:lnR>
                    <a:lnT w="12700" cap="flat" cmpd="sng" algn="ctr">
                      <a:solidFill>
                        <a:srgbClr val="F0E160"/>
                      </a:solidFill>
                      <a:prstDash val="solid"/>
                      <a:round/>
                      <a:headEnd type="none" w="med" len="med"/>
                      <a:tailEnd type="none" w="med" len="med"/>
                    </a:lnT>
                    <a:lnB w="12700" cap="flat" cmpd="sng" algn="ctr">
                      <a:solidFill>
                        <a:srgbClr val="70D860"/>
                      </a:solidFill>
                      <a:prstDash val="solid"/>
                      <a:round/>
                      <a:headEnd type="none" w="med" len="med"/>
                      <a:tailEnd type="none" w="med" len="med"/>
                    </a:lnB>
                    <a:solidFill>
                      <a:srgbClr val="FFFFFF"/>
                    </a:solidFill>
                  </a:tcPr>
                </a:tc>
                <a:tc>
                  <a:txBody>
                    <a:bodyPr/>
                    <a:lstStyle/>
                    <a:p>
                      <a:pPr fontAlgn="t"/>
                      <a:r>
                        <a:rPr lang="en-US" sz="1800">
                          <a:effectLst/>
                        </a:rPr>
                        <a:t>It is a package of variables of different types under the same name. This is done to handle the data efficiently. Here the "struct" keyword is used to define a structure.</a:t>
                      </a:r>
                    </a:p>
                  </a:txBody>
                  <a:tcPr marL="57467" marR="57467" marT="28734" marB="28734">
                    <a:lnL w="12700" cap="flat" cmpd="sng" algn="ctr">
                      <a:solidFill>
                        <a:srgbClr val="F0DB60"/>
                      </a:solidFill>
                      <a:prstDash val="solid"/>
                      <a:round/>
                      <a:headEnd type="none" w="med" len="med"/>
                      <a:tailEnd type="none" w="med" len="med"/>
                    </a:lnL>
                    <a:lnR w="12700" cap="flat" cmpd="sng" algn="ctr">
                      <a:solidFill>
                        <a:srgbClr val="F0DB60"/>
                      </a:solidFill>
                      <a:prstDash val="solid"/>
                      <a:round/>
                      <a:headEnd type="none" w="med" len="med"/>
                      <a:tailEnd type="none" w="med" len="med"/>
                    </a:lnR>
                    <a:lnT w="12700" cap="flat" cmpd="sng" algn="ctr">
                      <a:solidFill>
                        <a:srgbClr val="F0DB60"/>
                      </a:solidFill>
                      <a:prstDash val="solid"/>
                      <a:round/>
                      <a:headEnd type="none" w="med" len="med"/>
                      <a:tailEnd type="none" w="med" len="med"/>
                    </a:lnT>
                    <a:lnB w="12700" cap="flat" cmpd="sng" algn="ctr">
                      <a:solidFill>
                        <a:srgbClr val="30EB60"/>
                      </a:solidFill>
                      <a:prstDash val="solid"/>
                      <a:round/>
                      <a:headEnd type="none" w="med" len="med"/>
                      <a:tailEnd type="none" w="med" len="med"/>
                    </a:lnB>
                    <a:solidFill>
                      <a:srgbClr val="FFFFFF"/>
                    </a:solidFill>
                  </a:tcPr>
                </a:tc>
                <a:extLst>
                  <a:ext uri="{0D108BD9-81ED-4DB2-BD59-A6C34878D82A}">
                    <a16:rowId xmlns:a16="http://schemas.microsoft.com/office/drawing/2014/main" val="120928639"/>
                  </a:ext>
                </a:extLst>
              </a:tr>
              <a:tr h="790136">
                <a:tc>
                  <a:txBody>
                    <a:bodyPr/>
                    <a:lstStyle/>
                    <a:p>
                      <a:pPr fontAlgn="t"/>
                      <a:r>
                        <a:rPr lang="en-IN" sz="1800">
                          <a:effectLst/>
                        </a:rPr>
                        <a:t>Union</a:t>
                      </a:r>
                    </a:p>
                  </a:txBody>
                  <a:tcPr marL="57467" marR="57467" marT="28734" marB="28734">
                    <a:lnL w="12700" cap="flat" cmpd="sng" algn="ctr">
                      <a:solidFill>
                        <a:srgbClr val="70D860"/>
                      </a:solidFill>
                      <a:prstDash val="solid"/>
                      <a:round/>
                      <a:headEnd type="none" w="med" len="med"/>
                      <a:tailEnd type="none" w="med" len="med"/>
                    </a:lnL>
                    <a:lnR w="12700" cap="flat" cmpd="sng" algn="ctr">
                      <a:solidFill>
                        <a:srgbClr val="30EB60"/>
                      </a:solidFill>
                      <a:prstDash val="solid"/>
                      <a:round/>
                      <a:headEnd type="none" w="med" len="med"/>
                      <a:tailEnd type="none" w="med" len="med"/>
                    </a:lnR>
                    <a:lnT w="12700" cap="flat" cmpd="sng" algn="ctr">
                      <a:solidFill>
                        <a:srgbClr val="70D860"/>
                      </a:solidFill>
                      <a:prstDash val="solid"/>
                      <a:round/>
                      <a:headEnd type="none" w="med" len="med"/>
                      <a:tailEnd type="none" w="med" len="med"/>
                    </a:lnT>
                    <a:lnB w="12700" cap="flat" cmpd="sng" algn="ctr">
                      <a:solidFill>
                        <a:srgbClr val="30F160"/>
                      </a:solidFill>
                      <a:prstDash val="solid"/>
                      <a:round/>
                      <a:headEnd type="none" w="med" len="med"/>
                      <a:tailEnd type="none" w="med" len="med"/>
                    </a:lnB>
                    <a:solidFill>
                      <a:srgbClr val="FFFFFF"/>
                    </a:solidFill>
                  </a:tcPr>
                </a:tc>
                <a:tc>
                  <a:txBody>
                    <a:bodyPr/>
                    <a:lstStyle/>
                    <a:p>
                      <a:pPr fontAlgn="t"/>
                      <a:r>
                        <a:rPr lang="en-US" sz="1800" dirty="0">
                          <a:effectLst/>
                        </a:rPr>
                        <a:t>These allow storing various data types in the same memory location. Programmers can define a union with different members, but only a single member can contain a value at a given time.</a:t>
                      </a:r>
                    </a:p>
                  </a:txBody>
                  <a:tcPr marL="57467" marR="57467" marT="28734" marB="28734">
                    <a:lnL w="12700" cap="flat" cmpd="sng" algn="ctr">
                      <a:solidFill>
                        <a:srgbClr val="30EB60"/>
                      </a:solidFill>
                      <a:prstDash val="solid"/>
                      <a:round/>
                      <a:headEnd type="none" w="med" len="med"/>
                      <a:tailEnd type="none" w="med" len="med"/>
                    </a:lnL>
                    <a:lnR w="12700" cap="flat" cmpd="sng" algn="ctr">
                      <a:solidFill>
                        <a:srgbClr val="30EB60"/>
                      </a:solidFill>
                      <a:prstDash val="solid"/>
                      <a:round/>
                      <a:headEnd type="none" w="med" len="med"/>
                      <a:tailEnd type="none" w="med" len="med"/>
                    </a:lnR>
                    <a:lnT w="12700" cap="flat" cmpd="sng" algn="ctr">
                      <a:solidFill>
                        <a:srgbClr val="30EB60"/>
                      </a:solidFill>
                      <a:prstDash val="solid"/>
                      <a:round/>
                      <a:headEnd type="none" w="med" len="med"/>
                      <a:tailEnd type="none" w="med" len="med"/>
                    </a:lnT>
                    <a:lnB w="12700" cap="flat" cmpd="sng" algn="ctr">
                      <a:solidFill>
                        <a:srgbClr val="70F560"/>
                      </a:solidFill>
                      <a:prstDash val="solid"/>
                      <a:round/>
                      <a:headEnd type="none" w="med" len="med"/>
                      <a:tailEnd type="none" w="med" len="med"/>
                    </a:lnB>
                    <a:solidFill>
                      <a:srgbClr val="FFFFFF"/>
                    </a:solidFill>
                  </a:tcPr>
                </a:tc>
                <a:extLst>
                  <a:ext uri="{0D108BD9-81ED-4DB2-BD59-A6C34878D82A}">
                    <a16:rowId xmlns:a16="http://schemas.microsoft.com/office/drawing/2014/main" val="4238102291"/>
                  </a:ext>
                </a:extLst>
              </a:tr>
              <a:tr h="790136">
                <a:tc>
                  <a:txBody>
                    <a:bodyPr/>
                    <a:lstStyle/>
                    <a:p>
                      <a:pPr fontAlgn="t"/>
                      <a:r>
                        <a:rPr lang="en-IN" sz="1800">
                          <a:effectLst/>
                        </a:rPr>
                        <a:t>Enum</a:t>
                      </a:r>
                    </a:p>
                  </a:txBody>
                  <a:tcPr marL="57467" marR="57467" marT="28734" marB="28734">
                    <a:lnL w="12700" cap="flat" cmpd="sng" algn="ctr">
                      <a:solidFill>
                        <a:srgbClr val="30F160"/>
                      </a:solidFill>
                      <a:prstDash val="solid"/>
                      <a:round/>
                      <a:headEnd type="none" w="med" len="med"/>
                      <a:tailEnd type="none" w="med" len="med"/>
                    </a:lnL>
                    <a:lnR w="12700" cap="flat" cmpd="sng" algn="ctr">
                      <a:solidFill>
                        <a:srgbClr val="70F560"/>
                      </a:solidFill>
                      <a:prstDash val="solid"/>
                      <a:round/>
                      <a:headEnd type="none" w="med" len="med"/>
                      <a:tailEnd type="none" w="med" len="med"/>
                    </a:lnR>
                    <a:lnT w="12700" cap="flat" cmpd="sng" algn="ctr">
                      <a:solidFill>
                        <a:srgbClr val="30F160"/>
                      </a:solidFill>
                      <a:prstDash val="solid"/>
                      <a:round/>
                      <a:headEnd type="none" w="med" len="med"/>
                      <a:tailEnd type="none" w="med" len="med"/>
                    </a:lnT>
                    <a:lnB w="12700" cap="flat" cmpd="sng" algn="ctr">
                      <a:solidFill>
                        <a:srgbClr val="30F160"/>
                      </a:solidFill>
                      <a:prstDash val="solid"/>
                      <a:round/>
                      <a:headEnd type="none" w="med" len="med"/>
                      <a:tailEnd type="none" w="med" len="med"/>
                    </a:lnB>
                    <a:solidFill>
                      <a:srgbClr val="FFFFFF"/>
                    </a:solidFill>
                  </a:tcPr>
                </a:tc>
                <a:tc>
                  <a:txBody>
                    <a:bodyPr/>
                    <a:lstStyle/>
                    <a:p>
                      <a:pPr fontAlgn="t"/>
                      <a:r>
                        <a:rPr lang="en-US" sz="1800" dirty="0">
                          <a:effectLst/>
                        </a:rPr>
                        <a:t>Enumeration is a special data type that consists of integral constants. Each of them is assigned a specific name. "</a:t>
                      </a:r>
                      <a:r>
                        <a:rPr lang="en-US" sz="1800" dirty="0" err="1">
                          <a:effectLst/>
                        </a:rPr>
                        <a:t>enum</a:t>
                      </a:r>
                      <a:r>
                        <a:rPr lang="en-US" sz="1800" dirty="0">
                          <a:effectLst/>
                        </a:rPr>
                        <a:t>" keyword is used to define the enumerated data type.</a:t>
                      </a:r>
                    </a:p>
                  </a:txBody>
                  <a:tcPr marL="57467" marR="57467" marT="28734" marB="28734">
                    <a:lnL w="12700" cap="flat" cmpd="sng" algn="ctr">
                      <a:solidFill>
                        <a:srgbClr val="70F560"/>
                      </a:solidFill>
                      <a:prstDash val="solid"/>
                      <a:round/>
                      <a:headEnd type="none" w="med" len="med"/>
                      <a:tailEnd type="none" w="med" len="med"/>
                    </a:lnL>
                    <a:lnR w="12700" cap="flat" cmpd="sng" algn="ctr">
                      <a:solidFill>
                        <a:srgbClr val="70F560"/>
                      </a:solidFill>
                      <a:prstDash val="solid"/>
                      <a:round/>
                      <a:headEnd type="none" w="med" len="med"/>
                      <a:tailEnd type="none" w="med" len="med"/>
                    </a:lnR>
                    <a:lnT w="12700" cap="flat" cmpd="sng" algn="ctr">
                      <a:solidFill>
                        <a:srgbClr val="70F560"/>
                      </a:solidFill>
                      <a:prstDash val="solid"/>
                      <a:round/>
                      <a:headEnd type="none" w="med" len="med"/>
                      <a:tailEnd type="none" w="med" len="med"/>
                    </a:lnT>
                    <a:lnB w="12700" cap="flat" cmpd="sng" algn="ctr">
                      <a:solidFill>
                        <a:srgbClr val="70F560"/>
                      </a:solidFill>
                      <a:prstDash val="solid"/>
                      <a:round/>
                      <a:headEnd type="none" w="med" len="med"/>
                      <a:tailEnd type="none" w="med" len="med"/>
                    </a:lnB>
                    <a:solidFill>
                      <a:srgbClr val="FFFFFF"/>
                    </a:solidFill>
                  </a:tcPr>
                </a:tc>
                <a:extLst>
                  <a:ext uri="{0D108BD9-81ED-4DB2-BD59-A6C34878D82A}">
                    <a16:rowId xmlns:a16="http://schemas.microsoft.com/office/drawing/2014/main" val="1932508753"/>
                  </a:ext>
                </a:extLst>
              </a:tr>
            </a:tbl>
          </a:graphicData>
        </a:graphic>
      </p:graphicFrame>
    </p:spTree>
    <p:extLst>
      <p:ext uri="{BB962C8B-B14F-4D97-AF65-F5344CB8AC3E}">
        <p14:creationId xmlns:p14="http://schemas.microsoft.com/office/powerpoint/2010/main" val="334591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3550-8143-A80C-85FD-FAC69D6A6DF0}"/>
              </a:ext>
            </a:extLst>
          </p:cNvPr>
          <p:cNvSpPr>
            <a:spLocks noGrp="1"/>
          </p:cNvSpPr>
          <p:nvPr>
            <p:ph type="title"/>
          </p:nvPr>
        </p:nvSpPr>
        <p:spPr/>
        <p:txBody>
          <a:bodyPr>
            <a:normAutofit fontScale="90000"/>
          </a:bodyPr>
          <a:lstStyle/>
          <a:p>
            <a:r>
              <a:rPr lang="en-IN" sz="3100" dirty="0"/>
              <a:t>#include&lt;stdio.h&gt;</a:t>
            </a:r>
            <a:br>
              <a:rPr lang="en-IN" sz="3100" dirty="0"/>
            </a:br>
            <a:r>
              <a:rPr lang="en-IN" sz="3100" dirty="0"/>
              <a:t>int main(){</a:t>
            </a:r>
            <a:br>
              <a:rPr lang="en-IN" sz="8800" dirty="0"/>
            </a:br>
            <a:r>
              <a:rPr lang="en-IN" sz="8900" dirty="0" err="1"/>
              <a:t>printf</a:t>
            </a:r>
            <a:r>
              <a:rPr lang="en-IN" sz="8900" dirty="0"/>
              <a:t>(“Thank you\n”);</a:t>
            </a:r>
            <a:br>
              <a:rPr lang="en-IN" sz="8800" dirty="0"/>
            </a:br>
            <a:r>
              <a:rPr lang="en-IN" sz="3100" dirty="0"/>
              <a:t>return 0;</a:t>
            </a:r>
            <a:br>
              <a:rPr lang="en-IN" sz="3100" dirty="0"/>
            </a:br>
            <a:r>
              <a:rPr lang="en-IN" sz="3100" dirty="0"/>
              <a:t>}</a:t>
            </a:r>
            <a:endParaRPr lang="en-IN" sz="8800" dirty="0"/>
          </a:p>
        </p:txBody>
      </p:sp>
    </p:spTree>
    <p:extLst>
      <p:ext uri="{BB962C8B-B14F-4D97-AF65-F5344CB8AC3E}">
        <p14:creationId xmlns:p14="http://schemas.microsoft.com/office/powerpoint/2010/main" val="270041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2A65-FAE2-584B-852E-E5CDD1B076FE}"/>
              </a:ext>
            </a:extLst>
          </p:cNvPr>
          <p:cNvSpPr>
            <a:spLocks noGrp="1"/>
          </p:cNvSpPr>
          <p:nvPr>
            <p:ph type="title"/>
          </p:nvPr>
        </p:nvSpPr>
        <p:spPr/>
        <p:txBody>
          <a:bodyPr/>
          <a:lstStyle/>
          <a:p>
            <a:r>
              <a:rPr lang="en-IN" dirty="0"/>
              <a:t>Access Array Elements</a:t>
            </a:r>
          </a:p>
        </p:txBody>
      </p:sp>
      <p:sp>
        <p:nvSpPr>
          <p:cNvPr id="3" name="Content Placeholder 2">
            <a:extLst>
              <a:ext uri="{FF2B5EF4-FFF2-40B4-BE49-F238E27FC236}">
                <a16:creationId xmlns:a16="http://schemas.microsoft.com/office/drawing/2014/main" id="{C56B6AD2-48B0-2E45-746F-371A9FA12B83}"/>
              </a:ext>
            </a:extLst>
          </p:cNvPr>
          <p:cNvSpPr>
            <a:spLocks noGrp="1"/>
          </p:cNvSpPr>
          <p:nvPr>
            <p:ph idx="1"/>
          </p:nvPr>
        </p:nvSpPr>
        <p:spPr/>
        <p:txBody>
          <a:bodyPr/>
          <a:lstStyle/>
          <a:p>
            <a:pPr>
              <a:buFont typeface="Wingdings" panose="05000000000000000000" pitchFamily="2" charset="2"/>
              <a:buChar char="q"/>
            </a:pPr>
            <a:r>
              <a:rPr lang="en-US" dirty="0"/>
              <a:t>You can access elements of an array by indices.</a:t>
            </a:r>
          </a:p>
          <a:p>
            <a:pPr>
              <a:buFont typeface="Wingdings" panose="05000000000000000000" pitchFamily="2" charset="2"/>
              <a:buChar char="q"/>
            </a:pPr>
            <a:r>
              <a:rPr lang="en-US" dirty="0"/>
              <a:t>The first element is mark[0], the second element is mark[1] and so on.</a:t>
            </a:r>
          </a:p>
          <a:p>
            <a:pPr>
              <a:buFont typeface="Wingdings" panose="05000000000000000000" pitchFamily="2" charset="2"/>
              <a:buChar char="q"/>
            </a:pPr>
            <a:r>
              <a:rPr lang="en-US" dirty="0"/>
              <a:t>Arrays have 0 as the first index, not 1.</a:t>
            </a:r>
          </a:p>
          <a:p>
            <a:pPr>
              <a:buFont typeface="Wingdings" panose="05000000000000000000" pitchFamily="2" charset="2"/>
              <a:buChar char="q"/>
            </a:pPr>
            <a:r>
              <a:rPr lang="en-US" dirty="0"/>
              <a:t>If the size of an array is n, to access the last element, the n-1 index is used.</a:t>
            </a:r>
          </a:p>
          <a:p>
            <a:endParaRPr lang="en-IN" dirty="0"/>
          </a:p>
        </p:txBody>
      </p:sp>
      <p:pic>
        <p:nvPicPr>
          <p:cNvPr id="4" name="Picture 3">
            <a:extLst>
              <a:ext uri="{FF2B5EF4-FFF2-40B4-BE49-F238E27FC236}">
                <a16:creationId xmlns:a16="http://schemas.microsoft.com/office/drawing/2014/main" id="{7CDD4DAE-7753-D175-96CD-C8B822AA8A07}"/>
              </a:ext>
            </a:extLst>
          </p:cNvPr>
          <p:cNvPicPr>
            <a:picLocks noChangeAspect="1"/>
          </p:cNvPicPr>
          <p:nvPr/>
        </p:nvPicPr>
        <p:blipFill>
          <a:blip r:embed="rId2"/>
          <a:stretch>
            <a:fillRect/>
          </a:stretch>
        </p:blipFill>
        <p:spPr>
          <a:xfrm>
            <a:off x="6258406" y="3857414"/>
            <a:ext cx="5451648" cy="1671638"/>
          </a:xfrm>
          <a:prstGeom prst="rect">
            <a:avLst/>
          </a:prstGeom>
        </p:spPr>
      </p:pic>
    </p:spTree>
    <p:extLst>
      <p:ext uri="{BB962C8B-B14F-4D97-AF65-F5344CB8AC3E}">
        <p14:creationId xmlns:p14="http://schemas.microsoft.com/office/powerpoint/2010/main" val="394158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038C-3399-1471-9A3C-64A5F7120317}"/>
              </a:ext>
            </a:extLst>
          </p:cNvPr>
          <p:cNvSpPr>
            <a:spLocks noGrp="1"/>
          </p:cNvSpPr>
          <p:nvPr>
            <p:ph type="title"/>
          </p:nvPr>
        </p:nvSpPr>
        <p:spPr/>
        <p:txBody>
          <a:bodyPr/>
          <a:lstStyle/>
          <a:p>
            <a:r>
              <a:rPr lang="en-US" dirty="0"/>
              <a:t>How to initialize an array?</a:t>
            </a:r>
            <a:endParaRPr lang="en-IN" dirty="0"/>
          </a:p>
        </p:txBody>
      </p:sp>
      <p:sp>
        <p:nvSpPr>
          <p:cNvPr id="3" name="Content Placeholder 2">
            <a:extLst>
              <a:ext uri="{FF2B5EF4-FFF2-40B4-BE49-F238E27FC236}">
                <a16:creationId xmlns:a16="http://schemas.microsoft.com/office/drawing/2014/main" id="{DB519265-FCAD-1749-B6F1-221A934C32BD}"/>
              </a:ext>
            </a:extLst>
          </p:cNvPr>
          <p:cNvSpPr>
            <a:spLocks noGrp="1"/>
          </p:cNvSpPr>
          <p:nvPr>
            <p:ph idx="1"/>
          </p:nvPr>
        </p:nvSpPr>
        <p:spPr/>
        <p:txBody>
          <a:bodyPr/>
          <a:lstStyle/>
          <a:p>
            <a:pPr>
              <a:buFont typeface="Wingdings" panose="05000000000000000000" pitchFamily="2" charset="2"/>
              <a:buChar char="q"/>
            </a:pPr>
            <a:r>
              <a:rPr lang="en-US" dirty="0"/>
              <a:t>C++ array elements can be initialized either one by one or using a single statement as follows:</a:t>
            </a:r>
          </a:p>
          <a:p>
            <a:pPr marL="0" indent="0">
              <a:buNone/>
            </a:pPr>
            <a:r>
              <a:rPr lang="en-US" b="1" dirty="0"/>
              <a:t>int mark[5] = {19, 10, 8, 17, 9};</a:t>
            </a:r>
          </a:p>
          <a:p>
            <a:r>
              <a:rPr lang="en-US" dirty="0"/>
              <a:t>Or:</a:t>
            </a:r>
          </a:p>
          <a:p>
            <a:pPr marL="0" indent="0">
              <a:buNone/>
            </a:pPr>
            <a:r>
              <a:rPr lang="en-US" b="1" dirty="0"/>
              <a:t>int mark[5];</a:t>
            </a:r>
          </a:p>
          <a:p>
            <a:pPr marL="0" indent="0">
              <a:spcBef>
                <a:spcPts val="0"/>
              </a:spcBef>
              <a:buNone/>
            </a:pPr>
            <a:r>
              <a:rPr lang="en-US" b="1" dirty="0"/>
              <a:t>mark[0] = 19;</a:t>
            </a:r>
          </a:p>
          <a:p>
            <a:pPr marL="0" indent="0">
              <a:spcBef>
                <a:spcPts val="0"/>
              </a:spcBef>
              <a:buNone/>
            </a:pPr>
            <a:r>
              <a:rPr lang="en-US" b="1"/>
              <a:t>mark[1] </a:t>
            </a:r>
            <a:r>
              <a:rPr lang="en-US" b="1" dirty="0"/>
              <a:t>= 10;</a:t>
            </a:r>
          </a:p>
          <a:p>
            <a:endParaRPr lang="en-US" b="1" dirty="0"/>
          </a:p>
          <a:p>
            <a:pPr>
              <a:buFont typeface="Wingdings" panose="05000000000000000000" pitchFamily="2" charset="2"/>
              <a:buChar char="q"/>
            </a:pPr>
            <a:r>
              <a:rPr lang="en-US" dirty="0"/>
              <a:t>If you omit the size of the array, an array just big enough to hold the initialization is created.</a:t>
            </a:r>
          </a:p>
          <a:p>
            <a:pPr marL="0" indent="0">
              <a:buNone/>
            </a:pPr>
            <a:r>
              <a:rPr lang="en-US" b="1" dirty="0"/>
              <a:t>int mark[] = {19, 10, 8, 17, 9};</a:t>
            </a:r>
          </a:p>
          <a:p>
            <a:endParaRPr lang="en-IN" dirty="0"/>
          </a:p>
        </p:txBody>
      </p:sp>
      <p:pic>
        <p:nvPicPr>
          <p:cNvPr id="4" name="Picture 3">
            <a:extLst>
              <a:ext uri="{FF2B5EF4-FFF2-40B4-BE49-F238E27FC236}">
                <a16:creationId xmlns:a16="http://schemas.microsoft.com/office/drawing/2014/main" id="{633D65EC-59A4-56F5-148E-434779132D7E}"/>
              </a:ext>
            </a:extLst>
          </p:cNvPr>
          <p:cNvPicPr>
            <a:picLocks noChangeAspect="1"/>
          </p:cNvPicPr>
          <p:nvPr/>
        </p:nvPicPr>
        <p:blipFill>
          <a:blip r:embed="rId2"/>
          <a:stretch>
            <a:fillRect/>
          </a:stretch>
        </p:blipFill>
        <p:spPr>
          <a:xfrm>
            <a:off x="6678706" y="2611428"/>
            <a:ext cx="4688526" cy="1437642"/>
          </a:xfrm>
          <a:prstGeom prst="rect">
            <a:avLst/>
          </a:prstGeom>
        </p:spPr>
      </p:pic>
    </p:spTree>
    <p:extLst>
      <p:ext uri="{BB962C8B-B14F-4D97-AF65-F5344CB8AC3E}">
        <p14:creationId xmlns:p14="http://schemas.microsoft.com/office/powerpoint/2010/main" val="183167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26A2-D4D8-3BB0-62C3-EE8D39644B10}"/>
              </a:ext>
            </a:extLst>
          </p:cNvPr>
          <p:cNvSpPr>
            <a:spLocks noGrp="1"/>
          </p:cNvSpPr>
          <p:nvPr>
            <p:ph type="title"/>
          </p:nvPr>
        </p:nvSpPr>
        <p:spPr/>
        <p:txBody>
          <a:bodyPr/>
          <a:lstStyle/>
          <a:p>
            <a:r>
              <a:rPr lang="en-US" dirty="0"/>
              <a:t>Types of array</a:t>
            </a:r>
            <a:endParaRPr lang="en-IN" dirty="0"/>
          </a:p>
        </p:txBody>
      </p:sp>
      <p:sp>
        <p:nvSpPr>
          <p:cNvPr id="3" name="Content Placeholder 2">
            <a:extLst>
              <a:ext uri="{FF2B5EF4-FFF2-40B4-BE49-F238E27FC236}">
                <a16:creationId xmlns:a16="http://schemas.microsoft.com/office/drawing/2014/main" id="{1193F138-FE7B-CC82-D178-AFE46BC8D110}"/>
              </a:ext>
            </a:extLst>
          </p:cNvPr>
          <p:cNvSpPr>
            <a:spLocks noGrp="1"/>
          </p:cNvSpPr>
          <p:nvPr>
            <p:ph idx="1"/>
          </p:nvPr>
        </p:nvSpPr>
        <p:spPr>
          <a:xfrm>
            <a:off x="1097280" y="1845734"/>
            <a:ext cx="4998720" cy="4023360"/>
          </a:xfrm>
        </p:spPr>
        <p:txBody>
          <a:bodyPr/>
          <a:lstStyle/>
          <a:p>
            <a:r>
              <a:rPr lang="en-US" dirty="0"/>
              <a:t>Array is a collection of similar types of data present in the contiguous memory location. It is divided into two basic types: single-dimensional(1D and multi-dimensional Array. The multi-dimensional arrays can be further divided into two-dimensional (2-D), three-dimensional (3-D), and n-dimensional (N-D) arrays.</a:t>
            </a:r>
            <a:endParaRPr lang="en-IN" dirty="0"/>
          </a:p>
        </p:txBody>
      </p:sp>
      <p:pic>
        <p:nvPicPr>
          <p:cNvPr id="7" name="Picture 6">
            <a:extLst>
              <a:ext uri="{FF2B5EF4-FFF2-40B4-BE49-F238E27FC236}">
                <a16:creationId xmlns:a16="http://schemas.microsoft.com/office/drawing/2014/main" id="{616F5D8A-82A7-5E32-B20C-228C5EFE66A1}"/>
              </a:ext>
            </a:extLst>
          </p:cNvPr>
          <p:cNvPicPr>
            <a:picLocks noChangeAspect="1"/>
          </p:cNvPicPr>
          <p:nvPr/>
        </p:nvPicPr>
        <p:blipFill rotWithShape="1">
          <a:blip r:embed="rId2"/>
          <a:srcRect l="11141" t="3014" r="9331" b="20018"/>
          <a:stretch/>
        </p:blipFill>
        <p:spPr>
          <a:xfrm>
            <a:off x="6338046" y="394180"/>
            <a:ext cx="5500405" cy="5323411"/>
          </a:xfrm>
          <a:prstGeom prst="rect">
            <a:avLst/>
          </a:prstGeom>
        </p:spPr>
      </p:pic>
    </p:spTree>
    <p:extLst>
      <p:ext uri="{BB962C8B-B14F-4D97-AF65-F5344CB8AC3E}">
        <p14:creationId xmlns:p14="http://schemas.microsoft.com/office/powerpoint/2010/main" val="181585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89DB-18E9-4B6A-0E46-5BBD6D9E6FF5}"/>
              </a:ext>
            </a:extLst>
          </p:cNvPr>
          <p:cNvSpPr>
            <a:spLocks noGrp="1"/>
          </p:cNvSpPr>
          <p:nvPr>
            <p:ph type="title"/>
          </p:nvPr>
        </p:nvSpPr>
        <p:spPr/>
        <p:txBody>
          <a:bodyPr/>
          <a:lstStyle/>
          <a:p>
            <a:r>
              <a:rPr lang="en-IN" dirty="0"/>
              <a:t>C Multidimensional Arrays</a:t>
            </a:r>
          </a:p>
        </p:txBody>
      </p:sp>
      <p:sp>
        <p:nvSpPr>
          <p:cNvPr id="3" name="Content Placeholder 2">
            <a:extLst>
              <a:ext uri="{FF2B5EF4-FFF2-40B4-BE49-F238E27FC236}">
                <a16:creationId xmlns:a16="http://schemas.microsoft.com/office/drawing/2014/main" id="{FD75C22C-A438-A21C-D5AC-9AB04EE4F013}"/>
              </a:ext>
            </a:extLst>
          </p:cNvPr>
          <p:cNvSpPr>
            <a:spLocks noGrp="1"/>
          </p:cNvSpPr>
          <p:nvPr>
            <p:ph idx="1"/>
          </p:nvPr>
        </p:nvSpPr>
        <p:spPr/>
        <p:txBody>
          <a:bodyPr/>
          <a:lstStyle/>
          <a:p>
            <a:pPr>
              <a:buFont typeface="Wingdings" panose="05000000000000000000" pitchFamily="2" charset="2"/>
              <a:buChar char="q"/>
            </a:pPr>
            <a:r>
              <a:rPr lang="en-US" dirty="0"/>
              <a:t>You can create an array of arrays. These arrays are </a:t>
            </a:r>
          </a:p>
          <a:p>
            <a:pPr>
              <a:spcBef>
                <a:spcPts val="0"/>
              </a:spcBef>
            </a:pPr>
            <a:r>
              <a:rPr lang="en-US" dirty="0"/>
              <a:t>   known as multidimensional arrays. </a:t>
            </a:r>
          </a:p>
          <a:p>
            <a:r>
              <a:rPr lang="en-US" dirty="0"/>
              <a:t>For example,</a:t>
            </a:r>
          </a:p>
          <a:p>
            <a:r>
              <a:rPr lang="en-US" dirty="0"/>
              <a:t>                       </a:t>
            </a:r>
            <a:r>
              <a:rPr lang="en-US" b="1" dirty="0"/>
              <a:t>float x[3][4];</a:t>
            </a:r>
          </a:p>
          <a:p>
            <a:r>
              <a:rPr lang="en-US" dirty="0"/>
              <a:t>Here, x is a two-dimensional (2d) array. </a:t>
            </a:r>
          </a:p>
          <a:p>
            <a:pPr>
              <a:buFont typeface="Wingdings" panose="05000000000000000000" pitchFamily="2" charset="2"/>
              <a:buChar char="q"/>
            </a:pPr>
            <a:r>
              <a:rPr lang="en-US" dirty="0"/>
              <a:t>The array can hold 12 elements. </a:t>
            </a:r>
          </a:p>
          <a:p>
            <a:pPr>
              <a:buFont typeface="Wingdings" panose="05000000000000000000" pitchFamily="2" charset="2"/>
              <a:buChar char="q"/>
            </a:pPr>
            <a:r>
              <a:rPr lang="en-US" dirty="0"/>
              <a:t>It is a table with 3 rows and each row has 4 columns.</a:t>
            </a:r>
          </a:p>
          <a:p>
            <a:endParaRPr lang="en-IN" dirty="0"/>
          </a:p>
        </p:txBody>
      </p:sp>
      <p:pic>
        <p:nvPicPr>
          <p:cNvPr id="4" name="Picture 3">
            <a:extLst>
              <a:ext uri="{FF2B5EF4-FFF2-40B4-BE49-F238E27FC236}">
                <a16:creationId xmlns:a16="http://schemas.microsoft.com/office/drawing/2014/main" id="{44E6F071-78ED-377F-52A0-0686CD3F9BDA}"/>
              </a:ext>
            </a:extLst>
          </p:cNvPr>
          <p:cNvPicPr>
            <a:picLocks noChangeAspect="1"/>
          </p:cNvPicPr>
          <p:nvPr/>
        </p:nvPicPr>
        <p:blipFill>
          <a:blip r:embed="rId2"/>
          <a:stretch>
            <a:fillRect/>
          </a:stretch>
        </p:blipFill>
        <p:spPr>
          <a:xfrm>
            <a:off x="7010400" y="2245903"/>
            <a:ext cx="4347194" cy="2366194"/>
          </a:xfrm>
          <a:prstGeom prst="rect">
            <a:avLst/>
          </a:prstGeom>
        </p:spPr>
      </p:pic>
    </p:spTree>
    <p:extLst>
      <p:ext uri="{BB962C8B-B14F-4D97-AF65-F5344CB8AC3E}">
        <p14:creationId xmlns:p14="http://schemas.microsoft.com/office/powerpoint/2010/main" val="3919386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D8C9-EBCF-BA24-90F1-889CCDA0ACE5}"/>
              </a:ext>
            </a:extLst>
          </p:cNvPr>
          <p:cNvSpPr>
            <a:spLocks noGrp="1"/>
          </p:cNvSpPr>
          <p:nvPr>
            <p:ph type="title"/>
          </p:nvPr>
        </p:nvSpPr>
        <p:spPr/>
        <p:txBody>
          <a:bodyPr/>
          <a:lstStyle/>
          <a:p>
            <a:r>
              <a:rPr lang="en-IN" dirty="0"/>
              <a:t>Initializing a multidimensional array</a:t>
            </a:r>
          </a:p>
        </p:txBody>
      </p:sp>
      <p:sp>
        <p:nvSpPr>
          <p:cNvPr id="3" name="Content Placeholder 2">
            <a:extLst>
              <a:ext uri="{FF2B5EF4-FFF2-40B4-BE49-F238E27FC236}">
                <a16:creationId xmlns:a16="http://schemas.microsoft.com/office/drawing/2014/main" id="{15CD1953-EF7F-2A79-E14E-AE27D9A0E2D1}"/>
              </a:ext>
            </a:extLst>
          </p:cNvPr>
          <p:cNvSpPr>
            <a:spLocks noGrp="1"/>
          </p:cNvSpPr>
          <p:nvPr>
            <p:ph idx="1"/>
          </p:nvPr>
        </p:nvSpPr>
        <p:spPr/>
        <p:txBody>
          <a:bodyPr/>
          <a:lstStyle/>
          <a:p>
            <a:r>
              <a:rPr lang="en-US" dirty="0"/>
              <a:t>Initialization of a 2d array</a:t>
            </a:r>
          </a:p>
          <a:p>
            <a:r>
              <a:rPr lang="en-US" dirty="0"/>
              <a:t>// Different ways to initialize a two-dimensional array</a:t>
            </a:r>
          </a:p>
          <a:p>
            <a:endParaRPr lang="en-US" dirty="0"/>
          </a:p>
          <a:p>
            <a:r>
              <a:rPr lang="en-US" b="1" dirty="0"/>
              <a:t>int c[2][3] = {{1, 3, 0}, {-1, 5, 9}};</a:t>
            </a:r>
          </a:p>
          <a:p>
            <a:r>
              <a:rPr lang="en-US" b="1" dirty="0"/>
              <a:t>         </a:t>
            </a:r>
          </a:p>
          <a:p>
            <a:r>
              <a:rPr lang="en-US" b="1" dirty="0"/>
              <a:t>int c[][3] = {{1, 3, 0}, {-1, 5, 9}};</a:t>
            </a:r>
          </a:p>
          <a:p>
            <a:r>
              <a:rPr lang="en-US" b="1" dirty="0"/>
              <a:t>                </a:t>
            </a:r>
          </a:p>
          <a:p>
            <a:r>
              <a:rPr lang="en-US" b="1" dirty="0"/>
              <a:t>int c[2][3] = {1, 3, 0, -1, 5, 9};</a:t>
            </a:r>
            <a:endParaRPr lang="en-IN" b="1" dirty="0"/>
          </a:p>
        </p:txBody>
      </p:sp>
    </p:spTree>
    <p:extLst>
      <p:ext uri="{BB962C8B-B14F-4D97-AF65-F5344CB8AC3E}">
        <p14:creationId xmlns:p14="http://schemas.microsoft.com/office/powerpoint/2010/main" val="195809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4EC7-B769-1B35-0F49-9849EBA5E62C}"/>
              </a:ext>
            </a:extLst>
          </p:cNvPr>
          <p:cNvSpPr>
            <a:spLocks noGrp="1"/>
          </p:cNvSpPr>
          <p:nvPr>
            <p:ph type="title"/>
          </p:nvPr>
        </p:nvSpPr>
        <p:spPr/>
        <p:txBody>
          <a:bodyPr/>
          <a:lstStyle/>
          <a:p>
            <a:r>
              <a:rPr lang="en-IN" dirty="0"/>
              <a:t>Initializing a multidimensional array</a:t>
            </a:r>
          </a:p>
        </p:txBody>
      </p:sp>
      <p:sp>
        <p:nvSpPr>
          <p:cNvPr id="3" name="Content Placeholder 2">
            <a:extLst>
              <a:ext uri="{FF2B5EF4-FFF2-40B4-BE49-F238E27FC236}">
                <a16:creationId xmlns:a16="http://schemas.microsoft.com/office/drawing/2014/main" id="{ADC5CDC0-C979-737A-4330-3D07866B00BB}"/>
              </a:ext>
            </a:extLst>
          </p:cNvPr>
          <p:cNvSpPr>
            <a:spLocks noGrp="1"/>
          </p:cNvSpPr>
          <p:nvPr>
            <p:ph idx="1"/>
          </p:nvPr>
        </p:nvSpPr>
        <p:spPr/>
        <p:txBody>
          <a:bodyPr/>
          <a:lstStyle/>
          <a:p>
            <a:r>
              <a:rPr lang="en-US" dirty="0"/>
              <a:t>Initialization of a 3d array</a:t>
            </a:r>
          </a:p>
          <a:p>
            <a:endParaRPr lang="en-US" dirty="0"/>
          </a:p>
          <a:p>
            <a:r>
              <a:rPr lang="en-US" b="1" dirty="0"/>
              <a:t>int test[2][3][4] = {</a:t>
            </a:r>
          </a:p>
          <a:p>
            <a:r>
              <a:rPr lang="en-US" b="1" dirty="0"/>
              <a:t>    {{3, 4, 2, 3}, {0, -3, 9, 11}, {23, 12, 23, 2}},</a:t>
            </a:r>
          </a:p>
          <a:p>
            <a:r>
              <a:rPr lang="en-US" b="1" dirty="0"/>
              <a:t>    {{13, 4, 56, 3}, {5, 9, 3, 5}, {3, 1, 4, 9}}};</a:t>
            </a:r>
          </a:p>
          <a:p>
            <a:endParaRPr lang="en-IN" dirty="0"/>
          </a:p>
        </p:txBody>
      </p:sp>
    </p:spTree>
    <p:extLst>
      <p:ext uri="{BB962C8B-B14F-4D97-AF65-F5344CB8AC3E}">
        <p14:creationId xmlns:p14="http://schemas.microsoft.com/office/powerpoint/2010/main" val="388432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7F8-F90C-C71B-7BCA-BDCF230E13AF}"/>
              </a:ext>
            </a:extLst>
          </p:cNvPr>
          <p:cNvSpPr>
            <a:spLocks noGrp="1"/>
          </p:cNvSpPr>
          <p:nvPr>
            <p:ph type="title"/>
          </p:nvPr>
        </p:nvSpPr>
        <p:spPr/>
        <p:txBody>
          <a:bodyPr/>
          <a:lstStyle/>
          <a:p>
            <a:r>
              <a:rPr lang="en-IN" dirty="0"/>
              <a:t>Properties of Array</a:t>
            </a:r>
          </a:p>
        </p:txBody>
      </p:sp>
      <p:sp>
        <p:nvSpPr>
          <p:cNvPr id="3" name="Content Placeholder 2">
            <a:extLst>
              <a:ext uri="{FF2B5EF4-FFF2-40B4-BE49-F238E27FC236}">
                <a16:creationId xmlns:a16="http://schemas.microsoft.com/office/drawing/2014/main" id="{FB9288DB-22C9-FF21-1D5E-9E1B20F0AA96}"/>
              </a:ext>
            </a:extLst>
          </p:cNvPr>
          <p:cNvSpPr>
            <a:spLocks noGrp="1"/>
          </p:cNvSpPr>
          <p:nvPr>
            <p:ph idx="1"/>
          </p:nvPr>
        </p:nvSpPr>
        <p:spPr/>
        <p:txBody>
          <a:bodyPr>
            <a:normAutofit/>
          </a:bodyPr>
          <a:lstStyle/>
          <a:p>
            <a:r>
              <a:rPr lang="en-US" dirty="0"/>
              <a:t>The array contains the following properties.</a:t>
            </a:r>
          </a:p>
          <a:p>
            <a:endParaRPr lang="en-US" dirty="0"/>
          </a:p>
          <a:p>
            <a:r>
              <a:rPr lang="en-US" dirty="0"/>
              <a:t>Each element of an array is of same data type and carries the same size, i.e., int = 4 bytes.</a:t>
            </a:r>
          </a:p>
          <a:p>
            <a:r>
              <a:rPr lang="en-US" dirty="0"/>
              <a:t>Elements of the array are stored at contiguous memory locations where the first element is stored at the smallest memory location.</a:t>
            </a:r>
          </a:p>
          <a:p>
            <a:r>
              <a:rPr lang="en-US" dirty="0"/>
              <a:t>Elements of the array can be randomly accessed since we can calculate the address of each element of the array with the given base address and the size of the data element.</a:t>
            </a:r>
          </a:p>
        </p:txBody>
      </p:sp>
    </p:spTree>
    <p:extLst>
      <p:ext uri="{BB962C8B-B14F-4D97-AF65-F5344CB8AC3E}">
        <p14:creationId xmlns:p14="http://schemas.microsoft.com/office/powerpoint/2010/main" val="3080963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454</TotalTime>
  <Words>1800</Words>
  <Application>Microsoft Office PowerPoint</Application>
  <PresentationFormat>Widescreen</PresentationFormat>
  <Paragraphs>136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Garamond</vt:lpstr>
      <vt:lpstr>Wingdings</vt:lpstr>
      <vt:lpstr>Retrospect</vt:lpstr>
      <vt:lpstr>Arrays and User-defined data types in C</vt:lpstr>
      <vt:lpstr>C Arrays</vt:lpstr>
      <vt:lpstr>Access Array Elements</vt:lpstr>
      <vt:lpstr>How to initialize an array?</vt:lpstr>
      <vt:lpstr>Types of array</vt:lpstr>
      <vt:lpstr>C Multidimensional Arrays</vt:lpstr>
      <vt:lpstr>Initializing a multidimensional array</vt:lpstr>
      <vt:lpstr>Initializing a multidimensional array</vt:lpstr>
      <vt:lpstr>Properties of Array</vt:lpstr>
      <vt:lpstr>Advantage of C Array</vt:lpstr>
      <vt:lpstr>Passing arrays to functions</vt:lpstr>
      <vt:lpstr>Search Operation in an array</vt:lpstr>
      <vt:lpstr>Insert elements to an array</vt:lpstr>
      <vt:lpstr>Insert at any position</vt:lpstr>
      <vt:lpstr>Remove an element from an array in C</vt:lpstr>
      <vt:lpstr>Linear search in C</vt:lpstr>
      <vt:lpstr>Binary search in C</vt:lpstr>
      <vt:lpstr>Approach for Binary Search</vt:lpstr>
      <vt:lpstr>Linear search Vs Binary search</vt:lpstr>
      <vt:lpstr>Sorting of array using bubble sort in C</vt:lpstr>
      <vt:lpstr>Working of Bubble Sort</vt:lpstr>
      <vt:lpstr>User defined data types</vt:lpstr>
      <vt:lpstr>#include&lt;stdio.h&gt; int main(){ printf(“Thank you\n”); return 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and User-defined data types in C</dc:title>
  <dc:creator>Bhawani Shankar Sahu</dc:creator>
  <cp:lastModifiedBy>Bhawani Shankar Sahu</cp:lastModifiedBy>
  <cp:revision>1</cp:revision>
  <dcterms:created xsi:type="dcterms:W3CDTF">2022-11-02T17:30:33Z</dcterms:created>
  <dcterms:modified xsi:type="dcterms:W3CDTF">2022-11-09T11:10:02Z</dcterms:modified>
</cp:coreProperties>
</file>