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 id="274" r:id="rId23"/>
    <p:sldId id="275" r:id="rId24"/>
    <p:sldId id="276" r:id="rId25"/>
    <p:sldId id="277" r:id="rId26"/>
    <p:sldId id="278" r:id="rId27"/>
    <p:sldId id="326" r:id="rId28"/>
    <p:sldId id="327" r:id="rId29"/>
    <p:sldId id="328" r:id="rId30"/>
    <p:sldId id="329" r:id="rId31"/>
    <p:sldId id="330" r:id="rId32"/>
    <p:sldId id="331" r:id="rId33"/>
    <p:sldId id="332" r:id="rId34"/>
    <p:sldId id="333" r:id="rId35"/>
    <p:sldId id="32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25BF5-9581-42CD-ADC8-4322038134E8}" v="26" dt="2022-11-09T11:05:40.076"/>
    <p1510:client id="{6A8E2CF8-9DD6-403C-8FDF-E3BC4C09D2C6}" v="4" dt="2022-11-09T18:36:30.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39" autoAdjust="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24C25BF5-9581-42CD-ADC8-4322038134E8}"/>
    <pc:docChg chg="custSel addSld delSld modSld">
      <pc:chgData name="Bhawani Shankar Sahu" userId="e5f9bc2e-d4bb-415b-bd8a-e25372d6a074" providerId="ADAL" clId="{24C25BF5-9581-42CD-ADC8-4322038134E8}" dt="2022-11-09T11:05:44.115" v="772" actId="47"/>
      <pc:docMkLst>
        <pc:docMk/>
      </pc:docMkLst>
      <pc:sldChg chg="modSp mod">
        <pc:chgData name="Bhawani Shankar Sahu" userId="e5f9bc2e-d4bb-415b-bd8a-e25372d6a074" providerId="ADAL" clId="{24C25BF5-9581-42CD-ADC8-4322038134E8}" dt="2022-11-04T00:52:37.489" v="46" actId="12"/>
        <pc:sldMkLst>
          <pc:docMk/>
          <pc:sldMk cId="1458255267" sldId="257"/>
        </pc:sldMkLst>
        <pc:spChg chg="mod">
          <ac:chgData name="Bhawani Shankar Sahu" userId="e5f9bc2e-d4bb-415b-bd8a-e25372d6a074" providerId="ADAL" clId="{24C25BF5-9581-42CD-ADC8-4322038134E8}" dt="2022-11-04T00:51:53.725" v="38" actId="20577"/>
          <ac:spMkLst>
            <pc:docMk/>
            <pc:sldMk cId="1458255267" sldId="257"/>
            <ac:spMk id="2" creationId="{F42F9614-B853-331C-9900-7941C0345456}"/>
          </ac:spMkLst>
        </pc:spChg>
        <pc:spChg chg="mod">
          <ac:chgData name="Bhawani Shankar Sahu" userId="e5f9bc2e-d4bb-415b-bd8a-e25372d6a074" providerId="ADAL" clId="{24C25BF5-9581-42CD-ADC8-4322038134E8}" dt="2022-11-04T00:52:37.489" v="46" actId="12"/>
          <ac:spMkLst>
            <pc:docMk/>
            <pc:sldMk cId="1458255267" sldId="257"/>
            <ac:spMk id="3" creationId="{4262FB1E-3901-155D-B13F-7EC2626624CD}"/>
          </ac:spMkLst>
        </pc:spChg>
      </pc:sldChg>
      <pc:sldChg chg="modSp new mod">
        <pc:chgData name="Bhawani Shankar Sahu" userId="e5f9bc2e-d4bb-415b-bd8a-e25372d6a074" providerId="ADAL" clId="{24C25BF5-9581-42CD-ADC8-4322038134E8}" dt="2022-11-04T00:51:49.201" v="37"/>
        <pc:sldMkLst>
          <pc:docMk/>
          <pc:sldMk cId="786560553" sldId="258"/>
        </pc:sldMkLst>
        <pc:spChg chg="mod">
          <ac:chgData name="Bhawani Shankar Sahu" userId="e5f9bc2e-d4bb-415b-bd8a-e25372d6a074" providerId="ADAL" clId="{24C25BF5-9581-42CD-ADC8-4322038134E8}" dt="2022-11-04T00:51:49.201" v="37"/>
          <ac:spMkLst>
            <pc:docMk/>
            <pc:sldMk cId="786560553" sldId="258"/>
            <ac:spMk id="2" creationId="{BF311E44-CBB9-1032-B5C8-D7B1484DFA30}"/>
          </ac:spMkLst>
        </pc:spChg>
        <pc:spChg chg="mod">
          <ac:chgData name="Bhawani Shankar Sahu" userId="e5f9bc2e-d4bb-415b-bd8a-e25372d6a074" providerId="ADAL" clId="{24C25BF5-9581-42CD-ADC8-4322038134E8}" dt="2022-11-04T00:51:21.493" v="36" actId="12"/>
          <ac:spMkLst>
            <pc:docMk/>
            <pc:sldMk cId="786560553" sldId="258"/>
            <ac:spMk id="3" creationId="{6F2767DC-444A-2181-F094-7EB587604559}"/>
          </ac:spMkLst>
        </pc:spChg>
      </pc:sldChg>
      <pc:sldChg chg="addSp modSp new mod">
        <pc:chgData name="Bhawani Shankar Sahu" userId="e5f9bc2e-d4bb-415b-bd8a-e25372d6a074" providerId="ADAL" clId="{24C25BF5-9581-42CD-ADC8-4322038134E8}" dt="2022-11-04T01:00:27.250" v="159" actId="1076"/>
        <pc:sldMkLst>
          <pc:docMk/>
          <pc:sldMk cId="2648522047" sldId="259"/>
        </pc:sldMkLst>
        <pc:spChg chg="mod">
          <ac:chgData name="Bhawani Shankar Sahu" userId="e5f9bc2e-d4bb-415b-bd8a-e25372d6a074" providerId="ADAL" clId="{24C25BF5-9581-42CD-ADC8-4322038134E8}" dt="2022-11-04T00:53:20.170" v="54" actId="20577"/>
          <ac:spMkLst>
            <pc:docMk/>
            <pc:sldMk cId="2648522047" sldId="259"/>
            <ac:spMk id="2" creationId="{F44146E8-2661-CE4C-13B3-E4F52A8085CC}"/>
          </ac:spMkLst>
        </pc:spChg>
        <pc:spChg chg="mod">
          <ac:chgData name="Bhawani Shankar Sahu" userId="e5f9bc2e-d4bb-415b-bd8a-e25372d6a074" providerId="ADAL" clId="{24C25BF5-9581-42CD-ADC8-4322038134E8}" dt="2022-11-04T00:56:15.155" v="152" actId="20577"/>
          <ac:spMkLst>
            <pc:docMk/>
            <pc:sldMk cId="2648522047" sldId="259"/>
            <ac:spMk id="3" creationId="{E81BE71A-119B-9BC1-E753-408BE7DFB73E}"/>
          </ac:spMkLst>
        </pc:spChg>
        <pc:picChg chg="add mod">
          <ac:chgData name="Bhawani Shankar Sahu" userId="e5f9bc2e-d4bb-415b-bd8a-e25372d6a074" providerId="ADAL" clId="{24C25BF5-9581-42CD-ADC8-4322038134E8}" dt="2022-11-04T01:00:27.250" v="159" actId="1076"/>
          <ac:picMkLst>
            <pc:docMk/>
            <pc:sldMk cId="2648522047" sldId="259"/>
            <ac:picMk id="2050" creationId="{5C05CA09-CE3B-A7E4-E949-A57088BF4494}"/>
          </ac:picMkLst>
        </pc:picChg>
      </pc:sldChg>
      <pc:sldChg chg="modSp new mod">
        <pc:chgData name="Bhawani Shankar Sahu" userId="e5f9bc2e-d4bb-415b-bd8a-e25372d6a074" providerId="ADAL" clId="{24C25BF5-9581-42CD-ADC8-4322038134E8}" dt="2022-11-04T01:02:12.794" v="162" actId="12"/>
        <pc:sldMkLst>
          <pc:docMk/>
          <pc:sldMk cId="3373155424" sldId="260"/>
        </pc:sldMkLst>
        <pc:spChg chg="mod">
          <ac:chgData name="Bhawani Shankar Sahu" userId="e5f9bc2e-d4bb-415b-bd8a-e25372d6a074" providerId="ADAL" clId="{24C25BF5-9581-42CD-ADC8-4322038134E8}" dt="2022-11-04T01:01:33.126" v="160"/>
          <ac:spMkLst>
            <pc:docMk/>
            <pc:sldMk cId="3373155424" sldId="260"/>
            <ac:spMk id="2" creationId="{68A94AAE-9BAE-E5C2-E82E-EA5D782EA1AC}"/>
          </ac:spMkLst>
        </pc:spChg>
        <pc:spChg chg="mod">
          <ac:chgData name="Bhawani Shankar Sahu" userId="e5f9bc2e-d4bb-415b-bd8a-e25372d6a074" providerId="ADAL" clId="{24C25BF5-9581-42CD-ADC8-4322038134E8}" dt="2022-11-04T01:02:12.794" v="162" actId="12"/>
          <ac:spMkLst>
            <pc:docMk/>
            <pc:sldMk cId="3373155424" sldId="260"/>
            <ac:spMk id="3" creationId="{2041E383-8EC1-4F88-03DA-9984DCAC0E8D}"/>
          </ac:spMkLst>
        </pc:spChg>
      </pc:sldChg>
      <pc:sldChg chg="addSp modSp new mod">
        <pc:chgData name="Bhawani Shankar Sahu" userId="e5f9bc2e-d4bb-415b-bd8a-e25372d6a074" providerId="ADAL" clId="{24C25BF5-9581-42CD-ADC8-4322038134E8}" dt="2022-11-04T01:04:22.282" v="179" actId="1076"/>
        <pc:sldMkLst>
          <pc:docMk/>
          <pc:sldMk cId="3021430022" sldId="261"/>
        </pc:sldMkLst>
        <pc:spChg chg="mod">
          <ac:chgData name="Bhawani Shankar Sahu" userId="e5f9bc2e-d4bb-415b-bd8a-e25372d6a074" providerId="ADAL" clId="{24C25BF5-9581-42CD-ADC8-4322038134E8}" dt="2022-11-04T01:02:29.505" v="175" actId="20577"/>
          <ac:spMkLst>
            <pc:docMk/>
            <pc:sldMk cId="3021430022" sldId="261"/>
            <ac:spMk id="2" creationId="{E1E9D4E3-9DBC-B98C-FF54-EAE460234359}"/>
          </ac:spMkLst>
        </pc:spChg>
        <pc:spChg chg="mod">
          <ac:chgData name="Bhawani Shankar Sahu" userId="e5f9bc2e-d4bb-415b-bd8a-e25372d6a074" providerId="ADAL" clId="{24C25BF5-9581-42CD-ADC8-4322038134E8}" dt="2022-11-04T01:03:43.365" v="177" actId="20577"/>
          <ac:spMkLst>
            <pc:docMk/>
            <pc:sldMk cId="3021430022" sldId="261"/>
            <ac:spMk id="3" creationId="{29B46DC9-BE6F-8196-D100-37F407371D91}"/>
          </ac:spMkLst>
        </pc:spChg>
        <pc:picChg chg="add mod">
          <ac:chgData name="Bhawani Shankar Sahu" userId="e5f9bc2e-d4bb-415b-bd8a-e25372d6a074" providerId="ADAL" clId="{24C25BF5-9581-42CD-ADC8-4322038134E8}" dt="2022-11-04T01:04:22.282" v="179" actId="1076"/>
          <ac:picMkLst>
            <pc:docMk/>
            <pc:sldMk cId="3021430022" sldId="261"/>
            <ac:picMk id="5" creationId="{0FA1D7B3-6AFF-0909-4BF9-E8967ABE4F7A}"/>
          </ac:picMkLst>
        </pc:picChg>
      </pc:sldChg>
      <pc:sldChg chg="addSp modSp new mod">
        <pc:chgData name="Bhawani Shankar Sahu" userId="e5f9bc2e-d4bb-415b-bd8a-e25372d6a074" providerId="ADAL" clId="{24C25BF5-9581-42CD-ADC8-4322038134E8}" dt="2022-11-04T01:08:17.807" v="190" actId="1076"/>
        <pc:sldMkLst>
          <pc:docMk/>
          <pc:sldMk cId="265698715" sldId="262"/>
        </pc:sldMkLst>
        <pc:spChg chg="mod">
          <ac:chgData name="Bhawani Shankar Sahu" userId="e5f9bc2e-d4bb-415b-bd8a-e25372d6a074" providerId="ADAL" clId="{24C25BF5-9581-42CD-ADC8-4322038134E8}" dt="2022-11-04T01:07:31.740" v="184" actId="20577"/>
          <ac:spMkLst>
            <pc:docMk/>
            <pc:sldMk cId="265698715" sldId="262"/>
            <ac:spMk id="2" creationId="{3AE3EC8D-7332-D706-6118-975C197F6FAC}"/>
          </ac:spMkLst>
        </pc:spChg>
        <pc:spChg chg="mod">
          <ac:chgData name="Bhawani Shankar Sahu" userId="e5f9bc2e-d4bb-415b-bd8a-e25372d6a074" providerId="ADAL" clId="{24C25BF5-9581-42CD-ADC8-4322038134E8}" dt="2022-11-04T01:07:36.405" v="188" actId="20577"/>
          <ac:spMkLst>
            <pc:docMk/>
            <pc:sldMk cId="265698715" sldId="262"/>
            <ac:spMk id="3" creationId="{B4DFA905-023E-978A-ECCC-6AEA4D0DBE9E}"/>
          </ac:spMkLst>
        </pc:spChg>
        <pc:picChg chg="add mod">
          <ac:chgData name="Bhawani Shankar Sahu" userId="e5f9bc2e-d4bb-415b-bd8a-e25372d6a074" providerId="ADAL" clId="{24C25BF5-9581-42CD-ADC8-4322038134E8}" dt="2022-11-04T01:08:17.807" v="190" actId="1076"/>
          <ac:picMkLst>
            <pc:docMk/>
            <pc:sldMk cId="265698715" sldId="262"/>
            <ac:picMk id="5" creationId="{B3FBE9BD-1A1D-7BBF-52C3-625C6FC7A30F}"/>
          </ac:picMkLst>
        </pc:picChg>
      </pc:sldChg>
      <pc:sldChg chg="addSp modSp new mod">
        <pc:chgData name="Bhawani Shankar Sahu" userId="e5f9bc2e-d4bb-415b-bd8a-e25372d6a074" providerId="ADAL" clId="{24C25BF5-9581-42CD-ADC8-4322038134E8}" dt="2022-11-04T01:11:07.970" v="201" actId="1076"/>
        <pc:sldMkLst>
          <pc:docMk/>
          <pc:sldMk cId="653160976" sldId="263"/>
        </pc:sldMkLst>
        <pc:spChg chg="mod">
          <ac:chgData name="Bhawani Shankar Sahu" userId="e5f9bc2e-d4bb-415b-bd8a-e25372d6a074" providerId="ADAL" clId="{24C25BF5-9581-42CD-ADC8-4322038134E8}" dt="2022-11-04T01:10:19.278" v="195" actId="20577"/>
          <ac:spMkLst>
            <pc:docMk/>
            <pc:sldMk cId="653160976" sldId="263"/>
            <ac:spMk id="2" creationId="{87704322-EA98-2524-0FEB-E2D37484C850}"/>
          </ac:spMkLst>
        </pc:spChg>
        <pc:spChg chg="mod">
          <ac:chgData name="Bhawani Shankar Sahu" userId="e5f9bc2e-d4bb-415b-bd8a-e25372d6a074" providerId="ADAL" clId="{24C25BF5-9581-42CD-ADC8-4322038134E8}" dt="2022-11-04T01:10:23.140" v="199" actId="20577"/>
          <ac:spMkLst>
            <pc:docMk/>
            <pc:sldMk cId="653160976" sldId="263"/>
            <ac:spMk id="3" creationId="{66029F43-1136-D2A0-1A56-B1FB3D1B1586}"/>
          </ac:spMkLst>
        </pc:spChg>
        <pc:picChg chg="add mod">
          <ac:chgData name="Bhawani Shankar Sahu" userId="e5f9bc2e-d4bb-415b-bd8a-e25372d6a074" providerId="ADAL" clId="{24C25BF5-9581-42CD-ADC8-4322038134E8}" dt="2022-11-04T01:11:07.970" v="201" actId="1076"/>
          <ac:picMkLst>
            <pc:docMk/>
            <pc:sldMk cId="653160976" sldId="263"/>
            <ac:picMk id="5" creationId="{BA9F1A73-42AF-28D7-D2E3-870B91EF540C}"/>
          </ac:picMkLst>
        </pc:picChg>
      </pc:sldChg>
      <pc:sldChg chg="modSp new mod modNotesTx">
        <pc:chgData name="Bhawani Shankar Sahu" userId="e5f9bc2e-d4bb-415b-bd8a-e25372d6a074" providerId="ADAL" clId="{24C25BF5-9581-42CD-ADC8-4322038134E8}" dt="2022-11-04T01:19:06.066" v="216" actId="20577"/>
        <pc:sldMkLst>
          <pc:docMk/>
          <pc:sldMk cId="3754587140" sldId="264"/>
        </pc:sldMkLst>
        <pc:spChg chg="mod">
          <ac:chgData name="Bhawani Shankar Sahu" userId="e5f9bc2e-d4bb-415b-bd8a-e25372d6a074" providerId="ADAL" clId="{24C25BF5-9581-42CD-ADC8-4322038134E8}" dt="2022-11-04T01:16:17.810" v="205" actId="20577"/>
          <ac:spMkLst>
            <pc:docMk/>
            <pc:sldMk cId="3754587140" sldId="264"/>
            <ac:spMk id="2" creationId="{E592CB2C-F756-669C-DB30-440CE33964E6}"/>
          </ac:spMkLst>
        </pc:spChg>
        <pc:spChg chg="mod">
          <ac:chgData name="Bhawani Shankar Sahu" userId="e5f9bc2e-d4bb-415b-bd8a-e25372d6a074" providerId="ADAL" clId="{24C25BF5-9581-42CD-ADC8-4322038134E8}" dt="2022-11-04T01:17:34.859" v="214" actId="20577"/>
          <ac:spMkLst>
            <pc:docMk/>
            <pc:sldMk cId="3754587140" sldId="264"/>
            <ac:spMk id="3" creationId="{087670E3-90D8-E8C7-D168-4EEBDF740E47}"/>
          </ac:spMkLst>
        </pc:spChg>
      </pc:sldChg>
      <pc:sldChg chg="modSp new mod">
        <pc:chgData name="Bhawani Shankar Sahu" userId="e5f9bc2e-d4bb-415b-bd8a-e25372d6a074" providerId="ADAL" clId="{24C25BF5-9581-42CD-ADC8-4322038134E8}" dt="2022-11-04T01:43:36.032" v="226" actId="20577"/>
        <pc:sldMkLst>
          <pc:docMk/>
          <pc:sldMk cId="3665382332" sldId="265"/>
        </pc:sldMkLst>
        <pc:spChg chg="mod">
          <ac:chgData name="Bhawani Shankar Sahu" userId="e5f9bc2e-d4bb-415b-bd8a-e25372d6a074" providerId="ADAL" clId="{24C25BF5-9581-42CD-ADC8-4322038134E8}" dt="2022-11-04T01:43:15.681" v="219" actId="20577"/>
          <ac:spMkLst>
            <pc:docMk/>
            <pc:sldMk cId="3665382332" sldId="265"/>
            <ac:spMk id="2" creationId="{5A2A2520-3E4B-8DCE-96A5-724C847C44F4}"/>
          </ac:spMkLst>
        </pc:spChg>
        <pc:spChg chg="mod">
          <ac:chgData name="Bhawani Shankar Sahu" userId="e5f9bc2e-d4bb-415b-bd8a-e25372d6a074" providerId="ADAL" clId="{24C25BF5-9581-42CD-ADC8-4322038134E8}" dt="2022-11-04T01:43:36.032" v="226" actId="20577"/>
          <ac:spMkLst>
            <pc:docMk/>
            <pc:sldMk cId="3665382332" sldId="265"/>
            <ac:spMk id="3" creationId="{F462295A-FEF4-2A37-9B49-21D6B78A86D8}"/>
          </ac:spMkLst>
        </pc:spChg>
      </pc:sldChg>
      <pc:sldChg chg="modSp new mod">
        <pc:chgData name="Bhawani Shankar Sahu" userId="e5f9bc2e-d4bb-415b-bd8a-e25372d6a074" providerId="ADAL" clId="{24C25BF5-9581-42CD-ADC8-4322038134E8}" dt="2022-11-04T02:02:32.540" v="309" actId="27636"/>
        <pc:sldMkLst>
          <pc:docMk/>
          <pc:sldMk cId="1099018253" sldId="266"/>
        </pc:sldMkLst>
        <pc:spChg chg="mod">
          <ac:chgData name="Bhawani Shankar Sahu" userId="e5f9bc2e-d4bb-415b-bd8a-e25372d6a074" providerId="ADAL" clId="{24C25BF5-9581-42CD-ADC8-4322038134E8}" dt="2022-11-04T01:53:00.068" v="229" actId="20577"/>
          <ac:spMkLst>
            <pc:docMk/>
            <pc:sldMk cId="1099018253" sldId="266"/>
            <ac:spMk id="2" creationId="{63F1446A-6BFD-218C-EA71-CAC057D51398}"/>
          </ac:spMkLst>
        </pc:spChg>
        <pc:spChg chg="mod">
          <ac:chgData name="Bhawani Shankar Sahu" userId="e5f9bc2e-d4bb-415b-bd8a-e25372d6a074" providerId="ADAL" clId="{24C25BF5-9581-42CD-ADC8-4322038134E8}" dt="2022-11-04T02:02:32.540" v="309" actId="27636"/>
          <ac:spMkLst>
            <pc:docMk/>
            <pc:sldMk cId="1099018253" sldId="266"/>
            <ac:spMk id="3" creationId="{8FC63602-9672-5960-962C-855ADC3E419F}"/>
          </ac:spMkLst>
        </pc:spChg>
      </pc:sldChg>
      <pc:sldChg chg="modSp new mod">
        <pc:chgData name="Bhawani Shankar Sahu" userId="e5f9bc2e-d4bb-415b-bd8a-e25372d6a074" providerId="ADAL" clId="{24C25BF5-9581-42CD-ADC8-4322038134E8}" dt="2022-11-04T02:00:06.524" v="307" actId="113"/>
        <pc:sldMkLst>
          <pc:docMk/>
          <pc:sldMk cId="2143615684" sldId="267"/>
        </pc:sldMkLst>
        <pc:spChg chg="mod">
          <ac:chgData name="Bhawani Shankar Sahu" userId="e5f9bc2e-d4bb-415b-bd8a-e25372d6a074" providerId="ADAL" clId="{24C25BF5-9581-42CD-ADC8-4322038134E8}" dt="2022-11-04T01:57:46.741" v="285"/>
          <ac:spMkLst>
            <pc:docMk/>
            <pc:sldMk cId="2143615684" sldId="267"/>
            <ac:spMk id="2" creationId="{78550035-D910-4E93-63AB-E3FF493CDCE5}"/>
          </ac:spMkLst>
        </pc:spChg>
        <pc:spChg chg="mod">
          <ac:chgData name="Bhawani Shankar Sahu" userId="e5f9bc2e-d4bb-415b-bd8a-e25372d6a074" providerId="ADAL" clId="{24C25BF5-9581-42CD-ADC8-4322038134E8}" dt="2022-11-04T02:00:06.524" v="307" actId="113"/>
          <ac:spMkLst>
            <pc:docMk/>
            <pc:sldMk cId="2143615684" sldId="267"/>
            <ac:spMk id="3" creationId="{1D6BCF2F-95BF-DFB9-A0A9-F5AACDA682E0}"/>
          </ac:spMkLst>
        </pc:spChg>
      </pc:sldChg>
      <pc:sldChg chg="modSp new mod">
        <pc:chgData name="Bhawani Shankar Sahu" userId="e5f9bc2e-d4bb-415b-bd8a-e25372d6a074" providerId="ADAL" clId="{24C25BF5-9581-42CD-ADC8-4322038134E8}" dt="2022-11-04T02:05:52.571" v="359" actId="12"/>
        <pc:sldMkLst>
          <pc:docMk/>
          <pc:sldMk cId="3874094472" sldId="268"/>
        </pc:sldMkLst>
        <pc:spChg chg="mod">
          <ac:chgData name="Bhawani Shankar Sahu" userId="e5f9bc2e-d4bb-415b-bd8a-e25372d6a074" providerId="ADAL" clId="{24C25BF5-9581-42CD-ADC8-4322038134E8}" dt="2022-11-04T02:03:32.676" v="339" actId="20577"/>
          <ac:spMkLst>
            <pc:docMk/>
            <pc:sldMk cId="3874094472" sldId="268"/>
            <ac:spMk id="2" creationId="{C70BB0CB-F5FD-FF75-C985-CDD71064BE55}"/>
          </ac:spMkLst>
        </pc:spChg>
        <pc:spChg chg="mod">
          <ac:chgData name="Bhawani Shankar Sahu" userId="e5f9bc2e-d4bb-415b-bd8a-e25372d6a074" providerId="ADAL" clId="{24C25BF5-9581-42CD-ADC8-4322038134E8}" dt="2022-11-04T02:05:52.571" v="359" actId="12"/>
          <ac:spMkLst>
            <pc:docMk/>
            <pc:sldMk cId="3874094472" sldId="268"/>
            <ac:spMk id="3" creationId="{E433F38F-1C4C-C858-80BE-4884F4C621F1}"/>
          </ac:spMkLst>
        </pc:spChg>
      </pc:sldChg>
      <pc:sldChg chg="modSp new mod">
        <pc:chgData name="Bhawani Shankar Sahu" userId="e5f9bc2e-d4bb-415b-bd8a-e25372d6a074" providerId="ADAL" clId="{24C25BF5-9581-42CD-ADC8-4322038134E8}" dt="2022-11-04T02:08:49.880" v="502" actId="12"/>
        <pc:sldMkLst>
          <pc:docMk/>
          <pc:sldMk cId="1027757477" sldId="269"/>
        </pc:sldMkLst>
        <pc:spChg chg="mod">
          <ac:chgData name="Bhawani Shankar Sahu" userId="e5f9bc2e-d4bb-415b-bd8a-e25372d6a074" providerId="ADAL" clId="{24C25BF5-9581-42CD-ADC8-4322038134E8}" dt="2022-11-04T02:06:46.414" v="379" actId="20577"/>
          <ac:spMkLst>
            <pc:docMk/>
            <pc:sldMk cId="1027757477" sldId="269"/>
            <ac:spMk id="2" creationId="{E1DADB87-11B4-BE95-CCBA-FFF610FDAF8B}"/>
          </ac:spMkLst>
        </pc:spChg>
        <pc:spChg chg="mod">
          <ac:chgData name="Bhawani Shankar Sahu" userId="e5f9bc2e-d4bb-415b-bd8a-e25372d6a074" providerId="ADAL" clId="{24C25BF5-9581-42CD-ADC8-4322038134E8}" dt="2022-11-04T02:08:49.880" v="502" actId="12"/>
          <ac:spMkLst>
            <pc:docMk/>
            <pc:sldMk cId="1027757477" sldId="269"/>
            <ac:spMk id="3" creationId="{BD40A8B3-9C13-DA13-2AD6-989707A40D48}"/>
          </ac:spMkLst>
        </pc:spChg>
      </pc:sldChg>
      <pc:sldChg chg="modSp new mod">
        <pc:chgData name="Bhawani Shankar Sahu" userId="e5f9bc2e-d4bb-415b-bd8a-e25372d6a074" providerId="ADAL" clId="{24C25BF5-9581-42CD-ADC8-4322038134E8}" dt="2022-11-04T02:10:32.955" v="505"/>
        <pc:sldMkLst>
          <pc:docMk/>
          <pc:sldMk cId="87751493" sldId="270"/>
        </pc:sldMkLst>
        <pc:spChg chg="mod">
          <ac:chgData name="Bhawani Shankar Sahu" userId="e5f9bc2e-d4bb-415b-bd8a-e25372d6a074" providerId="ADAL" clId="{24C25BF5-9581-42CD-ADC8-4322038134E8}" dt="2022-11-04T02:10:13.569" v="504"/>
          <ac:spMkLst>
            <pc:docMk/>
            <pc:sldMk cId="87751493" sldId="270"/>
            <ac:spMk id="2" creationId="{CF35FAE6-0C11-8175-ABE9-99BEB5BE97A5}"/>
          </ac:spMkLst>
        </pc:spChg>
        <pc:spChg chg="mod">
          <ac:chgData name="Bhawani Shankar Sahu" userId="e5f9bc2e-d4bb-415b-bd8a-e25372d6a074" providerId="ADAL" clId="{24C25BF5-9581-42CD-ADC8-4322038134E8}" dt="2022-11-04T02:10:32.955" v="505"/>
          <ac:spMkLst>
            <pc:docMk/>
            <pc:sldMk cId="87751493" sldId="270"/>
            <ac:spMk id="3" creationId="{0B154D49-31C2-2F4E-C473-E1BEF6FB13E7}"/>
          </ac:spMkLst>
        </pc:spChg>
      </pc:sldChg>
      <pc:sldChg chg="addSp modSp new mod">
        <pc:chgData name="Bhawani Shankar Sahu" userId="e5f9bc2e-d4bb-415b-bd8a-e25372d6a074" providerId="ADAL" clId="{24C25BF5-9581-42CD-ADC8-4322038134E8}" dt="2022-11-04T02:15:38.417" v="541" actId="12"/>
        <pc:sldMkLst>
          <pc:docMk/>
          <pc:sldMk cId="2440570455" sldId="271"/>
        </pc:sldMkLst>
        <pc:spChg chg="mod">
          <ac:chgData name="Bhawani Shankar Sahu" userId="e5f9bc2e-d4bb-415b-bd8a-e25372d6a074" providerId="ADAL" clId="{24C25BF5-9581-42CD-ADC8-4322038134E8}" dt="2022-11-04T02:11:44.862" v="509" actId="20577"/>
          <ac:spMkLst>
            <pc:docMk/>
            <pc:sldMk cId="2440570455" sldId="271"/>
            <ac:spMk id="2" creationId="{2AF76496-BD86-8853-2EAF-750FD1D69D7E}"/>
          </ac:spMkLst>
        </pc:spChg>
        <pc:spChg chg="mod">
          <ac:chgData name="Bhawani Shankar Sahu" userId="e5f9bc2e-d4bb-415b-bd8a-e25372d6a074" providerId="ADAL" clId="{24C25BF5-9581-42CD-ADC8-4322038134E8}" dt="2022-11-04T02:15:38.417" v="541" actId="12"/>
          <ac:spMkLst>
            <pc:docMk/>
            <pc:sldMk cId="2440570455" sldId="271"/>
            <ac:spMk id="3" creationId="{8B25DB74-9234-5184-8069-D674B12D5BB0}"/>
          </ac:spMkLst>
        </pc:spChg>
        <pc:picChg chg="add mod">
          <ac:chgData name="Bhawani Shankar Sahu" userId="e5f9bc2e-d4bb-415b-bd8a-e25372d6a074" providerId="ADAL" clId="{24C25BF5-9581-42CD-ADC8-4322038134E8}" dt="2022-11-04T02:15:00.915" v="537" actId="1076"/>
          <ac:picMkLst>
            <pc:docMk/>
            <pc:sldMk cId="2440570455" sldId="271"/>
            <ac:picMk id="3074" creationId="{8B8793FC-27C5-3023-48FD-10C8569041A1}"/>
          </ac:picMkLst>
        </pc:picChg>
      </pc:sldChg>
      <pc:sldChg chg="modSp new mod">
        <pc:chgData name="Bhawani Shankar Sahu" userId="e5f9bc2e-d4bb-415b-bd8a-e25372d6a074" providerId="ADAL" clId="{24C25BF5-9581-42CD-ADC8-4322038134E8}" dt="2022-11-04T02:36:27.421" v="627" actId="21"/>
        <pc:sldMkLst>
          <pc:docMk/>
          <pc:sldMk cId="1615864634" sldId="272"/>
        </pc:sldMkLst>
        <pc:spChg chg="mod">
          <ac:chgData name="Bhawani Shankar Sahu" userId="e5f9bc2e-d4bb-415b-bd8a-e25372d6a074" providerId="ADAL" clId="{24C25BF5-9581-42CD-ADC8-4322038134E8}" dt="2022-11-04T02:36:27.421" v="627" actId="21"/>
          <ac:spMkLst>
            <pc:docMk/>
            <pc:sldMk cId="1615864634" sldId="272"/>
            <ac:spMk id="2" creationId="{C6C387B0-4613-F474-C82A-FD19254874E9}"/>
          </ac:spMkLst>
        </pc:spChg>
        <pc:spChg chg="mod">
          <ac:chgData name="Bhawani Shankar Sahu" userId="e5f9bc2e-d4bb-415b-bd8a-e25372d6a074" providerId="ADAL" clId="{24C25BF5-9581-42CD-ADC8-4322038134E8}" dt="2022-11-04T02:35:35.334" v="626" actId="12"/>
          <ac:spMkLst>
            <pc:docMk/>
            <pc:sldMk cId="1615864634" sldId="272"/>
            <ac:spMk id="3" creationId="{E7F9C760-641E-537B-C9F6-9FADEA00A78F}"/>
          </ac:spMkLst>
        </pc:spChg>
      </pc:sldChg>
      <pc:sldChg chg="addSp delSp modSp new mod">
        <pc:chgData name="Bhawani Shankar Sahu" userId="e5f9bc2e-d4bb-415b-bd8a-e25372d6a074" providerId="ADAL" clId="{24C25BF5-9581-42CD-ADC8-4322038134E8}" dt="2022-11-04T02:32:22.467" v="594" actId="1076"/>
        <pc:sldMkLst>
          <pc:docMk/>
          <pc:sldMk cId="2182075540" sldId="273"/>
        </pc:sldMkLst>
        <pc:spChg chg="mod">
          <ac:chgData name="Bhawani Shankar Sahu" userId="e5f9bc2e-d4bb-415b-bd8a-e25372d6a074" providerId="ADAL" clId="{24C25BF5-9581-42CD-ADC8-4322038134E8}" dt="2022-11-04T02:27:24.245" v="571" actId="20577"/>
          <ac:spMkLst>
            <pc:docMk/>
            <pc:sldMk cId="2182075540" sldId="273"/>
            <ac:spMk id="2" creationId="{8FE11E79-CBC4-0232-3936-9EB112955797}"/>
          </ac:spMkLst>
        </pc:spChg>
        <pc:spChg chg="mod">
          <ac:chgData name="Bhawani Shankar Sahu" userId="e5f9bc2e-d4bb-415b-bd8a-e25372d6a074" providerId="ADAL" clId="{24C25BF5-9581-42CD-ADC8-4322038134E8}" dt="2022-11-04T02:31:36.087" v="589" actId="1076"/>
          <ac:spMkLst>
            <pc:docMk/>
            <pc:sldMk cId="2182075540" sldId="273"/>
            <ac:spMk id="3" creationId="{03C66F86-D3AC-E328-E457-5D4FB9F5A6A3}"/>
          </ac:spMkLst>
        </pc:spChg>
        <pc:spChg chg="add del mod">
          <ac:chgData name="Bhawani Shankar Sahu" userId="e5f9bc2e-d4bb-415b-bd8a-e25372d6a074" providerId="ADAL" clId="{24C25BF5-9581-42CD-ADC8-4322038134E8}" dt="2022-11-04T02:31:36.951" v="590"/>
          <ac:spMkLst>
            <pc:docMk/>
            <pc:sldMk cId="2182075540" sldId="273"/>
            <ac:spMk id="4" creationId="{6A5F9B37-9C78-F8D6-A2EE-0EDE777E20B3}"/>
          </ac:spMkLst>
        </pc:spChg>
        <pc:picChg chg="add mod">
          <ac:chgData name="Bhawani Shankar Sahu" userId="e5f9bc2e-d4bb-415b-bd8a-e25372d6a074" providerId="ADAL" clId="{24C25BF5-9581-42CD-ADC8-4322038134E8}" dt="2022-11-04T02:32:22.467" v="594" actId="1076"/>
          <ac:picMkLst>
            <pc:docMk/>
            <pc:sldMk cId="2182075540" sldId="273"/>
            <ac:picMk id="6" creationId="{5FFD23CF-8361-BFD6-5D9C-B1E8F4501D0C}"/>
          </ac:picMkLst>
        </pc:picChg>
      </pc:sldChg>
      <pc:sldChg chg="modSp new mod">
        <pc:chgData name="Bhawani Shankar Sahu" userId="e5f9bc2e-d4bb-415b-bd8a-e25372d6a074" providerId="ADAL" clId="{24C25BF5-9581-42CD-ADC8-4322038134E8}" dt="2022-11-04T02:38:34.288" v="663" actId="20577"/>
        <pc:sldMkLst>
          <pc:docMk/>
          <pc:sldMk cId="2869390150" sldId="274"/>
        </pc:sldMkLst>
        <pc:spChg chg="mod">
          <ac:chgData name="Bhawani Shankar Sahu" userId="e5f9bc2e-d4bb-415b-bd8a-e25372d6a074" providerId="ADAL" clId="{24C25BF5-9581-42CD-ADC8-4322038134E8}" dt="2022-11-04T02:36:38.366" v="643" actId="20577"/>
          <ac:spMkLst>
            <pc:docMk/>
            <pc:sldMk cId="2869390150" sldId="274"/>
            <ac:spMk id="2" creationId="{3CD49933-FCE7-9FF4-4371-50F3188EE092}"/>
          </ac:spMkLst>
        </pc:spChg>
        <pc:spChg chg="mod">
          <ac:chgData name="Bhawani Shankar Sahu" userId="e5f9bc2e-d4bb-415b-bd8a-e25372d6a074" providerId="ADAL" clId="{24C25BF5-9581-42CD-ADC8-4322038134E8}" dt="2022-11-04T02:38:34.288" v="663" actId="20577"/>
          <ac:spMkLst>
            <pc:docMk/>
            <pc:sldMk cId="2869390150" sldId="274"/>
            <ac:spMk id="3" creationId="{0C10D179-3A1C-7855-D3CD-0105F9BB6692}"/>
          </ac:spMkLst>
        </pc:spChg>
      </pc:sldChg>
      <pc:sldChg chg="modSp new mod">
        <pc:chgData name="Bhawani Shankar Sahu" userId="e5f9bc2e-d4bb-415b-bd8a-e25372d6a074" providerId="ADAL" clId="{24C25BF5-9581-42CD-ADC8-4322038134E8}" dt="2022-11-04T02:41:15.079" v="699" actId="313"/>
        <pc:sldMkLst>
          <pc:docMk/>
          <pc:sldMk cId="2598583897" sldId="275"/>
        </pc:sldMkLst>
        <pc:spChg chg="mod">
          <ac:chgData name="Bhawani Shankar Sahu" userId="e5f9bc2e-d4bb-415b-bd8a-e25372d6a074" providerId="ADAL" clId="{24C25BF5-9581-42CD-ADC8-4322038134E8}" dt="2022-11-04T02:39:16.196" v="668"/>
          <ac:spMkLst>
            <pc:docMk/>
            <pc:sldMk cId="2598583897" sldId="275"/>
            <ac:spMk id="2" creationId="{348B84D7-A894-B17C-CE46-3D6B9B41C4D4}"/>
          </ac:spMkLst>
        </pc:spChg>
        <pc:spChg chg="mod">
          <ac:chgData name="Bhawani Shankar Sahu" userId="e5f9bc2e-d4bb-415b-bd8a-e25372d6a074" providerId="ADAL" clId="{24C25BF5-9581-42CD-ADC8-4322038134E8}" dt="2022-11-04T02:41:15.079" v="699" actId="313"/>
          <ac:spMkLst>
            <pc:docMk/>
            <pc:sldMk cId="2598583897" sldId="275"/>
            <ac:spMk id="3" creationId="{94D5540A-63E2-3DCF-BAEE-5BD61CF8A26D}"/>
          </ac:spMkLst>
        </pc:spChg>
      </pc:sldChg>
      <pc:sldChg chg="addSp modSp new mod">
        <pc:chgData name="Bhawani Shankar Sahu" userId="e5f9bc2e-d4bb-415b-bd8a-e25372d6a074" providerId="ADAL" clId="{24C25BF5-9581-42CD-ADC8-4322038134E8}" dt="2022-11-04T02:42:07.489" v="711" actId="313"/>
        <pc:sldMkLst>
          <pc:docMk/>
          <pc:sldMk cId="1475216895" sldId="276"/>
        </pc:sldMkLst>
        <pc:spChg chg="mod">
          <ac:chgData name="Bhawani Shankar Sahu" userId="e5f9bc2e-d4bb-415b-bd8a-e25372d6a074" providerId="ADAL" clId="{24C25BF5-9581-42CD-ADC8-4322038134E8}" dt="2022-11-04T02:40:34.912" v="685"/>
          <ac:spMkLst>
            <pc:docMk/>
            <pc:sldMk cId="1475216895" sldId="276"/>
            <ac:spMk id="2" creationId="{8A558FF9-0788-A8E4-01E3-147768800729}"/>
          </ac:spMkLst>
        </pc:spChg>
        <pc:spChg chg="mod">
          <ac:chgData name="Bhawani Shankar Sahu" userId="e5f9bc2e-d4bb-415b-bd8a-e25372d6a074" providerId="ADAL" clId="{24C25BF5-9581-42CD-ADC8-4322038134E8}" dt="2022-11-04T02:42:07.489" v="711" actId="313"/>
          <ac:spMkLst>
            <pc:docMk/>
            <pc:sldMk cId="1475216895" sldId="276"/>
            <ac:spMk id="3" creationId="{C0447A48-1F77-8BF3-8398-8062688A4302}"/>
          </ac:spMkLst>
        </pc:spChg>
        <pc:picChg chg="add mod modCrop">
          <ac:chgData name="Bhawani Shankar Sahu" userId="e5f9bc2e-d4bb-415b-bd8a-e25372d6a074" providerId="ADAL" clId="{24C25BF5-9581-42CD-ADC8-4322038134E8}" dt="2022-11-04T02:42:04.160" v="708" actId="1076"/>
          <ac:picMkLst>
            <pc:docMk/>
            <pc:sldMk cId="1475216895" sldId="276"/>
            <ac:picMk id="4" creationId="{F8AFFFAC-AFD9-0C6A-577C-5446ABA70BD8}"/>
          </ac:picMkLst>
        </pc:picChg>
      </pc:sldChg>
      <pc:sldChg chg="modSp new mod">
        <pc:chgData name="Bhawani Shankar Sahu" userId="e5f9bc2e-d4bb-415b-bd8a-e25372d6a074" providerId="ADAL" clId="{24C25BF5-9581-42CD-ADC8-4322038134E8}" dt="2022-11-04T02:44:28.140" v="733" actId="207"/>
        <pc:sldMkLst>
          <pc:docMk/>
          <pc:sldMk cId="2131083798" sldId="277"/>
        </pc:sldMkLst>
        <pc:spChg chg="mod">
          <ac:chgData name="Bhawani Shankar Sahu" userId="e5f9bc2e-d4bb-415b-bd8a-e25372d6a074" providerId="ADAL" clId="{24C25BF5-9581-42CD-ADC8-4322038134E8}" dt="2022-11-04T02:43:33.831" v="719" actId="20577"/>
          <ac:spMkLst>
            <pc:docMk/>
            <pc:sldMk cId="2131083798" sldId="277"/>
            <ac:spMk id="2" creationId="{FF570397-B030-8F98-3358-70073136D04F}"/>
          </ac:spMkLst>
        </pc:spChg>
        <pc:spChg chg="mod">
          <ac:chgData name="Bhawani Shankar Sahu" userId="e5f9bc2e-d4bb-415b-bd8a-e25372d6a074" providerId="ADAL" clId="{24C25BF5-9581-42CD-ADC8-4322038134E8}" dt="2022-11-04T02:44:28.140" v="733" actId="207"/>
          <ac:spMkLst>
            <pc:docMk/>
            <pc:sldMk cId="2131083798" sldId="277"/>
            <ac:spMk id="3" creationId="{B6E151AA-8984-3133-D26A-C1B5A5D7C4AF}"/>
          </ac:spMkLst>
        </pc:spChg>
      </pc:sldChg>
      <pc:sldChg chg="modSp new mod">
        <pc:chgData name="Bhawani Shankar Sahu" userId="e5f9bc2e-d4bb-415b-bd8a-e25372d6a074" providerId="ADAL" clId="{24C25BF5-9581-42CD-ADC8-4322038134E8}" dt="2022-11-04T02:48:09.840" v="770" actId="15"/>
        <pc:sldMkLst>
          <pc:docMk/>
          <pc:sldMk cId="139083560" sldId="278"/>
        </pc:sldMkLst>
        <pc:spChg chg="mod">
          <ac:chgData name="Bhawani Shankar Sahu" userId="e5f9bc2e-d4bb-415b-bd8a-e25372d6a074" providerId="ADAL" clId="{24C25BF5-9581-42CD-ADC8-4322038134E8}" dt="2022-11-04T02:45:14.977" v="739" actId="20577"/>
          <ac:spMkLst>
            <pc:docMk/>
            <pc:sldMk cId="139083560" sldId="278"/>
            <ac:spMk id="2" creationId="{6FEAF8A4-6D0B-52EB-F433-9FA3B6D5677B}"/>
          </ac:spMkLst>
        </pc:spChg>
        <pc:spChg chg="mod">
          <ac:chgData name="Bhawani Shankar Sahu" userId="e5f9bc2e-d4bb-415b-bd8a-e25372d6a074" providerId="ADAL" clId="{24C25BF5-9581-42CD-ADC8-4322038134E8}" dt="2022-11-04T02:48:09.840" v="770" actId="15"/>
          <ac:spMkLst>
            <pc:docMk/>
            <pc:sldMk cId="139083560" sldId="278"/>
            <ac:spMk id="3" creationId="{6495C9CD-71E6-5031-91F4-D22FC1E5E422}"/>
          </ac:spMkLst>
        </pc:spChg>
      </pc:sldChg>
      <pc:sldChg chg="new del">
        <pc:chgData name="Bhawani Shankar Sahu" userId="e5f9bc2e-d4bb-415b-bd8a-e25372d6a074" providerId="ADAL" clId="{24C25BF5-9581-42CD-ADC8-4322038134E8}" dt="2022-11-09T11:05:44.115" v="772" actId="47"/>
        <pc:sldMkLst>
          <pc:docMk/>
          <pc:sldMk cId="3158573414" sldId="279"/>
        </pc:sldMkLst>
      </pc:sldChg>
      <pc:sldChg chg="add">
        <pc:chgData name="Bhawani Shankar Sahu" userId="e5f9bc2e-d4bb-415b-bd8a-e25372d6a074" providerId="ADAL" clId="{24C25BF5-9581-42CD-ADC8-4322038134E8}" dt="2022-11-09T11:05:40.076" v="771"/>
        <pc:sldMkLst>
          <pc:docMk/>
          <pc:sldMk cId="2700416080" sldId="325"/>
        </pc:sldMkLst>
      </pc:sldChg>
    </pc:docChg>
  </pc:docChgLst>
  <pc:docChgLst>
    <pc:chgData name="Bhawani Shankar Sahu" userId="e5f9bc2e-d4bb-415b-bd8a-e25372d6a074" providerId="ADAL" clId="{6A8E2CF8-9DD6-403C-8FDF-E3BC4C09D2C6}"/>
    <pc:docChg chg="undo custSel addSld modSld">
      <pc:chgData name="Bhawani Shankar Sahu" userId="e5f9bc2e-d4bb-415b-bd8a-e25372d6a074" providerId="ADAL" clId="{6A8E2CF8-9DD6-403C-8FDF-E3BC4C09D2C6}" dt="2022-11-09T18:45:55.278" v="177" actId="14100"/>
      <pc:docMkLst>
        <pc:docMk/>
      </pc:docMkLst>
      <pc:sldChg chg="addSp modSp new mod">
        <pc:chgData name="Bhawani Shankar Sahu" userId="e5f9bc2e-d4bb-415b-bd8a-e25372d6a074" providerId="ADAL" clId="{6A8E2CF8-9DD6-403C-8FDF-E3BC4C09D2C6}" dt="2022-11-09T18:15:22.283" v="54" actId="14100"/>
        <pc:sldMkLst>
          <pc:docMk/>
          <pc:sldMk cId="4040274881" sldId="326"/>
        </pc:sldMkLst>
        <pc:spChg chg="mod">
          <ac:chgData name="Bhawani Shankar Sahu" userId="e5f9bc2e-d4bb-415b-bd8a-e25372d6a074" providerId="ADAL" clId="{6A8E2CF8-9DD6-403C-8FDF-E3BC4C09D2C6}" dt="2022-11-09T18:13:31.635" v="31" actId="20577"/>
          <ac:spMkLst>
            <pc:docMk/>
            <pc:sldMk cId="4040274881" sldId="326"/>
            <ac:spMk id="2" creationId="{90408AC5-C25F-9014-6048-9AD4D64B5B14}"/>
          </ac:spMkLst>
        </pc:spChg>
        <pc:spChg chg="mod">
          <ac:chgData name="Bhawani Shankar Sahu" userId="e5f9bc2e-d4bb-415b-bd8a-e25372d6a074" providerId="ADAL" clId="{6A8E2CF8-9DD6-403C-8FDF-E3BC4C09D2C6}" dt="2022-11-09T18:14:06.259" v="36" actId="20577"/>
          <ac:spMkLst>
            <pc:docMk/>
            <pc:sldMk cId="4040274881" sldId="326"/>
            <ac:spMk id="3" creationId="{15E80C2D-8950-E1DE-5115-D9B0711723A8}"/>
          </ac:spMkLst>
        </pc:spChg>
        <pc:graphicFrameChg chg="add mod modGraphic">
          <ac:chgData name="Bhawani Shankar Sahu" userId="e5f9bc2e-d4bb-415b-bd8a-e25372d6a074" providerId="ADAL" clId="{6A8E2CF8-9DD6-403C-8FDF-E3BC4C09D2C6}" dt="2022-11-09T18:15:22.283" v="54" actId="14100"/>
          <ac:graphicFrameMkLst>
            <pc:docMk/>
            <pc:sldMk cId="4040274881" sldId="326"/>
            <ac:graphicFrameMk id="4" creationId="{FD73BA48-B150-E12E-25E0-DC8513A37725}"/>
          </ac:graphicFrameMkLst>
        </pc:graphicFrameChg>
      </pc:sldChg>
      <pc:sldChg chg="modSp new mod">
        <pc:chgData name="Bhawani Shankar Sahu" userId="e5f9bc2e-d4bb-415b-bd8a-e25372d6a074" providerId="ADAL" clId="{6A8E2CF8-9DD6-403C-8FDF-E3BC4C09D2C6}" dt="2022-11-09T18:30:02.765" v="64" actId="12"/>
        <pc:sldMkLst>
          <pc:docMk/>
          <pc:sldMk cId="2190095634" sldId="327"/>
        </pc:sldMkLst>
        <pc:spChg chg="mod">
          <ac:chgData name="Bhawani Shankar Sahu" userId="e5f9bc2e-d4bb-415b-bd8a-e25372d6a074" providerId="ADAL" clId="{6A8E2CF8-9DD6-403C-8FDF-E3BC4C09D2C6}" dt="2022-11-09T18:28:43.508" v="56"/>
          <ac:spMkLst>
            <pc:docMk/>
            <pc:sldMk cId="2190095634" sldId="327"/>
            <ac:spMk id="2" creationId="{424261FD-A708-EE12-6A12-5CD2105D10AA}"/>
          </ac:spMkLst>
        </pc:spChg>
        <pc:spChg chg="mod">
          <ac:chgData name="Bhawani Shankar Sahu" userId="e5f9bc2e-d4bb-415b-bd8a-e25372d6a074" providerId="ADAL" clId="{6A8E2CF8-9DD6-403C-8FDF-E3BC4C09D2C6}" dt="2022-11-09T18:30:02.765" v="64" actId="12"/>
          <ac:spMkLst>
            <pc:docMk/>
            <pc:sldMk cId="2190095634" sldId="327"/>
            <ac:spMk id="3" creationId="{D1FFBFFE-64DF-55E4-EFF2-EEFD8B37D604}"/>
          </ac:spMkLst>
        </pc:spChg>
      </pc:sldChg>
      <pc:sldChg chg="modSp new mod">
        <pc:chgData name="Bhawani Shankar Sahu" userId="e5f9bc2e-d4bb-415b-bd8a-e25372d6a074" providerId="ADAL" clId="{6A8E2CF8-9DD6-403C-8FDF-E3BC4C09D2C6}" dt="2022-11-09T18:31:01.513" v="75" actId="113"/>
        <pc:sldMkLst>
          <pc:docMk/>
          <pc:sldMk cId="3696011430" sldId="328"/>
        </pc:sldMkLst>
        <pc:spChg chg="mod">
          <ac:chgData name="Bhawani Shankar Sahu" userId="e5f9bc2e-d4bb-415b-bd8a-e25372d6a074" providerId="ADAL" clId="{6A8E2CF8-9DD6-403C-8FDF-E3BC4C09D2C6}" dt="2022-11-09T18:30:25.415" v="70" actId="20577"/>
          <ac:spMkLst>
            <pc:docMk/>
            <pc:sldMk cId="3696011430" sldId="328"/>
            <ac:spMk id="2" creationId="{B8CBCE16-5162-A253-4344-78B6956C36A4}"/>
          </ac:spMkLst>
        </pc:spChg>
        <pc:spChg chg="mod">
          <ac:chgData name="Bhawani Shankar Sahu" userId="e5f9bc2e-d4bb-415b-bd8a-e25372d6a074" providerId="ADAL" clId="{6A8E2CF8-9DD6-403C-8FDF-E3BC4C09D2C6}" dt="2022-11-09T18:31:01.513" v="75" actId="113"/>
          <ac:spMkLst>
            <pc:docMk/>
            <pc:sldMk cId="3696011430" sldId="328"/>
            <ac:spMk id="3" creationId="{B097396F-AAB0-8644-A14F-759C363888A3}"/>
          </ac:spMkLst>
        </pc:spChg>
      </pc:sldChg>
      <pc:sldChg chg="modSp new mod">
        <pc:chgData name="Bhawani Shankar Sahu" userId="e5f9bc2e-d4bb-415b-bd8a-e25372d6a074" providerId="ADAL" clId="{6A8E2CF8-9DD6-403C-8FDF-E3BC4C09D2C6}" dt="2022-11-09T18:31:47.760" v="81" actId="12"/>
        <pc:sldMkLst>
          <pc:docMk/>
          <pc:sldMk cId="3556534450" sldId="329"/>
        </pc:sldMkLst>
        <pc:spChg chg="mod">
          <ac:chgData name="Bhawani Shankar Sahu" userId="e5f9bc2e-d4bb-415b-bd8a-e25372d6a074" providerId="ADAL" clId="{6A8E2CF8-9DD6-403C-8FDF-E3BC4C09D2C6}" dt="2022-11-09T18:31:42.289" v="80" actId="20577"/>
          <ac:spMkLst>
            <pc:docMk/>
            <pc:sldMk cId="3556534450" sldId="329"/>
            <ac:spMk id="2" creationId="{510A1F48-23B4-47B4-CFCB-CA5D080DCAF6}"/>
          </ac:spMkLst>
        </pc:spChg>
        <pc:spChg chg="mod">
          <ac:chgData name="Bhawani Shankar Sahu" userId="e5f9bc2e-d4bb-415b-bd8a-e25372d6a074" providerId="ADAL" clId="{6A8E2CF8-9DD6-403C-8FDF-E3BC4C09D2C6}" dt="2022-11-09T18:31:47.760" v="81" actId="12"/>
          <ac:spMkLst>
            <pc:docMk/>
            <pc:sldMk cId="3556534450" sldId="329"/>
            <ac:spMk id="3" creationId="{C9967FD8-0C03-1483-F96A-16ECFAA4490E}"/>
          </ac:spMkLst>
        </pc:spChg>
      </pc:sldChg>
      <pc:sldChg chg="modSp new mod">
        <pc:chgData name="Bhawani Shankar Sahu" userId="e5f9bc2e-d4bb-415b-bd8a-e25372d6a074" providerId="ADAL" clId="{6A8E2CF8-9DD6-403C-8FDF-E3BC4C09D2C6}" dt="2022-11-09T18:33:40.895" v="88"/>
        <pc:sldMkLst>
          <pc:docMk/>
          <pc:sldMk cId="405527194" sldId="330"/>
        </pc:sldMkLst>
        <pc:spChg chg="mod">
          <ac:chgData name="Bhawani Shankar Sahu" userId="e5f9bc2e-d4bb-415b-bd8a-e25372d6a074" providerId="ADAL" clId="{6A8E2CF8-9DD6-403C-8FDF-E3BC4C09D2C6}" dt="2022-11-09T18:32:48.212" v="83"/>
          <ac:spMkLst>
            <pc:docMk/>
            <pc:sldMk cId="405527194" sldId="330"/>
            <ac:spMk id="2" creationId="{5271C00B-6BD6-147E-3993-46E2EE74C821}"/>
          </ac:spMkLst>
        </pc:spChg>
        <pc:spChg chg="mod">
          <ac:chgData name="Bhawani Shankar Sahu" userId="e5f9bc2e-d4bb-415b-bd8a-e25372d6a074" providerId="ADAL" clId="{6A8E2CF8-9DD6-403C-8FDF-E3BC4C09D2C6}" dt="2022-11-09T18:33:40.895" v="88"/>
          <ac:spMkLst>
            <pc:docMk/>
            <pc:sldMk cId="405527194" sldId="330"/>
            <ac:spMk id="3" creationId="{0A6FAFC8-EC16-2A99-A77F-C76A9E634450}"/>
          </ac:spMkLst>
        </pc:spChg>
      </pc:sldChg>
      <pc:sldChg chg="addSp modSp new mod">
        <pc:chgData name="Bhawani Shankar Sahu" userId="e5f9bc2e-d4bb-415b-bd8a-e25372d6a074" providerId="ADAL" clId="{6A8E2CF8-9DD6-403C-8FDF-E3BC4C09D2C6}" dt="2022-11-09T18:36:35.545" v="122" actId="1076"/>
        <pc:sldMkLst>
          <pc:docMk/>
          <pc:sldMk cId="231436776" sldId="331"/>
        </pc:sldMkLst>
        <pc:spChg chg="mod">
          <ac:chgData name="Bhawani Shankar Sahu" userId="e5f9bc2e-d4bb-415b-bd8a-e25372d6a074" providerId="ADAL" clId="{6A8E2CF8-9DD6-403C-8FDF-E3BC4C09D2C6}" dt="2022-11-09T18:34:56.619" v="93" actId="20577"/>
          <ac:spMkLst>
            <pc:docMk/>
            <pc:sldMk cId="231436776" sldId="331"/>
            <ac:spMk id="2" creationId="{CAFC7AAD-17B3-FCAF-E039-0CCEAAFAFF2C}"/>
          </ac:spMkLst>
        </pc:spChg>
        <pc:spChg chg="mod">
          <ac:chgData name="Bhawani Shankar Sahu" userId="e5f9bc2e-d4bb-415b-bd8a-e25372d6a074" providerId="ADAL" clId="{6A8E2CF8-9DD6-403C-8FDF-E3BC4C09D2C6}" dt="2022-11-09T18:36:06.533" v="119" actId="12"/>
          <ac:spMkLst>
            <pc:docMk/>
            <pc:sldMk cId="231436776" sldId="331"/>
            <ac:spMk id="3" creationId="{CECACD10-42B0-1434-8F1D-CB150B65C094}"/>
          </ac:spMkLst>
        </pc:spChg>
        <pc:picChg chg="add mod">
          <ac:chgData name="Bhawani Shankar Sahu" userId="e5f9bc2e-d4bb-415b-bd8a-e25372d6a074" providerId="ADAL" clId="{6A8E2CF8-9DD6-403C-8FDF-E3BC4C09D2C6}" dt="2022-11-09T18:35:50.375" v="114" actId="1076"/>
          <ac:picMkLst>
            <pc:docMk/>
            <pc:sldMk cId="231436776" sldId="331"/>
            <ac:picMk id="4" creationId="{AB4D4B5B-DA54-5488-C49F-EFBAFCC2A58E}"/>
          </ac:picMkLst>
        </pc:picChg>
        <pc:picChg chg="add mod">
          <ac:chgData name="Bhawani Shankar Sahu" userId="e5f9bc2e-d4bb-415b-bd8a-e25372d6a074" providerId="ADAL" clId="{6A8E2CF8-9DD6-403C-8FDF-E3BC4C09D2C6}" dt="2022-11-09T18:36:35.545" v="122" actId="1076"/>
          <ac:picMkLst>
            <pc:docMk/>
            <pc:sldMk cId="231436776" sldId="331"/>
            <ac:picMk id="5" creationId="{3C4684A8-6AC5-7E9A-77AE-43598E61E4EE}"/>
          </ac:picMkLst>
        </pc:picChg>
      </pc:sldChg>
      <pc:sldChg chg="modSp new mod">
        <pc:chgData name="Bhawani Shankar Sahu" userId="e5f9bc2e-d4bb-415b-bd8a-e25372d6a074" providerId="ADAL" clId="{6A8E2CF8-9DD6-403C-8FDF-E3BC4C09D2C6}" dt="2022-11-09T18:42:45.383" v="158" actId="11"/>
        <pc:sldMkLst>
          <pc:docMk/>
          <pc:sldMk cId="342432633" sldId="332"/>
        </pc:sldMkLst>
        <pc:spChg chg="mod">
          <ac:chgData name="Bhawani Shankar Sahu" userId="e5f9bc2e-d4bb-415b-bd8a-e25372d6a074" providerId="ADAL" clId="{6A8E2CF8-9DD6-403C-8FDF-E3BC4C09D2C6}" dt="2022-11-09T18:41:57.646" v="148" actId="20577"/>
          <ac:spMkLst>
            <pc:docMk/>
            <pc:sldMk cId="342432633" sldId="332"/>
            <ac:spMk id="2" creationId="{A1E31C58-637E-311B-9C6E-7D12E9D21DD9}"/>
          </ac:spMkLst>
        </pc:spChg>
        <pc:spChg chg="mod">
          <ac:chgData name="Bhawani Shankar Sahu" userId="e5f9bc2e-d4bb-415b-bd8a-e25372d6a074" providerId="ADAL" clId="{6A8E2CF8-9DD6-403C-8FDF-E3BC4C09D2C6}" dt="2022-11-09T18:42:45.383" v="158" actId="11"/>
          <ac:spMkLst>
            <pc:docMk/>
            <pc:sldMk cId="342432633" sldId="332"/>
            <ac:spMk id="3" creationId="{4DD00634-D1D6-AD6B-E6CA-D88E1BC8C8D9}"/>
          </ac:spMkLst>
        </pc:spChg>
      </pc:sldChg>
      <pc:sldChg chg="addSp modSp new mod">
        <pc:chgData name="Bhawani Shankar Sahu" userId="e5f9bc2e-d4bb-415b-bd8a-e25372d6a074" providerId="ADAL" clId="{6A8E2CF8-9DD6-403C-8FDF-E3BC4C09D2C6}" dt="2022-11-09T18:45:55.278" v="177" actId="14100"/>
        <pc:sldMkLst>
          <pc:docMk/>
          <pc:sldMk cId="3086257511" sldId="333"/>
        </pc:sldMkLst>
        <pc:spChg chg="mod">
          <ac:chgData name="Bhawani Shankar Sahu" userId="e5f9bc2e-d4bb-415b-bd8a-e25372d6a074" providerId="ADAL" clId="{6A8E2CF8-9DD6-403C-8FDF-E3BC4C09D2C6}" dt="2022-11-09T18:43:26.237" v="160"/>
          <ac:spMkLst>
            <pc:docMk/>
            <pc:sldMk cId="3086257511" sldId="333"/>
            <ac:spMk id="2" creationId="{8DF4A901-1DA4-F279-EDA5-79ED83AAACFC}"/>
          </ac:spMkLst>
        </pc:spChg>
        <pc:spChg chg="mod">
          <ac:chgData name="Bhawani Shankar Sahu" userId="e5f9bc2e-d4bb-415b-bd8a-e25372d6a074" providerId="ADAL" clId="{6A8E2CF8-9DD6-403C-8FDF-E3BC4C09D2C6}" dt="2022-11-09T18:45:55.278" v="177" actId="14100"/>
          <ac:spMkLst>
            <pc:docMk/>
            <pc:sldMk cId="3086257511" sldId="333"/>
            <ac:spMk id="3" creationId="{7FEDD9AB-2545-11AE-1BB4-AEAD6A7A30CA}"/>
          </ac:spMkLst>
        </pc:spChg>
        <pc:picChg chg="add mod">
          <ac:chgData name="Bhawani Shankar Sahu" userId="e5f9bc2e-d4bb-415b-bd8a-e25372d6a074" providerId="ADAL" clId="{6A8E2CF8-9DD6-403C-8FDF-E3BC4C09D2C6}" dt="2022-11-09T18:45:38.651" v="172" actId="1076"/>
          <ac:picMkLst>
            <pc:docMk/>
            <pc:sldMk cId="3086257511" sldId="333"/>
            <ac:picMk id="5" creationId="{1D2C49D5-F58F-EE16-8E33-8A68F02548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AADB9-CE68-470F-95D0-AFDD56900E52}"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CDBE7-BA23-454D-87FC-3326FC42E861}" type="slidenum">
              <a:rPr lang="en-IN" smtClean="0"/>
              <a:t>‹#›</a:t>
            </a:fld>
            <a:endParaRPr lang="en-IN"/>
          </a:p>
        </p:txBody>
      </p:sp>
    </p:spTree>
    <p:extLst>
      <p:ext uri="{BB962C8B-B14F-4D97-AF65-F5344CB8AC3E}">
        <p14:creationId xmlns:p14="http://schemas.microsoft.com/office/powerpoint/2010/main" val="220158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1738E"/>
                </a:solidFill>
                <a:effectLst/>
                <a:latin typeface="Source Sans Pro" panose="020B0503030403020204" pitchFamily="34" charset="0"/>
              </a:rPr>
              <a:t>In general, Dangling means to hang freely. So as the name suggests, </a:t>
            </a:r>
            <a:r>
              <a:rPr lang="en-US" b="1" i="0" dirty="0">
                <a:solidFill>
                  <a:srgbClr val="61738E"/>
                </a:solidFill>
                <a:effectLst/>
                <a:latin typeface="Source Sans Pro" panose="020B0503030403020204" pitchFamily="34" charset="0"/>
              </a:rPr>
              <a:t>Dangling Pointers</a:t>
            </a:r>
            <a:r>
              <a:rPr lang="en-US" b="0" i="0" dirty="0">
                <a:solidFill>
                  <a:srgbClr val="61738E"/>
                </a:solidFill>
                <a:effectLst/>
                <a:latin typeface="Source Sans Pro" panose="020B0503030403020204" pitchFamily="34" charset="0"/>
              </a:rPr>
              <a:t> are the pointers that point to some freed/deleted location from the program's memory (memory that is currently not in the use of the program). When we talk about allocation and deallocation of memory blocks, we see </a:t>
            </a:r>
            <a:r>
              <a:rPr lang="en-US" b="1" i="0" dirty="0">
                <a:solidFill>
                  <a:srgbClr val="61738E"/>
                </a:solidFill>
                <a:effectLst/>
                <a:latin typeface="Source Sans Pro" panose="020B0503030403020204" pitchFamily="34" charset="0"/>
              </a:rPr>
              <a:t>Dynamic Memory Allocation</a:t>
            </a:r>
            <a:r>
              <a:rPr lang="en-US" b="0" i="0" dirty="0">
                <a:solidFill>
                  <a:srgbClr val="61738E"/>
                </a:solidFill>
                <a:effectLst/>
                <a:latin typeface="Source Sans Pro" panose="020B0503030403020204" pitchFamily="34" charset="0"/>
              </a:rPr>
              <a:t> concepts. In Dynamic Memory Allocation, generally, we use </a:t>
            </a:r>
            <a:r>
              <a:rPr lang="en-US" b="0" i="0" dirty="0">
                <a:effectLst/>
                <a:latin typeface="Source Sans Pro" panose="020B0503030403020204" pitchFamily="34" charset="0"/>
              </a:rPr>
              <a:t>malloc()</a:t>
            </a:r>
            <a:r>
              <a:rPr lang="en-US" b="0" i="0" dirty="0">
                <a:solidFill>
                  <a:srgbClr val="61738E"/>
                </a:solidFill>
                <a:effectLst/>
                <a:latin typeface="Source Sans Pro" panose="020B0503030403020204" pitchFamily="34" charset="0"/>
              </a:rPr>
              <a:t>, </a:t>
            </a:r>
            <a:r>
              <a:rPr lang="en-US" b="0" i="0" dirty="0" err="1">
                <a:effectLst/>
                <a:latin typeface="Source Sans Pro" panose="020B0503030403020204" pitchFamily="34" charset="0"/>
              </a:rPr>
              <a:t>calloc</a:t>
            </a:r>
            <a:r>
              <a:rPr lang="en-US" b="0" i="0" dirty="0">
                <a:effectLst/>
                <a:latin typeface="Source Sans Pro" panose="020B0503030403020204" pitchFamily="34" charset="0"/>
              </a:rPr>
              <a:t>()</a:t>
            </a:r>
            <a:r>
              <a:rPr lang="en-US" b="0" i="0" dirty="0">
                <a:solidFill>
                  <a:srgbClr val="61738E"/>
                </a:solidFill>
                <a:effectLst/>
                <a:latin typeface="Source Sans Pro" panose="020B0503030403020204" pitchFamily="34" charset="0"/>
              </a:rPr>
              <a:t> functions to allocate a memory block and </a:t>
            </a:r>
            <a:r>
              <a:rPr lang="en-US" b="0" i="0" dirty="0">
                <a:effectLst/>
                <a:latin typeface="Source Sans Pro" panose="020B0503030403020204" pitchFamily="34" charset="0"/>
              </a:rPr>
              <a:t>free()</a:t>
            </a:r>
            <a:r>
              <a:rPr lang="en-US" b="0" i="0" dirty="0">
                <a:solidFill>
                  <a:srgbClr val="61738E"/>
                </a:solidFill>
                <a:effectLst/>
                <a:latin typeface="Source Sans Pro" panose="020B0503030403020204" pitchFamily="34" charset="0"/>
              </a:rPr>
              <a:t> function to deallocate a memory block in C Language. So, once we deallocate a memory block using the </a:t>
            </a:r>
            <a:r>
              <a:rPr lang="en-US" b="0" i="0" dirty="0">
                <a:effectLst/>
                <a:latin typeface="Source Sans Pro" panose="020B0503030403020204" pitchFamily="34" charset="0"/>
              </a:rPr>
              <a:t>free()</a:t>
            </a:r>
            <a:r>
              <a:rPr lang="en-US" b="0" i="0" dirty="0">
                <a:solidFill>
                  <a:srgbClr val="61738E"/>
                </a:solidFill>
                <a:effectLst/>
                <a:latin typeface="Source Sans Pro" panose="020B0503030403020204" pitchFamily="34" charset="0"/>
              </a:rPr>
              <a:t> function, a Dangling Pointer is generated.</a:t>
            </a:r>
          </a:p>
          <a:p>
            <a:endParaRPr lang="en-IN" dirty="0"/>
          </a:p>
        </p:txBody>
      </p:sp>
      <p:sp>
        <p:nvSpPr>
          <p:cNvPr id="4" name="Slide Number Placeholder 3"/>
          <p:cNvSpPr>
            <a:spLocks noGrp="1"/>
          </p:cNvSpPr>
          <p:nvPr>
            <p:ph type="sldNum" sz="quarter" idx="5"/>
          </p:nvPr>
        </p:nvSpPr>
        <p:spPr/>
        <p:txBody>
          <a:bodyPr/>
          <a:lstStyle/>
          <a:p>
            <a:fld id="{5B4CDBE7-BA23-454D-87FC-3326FC42E861}" type="slidenum">
              <a:rPr lang="en-IN" smtClean="0"/>
              <a:t>9</a:t>
            </a:fld>
            <a:endParaRPr lang="en-IN"/>
          </a:p>
        </p:txBody>
      </p:sp>
    </p:spTree>
    <p:extLst>
      <p:ext uri="{BB962C8B-B14F-4D97-AF65-F5344CB8AC3E}">
        <p14:creationId xmlns:p14="http://schemas.microsoft.com/office/powerpoint/2010/main" val="3859322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2BB72-F638-45A9-96D6-55769AB3AD1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36269-3626-4C0C-90F9-AA2B4795F2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59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2BB72-F638-45A9-96D6-55769AB3AD1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414144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2BB72-F638-45A9-96D6-55769AB3AD1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235873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2BB72-F638-45A9-96D6-55769AB3AD1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400849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2BB72-F638-45A9-96D6-55769AB3AD14}"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36269-3626-4C0C-90F9-AA2B4795F2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95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2BB72-F638-45A9-96D6-55769AB3AD14}"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92186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2BB72-F638-45A9-96D6-55769AB3AD14}"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395463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2BB72-F638-45A9-96D6-55769AB3AD14}"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145674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2BB72-F638-45A9-96D6-55769AB3AD14}" type="datetimeFigureOut">
              <a:rPr lang="en-IN" smtClean="0"/>
              <a:t>09-11-2022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420049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2BB72-F638-45A9-96D6-55769AB3AD14}" type="datetimeFigureOut">
              <a:rPr lang="en-IN" smtClean="0"/>
              <a:t>09-11-2022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36269-3626-4C0C-90F9-AA2B4795F27B}" type="slidenum">
              <a:rPr lang="en-IN" smtClean="0"/>
              <a:t>‹#›</a:t>
            </a:fld>
            <a:endParaRPr lang="en-IN"/>
          </a:p>
        </p:txBody>
      </p:sp>
    </p:spTree>
    <p:extLst>
      <p:ext uri="{BB962C8B-B14F-4D97-AF65-F5344CB8AC3E}">
        <p14:creationId xmlns:p14="http://schemas.microsoft.com/office/powerpoint/2010/main" val="92482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2BB72-F638-45A9-96D6-55769AB3AD14}"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36269-3626-4C0C-90F9-AA2B4795F27B}" type="slidenum">
              <a:rPr lang="en-IN" smtClean="0"/>
              <a:t>‹#›</a:t>
            </a:fld>
            <a:endParaRPr lang="en-IN"/>
          </a:p>
        </p:txBody>
      </p:sp>
    </p:spTree>
    <p:extLst>
      <p:ext uri="{BB962C8B-B14F-4D97-AF65-F5344CB8AC3E}">
        <p14:creationId xmlns:p14="http://schemas.microsoft.com/office/powerpoint/2010/main" val="271949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2BB72-F638-45A9-96D6-55769AB3AD14}" type="datetimeFigureOut">
              <a:rPr lang="en-IN" smtClean="0"/>
              <a:t>09-11-2022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36269-3626-4C0C-90F9-AA2B4795F27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588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rogramiz.com/c-programming/library-function/strcpy" TargetMode="External"/><Relationship Id="rId2" Type="http://schemas.openxmlformats.org/officeDocument/2006/relationships/hyperlink" Target="https://www.programiz.com/c-programming/library-function/strlen" TargetMode="External"/><Relationship Id="rId1" Type="http://schemas.openxmlformats.org/officeDocument/2006/relationships/slideLayout" Target="../slideLayouts/slideLayout2.xml"/><Relationship Id="rId5" Type="http://schemas.openxmlformats.org/officeDocument/2006/relationships/hyperlink" Target="https://www.programiz.com/c-programming/library-function/strcmp" TargetMode="External"/><Relationship Id="rId4" Type="http://schemas.openxmlformats.org/officeDocument/2006/relationships/hyperlink" Target="https://www.programiz.com/c-programming/library-function/strca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09EF-E4A0-73B2-32BF-4E3368E7F205}"/>
              </a:ext>
            </a:extLst>
          </p:cNvPr>
          <p:cNvSpPr>
            <a:spLocks noGrp="1"/>
          </p:cNvSpPr>
          <p:nvPr>
            <p:ph type="ctrTitle"/>
          </p:nvPr>
        </p:nvSpPr>
        <p:spPr/>
        <p:txBody>
          <a:bodyPr/>
          <a:lstStyle/>
          <a:p>
            <a:r>
              <a:rPr lang="en-IN" dirty="0"/>
              <a:t>Pointers and Strings</a:t>
            </a:r>
          </a:p>
        </p:txBody>
      </p:sp>
      <p:sp>
        <p:nvSpPr>
          <p:cNvPr id="3" name="Subtitle 2">
            <a:extLst>
              <a:ext uri="{FF2B5EF4-FFF2-40B4-BE49-F238E27FC236}">
                <a16:creationId xmlns:a16="http://schemas.microsoft.com/office/drawing/2014/main" id="{E7D38D64-D5B9-5C73-156F-A9A781004B7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5436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2520-3E4B-8DCE-96A5-724C847C44F4}"/>
              </a:ext>
            </a:extLst>
          </p:cNvPr>
          <p:cNvSpPr>
            <a:spLocks noGrp="1"/>
          </p:cNvSpPr>
          <p:nvPr>
            <p:ph type="title"/>
          </p:nvPr>
        </p:nvSpPr>
        <p:spPr/>
        <p:txBody>
          <a:bodyPr/>
          <a:lstStyle/>
          <a:p>
            <a:r>
              <a:rPr lang="en-IN" dirty="0"/>
              <a:t>Pointer to Pointer</a:t>
            </a:r>
          </a:p>
        </p:txBody>
      </p:sp>
      <p:sp>
        <p:nvSpPr>
          <p:cNvPr id="3" name="Content Placeholder 2">
            <a:extLst>
              <a:ext uri="{FF2B5EF4-FFF2-40B4-BE49-F238E27FC236}">
                <a16:creationId xmlns:a16="http://schemas.microsoft.com/office/drawing/2014/main" id="{F462295A-FEF4-2A37-9B49-21D6B78A86D8}"/>
              </a:ext>
            </a:extLst>
          </p:cNvPr>
          <p:cNvSpPr>
            <a:spLocks noGrp="1"/>
          </p:cNvSpPr>
          <p:nvPr>
            <p:ph idx="1"/>
          </p:nvPr>
        </p:nvSpPr>
        <p:spPr/>
        <p:txBody>
          <a:bodyPr/>
          <a:lstStyle/>
          <a:p>
            <a:r>
              <a:rPr lang="en-US" dirty="0"/>
              <a:t>Pointer itself are variables whose locations are specifies on memory and their storage address too can be known by assigning a pointer. </a:t>
            </a:r>
          </a:p>
          <a:p>
            <a:r>
              <a:rPr lang="en-US" dirty="0"/>
              <a:t>We can access a target value indirectly pointed to by a pointer by applying the indirection operator or the asterisk mark twice.</a:t>
            </a:r>
          </a:p>
          <a:p>
            <a:endParaRPr lang="en-IN" dirty="0"/>
          </a:p>
        </p:txBody>
      </p:sp>
    </p:spTree>
    <p:extLst>
      <p:ext uri="{BB962C8B-B14F-4D97-AF65-F5344CB8AC3E}">
        <p14:creationId xmlns:p14="http://schemas.microsoft.com/office/powerpoint/2010/main" val="366538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446A-6BFD-218C-EA71-CAC057D51398}"/>
              </a:ext>
            </a:extLst>
          </p:cNvPr>
          <p:cNvSpPr>
            <a:spLocks noGrp="1"/>
          </p:cNvSpPr>
          <p:nvPr>
            <p:ph type="title"/>
          </p:nvPr>
        </p:nvSpPr>
        <p:spPr/>
        <p:txBody>
          <a:bodyPr/>
          <a:lstStyle/>
          <a:p>
            <a:r>
              <a:rPr lang="en-IN" dirty="0"/>
              <a:t>Pointer Expressions</a:t>
            </a:r>
          </a:p>
        </p:txBody>
      </p:sp>
      <p:sp>
        <p:nvSpPr>
          <p:cNvPr id="3" name="Content Placeholder 2">
            <a:extLst>
              <a:ext uri="{FF2B5EF4-FFF2-40B4-BE49-F238E27FC236}">
                <a16:creationId xmlns:a16="http://schemas.microsoft.com/office/drawing/2014/main" id="{8FC63602-9672-5960-962C-855ADC3E419F}"/>
              </a:ext>
            </a:extLst>
          </p:cNvPr>
          <p:cNvSpPr>
            <a:spLocks noGrp="1"/>
          </p:cNvSpPr>
          <p:nvPr>
            <p:ph idx="1"/>
          </p:nvPr>
        </p:nvSpPr>
        <p:spPr/>
        <p:txBody>
          <a:bodyPr>
            <a:normAutofit/>
          </a:bodyPr>
          <a:lstStyle/>
          <a:p>
            <a:pPr>
              <a:buFont typeface="Wingdings" panose="05000000000000000000" pitchFamily="2" charset="2"/>
              <a:buChar char="q"/>
            </a:pPr>
            <a:r>
              <a:rPr lang="en-US" dirty="0"/>
              <a:t>Arithmetic operations between two or more pointer is not possible.</a:t>
            </a:r>
          </a:p>
          <a:p>
            <a:pPr>
              <a:buFont typeface="Wingdings" panose="05000000000000000000" pitchFamily="2" charset="2"/>
              <a:buChar char="q"/>
            </a:pPr>
            <a:r>
              <a:rPr lang="en-US" dirty="0"/>
              <a:t>But pointers can be used to perform arithmetic operations on the value they point to.</a:t>
            </a:r>
          </a:p>
          <a:p>
            <a:r>
              <a:rPr lang="en-US" dirty="0">
                <a:solidFill>
                  <a:srgbClr val="FF0000"/>
                </a:solidFill>
              </a:rPr>
              <a:t>((*p1) * (*p2)) / (*p3)</a:t>
            </a:r>
          </a:p>
          <a:p>
            <a:r>
              <a:rPr lang="en-US" dirty="0">
                <a:solidFill>
                  <a:srgbClr val="FF0000"/>
                </a:solidFill>
              </a:rPr>
              <a:t>(10 * (-(*p3))) / (*p2) </a:t>
            </a:r>
          </a:p>
          <a:p>
            <a:pPr>
              <a:buFont typeface="Wingdings" panose="05000000000000000000" pitchFamily="2" charset="2"/>
              <a:buChar char="q"/>
            </a:pPr>
            <a:r>
              <a:rPr lang="en-US" dirty="0"/>
              <a:t>Note to keep a space between / and * to not to make compiler interpret it to be a comment.</a:t>
            </a:r>
          </a:p>
          <a:p>
            <a:endParaRPr lang="en-IN" dirty="0"/>
          </a:p>
        </p:txBody>
      </p:sp>
    </p:spTree>
    <p:extLst>
      <p:ext uri="{BB962C8B-B14F-4D97-AF65-F5344CB8AC3E}">
        <p14:creationId xmlns:p14="http://schemas.microsoft.com/office/powerpoint/2010/main" val="109901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0035-D910-4E93-63AB-E3FF493CDCE5}"/>
              </a:ext>
            </a:extLst>
          </p:cNvPr>
          <p:cNvSpPr>
            <a:spLocks noGrp="1"/>
          </p:cNvSpPr>
          <p:nvPr>
            <p:ph type="title"/>
          </p:nvPr>
        </p:nvSpPr>
        <p:spPr/>
        <p:txBody>
          <a:bodyPr/>
          <a:lstStyle/>
          <a:p>
            <a:r>
              <a:rPr lang="en-IN" dirty="0"/>
              <a:t>Pointer Operators</a:t>
            </a:r>
          </a:p>
        </p:txBody>
      </p:sp>
      <p:sp>
        <p:nvSpPr>
          <p:cNvPr id="3" name="Content Placeholder 2">
            <a:extLst>
              <a:ext uri="{FF2B5EF4-FFF2-40B4-BE49-F238E27FC236}">
                <a16:creationId xmlns:a16="http://schemas.microsoft.com/office/drawing/2014/main" id="{1D6BCF2F-95BF-DFB9-A0A9-F5AACDA682E0}"/>
              </a:ext>
            </a:extLst>
          </p:cNvPr>
          <p:cNvSpPr>
            <a:spLocks noGrp="1"/>
          </p:cNvSpPr>
          <p:nvPr>
            <p:ph idx="1"/>
          </p:nvPr>
        </p:nvSpPr>
        <p:spPr/>
        <p:txBody>
          <a:bodyPr>
            <a:normAutofit lnSpcReduction="10000"/>
          </a:bodyPr>
          <a:lstStyle/>
          <a:p>
            <a:r>
              <a:rPr lang="en-US" dirty="0"/>
              <a:t>C provides two pointer operators, which are (a) Address of Operator ‘</a:t>
            </a:r>
            <a:r>
              <a:rPr lang="en-US" dirty="0">
                <a:solidFill>
                  <a:srgbClr val="FF0000"/>
                </a:solidFill>
              </a:rPr>
              <a:t>&amp;</a:t>
            </a:r>
            <a:r>
              <a:rPr lang="en-US" dirty="0"/>
              <a:t>’ and (b) Indirection Operator ‘</a:t>
            </a:r>
            <a:r>
              <a:rPr lang="en-US" dirty="0">
                <a:solidFill>
                  <a:srgbClr val="FF0000"/>
                </a:solidFill>
              </a:rPr>
              <a:t>*’</a:t>
            </a:r>
            <a:r>
              <a:rPr lang="en-US" dirty="0"/>
              <a:t>.</a:t>
            </a:r>
          </a:p>
          <a:p>
            <a:r>
              <a:rPr lang="en-US" dirty="0"/>
              <a:t>A pointer is a variable that contains the address of another variable or you can say that a variable that contains the address of another variable is said to "point to" the other variable. A variable can be any data type including an object, structure or again pointer itself.</a:t>
            </a:r>
          </a:p>
          <a:p>
            <a:r>
              <a:rPr lang="en-US" b="1" dirty="0"/>
              <a:t>The Address of Operator &amp;</a:t>
            </a:r>
          </a:p>
          <a:p>
            <a:r>
              <a:rPr lang="en-US" dirty="0"/>
              <a:t>The &amp; is a unary operator that returns the memory address of its operand. For example, if var is an integer variable, then &amp;var is its address. This operator has the same precedence and right-to-left associativity as the other unary operators.</a:t>
            </a:r>
          </a:p>
          <a:p>
            <a:r>
              <a:rPr lang="en-US" b="1" dirty="0"/>
              <a:t>The Indirection Operator *</a:t>
            </a:r>
          </a:p>
          <a:p>
            <a:r>
              <a:rPr lang="en-US" dirty="0"/>
              <a:t>The second operator is indirection Operator *, and it is the complement of &amp;. It is a unary operator that returns the value of the variable located at the address specified by its operand.</a:t>
            </a:r>
            <a:endParaRPr lang="en-IN" dirty="0"/>
          </a:p>
        </p:txBody>
      </p:sp>
    </p:spTree>
    <p:extLst>
      <p:ext uri="{BB962C8B-B14F-4D97-AF65-F5344CB8AC3E}">
        <p14:creationId xmlns:p14="http://schemas.microsoft.com/office/powerpoint/2010/main" val="214361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B0CB-F5FD-FF75-C985-CDD71064BE55}"/>
              </a:ext>
            </a:extLst>
          </p:cNvPr>
          <p:cNvSpPr>
            <a:spLocks noGrp="1"/>
          </p:cNvSpPr>
          <p:nvPr>
            <p:ph type="title"/>
          </p:nvPr>
        </p:nvSpPr>
        <p:spPr/>
        <p:txBody>
          <a:bodyPr/>
          <a:lstStyle/>
          <a:p>
            <a:r>
              <a:rPr lang="en-IN" dirty="0"/>
              <a:t>Operations on pointers</a:t>
            </a:r>
          </a:p>
        </p:txBody>
      </p:sp>
      <p:sp>
        <p:nvSpPr>
          <p:cNvPr id="3" name="Content Placeholder 2">
            <a:extLst>
              <a:ext uri="{FF2B5EF4-FFF2-40B4-BE49-F238E27FC236}">
                <a16:creationId xmlns:a16="http://schemas.microsoft.com/office/drawing/2014/main" id="{E433F38F-1C4C-C858-80BE-4884F4C621F1}"/>
              </a:ext>
            </a:extLst>
          </p:cNvPr>
          <p:cNvSpPr>
            <a:spLocks noGrp="1"/>
          </p:cNvSpPr>
          <p:nvPr>
            <p:ph idx="1"/>
          </p:nvPr>
        </p:nvSpPr>
        <p:spPr/>
        <p:txBody>
          <a:bodyPr>
            <a:normAutofit fontScale="92500" lnSpcReduction="20000"/>
          </a:bodyPr>
          <a:lstStyle/>
          <a:p>
            <a:r>
              <a:rPr lang="en-US" dirty="0"/>
              <a:t>The different operations that can be possibly performed on pointers are:</a:t>
            </a:r>
          </a:p>
          <a:p>
            <a:pPr marL="457200" indent="-457200">
              <a:buFont typeface="+mj-lt"/>
              <a:buAutoNum type="arabicPeriod"/>
            </a:pPr>
            <a:r>
              <a:rPr lang="en-US" dirty="0"/>
              <a:t>Incrementing/Decrementing a pointer</a:t>
            </a:r>
          </a:p>
          <a:p>
            <a:pPr marL="457200" indent="-457200">
              <a:buFont typeface="+mj-lt"/>
              <a:buAutoNum type="arabicPeriod"/>
            </a:pPr>
            <a:r>
              <a:rPr lang="en-US" dirty="0"/>
              <a:t>Addition/Subtraction of a constant number to a pointer</a:t>
            </a:r>
          </a:p>
          <a:p>
            <a:pPr marL="457200" indent="-457200">
              <a:buFont typeface="+mj-lt"/>
              <a:buAutoNum type="arabicPeriod"/>
            </a:pPr>
            <a:r>
              <a:rPr lang="en-US" dirty="0"/>
              <a:t>Subtraction of one pointer from another</a:t>
            </a:r>
          </a:p>
          <a:p>
            <a:pPr marL="457200" indent="-457200">
              <a:buFont typeface="+mj-lt"/>
              <a:buAutoNum type="arabicPeriod"/>
            </a:pPr>
            <a:r>
              <a:rPr lang="en-US" dirty="0"/>
              <a:t>Comparison of two pointers</a:t>
            </a:r>
          </a:p>
          <a:p>
            <a:pPr marL="0" indent="0">
              <a:buNone/>
            </a:pPr>
            <a:r>
              <a:rPr lang="en-US" b="1" dirty="0"/>
              <a:t>Operations not possible with pointers</a:t>
            </a:r>
          </a:p>
          <a:p>
            <a:pPr marL="0" indent="0">
              <a:buNone/>
            </a:pPr>
            <a:r>
              <a:rPr lang="en-US" dirty="0"/>
              <a:t>There are a few operations that are not possible with pointers. These are:</a:t>
            </a:r>
          </a:p>
          <a:p>
            <a:pPr marL="457200" indent="-457200">
              <a:buFont typeface="+mj-lt"/>
              <a:buAutoNum type="arabicPeriod"/>
            </a:pPr>
            <a:r>
              <a:rPr lang="en-US" dirty="0"/>
              <a:t>Addition of two pointer variables</a:t>
            </a:r>
          </a:p>
          <a:p>
            <a:pPr marL="457200" indent="-457200">
              <a:buFont typeface="+mj-lt"/>
              <a:buAutoNum type="arabicPeriod"/>
            </a:pPr>
            <a:r>
              <a:rPr lang="en-US" dirty="0"/>
              <a:t>Multiplication of a pointer with a constant value</a:t>
            </a:r>
          </a:p>
          <a:p>
            <a:pPr marL="457200" indent="-457200">
              <a:buFont typeface="+mj-lt"/>
              <a:buAutoNum type="arabicPeriod"/>
            </a:pPr>
            <a:r>
              <a:rPr lang="en-US" dirty="0"/>
              <a:t>Division of a pointer with a constant value</a:t>
            </a:r>
          </a:p>
          <a:p>
            <a:endParaRPr lang="en-IN" dirty="0"/>
          </a:p>
        </p:txBody>
      </p:sp>
    </p:spTree>
    <p:extLst>
      <p:ext uri="{BB962C8B-B14F-4D97-AF65-F5344CB8AC3E}">
        <p14:creationId xmlns:p14="http://schemas.microsoft.com/office/powerpoint/2010/main" val="387409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DB87-11B4-BE95-CCBA-FFF610FDAF8B}"/>
              </a:ext>
            </a:extLst>
          </p:cNvPr>
          <p:cNvSpPr>
            <a:spLocks noGrp="1"/>
          </p:cNvSpPr>
          <p:nvPr>
            <p:ph type="title"/>
          </p:nvPr>
        </p:nvSpPr>
        <p:spPr/>
        <p:txBody>
          <a:bodyPr>
            <a:normAutofit fontScale="90000"/>
          </a:bodyPr>
          <a:lstStyle/>
          <a:p>
            <a:r>
              <a:rPr lang="en-US" dirty="0"/>
              <a:t>Incrementing/Decrementing and /Addition/Subtraction of a constant number to a pointer</a:t>
            </a:r>
            <a:endParaRPr lang="en-IN" dirty="0"/>
          </a:p>
        </p:txBody>
      </p:sp>
      <p:sp>
        <p:nvSpPr>
          <p:cNvPr id="3" name="Content Placeholder 2">
            <a:extLst>
              <a:ext uri="{FF2B5EF4-FFF2-40B4-BE49-F238E27FC236}">
                <a16:creationId xmlns:a16="http://schemas.microsoft.com/office/drawing/2014/main" id="{BD40A8B3-9C13-DA13-2AD6-989707A40D48}"/>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Pointer incrementation is valid in ‘C’ .</a:t>
            </a:r>
          </a:p>
          <a:p>
            <a:r>
              <a:rPr lang="en-US" dirty="0"/>
              <a:t>e.g.: p++; OR ;p--</a:t>
            </a:r>
          </a:p>
          <a:p>
            <a:endParaRPr lang="en-US" dirty="0"/>
          </a:p>
          <a:p>
            <a:pPr>
              <a:buFont typeface="Wingdings" panose="05000000000000000000" pitchFamily="2" charset="2"/>
              <a:buChar char="q"/>
            </a:pPr>
            <a:r>
              <a:rPr lang="en-US" dirty="0"/>
              <a:t>Addition or subtraction of a constant to a pointer is allowed in C.</a:t>
            </a:r>
          </a:p>
          <a:p>
            <a:r>
              <a:rPr lang="en-US" dirty="0"/>
              <a:t> p1=p1+2; are valid statements .</a:t>
            </a:r>
          </a:p>
          <a:p>
            <a:r>
              <a:rPr lang="en-US" dirty="0"/>
              <a:t>p2=p2-2; are valid statements .</a:t>
            </a:r>
          </a:p>
          <a:p>
            <a:endParaRPr lang="en-US" dirty="0"/>
          </a:p>
          <a:p>
            <a:pPr>
              <a:buFont typeface="Wingdings" panose="05000000000000000000" pitchFamily="2" charset="2"/>
              <a:buChar char="q"/>
            </a:pPr>
            <a:r>
              <a:rPr lang="en-US" dirty="0"/>
              <a:t>A pointer, when incremented, it increases it’s value by the length of the data type it points to.</a:t>
            </a:r>
          </a:p>
          <a:p>
            <a:r>
              <a:rPr lang="en-US" dirty="0"/>
              <a:t> characters – 1 byte 		 Float – 4 bytes</a:t>
            </a:r>
          </a:p>
          <a:p>
            <a:r>
              <a:rPr lang="en-US" dirty="0"/>
              <a:t> integer – 2 bytes 			 double – 8 bytes</a:t>
            </a:r>
          </a:p>
          <a:p>
            <a:endParaRPr lang="en-IN" dirty="0"/>
          </a:p>
        </p:txBody>
      </p:sp>
    </p:spTree>
    <p:extLst>
      <p:ext uri="{BB962C8B-B14F-4D97-AF65-F5344CB8AC3E}">
        <p14:creationId xmlns:p14="http://schemas.microsoft.com/office/powerpoint/2010/main" val="1027757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FAE6-0C11-8175-ABE9-99BEB5BE97A5}"/>
              </a:ext>
            </a:extLst>
          </p:cNvPr>
          <p:cNvSpPr>
            <a:spLocks noGrp="1"/>
          </p:cNvSpPr>
          <p:nvPr>
            <p:ph type="title"/>
          </p:nvPr>
        </p:nvSpPr>
        <p:spPr/>
        <p:txBody>
          <a:bodyPr/>
          <a:lstStyle/>
          <a:p>
            <a:r>
              <a:rPr lang="en-IN" dirty="0"/>
              <a:t>Passing pointers to functions</a:t>
            </a:r>
          </a:p>
        </p:txBody>
      </p:sp>
      <p:sp>
        <p:nvSpPr>
          <p:cNvPr id="3" name="Content Placeholder 2">
            <a:extLst>
              <a:ext uri="{FF2B5EF4-FFF2-40B4-BE49-F238E27FC236}">
                <a16:creationId xmlns:a16="http://schemas.microsoft.com/office/drawing/2014/main" id="{0B154D49-31C2-2F4E-C473-E1BEF6FB13E7}"/>
              </a:ext>
            </a:extLst>
          </p:cNvPr>
          <p:cNvSpPr>
            <a:spLocks noGrp="1"/>
          </p:cNvSpPr>
          <p:nvPr>
            <p:ph idx="1"/>
          </p:nvPr>
        </p:nvSpPr>
        <p:spPr/>
        <p:txBody>
          <a:bodyPr/>
          <a:lstStyle/>
          <a:p>
            <a:r>
              <a:rPr lang="en-US" dirty="0"/>
              <a:t>C programming allows passing a pointer to a function. To do so, simply declare the function parameter as a pointer type.</a:t>
            </a:r>
            <a:endParaRPr lang="en-IN" dirty="0"/>
          </a:p>
        </p:txBody>
      </p:sp>
    </p:spTree>
    <p:extLst>
      <p:ext uri="{BB962C8B-B14F-4D97-AF65-F5344CB8AC3E}">
        <p14:creationId xmlns:p14="http://schemas.microsoft.com/office/powerpoint/2010/main" val="8775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6496-BD86-8853-2EAF-750FD1D69D7E}"/>
              </a:ext>
            </a:extLst>
          </p:cNvPr>
          <p:cNvSpPr>
            <a:spLocks noGrp="1"/>
          </p:cNvSpPr>
          <p:nvPr>
            <p:ph type="title"/>
          </p:nvPr>
        </p:nvSpPr>
        <p:spPr/>
        <p:txBody>
          <a:bodyPr/>
          <a:lstStyle/>
          <a:p>
            <a:r>
              <a:rPr lang="en-US" dirty="0"/>
              <a:t>Pointers and one-dimensional array in C</a:t>
            </a:r>
            <a:endParaRPr lang="en-IN" dirty="0"/>
          </a:p>
        </p:txBody>
      </p:sp>
      <p:sp>
        <p:nvSpPr>
          <p:cNvPr id="3" name="Content Placeholder 2">
            <a:extLst>
              <a:ext uri="{FF2B5EF4-FFF2-40B4-BE49-F238E27FC236}">
                <a16:creationId xmlns:a16="http://schemas.microsoft.com/office/drawing/2014/main" id="{8B25DB74-9234-5184-8069-D674B12D5BB0}"/>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The compiler allocates Continuous memory locations for all the elements of the array.</a:t>
            </a:r>
          </a:p>
          <a:p>
            <a:r>
              <a:rPr lang="en-US" dirty="0"/>
              <a:t>The base address = first element address (index 0) of the array.</a:t>
            </a:r>
          </a:p>
          <a:p>
            <a:r>
              <a:rPr lang="en-US" dirty="0"/>
              <a:t>For Example − </a:t>
            </a:r>
            <a:r>
              <a:rPr lang="en-US" dirty="0">
                <a:solidFill>
                  <a:srgbClr val="FF0000"/>
                </a:solidFill>
              </a:rPr>
              <a:t>int a [5] = {10, 20,30,40,50};</a:t>
            </a:r>
          </a:p>
          <a:p>
            <a:r>
              <a:rPr lang="en-US" dirty="0"/>
              <a:t>If ‘p’ is declared as integer pointer, then, an array ‘a’ can be pointed by the following assignment −</a:t>
            </a:r>
          </a:p>
          <a:p>
            <a:pPr>
              <a:spcBef>
                <a:spcPts val="600"/>
              </a:spcBef>
              <a:spcAft>
                <a:spcPts val="0"/>
              </a:spcAft>
            </a:pPr>
            <a:r>
              <a:rPr lang="en-US" dirty="0">
                <a:solidFill>
                  <a:srgbClr val="FF0000"/>
                </a:solidFill>
              </a:rPr>
              <a:t>p = a;</a:t>
            </a:r>
          </a:p>
          <a:p>
            <a:pPr>
              <a:spcBef>
                <a:spcPts val="600"/>
              </a:spcBef>
              <a:spcAft>
                <a:spcPts val="0"/>
              </a:spcAft>
            </a:pPr>
            <a:r>
              <a:rPr lang="en-US" dirty="0">
                <a:solidFill>
                  <a:srgbClr val="FF0000"/>
                </a:solidFill>
              </a:rPr>
              <a:t>(or) p = &amp;a[0];</a:t>
            </a:r>
          </a:p>
          <a:p>
            <a:pPr>
              <a:buFont typeface="Wingdings" panose="05000000000000000000" pitchFamily="2" charset="2"/>
              <a:buChar char="q"/>
            </a:pPr>
            <a:r>
              <a:rPr lang="en-US" dirty="0"/>
              <a:t>Every value of 'a' is accessed by using p++ to move from one element to another element. When a pointer is incremented, its value is increased by the size of the datatype that it points to. This length is called the "scale factor".</a:t>
            </a:r>
          </a:p>
          <a:p>
            <a:r>
              <a:rPr lang="en-US" dirty="0"/>
              <a:t>The relationship between ‘p’ and 'a' is explained below −</a:t>
            </a:r>
          </a:p>
          <a:p>
            <a:pPr>
              <a:spcBef>
                <a:spcPts val="600"/>
              </a:spcBef>
              <a:spcAft>
                <a:spcPts val="0"/>
              </a:spcAft>
            </a:pPr>
            <a:r>
              <a:rPr lang="en-US" dirty="0"/>
              <a:t>P     = &amp;a[0] = 1000</a:t>
            </a:r>
          </a:p>
          <a:p>
            <a:pPr>
              <a:spcBef>
                <a:spcPts val="600"/>
              </a:spcBef>
              <a:spcAft>
                <a:spcPts val="0"/>
              </a:spcAft>
            </a:pPr>
            <a:r>
              <a:rPr lang="en-US" dirty="0"/>
              <a:t>P+1 = &amp;a[1] = 1004</a:t>
            </a:r>
          </a:p>
          <a:p>
            <a:pPr>
              <a:spcBef>
                <a:spcPts val="600"/>
              </a:spcBef>
              <a:spcAft>
                <a:spcPts val="0"/>
              </a:spcAft>
            </a:pPr>
            <a:r>
              <a:rPr lang="en-US" dirty="0"/>
              <a:t>P+2 = &amp;a[2] = 1008</a:t>
            </a:r>
          </a:p>
          <a:p>
            <a:pPr>
              <a:spcBef>
                <a:spcPts val="600"/>
              </a:spcBef>
              <a:spcAft>
                <a:spcPts val="0"/>
              </a:spcAft>
            </a:pPr>
            <a:r>
              <a:rPr lang="en-US" dirty="0"/>
              <a:t>P+3 = &amp;a[3] = 1012</a:t>
            </a:r>
          </a:p>
          <a:p>
            <a:pPr>
              <a:spcBef>
                <a:spcPts val="600"/>
              </a:spcBef>
              <a:spcAft>
                <a:spcPts val="0"/>
              </a:spcAft>
            </a:pPr>
            <a:r>
              <a:rPr lang="en-US" dirty="0"/>
              <a:t>P+4 = &amp;a[4] = 1016</a:t>
            </a:r>
            <a:endParaRPr lang="en-IN" dirty="0"/>
          </a:p>
        </p:txBody>
      </p:sp>
      <p:pic>
        <p:nvPicPr>
          <p:cNvPr id="3074" name="Picture 2">
            <a:extLst>
              <a:ext uri="{FF2B5EF4-FFF2-40B4-BE49-F238E27FC236}">
                <a16:creationId xmlns:a16="http://schemas.microsoft.com/office/drawing/2014/main" id="{8B8793FC-27C5-3023-48FD-10C856904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434" y="4141395"/>
            <a:ext cx="4731124" cy="220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57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1E79-CBC4-0232-3936-9EB112955797}"/>
              </a:ext>
            </a:extLst>
          </p:cNvPr>
          <p:cNvSpPr>
            <a:spLocks noGrp="1"/>
          </p:cNvSpPr>
          <p:nvPr>
            <p:ph type="title"/>
          </p:nvPr>
        </p:nvSpPr>
        <p:spPr/>
        <p:txBody>
          <a:bodyPr/>
          <a:lstStyle/>
          <a:p>
            <a:r>
              <a:rPr lang="en-IN" dirty="0"/>
              <a:t>Strings</a:t>
            </a:r>
          </a:p>
        </p:txBody>
      </p:sp>
      <p:sp>
        <p:nvSpPr>
          <p:cNvPr id="3" name="Content Placeholder 2">
            <a:extLst>
              <a:ext uri="{FF2B5EF4-FFF2-40B4-BE49-F238E27FC236}">
                <a16:creationId xmlns:a16="http://schemas.microsoft.com/office/drawing/2014/main" id="{03C66F86-D3AC-E328-E457-5D4FB9F5A6A3}"/>
              </a:ext>
            </a:extLst>
          </p:cNvPr>
          <p:cNvSpPr>
            <a:spLocks noGrp="1"/>
          </p:cNvSpPr>
          <p:nvPr>
            <p:ph idx="1"/>
          </p:nvPr>
        </p:nvSpPr>
        <p:spPr/>
        <p:txBody>
          <a:bodyPr/>
          <a:lstStyle/>
          <a:p>
            <a:r>
              <a:rPr lang="en-US" dirty="0"/>
              <a:t>Strings in C are robust data structures for storing information. They can be implemented with either a one-dimensional array of characters or pointers. There are many ways to initialize a string in C. These strings can be used to read lines of text and can also be passed to functions.</a:t>
            </a:r>
          </a:p>
          <a:p>
            <a:r>
              <a:rPr lang="en-US" dirty="0"/>
              <a:t>A string is a collection of characters (i.e., letters, numerals, symbols, and punctuation marks) in a linear sequence. In C, a string is a sequence of characters concluded with a NULL character '\0’</a:t>
            </a:r>
          </a:p>
          <a:p>
            <a:r>
              <a:rPr lang="en-US" dirty="0"/>
              <a:t>Strings in C are enclosed within double quotes(" "), whereas characters are enclosed within single quotes(' ‘). </a:t>
            </a:r>
          </a:p>
          <a:p>
            <a:r>
              <a:rPr lang="en-US" dirty="0"/>
              <a:t>When the compiler finds a sequence of characters enclosed within the double quotation marks, it adds a null character (\0) at the end by default.</a:t>
            </a:r>
          </a:p>
          <a:p>
            <a:endParaRPr lang="en-IN" dirty="0"/>
          </a:p>
        </p:txBody>
      </p:sp>
      <p:pic>
        <p:nvPicPr>
          <p:cNvPr id="6" name="Picture 5">
            <a:extLst>
              <a:ext uri="{FF2B5EF4-FFF2-40B4-BE49-F238E27FC236}">
                <a16:creationId xmlns:a16="http://schemas.microsoft.com/office/drawing/2014/main" id="{5FFD23CF-8361-BFD6-5D9C-B1E8F4501D0C}"/>
              </a:ext>
            </a:extLst>
          </p:cNvPr>
          <p:cNvPicPr>
            <a:picLocks noChangeAspect="1"/>
          </p:cNvPicPr>
          <p:nvPr/>
        </p:nvPicPr>
        <p:blipFill>
          <a:blip r:embed="rId2"/>
          <a:stretch>
            <a:fillRect/>
          </a:stretch>
        </p:blipFill>
        <p:spPr>
          <a:xfrm>
            <a:off x="6804212" y="5217498"/>
            <a:ext cx="4468626" cy="759970"/>
          </a:xfrm>
          <a:prstGeom prst="rect">
            <a:avLst/>
          </a:prstGeom>
        </p:spPr>
      </p:pic>
    </p:spTree>
    <p:extLst>
      <p:ext uri="{BB962C8B-B14F-4D97-AF65-F5344CB8AC3E}">
        <p14:creationId xmlns:p14="http://schemas.microsoft.com/office/powerpoint/2010/main" val="218207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87B0-4613-F474-C82A-FD19254874E9}"/>
              </a:ext>
            </a:extLst>
          </p:cNvPr>
          <p:cNvSpPr>
            <a:spLocks noGrp="1"/>
          </p:cNvSpPr>
          <p:nvPr>
            <p:ph type="title"/>
          </p:nvPr>
        </p:nvSpPr>
        <p:spPr/>
        <p:txBody>
          <a:bodyPr/>
          <a:lstStyle/>
          <a:p>
            <a:r>
              <a:rPr lang="en-US" dirty="0"/>
              <a:t>String declaration</a:t>
            </a:r>
            <a:endParaRPr lang="en-IN" dirty="0"/>
          </a:p>
        </p:txBody>
      </p:sp>
      <p:sp>
        <p:nvSpPr>
          <p:cNvPr id="3" name="Content Placeholder 2">
            <a:extLst>
              <a:ext uri="{FF2B5EF4-FFF2-40B4-BE49-F238E27FC236}">
                <a16:creationId xmlns:a16="http://schemas.microsoft.com/office/drawing/2014/main" id="{E7F9C760-641E-537B-C9F6-9FADEA00A78F}"/>
              </a:ext>
            </a:extLst>
          </p:cNvPr>
          <p:cNvSpPr>
            <a:spLocks noGrp="1"/>
          </p:cNvSpPr>
          <p:nvPr>
            <p:ph idx="1"/>
          </p:nvPr>
        </p:nvSpPr>
        <p:spPr/>
        <p:txBody>
          <a:bodyPr>
            <a:normAutofit/>
          </a:bodyPr>
          <a:lstStyle/>
          <a:p>
            <a:pPr>
              <a:buFont typeface="Wingdings" panose="05000000000000000000" pitchFamily="2" charset="2"/>
              <a:buChar char="q"/>
            </a:pPr>
            <a:r>
              <a:rPr lang="en-US" dirty="0"/>
              <a:t>A String in C is an array with character as a data type. C does not directly support string as a data type, as seen in other programming languages like C++. Hence, character arrays must be used to display a string in C. The general syntax of declaring a string in C is as follows:</a:t>
            </a:r>
          </a:p>
          <a:p>
            <a:r>
              <a:rPr lang="en-US" dirty="0">
                <a:solidFill>
                  <a:srgbClr val="FF0000"/>
                </a:solidFill>
              </a:rPr>
              <a:t>char variable[</a:t>
            </a:r>
            <a:r>
              <a:rPr lang="en-US" dirty="0" err="1">
                <a:solidFill>
                  <a:srgbClr val="FF0000"/>
                </a:solidFill>
              </a:rPr>
              <a:t>array_size</a:t>
            </a:r>
            <a:r>
              <a:rPr lang="en-US" dirty="0">
                <a:solidFill>
                  <a:srgbClr val="FF0000"/>
                </a:solidFill>
              </a:rPr>
              <a:t>];</a:t>
            </a:r>
          </a:p>
          <a:p>
            <a:pPr>
              <a:buFont typeface="Wingdings" panose="05000000000000000000" pitchFamily="2" charset="2"/>
              <a:buChar char="q"/>
            </a:pPr>
            <a:r>
              <a:rPr lang="en-US" dirty="0"/>
              <a:t>Thus, the classic declaration can be made as follows:</a:t>
            </a:r>
          </a:p>
          <a:p>
            <a:r>
              <a:rPr lang="en-US" dirty="0">
                <a:solidFill>
                  <a:srgbClr val="FF0000"/>
                </a:solidFill>
              </a:rPr>
              <a:t>char str[5];</a:t>
            </a:r>
          </a:p>
          <a:p>
            <a:r>
              <a:rPr lang="en-US" dirty="0">
                <a:solidFill>
                  <a:srgbClr val="FF0000"/>
                </a:solidFill>
              </a:rPr>
              <a:t>char str2[15];</a:t>
            </a:r>
          </a:p>
          <a:p>
            <a:pPr>
              <a:buFont typeface="Wingdings" panose="05000000000000000000" pitchFamily="2" charset="2"/>
              <a:buChar char="q"/>
            </a:pPr>
            <a:r>
              <a:rPr lang="en-US" dirty="0">
                <a:solidFill>
                  <a:schemeClr val="tx1"/>
                </a:solidFill>
              </a:rPr>
              <a:t>It is vital to note that we should always account for an extra space used by the null character(\0).</a:t>
            </a:r>
            <a:endParaRPr lang="en-IN" dirty="0">
              <a:solidFill>
                <a:schemeClr val="tx1"/>
              </a:solidFill>
            </a:endParaRPr>
          </a:p>
        </p:txBody>
      </p:sp>
    </p:spTree>
    <p:extLst>
      <p:ext uri="{BB962C8B-B14F-4D97-AF65-F5344CB8AC3E}">
        <p14:creationId xmlns:p14="http://schemas.microsoft.com/office/powerpoint/2010/main" val="1615864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9933-FCE7-9FF4-4371-50F3188EE092}"/>
              </a:ext>
            </a:extLst>
          </p:cNvPr>
          <p:cNvSpPr>
            <a:spLocks noGrp="1"/>
          </p:cNvSpPr>
          <p:nvPr>
            <p:ph type="title"/>
          </p:nvPr>
        </p:nvSpPr>
        <p:spPr/>
        <p:txBody>
          <a:bodyPr/>
          <a:lstStyle/>
          <a:p>
            <a:r>
              <a:rPr lang="en-IN" dirty="0"/>
              <a:t>String </a:t>
            </a:r>
            <a:r>
              <a:rPr lang="en-US" dirty="0"/>
              <a:t>initialization</a:t>
            </a:r>
            <a:endParaRPr lang="en-IN" dirty="0"/>
          </a:p>
        </p:txBody>
      </p:sp>
      <p:sp>
        <p:nvSpPr>
          <p:cNvPr id="3" name="Content Placeholder 2">
            <a:extLst>
              <a:ext uri="{FF2B5EF4-FFF2-40B4-BE49-F238E27FC236}">
                <a16:creationId xmlns:a16="http://schemas.microsoft.com/office/drawing/2014/main" id="{0C10D179-3A1C-7855-D3CD-0105F9BB6692}"/>
              </a:ext>
            </a:extLst>
          </p:cNvPr>
          <p:cNvSpPr>
            <a:spLocks noGrp="1"/>
          </p:cNvSpPr>
          <p:nvPr>
            <p:ph idx="1"/>
          </p:nvPr>
        </p:nvSpPr>
        <p:spPr/>
        <p:txBody>
          <a:bodyPr/>
          <a:lstStyle/>
          <a:p>
            <a:r>
              <a:rPr lang="en-US" b="1" dirty="0"/>
              <a:t>1. Assigning a string literal with size</a:t>
            </a:r>
          </a:p>
          <a:p>
            <a:pPr>
              <a:spcBef>
                <a:spcPts val="600"/>
              </a:spcBef>
              <a:spcAft>
                <a:spcPts val="0"/>
              </a:spcAft>
            </a:pPr>
            <a:r>
              <a:rPr lang="en-US" dirty="0"/>
              <a:t>We can directly assign a string literal to a character array keeping in mind to keep the array size at least one more than the length of the string literal that will be assigned to it.</a:t>
            </a:r>
          </a:p>
          <a:p>
            <a:pPr>
              <a:spcBef>
                <a:spcPts val="600"/>
              </a:spcBef>
              <a:spcAft>
                <a:spcPts val="0"/>
              </a:spcAft>
            </a:pPr>
            <a:r>
              <a:rPr lang="en-US" dirty="0"/>
              <a:t>For example:</a:t>
            </a:r>
          </a:p>
          <a:p>
            <a:pPr>
              <a:spcBef>
                <a:spcPts val="600"/>
              </a:spcBef>
              <a:spcAft>
                <a:spcPts val="0"/>
              </a:spcAft>
            </a:pPr>
            <a:r>
              <a:rPr lang="en-US" dirty="0">
                <a:solidFill>
                  <a:srgbClr val="FF0000"/>
                </a:solidFill>
              </a:rPr>
              <a:t>char str[8] = "Scalar.";</a:t>
            </a:r>
          </a:p>
          <a:p>
            <a:pPr>
              <a:spcBef>
                <a:spcPts val="600"/>
              </a:spcBef>
              <a:spcAft>
                <a:spcPts val="0"/>
              </a:spcAft>
            </a:pPr>
            <a:r>
              <a:rPr lang="en-US" dirty="0"/>
              <a:t>The string length here is 7, but we have kept the size to be 8 to account for the Null character. The compiler adds the Null character(\0) at the end automatically.</a:t>
            </a:r>
          </a:p>
          <a:p>
            <a:pPr>
              <a:spcBef>
                <a:spcPts val="600"/>
              </a:spcBef>
              <a:spcAft>
                <a:spcPts val="0"/>
              </a:spcAft>
            </a:pPr>
            <a:r>
              <a:rPr lang="en-US" dirty="0">
                <a:solidFill>
                  <a:srgbClr val="FF0000"/>
                </a:solidFill>
              </a:rPr>
              <a:t>char str[3] = "Scalar.";</a:t>
            </a:r>
          </a:p>
          <a:p>
            <a:pPr>
              <a:spcBef>
                <a:spcPts val="600"/>
              </a:spcBef>
              <a:spcAft>
                <a:spcPts val="0"/>
              </a:spcAft>
            </a:pPr>
            <a:r>
              <a:rPr lang="en-US" dirty="0" err="1">
                <a:solidFill>
                  <a:srgbClr val="FF0000"/>
                </a:solidFill>
              </a:rPr>
              <a:t>printf</a:t>
            </a:r>
            <a:r>
              <a:rPr lang="en-US" dirty="0">
                <a:solidFill>
                  <a:srgbClr val="FF0000"/>
                </a:solidFill>
              </a:rPr>
              <a:t>("%</a:t>
            </a:r>
            <a:r>
              <a:rPr lang="en-US" dirty="0" err="1">
                <a:solidFill>
                  <a:srgbClr val="FF0000"/>
                </a:solidFill>
              </a:rPr>
              <a:t>s",str</a:t>
            </a: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286939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9614-B853-331C-9900-7941C0345456}"/>
              </a:ext>
            </a:extLst>
          </p:cNvPr>
          <p:cNvSpPr>
            <a:spLocks noGrp="1"/>
          </p:cNvSpPr>
          <p:nvPr>
            <p:ph type="title"/>
          </p:nvPr>
        </p:nvSpPr>
        <p:spPr/>
        <p:txBody>
          <a:bodyPr/>
          <a:lstStyle/>
          <a:p>
            <a:r>
              <a:rPr lang="en-US" dirty="0"/>
              <a:t>Pointer</a:t>
            </a:r>
            <a:endParaRPr lang="en-IN" dirty="0"/>
          </a:p>
        </p:txBody>
      </p:sp>
      <p:sp>
        <p:nvSpPr>
          <p:cNvPr id="3" name="Content Placeholder 2">
            <a:extLst>
              <a:ext uri="{FF2B5EF4-FFF2-40B4-BE49-F238E27FC236}">
                <a16:creationId xmlns:a16="http://schemas.microsoft.com/office/drawing/2014/main" id="{4262FB1E-3901-155D-B13F-7EC2626624CD}"/>
              </a:ext>
            </a:extLst>
          </p:cNvPr>
          <p:cNvSpPr>
            <a:spLocks noGrp="1"/>
          </p:cNvSpPr>
          <p:nvPr>
            <p:ph idx="1"/>
          </p:nvPr>
        </p:nvSpPr>
        <p:spPr>
          <a:xfrm>
            <a:off x="1097280" y="1845734"/>
            <a:ext cx="6208955" cy="4023360"/>
          </a:xfrm>
        </p:spPr>
        <p:txBody>
          <a:bodyPr>
            <a:normAutofit/>
          </a:bodyPr>
          <a:lstStyle/>
          <a:p>
            <a:pPr>
              <a:buFont typeface="Wingdings" panose="05000000000000000000" pitchFamily="2" charset="2"/>
              <a:buChar char="q"/>
            </a:pPr>
            <a:r>
              <a:rPr lang="en-US" dirty="0"/>
              <a:t>The pointers perform the function of storing the addresses of other variables in the program. </a:t>
            </a:r>
          </a:p>
          <a:p>
            <a:pPr>
              <a:buFont typeface="Wingdings" panose="05000000000000000000" pitchFamily="2" charset="2"/>
              <a:buChar char="q"/>
            </a:pPr>
            <a:r>
              <a:rPr lang="en-US" dirty="0"/>
              <a:t>These variables could be of any type- char, int, function, array, or other pointers. </a:t>
            </a:r>
          </a:p>
          <a:p>
            <a:pPr>
              <a:buFont typeface="Wingdings" panose="05000000000000000000" pitchFamily="2" charset="2"/>
              <a:buChar char="q"/>
            </a:pPr>
            <a:r>
              <a:rPr lang="en-US" dirty="0"/>
              <a:t>The pointer sizes depend on their architecture. But, keep in mind that the size of a pointer in the 32-bit architecture is 2 bytes.</a:t>
            </a:r>
            <a:endParaRPr lang="en-US" b="1" dirty="0"/>
          </a:p>
          <a:p>
            <a:pPr marL="0" indent="0">
              <a:buNone/>
            </a:pPr>
            <a:endParaRPr lang="en-IN" dirty="0">
              <a:solidFill>
                <a:srgbClr val="FF0000"/>
              </a:solidFill>
            </a:endParaRPr>
          </a:p>
        </p:txBody>
      </p:sp>
      <p:pic>
        <p:nvPicPr>
          <p:cNvPr id="1026" name="Picture 2">
            <a:extLst>
              <a:ext uri="{FF2B5EF4-FFF2-40B4-BE49-F238E27FC236}">
                <a16:creationId xmlns:a16="http://schemas.microsoft.com/office/drawing/2014/main" id="{6C4E3121-71DF-2D8E-322F-462461198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736" y="1994492"/>
            <a:ext cx="3775012" cy="1690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5E0417-54B3-CDA0-43B0-832B9FB06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736" y="4034691"/>
            <a:ext cx="3863424" cy="151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25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84D7-A894-B17C-CE46-3D6B9B41C4D4}"/>
              </a:ext>
            </a:extLst>
          </p:cNvPr>
          <p:cNvSpPr>
            <a:spLocks noGrp="1"/>
          </p:cNvSpPr>
          <p:nvPr>
            <p:ph type="title"/>
          </p:nvPr>
        </p:nvSpPr>
        <p:spPr/>
        <p:txBody>
          <a:bodyPr/>
          <a:lstStyle/>
          <a:p>
            <a:r>
              <a:rPr lang="en-IN" dirty="0"/>
              <a:t>String </a:t>
            </a:r>
            <a:r>
              <a:rPr lang="en-US" dirty="0"/>
              <a:t>initialization</a:t>
            </a:r>
            <a:endParaRPr lang="en-IN" dirty="0"/>
          </a:p>
        </p:txBody>
      </p:sp>
      <p:sp>
        <p:nvSpPr>
          <p:cNvPr id="3" name="Content Placeholder 2">
            <a:extLst>
              <a:ext uri="{FF2B5EF4-FFF2-40B4-BE49-F238E27FC236}">
                <a16:creationId xmlns:a16="http://schemas.microsoft.com/office/drawing/2014/main" id="{94D5540A-63E2-3DCF-BAEE-5BD61CF8A26D}"/>
              </a:ext>
            </a:extLst>
          </p:cNvPr>
          <p:cNvSpPr>
            <a:spLocks noGrp="1"/>
          </p:cNvSpPr>
          <p:nvPr>
            <p:ph idx="1"/>
          </p:nvPr>
        </p:nvSpPr>
        <p:spPr/>
        <p:txBody>
          <a:bodyPr>
            <a:normAutofit/>
          </a:bodyPr>
          <a:lstStyle/>
          <a:p>
            <a:r>
              <a:rPr lang="en-US" b="1" dirty="0"/>
              <a:t>2. Assigning a string literal without size</a:t>
            </a:r>
          </a:p>
          <a:p>
            <a:r>
              <a:rPr lang="en-US" dirty="0"/>
              <a:t>It is also possible to directly assign a string literal to a character array without any size. The size gets determined automatically by the compiler at compile time.</a:t>
            </a:r>
          </a:p>
          <a:p>
            <a:r>
              <a:rPr lang="en-US" dirty="0">
                <a:solidFill>
                  <a:srgbClr val="FF0000"/>
                </a:solidFill>
              </a:rPr>
              <a:t>char str[] = "Scalar.";</a:t>
            </a:r>
          </a:p>
          <a:p>
            <a:r>
              <a:rPr lang="en-US" dirty="0"/>
              <a:t>The critical thing to remember is that the name of the string, here "str" acts as a pointer because it is an array.</a:t>
            </a:r>
          </a:p>
          <a:p>
            <a:r>
              <a:rPr lang="en-US" b="1" dirty="0"/>
              <a:t>3. Assigning character by character with size</a:t>
            </a:r>
          </a:p>
          <a:p>
            <a:r>
              <a:rPr lang="en-US" dirty="0"/>
              <a:t>We can also assign a string character by character. However, it is essential to set the end character as '\0'. For example:</a:t>
            </a:r>
          </a:p>
          <a:p>
            <a:r>
              <a:rPr lang="en-US" dirty="0">
                <a:solidFill>
                  <a:srgbClr val="FF0000"/>
                </a:solidFill>
              </a:rPr>
              <a:t>char str[8] = {'S', 'c', 'a', 'l', ‘a', 'r', '.','\0'};</a:t>
            </a:r>
            <a:endParaRPr lang="en-IN" dirty="0">
              <a:solidFill>
                <a:srgbClr val="FF0000"/>
              </a:solidFill>
            </a:endParaRPr>
          </a:p>
        </p:txBody>
      </p:sp>
    </p:spTree>
    <p:extLst>
      <p:ext uri="{BB962C8B-B14F-4D97-AF65-F5344CB8AC3E}">
        <p14:creationId xmlns:p14="http://schemas.microsoft.com/office/powerpoint/2010/main" val="259858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8FF9-0788-A8E4-01E3-147768800729}"/>
              </a:ext>
            </a:extLst>
          </p:cNvPr>
          <p:cNvSpPr>
            <a:spLocks noGrp="1"/>
          </p:cNvSpPr>
          <p:nvPr>
            <p:ph type="title"/>
          </p:nvPr>
        </p:nvSpPr>
        <p:spPr/>
        <p:txBody>
          <a:bodyPr/>
          <a:lstStyle/>
          <a:p>
            <a:r>
              <a:rPr lang="en-IN" dirty="0"/>
              <a:t>String </a:t>
            </a:r>
            <a:r>
              <a:rPr lang="en-US" dirty="0"/>
              <a:t>initialization</a:t>
            </a:r>
            <a:endParaRPr lang="en-IN" dirty="0"/>
          </a:p>
        </p:txBody>
      </p:sp>
      <p:sp>
        <p:nvSpPr>
          <p:cNvPr id="3" name="Content Placeholder 2">
            <a:extLst>
              <a:ext uri="{FF2B5EF4-FFF2-40B4-BE49-F238E27FC236}">
                <a16:creationId xmlns:a16="http://schemas.microsoft.com/office/drawing/2014/main" id="{C0447A48-1F77-8BF3-8398-8062688A4302}"/>
              </a:ext>
            </a:extLst>
          </p:cNvPr>
          <p:cNvSpPr>
            <a:spLocks noGrp="1"/>
          </p:cNvSpPr>
          <p:nvPr>
            <p:ph idx="1"/>
          </p:nvPr>
        </p:nvSpPr>
        <p:spPr/>
        <p:txBody>
          <a:bodyPr/>
          <a:lstStyle/>
          <a:p>
            <a:r>
              <a:rPr lang="en-US" b="1" dirty="0"/>
              <a:t>4. Assigning character by character without size</a:t>
            </a:r>
          </a:p>
          <a:p>
            <a:r>
              <a:rPr lang="en-US" dirty="0"/>
              <a:t>Like assigning directly without size, we also assign character by character with the Null Character at the end. The compiler will determine the size of the string automatically.</a:t>
            </a:r>
          </a:p>
          <a:p>
            <a:r>
              <a:rPr lang="en-US" dirty="0">
                <a:solidFill>
                  <a:srgbClr val="FF0000"/>
                </a:solidFill>
              </a:rPr>
              <a:t>char str[] = {'S', 'c', 'a', 'l’, ‘e', 'r', '.','\0'};</a:t>
            </a:r>
            <a:endParaRPr lang="en-IN" dirty="0">
              <a:solidFill>
                <a:srgbClr val="FF0000"/>
              </a:solidFill>
            </a:endParaRPr>
          </a:p>
        </p:txBody>
      </p:sp>
      <p:pic>
        <p:nvPicPr>
          <p:cNvPr id="4" name="Picture 3">
            <a:extLst>
              <a:ext uri="{FF2B5EF4-FFF2-40B4-BE49-F238E27FC236}">
                <a16:creationId xmlns:a16="http://schemas.microsoft.com/office/drawing/2014/main" id="{F8AFFFAC-AFD9-0C6A-577C-5446ABA70BD8}"/>
              </a:ext>
            </a:extLst>
          </p:cNvPr>
          <p:cNvPicPr>
            <a:picLocks noChangeAspect="1"/>
          </p:cNvPicPr>
          <p:nvPr/>
        </p:nvPicPr>
        <p:blipFill rotWithShape="1">
          <a:blip r:embed="rId2"/>
          <a:srcRect l="11998" t="6593" r="8752" b="30297"/>
          <a:stretch/>
        </p:blipFill>
        <p:spPr>
          <a:xfrm>
            <a:off x="6364941" y="3352799"/>
            <a:ext cx="5038031" cy="2070848"/>
          </a:xfrm>
          <a:prstGeom prst="rect">
            <a:avLst/>
          </a:prstGeom>
        </p:spPr>
      </p:pic>
    </p:spTree>
    <p:extLst>
      <p:ext uri="{BB962C8B-B14F-4D97-AF65-F5344CB8AC3E}">
        <p14:creationId xmlns:p14="http://schemas.microsoft.com/office/powerpoint/2010/main" val="147521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0397-B030-8F98-3358-70073136D04F}"/>
              </a:ext>
            </a:extLst>
          </p:cNvPr>
          <p:cNvSpPr>
            <a:spLocks noGrp="1"/>
          </p:cNvSpPr>
          <p:nvPr>
            <p:ph type="title"/>
          </p:nvPr>
        </p:nvSpPr>
        <p:spPr/>
        <p:txBody>
          <a:bodyPr/>
          <a:lstStyle/>
          <a:p>
            <a:r>
              <a:rPr lang="en-US" dirty="0"/>
              <a:t>Read String from the user</a:t>
            </a:r>
            <a:endParaRPr lang="en-IN" dirty="0"/>
          </a:p>
        </p:txBody>
      </p:sp>
      <p:sp>
        <p:nvSpPr>
          <p:cNvPr id="3" name="Content Placeholder 2">
            <a:extLst>
              <a:ext uri="{FF2B5EF4-FFF2-40B4-BE49-F238E27FC236}">
                <a16:creationId xmlns:a16="http://schemas.microsoft.com/office/drawing/2014/main" id="{B6E151AA-8984-3133-D26A-C1B5A5D7C4AF}"/>
              </a:ext>
            </a:extLst>
          </p:cNvPr>
          <p:cNvSpPr>
            <a:spLocks noGrp="1"/>
          </p:cNvSpPr>
          <p:nvPr>
            <p:ph idx="1"/>
          </p:nvPr>
        </p:nvSpPr>
        <p:spPr/>
        <p:txBody>
          <a:bodyPr>
            <a:normAutofit/>
          </a:bodyPr>
          <a:lstStyle/>
          <a:p>
            <a:pPr>
              <a:buFont typeface="Wingdings" panose="05000000000000000000" pitchFamily="2" charset="2"/>
              <a:buChar char="q"/>
            </a:pPr>
            <a:r>
              <a:rPr lang="en-US" dirty="0"/>
              <a:t>The most common operation used for reading a string is </a:t>
            </a:r>
            <a:r>
              <a:rPr lang="en-US" dirty="0" err="1"/>
              <a:t>scanf</a:t>
            </a:r>
            <a:r>
              <a:rPr lang="en-US" dirty="0"/>
              <a:t>(), which reads a sequence of characters until it encounters whitespace (i.e., space, newline, tab, etc.). </a:t>
            </a:r>
          </a:p>
          <a:p>
            <a:r>
              <a:rPr lang="en-US" dirty="0">
                <a:solidFill>
                  <a:srgbClr val="FF0000"/>
                </a:solidFill>
              </a:rPr>
              <a:t>char str[25];</a:t>
            </a:r>
          </a:p>
          <a:p>
            <a:r>
              <a:rPr lang="en-US" dirty="0" err="1">
                <a:solidFill>
                  <a:srgbClr val="FF0000"/>
                </a:solidFill>
              </a:rPr>
              <a:t>scanf</a:t>
            </a:r>
            <a:r>
              <a:rPr lang="en-US" dirty="0">
                <a:solidFill>
                  <a:srgbClr val="FF0000"/>
                </a:solidFill>
              </a:rPr>
              <a:t>("%s", str);</a:t>
            </a:r>
          </a:p>
          <a:p>
            <a:pPr>
              <a:buFont typeface="Wingdings" panose="05000000000000000000" pitchFamily="2" charset="2"/>
              <a:buChar char="q"/>
            </a:pPr>
            <a:r>
              <a:rPr lang="en-US" dirty="0"/>
              <a:t>If we provide the following input:</a:t>
            </a:r>
          </a:p>
          <a:p>
            <a:r>
              <a:rPr lang="en-US" dirty="0"/>
              <a:t>Scaler is amazing.</a:t>
            </a:r>
          </a:p>
          <a:p>
            <a:pPr>
              <a:buFont typeface="Wingdings" panose="05000000000000000000" pitchFamily="2" charset="2"/>
              <a:buChar char="q"/>
            </a:pPr>
            <a:r>
              <a:rPr lang="en-US" dirty="0"/>
              <a:t>We get the following Output:</a:t>
            </a:r>
          </a:p>
          <a:p>
            <a:r>
              <a:rPr lang="en-US" dirty="0"/>
              <a:t>Scaler</a:t>
            </a:r>
            <a:endParaRPr lang="en-IN" dirty="0"/>
          </a:p>
        </p:txBody>
      </p:sp>
    </p:spTree>
    <p:extLst>
      <p:ext uri="{BB962C8B-B14F-4D97-AF65-F5344CB8AC3E}">
        <p14:creationId xmlns:p14="http://schemas.microsoft.com/office/powerpoint/2010/main" val="213108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F8A4-6D0B-52EB-F433-9FA3B6D5677B}"/>
              </a:ext>
            </a:extLst>
          </p:cNvPr>
          <p:cNvSpPr>
            <a:spLocks noGrp="1"/>
          </p:cNvSpPr>
          <p:nvPr>
            <p:ph type="title"/>
          </p:nvPr>
        </p:nvSpPr>
        <p:spPr/>
        <p:txBody>
          <a:bodyPr/>
          <a:lstStyle/>
          <a:p>
            <a:r>
              <a:rPr lang="en-US" dirty="0"/>
              <a:t>Read a line of text</a:t>
            </a:r>
            <a:endParaRPr lang="en-IN" dirty="0"/>
          </a:p>
        </p:txBody>
      </p:sp>
      <p:sp>
        <p:nvSpPr>
          <p:cNvPr id="3" name="Content Placeholder 2">
            <a:extLst>
              <a:ext uri="{FF2B5EF4-FFF2-40B4-BE49-F238E27FC236}">
                <a16:creationId xmlns:a16="http://schemas.microsoft.com/office/drawing/2014/main" id="{6495C9CD-71E6-5031-91F4-D22FC1E5E422}"/>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The </a:t>
            </a:r>
            <a:r>
              <a:rPr lang="en-US" dirty="0" err="1">
                <a:solidFill>
                  <a:srgbClr val="FF0000"/>
                </a:solidFill>
              </a:rPr>
              <a:t>scanf</a:t>
            </a:r>
            <a:r>
              <a:rPr lang="en-US" dirty="0">
                <a:solidFill>
                  <a:srgbClr val="FF0000"/>
                </a:solidFill>
              </a:rPr>
              <a:t>() </a:t>
            </a:r>
            <a:r>
              <a:rPr lang="en-US" dirty="0"/>
              <a:t>operation cannot read strings with spaces as it automatically stops reading when it encounters whitespace. To read and print strings with whitespace, we can use the combination of </a:t>
            </a:r>
            <a:r>
              <a:rPr lang="en-US" dirty="0" err="1">
                <a:solidFill>
                  <a:srgbClr val="FF0000"/>
                </a:solidFill>
              </a:rPr>
              <a:t>fgets</a:t>
            </a:r>
            <a:r>
              <a:rPr lang="en-US" dirty="0">
                <a:solidFill>
                  <a:srgbClr val="FF0000"/>
                </a:solidFill>
              </a:rPr>
              <a:t>() </a:t>
            </a:r>
            <a:r>
              <a:rPr lang="en-US" dirty="0"/>
              <a:t>and </a:t>
            </a:r>
            <a:r>
              <a:rPr lang="en-US" dirty="0">
                <a:solidFill>
                  <a:srgbClr val="FF0000"/>
                </a:solidFill>
              </a:rPr>
              <a:t>puts():</a:t>
            </a:r>
            <a:endParaRPr lang="en-US" dirty="0"/>
          </a:p>
          <a:p>
            <a:pPr>
              <a:buFont typeface="Wingdings" panose="05000000000000000000" pitchFamily="2" charset="2"/>
              <a:buChar char="q"/>
            </a:pPr>
            <a:r>
              <a:rPr lang="en-US" b="1" dirty="0" err="1"/>
              <a:t>fgets</a:t>
            </a:r>
            <a:r>
              <a:rPr lang="en-US" b="1" dirty="0"/>
              <a:t>():  </a:t>
            </a:r>
            <a:r>
              <a:rPr lang="en-US" dirty="0"/>
              <a:t>The </a:t>
            </a:r>
            <a:r>
              <a:rPr lang="en-US" dirty="0" err="1"/>
              <a:t>fgets</a:t>
            </a:r>
            <a:r>
              <a:rPr lang="en-US" dirty="0"/>
              <a:t>() function is used to read a specified number of characters. Its declaration looks as follows:</a:t>
            </a:r>
          </a:p>
          <a:p>
            <a:r>
              <a:rPr lang="en-US" dirty="0" err="1">
                <a:solidFill>
                  <a:srgbClr val="FF0000"/>
                </a:solidFill>
              </a:rPr>
              <a:t>fgets</a:t>
            </a:r>
            <a:r>
              <a:rPr lang="en-US" dirty="0">
                <a:solidFill>
                  <a:srgbClr val="FF0000"/>
                </a:solidFill>
              </a:rPr>
              <a:t>(</a:t>
            </a:r>
            <a:r>
              <a:rPr lang="en-US" dirty="0" err="1">
                <a:solidFill>
                  <a:srgbClr val="FF0000"/>
                </a:solidFill>
              </a:rPr>
              <a:t>name_of_string</a:t>
            </a:r>
            <a:r>
              <a:rPr lang="en-US" dirty="0">
                <a:solidFill>
                  <a:srgbClr val="FF0000"/>
                </a:solidFill>
              </a:rPr>
              <a:t>, </a:t>
            </a:r>
            <a:r>
              <a:rPr lang="en-US" dirty="0" err="1">
                <a:solidFill>
                  <a:srgbClr val="FF0000"/>
                </a:solidFill>
              </a:rPr>
              <a:t>number_of_characters</a:t>
            </a:r>
            <a:r>
              <a:rPr lang="en-US" dirty="0">
                <a:solidFill>
                  <a:srgbClr val="FF0000"/>
                </a:solidFill>
              </a:rPr>
              <a:t>, stdin);</a:t>
            </a:r>
          </a:p>
          <a:p>
            <a:pPr lvl="1">
              <a:buFont typeface="Wingdings" panose="05000000000000000000" pitchFamily="2" charset="2"/>
              <a:buChar char="v"/>
            </a:pPr>
            <a:r>
              <a:rPr lang="en-US" dirty="0" err="1"/>
              <a:t>name_of_string</a:t>
            </a:r>
            <a:r>
              <a:rPr lang="en-US" dirty="0"/>
              <a:t>*: It is the variable in which the string is going to be stored. </a:t>
            </a:r>
          </a:p>
          <a:p>
            <a:pPr lvl="1">
              <a:buFont typeface="Wingdings" panose="05000000000000000000" pitchFamily="2" charset="2"/>
              <a:buChar char="v"/>
            </a:pPr>
            <a:r>
              <a:rPr lang="en-US" dirty="0" err="1"/>
              <a:t>number_of_characters</a:t>
            </a:r>
            <a:r>
              <a:rPr lang="en-US" dirty="0"/>
              <a:t>: The maximum length of the string should be read. </a:t>
            </a:r>
          </a:p>
          <a:p>
            <a:pPr lvl="1">
              <a:buFont typeface="Wingdings" panose="05000000000000000000" pitchFamily="2" charset="2"/>
              <a:buChar char="v"/>
            </a:pPr>
            <a:r>
              <a:rPr lang="en-US" dirty="0"/>
              <a:t>stdin: It is the </a:t>
            </a:r>
            <a:r>
              <a:rPr lang="en-US" dirty="0" err="1"/>
              <a:t>filehandle</a:t>
            </a:r>
            <a:r>
              <a:rPr lang="en-US" dirty="0"/>
              <a:t> from where the string is to be read.</a:t>
            </a:r>
          </a:p>
          <a:p>
            <a:pPr>
              <a:buFont typeface="Wingdings" panose="05000000000000000000" pitchFamily="2" charset="2"/>
              <a:buChar char="q"/>
            </a:pPr>
            <a:r>
              <a:rPr lang="en-US" b="1" dirty="0"/>
              <a:t>puts():</a:t>
            </a:r>
            <a:r>
              <a:rPr lang="en-US" dirty="0"/>
              <a:t> puts() is very convenient for displaying strings.</a:t>
            </a:r>
          </a:p>
          <a:p>
            <a:r>
              <a:rPr lang="en-US" dirty="0">
                <a:solidFill>
                  <a:srgbClr val="FF0000"/>
                </a:solidFill>
              </a:rPr>
              <a:t>puts(</a:t>
            </a:r>
            <a:r>
              <a:rPr lang="en-US" dirty="0" err="1">
                <a:solidFill>
                  <a:srgbClr val="FF0000"/>
                </a:solidFill>
              </a:rPr>
              <a:t>name_of_string</a:t>
            </a:r>
            <a:r>
              <a:rPr lang="en-US" dirty="0">
                <a:solidFill>
                  <a:srgbClr val="FF0000"/>
                </a:solidFill>
              </a:rPr>
              <a:t>);</a:t>
            </a:r>
          </a:p>
          <a:p>
            <a:pPr lvl="1">
              <a:buFont typeface="Wingdings" panose="05000000000000000000" pitchFamily="2" charset="2"/>
              <a:buChar char="v"/>
            </a:pPr>
            <a:r>
              <a:rPr lang="en-US" dirty="0" err="1"/>
              <a:t>name_of_string</a:t>
            </a:r>
            <a:r>
              <a:rPr lang="en-US" dirty="0"/>
              <a:t>: It is the variable in which the string will be stored.</a:t>
            </a:r>
            <a:endParaRPr lang="en-IN" dirty="0"/>
          </a:p>
        </p:txBody>
      </p:sp>
    </p:spTree>
    <p:extLst>
      <p:ext uri="{BB962C8B-B14F-4D97-AF65-F5344CB8AC3E}">
        <p14:creationId xmlns:p14="http://schemas.microsoft.com/office/powerpoint/2010/main" val="13908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8AC5-C25F-9014-6048-9AD4D64B5B14}"/>
              </a:ext>
            </a:extLst>
          </p:cNvPr>
          <p:cNvSpPr>
            <a:spLocks noGrp="1"/>
          </p:cNvSpPr>
          <p:nvPr>
            <p:ph type="title"/>
          </p:nvPr>
        </p:nvSpPr>
        <p:spPr/>
        <p:txBody>
          <a:bodyPr/>
          <a:lstStyle/>
          <a:p>
            <a:r>
              <a:rPr lang="en-IN" dirty="0"/>
              <a:t>String manipulation functions</a:t>
            </a:r>
          </a:p>
        </p:txBody>
      </p:sp>
      <p:sp>
        <p:nvSpPr>
          <p:cNvPr id="3" name="Content Placeholder 2">
            <a:extLst>
              <a:ext uri="{FF2B5EF4-FFF2-40B4-BE49-F238E27FC236}">
                <a16:creationId xmlns:a16="http://schemas.microsoft.com/office/drawing/2014/main" id="{15E80C2D-8950-E1DE-5115-D9B0711723A8}"/>
              </a:ext>
            </a:extLst>
          </p:cNvPr>
          <p:cNvSpPr>
            <a:spLocks noGrp="1"/>
          </p:cNvSpPr>
          <p:nvPr>
            <p:ph idx="1"/>
          </p:nvPr>
        </p:nvSpPr>
        <p:spPr/>
        <p:txBody>
          <a:bodyPr/>
          <a:lstStyle/>
          <a:p>
            <a:r>
              <a:rPr lang="en-US" dirty="0"/>
              <a:t>You need to often manipulate strings according to the need of a problem. Most, if not all, of the time string manipulation can be done manually but, this makes programming complex and large.</a:t>
            </a:r>
          </a:p>
          <a:p>
            <a:r>
              <a:rPr lang="en-US" dirty="0"/>
              <a:t>To solve this, C supports a large number of string handling functions in the standard library "</a:t>
            </a:r>
            <a:r>
              <a:rPr lang="en-US" dirty="0" err="1"/>
              <a:t>string.h</a:t>
            </a:r>
            <a:r>
              <a:rPr lang="en-US" dirty="0"/>
              <a:t>".</a:t>
            </a:r>
          </a:p>
          <a:p>
            <a:endParaRPr lang="en-IN" dirty="0"/>
          </a:p>
        </p:txBody>
      </p:sp>
      <p:graphicFrame>
        <p:nvGraphicFramePr>
          <p:cNvPr id="4" name="Table 3">
            <a:extLst>
              <a:ext uri="{FF2B5EF4-FFF2-40B4-BE49-F238E27FC236}">
                <a16:creationId xmlns:a16="http://schemas.microsoft.com/office/drawing/2014/main" id="{FD73BA48-B150-E12E-25E0-DC8513A37725}"/>
              </a:ext>
            </a:extLst>
          </p:cNvPr>
          <p:cNvGraphicFramePr>
            <a:graphicFrameLocks noGrp="1"/>
          </p:cNvGraphicFramePr>
          <p:nvPr>
            <p:extLst>
              <p:ext uri="{D42A27DB-BD31-4B8C-83A1-F6EECF244321}">
                <p14:modId xmlns:p14="http://schemas.microsoft.com/office/powerpoint/2010/main" val="3427372922"/>
              </p:ext>
            </p:extLst>
          </p:nvPr>
        </p:nvGraphicFramePr>
        <p:xfrm>
          <a:off x="1153758" y="3311016"/>
          <a:ext cx="4314713" cy="2798138"/>
        </p:xfrm>
        <a:graphic>
          <a:graphicData uri="http://schemas.openxmlformats.org/drawingml/2006/table">
            <a:tbl>
              <a:tblPr/>
              <a:tblGrid>
                <a:gridCol w="1098743">
                  <a:extLst>
                    <a:ext uri="{9D8B030D-6E8A-4147-A177-3AD203B41FA5}">
                      <a16:colId xmlns:a16="http://schemas.microsoft.com/office/drawing/2014/main" val="3641206691"/>
                    </a:ext>
                  </a:extLst>
                </a:gridCol>
                <a:gridCol w="3215970">
                  <a:extLst>
                    <a:ext uri="{9D8B030D-6E8A-4147-A177-3AD203B41FA5}">
                      <a16:colId xmlns:a16="http://schemas.microsoft.com/office/drawing/2014/main" val="2451192538"/>
                    </a:ext>
                  </a:extLst>
                </a:gridCol>
              </a:tblGrid>
              <a:tr h="325889">
                <a:tc>
                  <a:txBody>
                    <a:bodyPr/>
                    <a:lstStyle/>
                    <a:p>
                      <a:pPr algn="l"/>
                      <a:r>
                        <a:rPr lang="en-IN" sz="1700" b="0" dirty="0">
                          <a:effectLst/>
                        </a:rPr>
                        <a:t>Function</a:t>
                      </a:r>
                    </a:p>
                  </a:txBody>
                  <a:tcPr marL="140655" marR="140655" marT="70327" marB="70327" anchor="ctr">
                    <a:lnL>
                      <a:noFill/>
                    </a:lnL>
                    <a:lnR>
                      <a:noFill/>
                    </a:lnR>
                    <a:lnT>
                      <a:noFill/>
                    </a:lnT>
                    <a:lnB>
                      <a:noFill/>
                    </a:lnB>
                    <a:solidFill>
                      <a:srgbClr val="F8FAFF"/>
                    </a:solidFill>
                  </a:tcPr>
                </a:tc>
                <a:tc>
                  <a:txBody>
                    <a:bodyPr/>
                    <a:lstStyle/>
                    <a:p>
                      <a:pPr algn="l"/>
                      <a:r>
                        <a:rPr lang="en-IN" sz="1700" b="0">
                          <a:effectLst/>
                        </a:rPr>
                        <a:t>Work of Function</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110790877"/>
                  </a:ext>
                </a:extLst>
              </a:tr>
              <a:tr h="325889">
                <a:tc>
                  <a:txBody>
                    <a:bodyPr/>
                    <a:lstStyle/>
                    <a:p>
                      <a:r>
                        <a:rPr lang="en-IN" sz="1700" u="none" strike="noStrike">
                          <a:solidFill>
                            <a:srgbClr val="0556F3"/>
                          </a:solidFill>
                          <a:effectLst/>
                          <a:hlinkClick r:id="rId2" tooltip="Strlen()"/>
                        </a:rPr>
                        <a:t>strlen()</a:t>
                      </a:r>
                      <a:endParaRPr lang="en-IN" sz="1700">
                        <a:effectLst/>
                      </a:endParaRPr>
                    </a:p>
                  </a:txBody>
                  <a:tcPr marL="140655" marR="140655" marT="70327" marB="70327" anchor="ctr">
                    <a:lnL>
                      <a:noFill/>
                    </a:lnL>
                    <a:lnR>
                      <a:noFill/>
                    </a:lnR>
                    <a:lnT>
                      <a:noFill/>
                    </a:lnT>
                    <a:lnB>
                      <a:noFill/>
                    </a:lnB>
                    <a:solidFill>
                      <a:srgbClr val="F8FAFF"/>
                    </a:solidFill>
                  </a:tcPr>
                </a:tc>
                <a:tc>
                  <a:txBody>
                    <a:bodyPr/>
                    <a:lstStyle/>
                    <a:p>
                      <a:r>
                        <a:rPr lang="en-IN" sz="1700">
                          <a:effectLst/>
                        </a:rPr>
                        <a:t>computes string's length</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4005113540"/>
                  </a:ext>
                </a:extLst>
              </a:tr>
              <a:tr h="325889">
                <a:tc>
                  <a:txBody>
                    <a:bodyPr/>
                    <a:lstStyle/>
                    <a:p>
                      <a:r>
                        <a:rPr lang="en-IN" sz="1700" u="none" strike="noStrike">
                          <a:solidFill>
                            <a:srgbClr val="0556F3"/>
                          </a:solidFill>
                          <a:effectLst/>
                          <a:hlinkClick r:id="rId3" tooltip="Strcpy()"/>
                        </a:rPr>
                        <a:t>strcpy()</a:t>
                      </a:r>
                      <a:endParaRPr lang="en-IN" sz="1700">
                        <a:effectLst/>
                      </a:endParaRPr>
                    </a:p>
                  </a:txBody>
                  <a:tcPr marL="140655" marR="140655" marT="70327" marB="70327" anchor="ctr">
                    <a:lnL>
                      <a:noFill/>
                    </a:lnL>
                    <a:lnR>
                      <a:noFill/>
                    </a:lnR>
                    <a:lnT>
                      <a:noFill/>
                    </a:lnT>
                    <a:lnB>
                      <a:noFill/>
                    </a:lnB>
                    <a:solidFill>
                      <a:srgbClr val="F8FAFF"/>
                    </a:solidFill>
                  </a:tcPr>
                </a:tc>
                <a:tc>
                  <a:txBody>
                    <a:bodyPr/>
                    <a:lstStyle/>
                    <a:p>
                      <a:r>
                        <a:rPr lang="en-US" sz="1700" dirty="0">
                          <a:effectLst/>
                        </a:rPr>
                        <a:t>copies a string to another</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568412057"/>
                  </a:ext>
                </a:extLst>
              </a:tr>
              <a:tr h="325889">
                <a:tc>
                  <a:txBody>
                    <a:bodyPr/>
                    <a:lstStyle/>
                    <a:p>
                      <a:r>
                        <a:rPr lang="en-IN" sz="1700" u="none" strike="noStrike" dirty="0" err="1">
                          <a:solidFill>
                            <a:srgbClr val="0556F3"/>
                          </a:solidFill>
                          <a:effectLst/>
                          <a:hlinkClick r:id="rId4" tooltip="Strcat()"/>
                        </a:rPr>
                        <a:t>strcat</a:t>
                      </a:r>
                      <a:r>
                        <a:rPr lang="en-IN" sz="1700" u="none" strike="noStrike" dirty="0">
                          <a:solidFill>
                            <a:srgbClr val="0556F3"/>
                          </a:solidFill>
                          <a:effectLst/>
                          <a:hlinkClick r:id="rId4" tooltip="Strcat()"/>
                        </a:rPr>
                        <a:t>()</a:t>
                      </a:r>
                      <a:endParaRPr lang="en-IN" sz="1700" dirty="0">
                        <a:effectLst/>
                      </a:endParaRPr>
                    </a:p>
                  </a:txBody>
                  <a:tcPr marL="140655" marR="140655" marT="70327" marB="70327" anchor="ctr">
                    <a:lnL>
                      <a:noFill/>
                    </a:lnL>
                    <a:lnR>
                      <a:noFill/>
                    </a:lnR>
                    <a:lnT>
                      <a:noFill/>
                    </a:lnT>
                    <a:lnB>
                      <a:noFill/>
                    </a:lnB>
                    <a:solidFill>
                      <a:srgbClr val="F8FAFF"/>
                    </a:solidFill>
                  </a:tcPr>
                </a:tc>
                <a:tc>
                  <a:txBody>
                    <a:bodyPr/>
                    <a:lstStyle/>
                    <a:p>
                      <a:r>
                        <a:rPr lang="en-IN" sz="1700">
                          <a:effectLst/>
                        </a:rPr>
                        <a:t>concatenates(joins) two strings</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381077803"/>
                  </a:ext>
                </a:extLst>
              </a:tr>
              <a:tr h="325889">
                <a:tc>
                  <a:txBody>
                    <a:bodyPr/>
                    <a:lstStyle/>
                    <a:p>
                      <a:r>
                        <a:rPr lang="en-IN" sz="1700" u="none" strike="noStrike">
                          <a:solidFill>
                            <a:srgbClr val="0556F3"/>
                          </a:solidFill>
                          <a:effectLst/>
                          <a:hlinkClick r:id="rId5" tooltip="Strcmp()"/>
                        </a:rPr>
                        <a:t>strcmp()</a:t>
                      </a:r>
                      <a:endParaRPr lang="en-IN" sz="1700">
                        <a:effectLst/>
                      </a:endParaRPr>
                    </a:p>
                  </a:txBody>
                  <a:tcPr marL="140655" marR="140655" marT="70327" marB="70327" anchor="ctr">
                    <a:lnL>
                      <a:noFill/>
                    </a:lnL>
                    <a:lnR>
                      <a:noFill/>
                    </a:lnR>
                    <a:lnT>
                      <a:noFill/>
                    </a:lnT>
                    <a:lnB>
                      <a:noFill/>
                    </a:lnB>
                    <a:solidFill>
                      <a:srgbClr val="F8FAFF"/>
                    </a:solidFill>
                  </a:tcPr>
                </a:tc>
                <a:tc>
                  <a:txBody>
                    <a:bodyPr/>
                    <a:lstStyle/>
                    <a:p>
                      <a:r>
                        <a:rPr lang="en-IN" sz="1700">
                          <a:effectLst/>
                        </a:rPr>
                        <a:t>compares two strings</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1094018836"/>
                  </a:ext>
                </a:extLst>
              </a:tr>
              <a:tr h="325889">
                <a:tc>
                  <a:txBody>
                    <a:bodyPr/>
                    <a:lstStyle/>
                    <a:p>
                      <a:r>
                        <a:rPr lang="en-IN" sz="1700">
                          <a:effectLst/>
                        </a:rPr>
                        <a:t>strlwr()</a:t>
                      </a:r>
                    </a:p>
                  </a:txBody>
                  <a:tcPr marL="140655" marR="140655" marT="70327" marB="70327" anchor="ctr">
                    <a:lnL>
                      <a:noFill/>
                    </a:lnL>
                    <a:lnR>
                      <a:noFill/>
                    </a:lnR>
                    <a:lnT>
                      <a:noFill/>
                    </a:lnT>
                    <a:lnB>
                      <a:noFill/>
                    </a:lnB>
                    <a:solidFill>
                      <a:srgbClr val="F8FAFF"/>
                    </a:solidFill>
                  </a:tcPr>
                </a:tc>
                <a:tc>
                  <a:txBody>
                    <a:bodyPr/>
                    <a:lstStyle/>
                    <a:p>
                      <a:r>
                        <a:rPr lang="en-IN" sz="1700">
                          <a:effectLst/>
                        </a:rPr>
                        <a:t>converts string to lowercase</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2704238843"/>
                  </a:ext>
                </a:extLst>
              </a:tr>
              <a:tr h="325889">
                <a:tc>
                  <a:txBody>
                    <a:bodyPr/>
                    <a:lstStyle/>
                    <a:p>
                      <a:r>
                        <a:rPr lang="en-IN" sz="1700">
                          <a:effectLst/>
                        </a:rPr>
                        <a:t>strupr()</a:t>
                      </a:r>
                    </a:p>
                  </a:txBody>
                  <a:tcPr marL="140655" marR="140655" marT="70327" marB="70327" anchor="ctr">
                    <a:lnL>
                      <a:noFill/>
                    </a:lnL>
                    <a:lnR>
                      <a:noFill/>
                    </a:lnR>
                    <a:lnT>
                      <a:noFill/>
                    </a:lnT>
                    <a:lnB>
                      <a:noFill/>
                    </a:lnB>
                    <a:solidFill>
                      <a:srgbClr val="F8FAFF"/>
                    </a:solidFill>
                  </a:tcPr>
                </a:tc>
                <a:tc>
                  <a:txBody>
                    <a:bodyPr/>
                    <a:lstStyle/>
                    <a:p>
                      <a:r>
                        <a:rPr lang="en-IN" sz="1700" dirty="0">
                          <a:effectLst/>
                        </a:rPr>
                        <a:t>converts string to uppercase</a:t>
                      </a:r>
                    </a:p>
                  </a:txBody>
                  <a:tcPr marL="140655" marR="140655" marT="70327" marB="70327" anchor="ctr">
                    <a:lnL>
                      <a:noFill/>
                    </a:lnL>
                    <a:lnR>
                      <a:noFill/>
                    </a:lnR>
                    <a:lnT>
                      <a:noFill/>
                    </a:lnT>
                    <a:lnB>
                      <a:noFill/>
                    </a:lnB>
                    <a:solidFill>
                      <a:srgbClr val="F8FAFF"/>
                    </a:solidFill>
                  </a:tcPr>
                </a:tc>
                <a:extLst>
                  <a:ext uri="{0D108BD9-81ED-4DB2-BD59-A6C34878D82A}">
                    <a16:rowId xmlns:a16="http://schemas.microsoft.com/office/drawing/2014/main" val="3312027959"/>
                  </a:ext>
                </a:extLst>
              </a:tr>
            </a:tbl>
          </a:graphicData>
        </a:graphic>
      </p:graphicFrame>
    </p:spTree>
    <p:extLst>
      <p:ext uri="{BB962C8B-B14F-4D97-AF65-F5344CB8AC3E}">
        <p14:creationId xmlns:p14="http://schemas.microsoft.com/office/powerpoint/2010/main" val="4040274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61FD-A708-EE12-6A12-5CD2105D10AA}"/>
              </a:ext>
            </a:extLst>
          </p:cNvPr>
          <p:cNvSpPr>
            <a:spLocks noGrp="1"/>
          </p:cNvSpPr>
          <p:nvPr>
            <p:ph type="title"/>
          </p:nvPr>
        </p:nvSpPr>
        <p:spPr/>
        <p:txBody>
          <a:bodyPr/>
          <a:lstStyle/>
          <a:p>
            <a:r>
              <a:rPr lang="en-IN" dirty="0"/>
              <a:t>Classes and Data Abstraction</a:t>
            </a:r>
          </a:p>
        </p:txBody>
      </p:sp>
      <p:sp>
        <p:nvSpPr>
          <p:cNvPr id="3" name="Content Placeholder 2">
            <a:extLst>
              <a:ext uri="{FF2B5EF4-FFF2-40B4-BE49-F238E27FC236}">
                <a16:creationId xmlns:a16="http://schemas.microsoft.com/office/drawing/2014/main" id="{D1FFBFFE-64DF-55E4-EFF2-EEFD8B37D604}"/>
              </a:ext>
            </a:extLst>
          </p:cNvPr>
          <p:cNvSpPr>
            <a:spLocks noGrp="1"/>
          </p:cNvSpPr>
          <p:nvPr>
            <p:ph idx="1"/>
          </p:nvPr>
        </p:nvSpPr>
        <p:spPr/>
        <p:txBody>
          <a:bodyPr/>
          <a:lstStyle/>
          <a:p>
            <a:pPr algn="just">
              <a:buFont typeface="Wingdings" panose="05000000000000000000" pitchFamily="2" charset="2"/>
              <a:buChar char="q"/>
            </a:pPr>
            <a:r>
              <a:rPr lang="en-US" dirty="0"/>
              <a:t>Data abstraction is one of the most essential and important features of object-oriented programming in C++. </a:t>
            </a:r>
          </a:p>
          <a:p>
            <a:pPr algn="just">
              <a:buFont typeface="Wingdings" panose="05000000000000000000" pitchFamily="2" charset="2"/>
              <a:buChar char="q"/>
            </a:pPr>
            <a:r>
              <a:rPr lang="en-US" dirty="0"/>
              <a:t>Abstraction means displaying only essential information and hiding the details. </a:t>
            </a:r>
          </a:p>
          <a:p>
            <a:pPr algn="just">
              <a:buFont typeface="Wingdings" panose="05000000000000000000" pitchFamily="2" charset="2"/>
              <a:buChar char="q"/>
            </a:pPr>
            <a:r>
              <a:rPr lang="en-US" dirty="0"/>
              <a:t>Data abstraction refers to providing only essential information about the data to the outside world, hiding the background details or implementation. </a:t>
            </a:r>
          </a:p>
          <a:p>
            <a:pPr algn="just">
              <a:buFont typeface="Wingdings" panose="05000000000000000000" pitchFamily="2" charset="2"/>
              <a:buChar char="q"/>
            </a:pPr>
            <a:r>
              <a:rPr lang="en-US" dirty="0"/>
              <a:t>Consider a real-life example of a man driving a car. The man only knows that pressing the accelerator will increase the speed of the car or applying brakes will stop the car but he does not know how on pressing the accelerator the speed is actually increasing, he does not know about the inner mechanism of the car or the implementation of the accelerator, brakes, </a:t>
            </a:r>
            <a:r>
              <a:rPr lang="en-US" dirty="0" err="1"/>
              <a:t>etc</a:t>
            </a:r>
            <a:r>
              <a:rPr lang="en-US" dirty="0"/>
              <a:t> in the car. This is what abstraction is.</a:t>
            </a:r>
            <a:endParaRPr lang="en-IN" dirty="0"/>
          </a:p>
        </p:txBody>
      </p:sp>
    </p:spTree>
    <p:extLst>
      <p:ext uri="{BB962C8B-B14F-4D97-AF65-F5344CB8AC3E}">
        <p14:creationId xmlns:p14="http://schemas.microsoft.com/office/powerpoint/2010/main" val="2190095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CE16-5162-A253-4344-78B6956C36A4}"/>
              </a:ext>
            </a:extLst>
          </p:cNvPr>
          <p:cNvSpPr>
            <a:spLocks noGrp="1"/>
          </p:cNvSpPr>
          <p:nvPr>
            <p:ph type="title"/>
          </p:nvPr>
        </p:nvSpPr>
        <p:spPr/>
        <p:txBody>
          <a:bodyPr/>
          <a:lstStyle/>
          <a:p>
            <a:r>
              <a:rPr lang="en-IN" dirty="0"/>
              <a:t>Types of Abstraction</a:t>
            </a:r>
          </a:p>
        </p:txBody>
      </p:sp>
      <p:sp>
        <p:nvSpPr>
          <p:cNvPr id="3" name="Content Placeholder 2">
            <a:extLst>
              <a:ext uri="{FF2B5EF4-FFF2-40B4-BE49-F238E27FC236}">
                <a16:creationId xmlns:a16="http://schemas.microsoft.com/office/drawing/2014/main" id="{B097396F-AAB0-8644-A14F-759C363888A3}"/>
              </a:ext>
            </a:extLst>
          </p:cNvPr>
          <p:cNvSpPr>
            <a:spLocks noGrp="1"/>
          </p:cNvSpPr>
          <p:nvPr>
            <p:ph idx="1"/>
          </p:nvPr>
        </p:nvSpPr>
        <p:spPr/>
        <p:txBody>
          <a:bodyPr>
            <a:normAutofit fontScale="92500" lnSpcReduction="20000"/>
          </a:bodyPr>
          <a:lstStyle/>
          <a:p>
            <a:r>
              <a:rPr lang="en-US" dirty="0"/>
              <a:t>Data abstraction – This type only shows the required information about the data and hides the unnecessary data.</a:t>
            </a:r>
          </a:p>
          <a:p>
            <a:r>
              <a:rPr lang="en-US" dirty="0"/>
              <a:t>Control Abstraction – This type only shows the required information about the implementation and hides unnecessary information.</a:t>
            </a:r>
          </a:p>
          <a:p>
            <a:r>
              <a:rPr lang="en-US" b="1" dirty="0"/>
              <a:t>Abstraction using Classes</a:t>
            </a:r>
          </a:p>
          <a:p>
            <a:r>
              <a:rPr lang="en-US" dirty="0"/>
              <a:t>We can implement Abstraction in C++ using classes. The class helps us to group data members and member functions using available access specifiers. A Class can decide which data member will be visible to the outside world and which is not. </a:t>
            </a:r>
          </a:p>
          <a:p>
            <a:endParaRPr lang="en-US" dirty="0"/>
          </a:p>
          <a:p>
            <a:r>
              <a:rPr lang="en-US" b="1" dirty="0"/>
              <a:t>Abstraction in Header files</a:t>
            </a:r>
          </a:p>
          <a:p>
            <a:r>
              <a:rPr lang="en-US" dirty="0"/>
              <a:t>One more type of abstraction in C++ can be header files. For example, consider the pow() method present in </a:t>
            </a:r>
            <a:r>
              <a:rPr lang="en-US" dirty="0" err="1"/>
              <a:t>math.h</a:t>
            </a:r>
            <a:r>
              <a:rPr lang="en-US" dirty="0"/>
              <a:t> header file. Whenever we need to calculate the power of a number, we simply call the function pow() present in the </a:t>
            </a:r>
            <a:r>
              <a:rPr lang="en-US" dirty="0" err="1"/>
              <a:t>math.h</a:t>
            </a:r>
            <a:r>
              <a:rPr lang="en-US" dirty="0"/>
              <a:t> header file and pass the numbers as arguments without knowing the underlying algorithm according to which the function is actually calculating the power of numbers.</a:t>
            </a:r>
            <a:endParaRPr lang="en-IN" dirty="0"/>
          </a:p>
        </p:txBody>
      </p:sp>
    </p:spTree>
    <p:extLst>
      <p:ext uri="{BB962C8B-B14F-4D97-AF65-F5344CB8AC3E}">
        <p14:creationId xmlns:p14="http://schemas.microsoft.com/office/powerpoint/2010/main" val="3696011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1F48-23B4-47B4-CFCB-CA5D080DCAF6}"/>
              </a:ext>
            </a:extLst>
          </p:cNvPr>
          <p:cNvSpPr>
            <a:spLocks noGrp="1"/>
          </p:cNvSpPr>
          <p:nvPr>
            <p:ph type="title"/>
          </p:nvPr>
        </p:nvSpPr>
        <p:spPr/>
        <p:txBody>
          <a:bodyPr/>
          <a:lstStyle/>
          <a:p>
            <a:r>
              <a:rPr lang="en-US" dirty="0"/>
              <a:t>Advantages of Data Abstraction</a:t>
            </a:r>
            <a:endParaRPr lang="en-IN" dirty="0"/>
          </a:p>
        </p:txBody>
      </p:sp>
      <p:sp>
        <p:nvSpPr>
          <p:cNvPr id="3" name="Content Placeholder 2">
            <a:extLst>
              <a:ext uri="{FF2B5EF4-FFF2-40B4-BE49-F238E27FC236}">
                <a16:creationId xmlns:a16="http://schemas.microsoft.com/office/drawing/2014/main" id="{C9967FD8-0C03-1483-F96A-16ECFAA4490E}"/>
              </a:ext>
            </a:extLst>
          </p:cNvPr>
          <p:cNvSpPr>
            <a:spLocks noGrp="1"/>
          </p:cNvSpPr>
          <p:nvPr>
            <p:ph idx="1"/>
          </p:nvPr>
        </p:nvSpPr>
        <p:spPr/>
        <p:txBody>
          <a:bodyPr/>
          <a:lstStyle/>
          <a:p>
            <a:pPr>
              <a:buFont typeface="Wingdings" panose="05000000000000000000" pitchFamily="2" charset="2"/>
              <a:buChar char="q"/>
            </a:pPr>
            <a:r>
              <a:rPr lang="en-US" dirty="0"/>
              <a:t>Helps the user to avoid writing the low-level code</a:t>
            </a:r>
          </a:p>
          <a:p>
            <a:pPr>
              <a:buFont typeface="Wingdings" panose="05000000000000000000" pitchFamily="2" charset="2"/>
              <a:buChar char="q"/>
            </a:pPr>
            <a:r>
              <a:rPr lang="en-US" dirty="0"/>
              <a:t>Avoids code duplication and increases reusability.</a:t>
            </a:r>
          </a:p>
          <a:p>
            <a:pPr>
              <a:buFont typeface="Wingdings" panose="05000000000000000000" pitchFamily="2" charset="2"/>
              <a:buChar char="q"/>
            </a:pPr>
            <a:r>
              <a:rPr lang="en-US" dirty="0"/>
              <a:t>Can change the internal implementation of the class independently without affecting the user.</a:t>
            </a:r>
          </a:p>
          <a:p>
            <a:pPr>
              <a:buFont typeface="Wingdings" panose="05000000000000000000" pitchFamily="2" charset="2"/>
              <a:buChar char="q"/>
            </a:pPr>
            <a:r>
              <a:rPr lang="en-US" dirty="0"/>
              <a:t>Helps to increase the security of an application or program as only important details are provided to the user.</a:t>
            </a:r>
          </a:p>
          <a:p>
            <a:pPr>
              <a:buFont typeface="Wingdings" panose="05000000000000000000" pitchFamily="2" charset="2"/>
              <a:buChar char="q"/>
            </a:pPr>
            <a:r>
              <a:rPr lang="en-US" dirty="0"/>
              <a:t>It reduces the complexity as well as the redundancy of the code, therefore increasing the readability.</a:t>
            </a:r>
            <a:endParaRPr lang="en-IN" dirty="0"/>
          </a:p>
        </p:txBody>
      </p:sp>
    </p:spTree>
    <p:extLst>
      <p:ext uri="{BB962C8B-B14F-4D97-AF65-F5344CB8AC3E}">
        <p14:creationId xmlns:p14="http://schemas.microsoft.com/office/powerpoint/2010/main" val="355653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C00B-6BD6-147E-3993-46E2EE74C821}"/>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0A6FAFC8-EC16-2A99-A77F-C76A9E634450}"/>
              </a:ext>
            </a:extLst>
          </p:cNvPr>
          <p:cNvSpPr>
            <a:spLocks noGrp="1"/>
          </p:cNvSpPr>
          <p:nvPr>
            <p:ph idx="1"/>
          </p:nvPr>
        </p:nvSpPr>
        <p:spPr/>
        <p:txBody>
          <a:bodyPr/>
          <a:lstStyle/>
          <a:p>
            <a:r>
              <a:rPr lang="en-US" dirty="0"/>
              <a:t>The capability of a class to derive properties and characteristics from another class is called Inheritance. Inheritance is one of the most important features of Object-Oriented Programming. </a:t>
            </a:r>
          </a:p>
          <a:p>
            <a:r>
              <a:rPr lang="en-US" dirty="0"/>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r>
              <a:rPr lang="en-US" dirty="0"/>
              <a:t>Sub Class: The class that inherits properties from another class is called Subclass or Derived Class. </a:t>
            </a:r>
          </a:p>
          <a:p>
            <a:r>
              <a:rPr lang="en-US" dirty="0"/>
              <a:t>Super Class: The class whose properties are inherited by a subclass is called Base Class or Superclass</a:t>
            </a:r>
            <a:endParaRPr lang="en-IN" dirty="0"/>
          </a:p>
        </p:txBody>
      </p:sp>
    </p:spTree>
    <p:extLst>
      <p:ext uri="{BB962C8B-B14F-4D97-AF65-F5344CB8AC3E}">
        <p14:creationId xmlns:p14="http://schemas.microsoft.com/office/powerpoint/2010/main" val="405527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7AAD-17B3-FCAF-E039-0CCEAAFAFF2C}"/>
              </a:ext>
            </a:extLst>
          </p:cNvPr>
          <p:cNvSpPr>
            <a:spLocks noGrp="1"/>
          </p:cNvSpPr>
          <p:nvPr>
            <p:ph type="title"/>
          </p:nvPr>
        </p:nvSpPr>
        <p:spPr/>
        <p:txBody>
          <a:bodyPr/>
          <a:lstStyle/>
          <a:p>
            <a:r>
              <a:rPr lang="en-US" dirty="0"/>
              <a:t>Why and when to use inheritance?</a:t>
            </a:r>
            <a:endParaRPr lang="en-IN" dirty="0"/>
          </a:p>
        </p:txBody>
      </p:sp>
      <p:sp>
        <p:nvSpPr>
          <p:cNvPr id="3" name="Content Placeholder 2">
            <a:extLst>
              <a:ext uri="{FF2B5EF4-FFF2-40B4-BE49-F238E27FC236}">
                <a16:creationId xmlns:a16="http://schemas.microsoft.com/office/drawing/2014/main" id="{CECACD10-42B0-1434-8F1D-CB150B65C094}"/>
              </a:ext>
            </a:extLst>
          </p:cNvPr>
          <p:cNvSpPr>
            <a:spLocks noGrp="1"/>
          </p:cNvSpPr>
          <p:nvPr>
            <p:ph idx="1"/>
          </p:nvPr>
        </p:nvSpPr>
        <p:spPr>
          <a:xfrm>
            <a:off x="1097280" y="1845734"/>
            <a:ext cx="6459967" cy="4023360"/>
          </a:xfrm>
        </p:spPr>
        <p:txBody>
          <a:bodyPr>
            <a:normAutofit lnSpcReduction="10000"/>
          </a:bodyPr>
          <a:lstStyle/>
          <a:p>
            <a:pPr algn="just">
              <a:buFont typeface="Wingdings" panose="05000000000000000000" pitchFamily="2" charset="2"/>
              <a:buChar char="q"/>
            </a:pPr>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the same for all three classes. If we create these classes avoiding inheritance then we have to write all of these functions in each of the three classes as shown below figure: </a:t>
            </a:r>
          </a:p>
          <a:p>
            <a:pPr algn="just">
              <a:buFont typeface="Wingdings" panose="05000000000000000000" pitchFamily="2" charset="2"/>
              <a:buChar char="q"/>
            </a:pPr>
            <a:r>
              <a:rPr lang="en-US" dirty="0"/>
              <a:t>You can clearly see that the above process results in duplication of the same code 3 times.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 Look at the below diagram in which the three classes are inherited from vehicle class:</a:t>
            </a:r>
          </a:p>
          <a:p>
            <a:endParaRPr lang="en-IN" dirty="0"/>
          </a:p>
        </p:txBody>
      </p:sp>
      <p:pic>
        <p:nvPicPr>
          <p:cNvPr id="4" name="Picture 3">
            <a:extLst>
              <a:ext uri="{FF2B5EF4-FFF2-40B4-BE49-F238E27FC236}">
                <a16:creationId xmlns:a16="http://schemas.microsoft.com/office/drawing/2014/main" id="{AB4D4B5B-DA54-5488-C49F-EFBAFCC2A58E}"/>
              </a:ext>
            </a:extLst>
          </p:cNvPr>
          <p:cNvPicPr>
            <a:picLocks noChangeAspect="1"/>
          </p:cNvPicPr>
          <p:nvPr/>
        </p:nvPicPr>
        <p:blipFill>
          <a:blip r:embed="rId2"/>
          <a:stretch>
            <a:fillRect/>
          </a:stretch>
        </p:blipFill>
        <p:spPr>
          <a:xfrm>
            <a:off x="7637930" y="1845734"/>
            <a:ext cx="4132448" cy="1255249"/>
          </a:xfrm>
          <a:prstGeom prst="rect">
            <a:avLst/>
          </a:prstGeom>
        </p:spPr>
      </p:pic>
      <p:pic>
        <p:nvPicPr>
          <p:cNvPr id="5" name="Picture 4">
            <a:extLst>
              <a:ext uri="{FF2B5EF4-FFF2-40B4-BE49-F238E27FC236}">
                <a16:creationId xmlns:a16="http://schemas.microsoft.com/office/drawing/2014/main" id="{3C4684A8-6AC5-7E9A-77AE-43598E61E4EE}"/>
              </a:ext>
            </a:extLst>
          </p:cNvPr>
          <p:cNvPicPr>
            <a:picLocks noChangeAspect="1"/>
          </p:cNvPicPr>
          <p:nvPr/>
        </p:nvPicPr>
        <p:blipFill>
          <a:blip r:embed="rId3"/>
          <a:stretch>
            <a:fillRect/>
          </a:stretch>
        </p:blipFill>
        <p:spPr>
          <a:xfrm>
            <a:off x="7637930" y="3603811"/>
            <a:ext cx="4310772" cy="1871662"/>
          </a:xfrm>
          <a:prstGeom prst="rect">
            <a:avLst/>
          </a:prstGeom>
        </p:spPr>
      </p:pic>
    </p:spTree>
    <p:extLst>
      <p:ext uri="{BB962C8B-B14F-4D97-AF65-F5344CB8AC3E}">
        <p14:creationId xmlns:p14="http://schemas.microsoft.com/office/powerpoint/2010/main" val="2314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1E44-CBB9-1032-B5C8-D7B1484DFA30}"/>
              </a:ext>
            </a:extLst>
          </p:cNvPr>
          <p:cNvSpPr>
            <a:spLocks noGrp="1"/>
          </p:cNvSpPr>
          <p:nvPr>
            <p:ph type="title"/>
          </p:nvPr>
        </p:nvSpPr>
        <p:spPr/>
        <p:txBody>
          <a:bodyPr/>
          <a:lstStyle/>
          <a:p>
            <a:r>
              <a:rPr lang="en-IN" dirty="0"/>
              <a:t>Declaration of a Pointer</a:t>
            </a:r>
          </a:p>
        </p:txBody>
      </p:sp>
      <p:sp>
        <p:nvSpPr>
          <p:cNvPr id="3" name="Content Placeholder 2">
            <a:extLst>
              <a:ext uri="{FF2B5EF4-FFF2-40B4-BE49-F238E27FC236}">
                <a16:creationId xmlns:a16="http://schemas.microsoft.com/office/drawing/2014/main" id="{6F2767DC-444A-2181-F094-7EB587604559}"/>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Just like the variables, we also have to declare the pointers in C before we use them in any program. We can name these pointers anything that we like, as long as they abide by the naming rules of the C language. Normally, the declaration of a pointer would take a form like this: </a:t>
            </a:r>
          </a:p>
          <a:p>
            <a:pPr>
              <a:buFont typeface="Wingdings" panose="05000000000000000000" pitchFamily="2" charset="2"/>
              <a:buChar char="q"/>
            </a:pPr>
            <a:r>
              <a:rPr lang="en-US" dirty="0" err="1">
                <a:solidFill>
                  <a:srgbClr val="FF0000"/>
                </a:solidFill>
              </a:rPr>
              <a:t>data_type</a:t>
            </a:r>
            <a:r>
              <a:rPr lang="en-US" dirty="0">
                <a:solidFill>
                  <a:srgbClr val="FF0000"/>
                </a:solidFill>
              </a:rPr>
              <a:t>  * </a:t>
            </a:r>
            <a:r>
              <a:rPr lang="en-US" dirty="0" err="1">
                <a:solidFill>
                  <a:srgbClr val="FF0000"/>
                </a:solidFill>
              </a:rPr>
              <a:t>name_of_pointer_variable</a:t>
            </a:r>
            <a:r>
              <a:rPr lang="en-US" dirty="0">
                <a:solidFill>
                  <a:srgbClr val="FF0000"/>
                </a:solidFill>
              </a:rPr>
              <a:t>;</a:t>
            </a:r>
          </a:p>
          <a:p>
            <a:pPr>
              <a:buFont typeface="Wingdings" panose="05000000000000000000" pitchFamily="2" charset="2"/>
              <a:buChar char="q"/>
            </a:pPr>
            <a:r>
              <a:rPr lang="en-US" dirty="0"/>
              <a:t>The </a:t>
            </a:r>
            <a:r>
              <a:rPr lang="en-US" dirty="0" err="1"/>
              <a:t>data_type</a:t>
            </a:r>
            <a:r>
              <a:rPr lang="en-US" dirty="0"/>
              <a:t> refers to this pointer’s base type in the variable of C. It indicates which type of variable is the pointer pointing to in the code.</a:t>
            </a:r>
          </a:p>
          <a:p>
            <a:pPr>
              <a:buFont typeface="Wingdings" panose="05000000000000000000" pitchFamily="2" charset="2"/>
              <a:buChar char="q"/>
            </a:pPr>
            <a:r>
              <a:rPr lang="en-US" dirty="0"/>
              <a:t>The asterisk ( * ) is used to declare a pointer. It is an indirection operator, and it is the same asterisk that we use in multiplication.</a:t>
            </a:r>
          </a:p>
          <a:p>
            <a:pPr>
              <a:buFont typeface="Wingdings" panose="05000000000000000000" pitchFamily="2" charset="2"/>
              <a:buChar char="q"/>
            </a:pPr>
            <a:r>
              <a:rPr lang="en-US" dirty="0"/>
              <a:t>We can declare pointers in the C language with the use of the asterisk symbol ( * ). It is also called the indirection pointer, as we use it for dereferencing any pointer. Here is how we use it:</a:t>
            </a:r>
          </a:p>
          <a:p>
            <a:r>
              <a:rPr lang="en-US" dirty="0">
                <a:solidFill>
                  <a:srgbClr val="FF0000"/>
                </a:solidFill>
              </a:rPr>
              <a:t>int *q; // a pointer q for int data type</a:t>
            </a:r>
          </a:p>
          <a:p>
            <a:r>
              <a:rPr lang="en-US" dirty="0">
                <a:solidFill>
                  <a:srgbClr val="FF0000"/>
                </a:solidFill>
              </a:rPr>
              <a:t>char *x; // a pointer x for char data type</a:t>
            </a:r>
            <a:endParaRPr lang="en-IN" dirty="0">
              <a:solidFill>
                <a:srgbClr val="FF0000"/>
              </a:solidFill>
            </a:endParaRPr>
          </a:p>
        </p:txBody>
      </p:sp>
    </p:spTree>
    <p:extLst>
      <p:ext uri="{BB962C8B-B14F-4D97-AF65-F5344CB8AC3E}">
        <p14:creationId xmlns:p14="http://schemas.microsoft.com/office/powerpoint/2010/main" val="786560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1C58-637E-311B-9C6E-7D12E9D21DD9}"/>
              </a:ext>
            </a:extLst>
          </p:cNvPr>
          <p:cNvSpPr>
            <a:spLocks noGrp="1"/>
          </p:cNvSpPr>
          <p:nvPr>
            <p:ph type="title"/>
          </p:nvPr>
        </p:nvSpPr>
        <p:spPr/>
        <p:txBody>
          <a:bodyPr/>
          <a:lstStyle/>
          <a:p>
            <a:r>
              <a:rPr lang="en-IN" dirty="0"/>
              <a:t>C++ I/O (Input / Output)</a:t>
            </a:r>
          </a:p>
        </p:txBody>
      </p:sp>
      <p:sp>
        <p:nvSpPr>
          <p:cNvPr id="3" name="Content Placeholder 2">
            <a:extLst>
              <a:ext uri="{FF2B5EF4-FFF2-40B4-BE49-F238E27FC236}">
                <a16:creationId xmlns:a16="http://schemas.microsoft.com/office/drawing/2014/main" id="{4DD00634-D1D6-AD6B-E6CA-D88E1BC8C8D9}"/>
              </a:ext>
            </a:extLst>
          </p:cNvPr>
          <p:cNvSpPr>
            <a:spLocks noGrp="1"/>
          </p:cNvSpPr>
          <p:nvPr>
            <p:ph idx="1"/>
          </p:nvPr>
        </p:nvSpPr>
        <p:spPr/>
        <p:txBody>
          <a:bodyPr>
            <a:normAutofit fontScale="92500" lnSpcReduction="20000"/>
          </a:bodyPr>
          <a:lstStyle/>
          <a:p>
            <a:r>
              <a:rPr lang="en-US" dirty="0"/>
              <a:t>C++ comes with libraries that provide us with many ways for performing input and output. In C++ input and output are performed in the form of a sequence of bytes or more commonly known as streams.</a:t>
            </a:r>
          </a:p>
          <a:p>
            <a:r>
              <a:rPr lang="en-US" dirty="0"/>
              <a:t>Input Stream: If the direction of flow of bytes is from the device(for example, Keyboard) to the main memory then this process is called input.</a:t>
            </a:r>
          </a:p>
          <a:p>
            <a:r>
              <a:rPr lang="en-US" dirty="0"/>
              <a:t>Output Stream: If the direction of flow of bytes is opposite, i.e. from main memory to device( display screen ) then this process is called output.</a:t>
            </a:r>
          </a:p>
          <a:p>
            <a:r>
              <a:rPr lang="en-US" b="1" dirty="0"/>
              <a:t>Header files available in C++ for Input/Output operations are: </a:t>
            </a:r>
            <a:endParaRPr lang="en-US" dirty="0"/>
          </a:p>
          <a:p>
            <a:pPr marL="457200" indent="-457200">
              <a:buFont typeface="+mj-lt"/>
              <a:buAutoNum type="arabicPeriod"/>
            </a:pPr>
            <a:r>
              <a:rPr lang="en-US" dirty="0"/>
              <a:t>iostream: iostream stands for standard input-output stream. This header file contains definitions of objects like </a:t>
            </a:r>
            <a:r>
              <a:rPr lang="en-US" dirty="0" err="1"/>
              <a:t>cin</a:t>
            </a:r>
            <a:r>
              <a:rPr lang="en-US" dirty="0"/>
              <a:t>, </a:t>
            </a:r>
            <a:r>
              <a:rPr lang="en-US" dirty="0" err="1"/>
              <a:t>cout</a:t>
            </a:r>
            <a:r>
              <a:rPr lang="en-US" dirty="0"/>
              <a:t>, </a:t>
            </a:r>
            <a:r>
              <a:rPr lang="en-US" dirty="0" err="1"/>
              <a:t>cerr</a:t>
            </a:r>
            <a:r>
              <a:rPr lang="en-US" dirty="0"/>
              <a:t>, etc.</a:t>
            </a:r>
          </a:p>
          <a:p>
            <a:pPr marL="457200" indent="-457200">
              <a:buFont typeface="+mj-lt"/>
              <a:buAutoNum type="arabicPeriod"/>
            </a:pPr>
            <a:r>
              <a:rPr lang="en-US" dirty="0" err="1"/>
              <a:t>iomanip</a:t>
            </a:r>
            <a:r>
              <a:rPr lang="en-US" dirty="0"/>
              <a:t>: </a:t>
            </a:r>
            <a:r>
              <a:rPr lang="en-US" dirty="0" err="1"/>
              <a:t>iomanip</a:t>
            </a:r>
            <a:r>
              <a:rPr lang="en-US" dirty="0"/>
              <a:t> stands for input-output manipulators. The methods declared in these files are used for manipulating streams. This file contains definitions of </a:t>
            </a:r>
            <a:r>
              <a:rPr lang="en-US" dirty="0" err="1"/>
              <a:t>setw</a:t>
            </a:r>
            <a:r>
              <a:rPr lang="en-US" dirty="0"/>
              <a:t>, </a:t>
            </a:r>
            <a:r>
              <a:rPr lang="en-US" dirty="0" err="1"/>
              <a:t>setprecision</a:t>
            </a:r>
            <a:r>
              <a:rPr lang="en-US" dirty="0"/>
              <a:t>, etc.</a:t>
            </a:r>
          </a:p>
          <a:p>
            <a:pPr marL="457200" indent="-457200">
              <a:buFont typeface="+mj-lt"/>
              <a:buAutoNum type="arabicPeriod"/>
            </a:pPr>
            <a:r>
              <a:rPr lang="en-US" dirty="0" err="1"/>
              <a:t>fstream</a:t>
            </a:r>
            <a:r>
              <a:rPr lang="en-US" dirty="0"/>
              <a:t>: This header file mainly describes the file stream. This header file is used to handle the data being read from a file as input or data being written into the file as output.</a:t>
            </a:r>
            <a:endParaRPr lang="en-IN" dirty="0"/>
          </a:p>
        </p:txBody>
      </p:sp>
    </p:spTree>
    <p:extLst>
      <p:ext uri="{BB962C8B-B14F-4D97-AF65-F5344CB8AC3E}">
        <p14:creationId xmlns:p14="http://schemas.microsoft.com/office/powerpoint/2010/main" val="34243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A901-1DA4-F279-EDA5-79ED83AAACFC}"/>
              </a:ext>
            </a:extLst>
          </p:cNvPr>
          <p:cNvSpPr>
            <a:spLocks noGrp="1"/>
          </p:cNvSpPr>
          <p:nvPr>
            <p:ph type="title"/>
          </p:nvPr>
        </p:nvSpPr>
        <p:spPr/>
        <p:txBody>
          <a:bodyPr/>
          <a:lstStyle/>
          <a:p>
            <a:r>
              <a:rPr lang="en-IN" dirty="0"/>
              <a:t>Exception Handling in C++</a:t>
            </a:r>
          </a:p>
        </p:txBody>
      </p:sp>
      <p:sp>
        <p:nvSpPr>
          <p:cNvPr id="3" name="Content Placeholder 2">
            <a:extLst>
              <a:ext uri="{FF2B5EF4-FFF2-40B4-BE49-F238E27FC236}">
                <a16:creationId xmlns:a16="http://schemas.microsoft.com/office/drawing/2014/main" id="{7FEDD9AB-2545-11AE-1BB4-AEAD6A7A30CA}"/>
              </a:ext>
            </a:extLst>
          </p:cNvPr>
          <p:cNvSpPr>
            <a:spLocks noGrp="1"/>
          </p:cNvSpPr>
          <p:nvPr>
            <p:ph idx="1"/>
          </p:nvPr>
        </p:nvSpPr>
        <p:spPr>
          <a:xfrm>
            <a:off x="1097280" y="1845734"/>
            <a:ext cx="6092414" cy="4023360"/>
          </a:xfrm>
        </p:spPr>
        <p:txBody>
          <a:bodyPr>
            <a:normAutofit lnSpcReduction="10000"/>
          </a:bodyPr>
          <a:lstStyle/>
          <a:p>
            <a:pPr algn="just">
              <a:buFont typeface="Wingdings" panose="05000000000000000000" pitchFamily="2" charset="2"/>
              <a:buChar char="q"/>
            </a:pPr>
            <a:r>
              <a:rPr lang="en-US" dirty="0"/>
              <a:t>One of the advantages of C++ over C is Exception Handling. Exceptions are runtime anomalies or abnormal conditions that a program encounters during its execution. </a:t>
            </a:r>
          </a:p>
          <a:p>
            <a:pPr algn="just">
              <a:buFont typeface="Wingdings" panose="05000000000000000000" pitchFamily="2" charset="2"/>
              <a:buChar char="q"/>
            </a:pPr>
            <a:r>
              <a:rPr lang="en-US" dirty="0"/>
              <a:t>There are two types of exceptions: a)Synchronous, b)Asynchronous (i.e., exceptions which are beyond the program’s control, such as disc failure, keyboard interrupts etc.). </a:t>
            </a:r>
          </a:p>
          <a:p>
            <a:pPr>
              <a:buFont typeface="Wingdings" panose="05000000000000000000" pitchFamily="2" charset="2"/>
              <a:buChar char="q"/>
            </a:pPr>
            <a:r>
              <a:rPr lang="en-US" dirty="0"/>
              <a:t>C++ provides the following specialized keywords for this purpose:</a:t>
            </a:r>
          </a:p>
          <a:p>
            <a:pPr lvl="1"/>
            <a:r>
              <a:rPr lang="en-US" dirty="0"/>
              <a:t>try: Represents a block of code that can throw an exception.</a:t>
            </a:r>
          </a:p>
          <a:p>
            <a:pPr lvl="1"/>
            <a:r>
              <a:rPr lang="en-US" dirty="0"/>
              <a:t>catch: Represents a block of code that is executed when a particular exception is thrown.</a:t>
            </a:r>
          </a:p>
          <a:p>
            <a:pPr lvl="1"/>
            <a:r>
              <a:rPr lang="en-US" dirty="0"/>
              <a:t>throw: Used to throw an exception. Also used to list the exceptions that a function throws but doesn’t handle itself.</a:t>
            </a:r>
            <a:endParaRPr lang="en-IN" dirty="0"/>
          </a:p>
        </p:txBody>
      </p:sp>
      <p:pic>
        <p:nvPicPr>
          <p:cNvPr id="5" name="Picture 4">
            <a:extLst>
              <a:ext uri="{FF2B5EF4-FFF2-40B4-BE49-F238E27FC236}">
                <a16:creationId xmlns:a16="http://schemas.microsoft.com/office/drawing/2014/main" id="{1D2C49D5-F58F-EE16-8E33-8A68F02548D9}"/>
              </a:ext>
            </a:extLst>
          </p:cNvPr>
          <p:cNvPicPr>
            <a:picLocks noChangeAspect="1"/>
          </p:cNvPicPr>
          <p:nvPr/>
        </p:nvPicPr>
        <p:blipFill>
          <a:blip r:embed="rId2"/>
          <a:stretch>
            <a:fillRect/>
          </a:stretch>
        </p:blipFill>
        <p:spPr>
          <a:xfrm>
            <a:off x="7342094" y="1944355"/>
            <a:ext cx="3869651" cy="4203639"/>
          </a:xfrm>
          <a:prstGeom prst="rect">
            <a:avLst/>
          </a:prstGeom>
        </p:spPr>
      </p:pic>
    </p:spTree>
    <p:extLst>
      <p:ext uri="{BB962C8B-B14F-4D97-AF65-F5344CB8AC3E}">
        <p14:creationId xmlns:p14="http://schemas.microsoft.com/office/powerpoint/2010/main" val="308625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3550-8143-A80C-85FD-FAC69D6A6DF0}"/>
              </a:ext>
            </a:extLst>
          </p:cNvPr>
          <p:cNvSpPr>
            <a:spLocks noGrp="1"/>
          </p:cNvSpPr>
          <p:nvPr>
            <p:ph type="title"/>
          </p:nvPr>
        </p:nvSpPr>
        <p:spPr/>
        <p:txBody>
          <a:bodyPr>
            <a:normAutofit fontScale="90000"/>
          </a:bodyPr>
          <a:lstStyle/>
          <a:p>
            <a:r>
              <a:rPr lang="en-IN" sz="3100" dirty="0"/>
              <a:t>#include&lt;stdio.h&gt;</a:t>
            </a:r>
            <a:br>
              <a:rPr lang="en-IN" sz="3100" dirty="0"/>
            </a:br>
            <a:r>
              <a:rPr lang="en-IN" sz="3100" dirty="0"/>
              <a:t>int main(){</a:t>
            </a:r>
            <a:br>
              <a:rPr lang="en-IN" sz="8800" dirty="0"/>
            </a:br>
            <a:r>
              <a:rPr lang="en-IN" sz="8900" dirty="0" err="1"/>
              <a:t>printf</a:t>
            </a:r>
            <a:r>
              <a:rPr lang="en-IN" sz="8900" dirty="0"/>
              <a:t>(“Thank you\n”);</a:t>
            </a:r>
            <a:br>
              <a:rPr lang="en-IN" sz="8800" dirty="0"/>
            </a:br>
            <a:r>
              <a:rPr lang="en-IN" sz="3100" dirty="0"/>
              <a:t>return 0;</a:t>
            </a:r>
            <a:br>
              <a:rPr lang="en-IN" sz="3100" dirty="0"/>
            </a:br>
            <a:r>
              <a:rPr lang="en-IN" sz="3100" dirty="0"/>
              <a:t>}</a:t>
            </a:r>
            <a:endParaRPr lang="en-IN" sz="8800" dirty="0"/>
          </a:p>
        </p:txBody>
      </p:sp>
    </p:spTree>
    <p:extLst>
      <p:ext uri="{BB962C8B-B14F-4D97-AF65-F5344CB8AC3E}">
        <p14:creationId xmlns:p14="http://schemas.microsoft.com/office/powerpoint/2010/main" val="270041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46E8-2661-CE4C-13B3-E4F52A8085CC}"/>
              </a:ext>
            </a:extLst>
          </p:cNvPr>
          <p:cNvSpPr>
            <a:spLocks noGrp="1"/>
          </p:cNvSpPr>
          <p:nvPr>
            <p:ph type="title"/>
          </p:nvPr>
        </p:nvSpPr>
        <p:spPr/>
        <p:txBody>
          <a:bodyPr/>
          <a:lstStyle/>
          <a:p>
            <a:r>
              <a:rPr lang="en-IN" dirty="0"/>
              <a:t>Initialization of a Pointer</a:t>
            </a:r>
          </a:p>
        </p:txBody>
      </p:sp>
      <p:sp>
        <p:nvSpPr>
          <p:cNvPr id="3" name="Content Placeholder 2">
            <a:extLst>
              <a:ext uri="{FF2B5EF4-FFF2-40B4-BE49-F238E27FC236}">
                <a16:creationId xmlns:a16="http://schemas.microsoft.com/office/drawing/2014/main" id="{E81BE71A-119B-9BC1-E753-408BE7DFB73E}"/>
              </a:ext>
            </a:extLst>
          </p:cNvPr>
          <p:cNvSpPr>
            <a:spLocks noGrp="1"/>
          </p:cNvSpPr>
          <p:nvPr>
            <p:ph idx="1"/>
          </p:nvPr>
        </p:nvSpPr>
        <p:spPr/>
        <p:txBody>
          <a:bodyPr>
            <a:normAutofit/>
          </a:bodyPr>
          <a:lstStyle/>
          <a:p>
            <a:pPr>
              <a:buFont typeface="Wingdings" panose="05000000000000000000" pitchFamily="2" charset="2"/>
              <a:buChar char="q"/>
            </a:pPr>
            <a:r>
              <a:rPr lang="en-US" dirty="0"/>
              <a:t>Once we declare a pointer, we then initialize it just like the standard variables using an address of the variable. In case we don’t initialize the pointers in any C program and start using it directly, the results can be pretty unpredictable and potentially disastrous.</a:t>
            </a:r>
          </a:p>
          <a:p>
            <a:pPr>
              <a:buFont typeface="Wingdings" panose="05000000000000000000" pitchFamily="2" charset="2"/>
              <a:buChar char="q"/>
            </a:pPr>
            <a:r>
              <a:rPr lang="en-US" dirty="0"/>
              <a:t>We use the </a:t>
            </a:r>
            <a:r>
              <a:rPr lang="en-US" dirty="0">
                <a:solidFill>
                  <a:srgbClr val="FF0000"/>
                </a:solidFill>
              </a:rPr>
              <a:t>&amp; (ampersand) </a:t>
            </a:r>
            <a:r>
              <a:rPr lang="en-US" dirty="0"/>
              <a:t>operator to get the variable’s address in the program. We place the &amp; just before that variable’s name whose address we require. </a:t>
            </a:r>
          </a:p>
          <a:p>
            <a:r>
              <a:rPr lang="en-US" dirty="0"/>
              <a:t>Syntax of Pointer declaration and Initialization:</a:t>
            </a:r>
          </a:p>
          <a:p>
            <a:pPr>
              <a:spcBef>
                <a:spcPts val="600"/>
              </a:spcBef>
              <a:spcAft>
                <a:spcPts val="0"/>
              </a:spcAft>
            </a:pPr>
            <a:r>
              <a:rPr lang="en-US" dirty="0" err="1">
                <a:solidFill>
                  <a:srgbClr val="FF0000"/>
                </a:solidFill>
              </a:rPr>
              <a:t>data_type</a:t>
            </a:r>
            <a:r>
              <a:rPr lang="en-US" dirty="0">
                <a:solidFill>
                  <a:srgbClr val="FF0000"/>
                </a:solidFill>
              </a:rPr>
              <a:t>  *pointer;</a:t>
            </a:r>
          </a:p>
          <a:p>
            <a:pPr>
              <a:spcBef>
                <a:spcPts val="600"/>
              </a:spcBef>
              <a:spcAft>
                <a:spcPts val="0"/>
              </a:spcAft>
            </a:pPr>
            <a:r>
              <a:rPr lang="en-US" dirty="0" err="1">
                <a:solidFill>
                  <a:srgbClr val="FF0000"/>
                </a:solidFill>
              </a:rPr>
              <a:t>data_type</a:t>
            </a:r>
            <a:r>
              <a:rPr lang="en-US" dirty="0">
                <a:solidFill>
                  <a:srgbClr val="FF0000"/>
                </a:solidFill>
              </a:rPr>
              <a:t>  variable;</a:t>
            </a:r>
          </a:p>
          <a:p>
            <a:pPr>
              <a:spcBef>
                <a:spcPts val="600"/>
              </a:spcBef>
              <a:spcAft>
                <a:spcPts val="0"/>
              </a:spcAft>
            </a:pPr>
            <a:r>
              <a:rPr lang="en-US" dirty="0">
                <a:solidFill>
                  <a:srgbClr val="FF0000"/>
                </a:solidFill>
              </a:rPr>
              <a:t>pointer = &amp;variable;</a:t>
            </a:r>
            <a:endParaRPr lang="en-IN" dirty="0">
              <a:solidFill>
                <a:srgbClr val="FF0000"/>
              </a:solidFill>
            </a:endParaRPr>
          </a:p>
        </p:txBody>
      </p:sp>
      <p:pic>
        <p:nvPicPr>
          <p:cNvPr id="2050" name="Picture 2">
            <a:extLst>
              <a:ext uri="{FF2B5EF4-FFF2-40B4-BE49-F238E27FC236}">
                <a16:creationId xmlns:a16="http://schemas.microsoft.com/office/drawing/2014/main" id="{5C05CA09-CE3B-A7E4-E949-A57088BF4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59" t="16952" r="15365" b="5683"/>
          <a:stretch/>
        </p:blipFill>
        <p:spPr bwMode="auto">
          <a:xfrm>
            <a:off x="6266330" y="3592058"/>
            <a:ext cx="5056094" cy="227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52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4AAE-9BAE-E5C2-E82E-EA5D782EA1AC}"/>
              </a:ext>
            </a:extLst>
          </p:cNvPr>
          <p:cNvSpPr>
            <a:spLocks noGrp="1"/>
          </p:cNvSpPr>
          <p:nvPr>
            <p:ph type="title"/>
          </p:nvPr>
        </p:nvSpPr>
        <p:spPr/>
        <p:txBody>
          <a:bodyPr/>
          <a:lstStyle/>
          <a:p>
            <a:r>
              <a:rPr lang="en-IN" dirty="0"/>
              <a:t>Types of Pointers</a:t>
            </a:r>
          </a:p>
        </p:txBody>
      </p:sp>
      <p:sp>
        <p:nvSpPr>
          <p:cNvPr id="3" name="Content Placeholder 2">
            <a:extLst>
              <a:ext uri="{FF2B5EF4-FFF2-40B4-BE49-F238E27FC236}">
                <a16:creationId xmlns:a16="http://schemas.microsoft.com/office/drawing/2014/main" id="{2041E383-8EC1-4F88-03DA-9984DCAC0E8D}"/>
              </a:ext>
            </a:extLst>
          </p:cNvPr>
          <p:cNvSpPr>
            <a:spLocks noGrp="1"/>
          </p:cNvSpPr>
          <p:nvPr>
            <p:ph idx="1"/>
          </p:nvPr>
        </p:nvSpPr>
        <p:spPr/>
        <p:txBody>
          <a:bodyPr/>
          <a:lstStyle/>
          <a:p>
            <a:r>
              <a:rPr lang="en-US" dirty="0"/>
              <a:t>There are majorly four types of pointers, they are:</a:t>
            </a:r>
          </a:p>
          <a:p>
            <a:endParaRPr lang="en-US" dirty="0"/>
          </a:p>
          <a:p>
            <a:pPr marL="457200" indent="-457200">
              <a:buFont typeface="+mj-lt"/>
              <a:buAutoNum type="arabicPeriod"/>
            </a:pPr>
            <a:r>
              <a:rPr lang="en-US" dirty="0"/>
              <a:t>Null Pointer</a:t>
            </a:r>
          </a:p>
          <a:p>
            <a:pPr marL="457200" indent="-457200">
              <a:buFont typeface="+mj-lt"/>
              <a:buAutoNum type="arabicPeriod"/>
            </a:pPr>
            <a:r>
              <a:rPr lang="en-US" dirty="0"/>
              <a:t>Void Pointer</a:t>
            </a:r>
          </a:p>
          <a:p>
            <a:pPr marL="457200" indent="-457200">
              <a:buFont typeface="+mj-lt"/>
              <a:buAutoNum type="arabicPeriod"/>
            </a:pPr>
            <a:r>
              <a:rPr lang="en-US" dirty="0"/>
              <a:t>Wild Pointer</a:t>
            </a:r>
          </a:p>
          <a:p>
            <a:pPr marL="457200" indent="-457200">
              <a:buFont typeface="+mj-lt"/>
              <a:buAutoNum type="arabicPeriod"/>
            </a:pPr>
            <a:r>
              <a:rPr lang="en-US" dirty="0"/>
              <a:t>Dangling Pointer </a:t>
            </a:r>
            <a:endParaRPr lang="en-IN" dirty="0"/>
          </a:p>
        </p:txBody>
      </p:sp>
    </p:spTree>
    <p:extLst>
      <p:ext uri="{BB962C8B-B14F-4D97-AF65-F5344CB8AC3E}">
        <p14:creationId xmlns:p14="http://schemas.microsoft.com/office/powerpoint/2010/main" val="337315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D4E3-9DBC-B98C-FF54-EAE460234359}"/>
              </a:ext>
            </a:extLst>
          </p:cNvPr>
          <p:cNvSpPr>
            <a:spLocks noGrp="1"/>
          </p:cNvSpPr>
          <p:nvPr>
            <p:ph type="title"/>
          </p:nvPr>
        </p:nvSpPr>
        <p:spPr/>
        <p:txBody>
          <a:bodyPr/>
          <a:lstStyle/>
          <a:p>
            <a:r>
              <a:rPr lang="en-IN" dirty="0"/>
              <a:t>Null pointer</a:t>
            </a:r>
          </a:p>
        </p:txBody>
      </p:sp>
      <p:sp>
        <p:nvSpPr>
          <p:cNvPr id="3" name="Content Placeholder 2">
            <a:extLst>
              <a:ext uri="{FF2B5EF4-FFF2-40B4-BE49-F238E27FC236}">
                <a16:creationId xmlns:a16="http://schemas.microsoft.com/office/drawing/2014/main" id="{29B46DC9-BE6F-8196-D100-37F407371D91}"/>
              </a:ext>
            </a:extLst>
          </p:cNvPr>
          <p:cNvSpPr>
            <a:spLocks noGrp="1"/>
          </p:cNvSpPr>
          <p:nvPr>
            <p:ph idx="1"/>
          </p:nvPr>
        </p:nvSpPr>
        <p:spPr/>
        <p:txBody>
          <a:bodyPr/>
          <a:lstStyle/>
          <a:p>
            <a:r>
              <a:rPr lang="en-US" dirty="0"/>
              <a:t>The null pointer has a value of 0. To create a null pointer in C, we assign the pointer with a null value during its declaration in the program. This type of method is especially useful when the pointer has no address assigned to it.</a:t>
            </a:r>
          </a:p>
          <a:p>
            <a:endParaRPr lang="en-IN" dirty="0"/>
          </a:p>
        </p:txBody>
      </p:sp>
      <p:pic>
        <p:nvPicPr>
          <p:cNvPr id="5" name="Picture 4">
            <a:extLst>
              <a:ext uri="{FF2B5EF4-FFF2-40B4-BE49-F238E27FC236}">
                <a16:creationId xmlns:a16="http://schemas.microsoft.com/office/drawing/2014/main" id="{0FA1D7B3-6AFF-0909-4BF9-E8967ABE4F7A}"/>
              </a:ext>
            </a:extLst>
          </p:cNvPr>
          <p:cNvPicPr>
            <a:picLocks noChangeAspect="1"/>
          </p:cNvPicPr>
          <p:nvPr/>
        </p:nvPicPr>
        <p:blipFill>
          <a:blip r:embed="rId2"/>
          <a:stretch>
            <a:fillRect/>
          </a:stretch>
        </p:blipFill>
        <p:spPr>
          <a:xfrm>
            <a:off x="5719801" y="2948397"/>
            <a:ext cx="5435879" cy="2216264"/>
          </a:xfrm>
          <a:prstGeom prst="rect">
            <a:avLst/>
          </a:prstGeom>
        </p:spPr>
      </p:pic>
    </p:spTree>
    <p:extLst>
      <p:ext uri="{BB962C8B-B14F-4D97-AF65-F5344CB8AC3E}">
        <p14:creationId xmlns:p14="http://schemas.microsoft.com/office/powerpoint/2010/main" val="302143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EC8D-7332-D706-6118-975C197F6FAC}"/>
              </a:ext>
            </a:extLst>
          </p:cNvPr>
          <p:cNvSpPr>
            <a:spLocks noGrp="1"/>
          </p:cNvSpPr>
          <p:nvPr>
            <p:ph type="title"/>
          </p:nvPr>
        </p:nvSpPr>
        <p:spPr/>
        <p:txBody>
          <a:bodyPr/>
          <a:lstStyle/>
          <a:p>
            <a:r>
              <a:rPr lang="en-IN" dirty="0"/>
              <a:t>Void Pointer</a:t>
            </a:r>
          </a:p>
        </p:txBody>
      </p:sp>
      <p:sp>
        <p:nvSpPr>
          <p:cNvPr id="3" name="Content Placeholder 2">
            <a:extLst>
              <a:ext uri="{FF2B5EF4-FFF2-40B4-BE49-F238E27FC236}">
                <a16:creationId xmlns:a16="http://schemas.microsoft.com/office/drawing/2014/main" id="{B4DFA905-023E-978A-ECCC-6AEA4D0DBE9E}"/>
              </a:ext>
            </a:extLst>
          </p:cNvPr>
          <p:cNvSpPr>
            <a:spLocks noGrp="1"/>
          </p:cNvSpPr>
          <p:nvPr>
            <p:ph idx="1"/>
          </p:nvPr>
        </p:nvSpPr>
        <p:spPr/>
        <p:txBody>
          <a:bodyPr/>
          <a:lstStyle/>
          <a:p>
            <a:r>
              <a:rPr lang="en-US" dirty="0"/>
              <a:t>The void pointer is also known as the generic pointer in the C language. This pointer has no standard data type, and we create it with the use of the keyword void. The void pointer is generally used for the storage of any variable’s address.</a:t>
            </a:r>
            <a:endParaRPr lang="en-IN" dirty="0"/>
          </a:p>
        </p:txBody>
      </p:sp>
      <p:pic>
        <p:nvPicPr>
          <p:cNvPr id="5" name="Picture 4">
            <a:extLst>
              <a:ext uri="{FF2B5EF4-FFF2-40B4-BE49-F238E27FC236}">
                <a16:creationId xmlns:a16="http://schemas.microsoft.com/office/drawing/2014/main" id="{B3FBE9BD-1A1D-7BBF-52C3-625C6FC7A30F}"/>
              </a:ext>
            </a:extLst>
          </p:cNvPr>
          <p:cNvPicPr>
            <a:picLocks noChangeAspect="1"/>
          </p:cNvPicPr>
          <p:nvPr/>
        </p:nvPicPr>
        <p:blipFill>
          <a:blip r:embed="rId2"/>
          <a:stretch>
            <a:fillRect/>
          </a:stretch>
        </p:blipFill>
        <p:spPr>
          <a:xfrm>
            <a:off x="4995863" y="2947836"/>
            <a:ext cx="6159817" cy="2235315"/>
          </a:xfrm>
          <a:prstGeom prst="rect">
            <a:avLst/>
          </a:prstGeom>
        </p:spPr>
      </p:pic>
    </p:spTree>
    <p:extLst>
      <p:ext uri="{BB962C8B-B14F-4D97-AF65-F5344CB8AC3E}">
        <p14:creationId xmlns:p14="http://schemas.microsoft.com/office/powerpoint/2010/main" val="26569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4322-EA98-2524-0FEB-E2D37484C850}"/>
              </a:ext>
            </a:extLst>
          </p:cNvPr>
          <p:cNvSpPr>
            <a:spLocks noGrp="1"/>
          </p:cNvSpPr>
          <p:nvPr>
            <p:ph type="title"/>
          </p:nvPr>
        </p:nvSpPr>
        <p:spPr/>
        <p:txBody>
          <a:bodyPr/>
          <a:lstStyle/>
          <a:p>
            <a:r>
              <a:rPr lang="en-IN" dirty="0"/>
              <a:t>Wild Pointer</a:t>
            </a:r>
          </a:p>
        </p:txBody>
      </p:sp>
      <p:sp>
        <p:nvSpPr>
          <p:cNvPr id="3" name="Content Placeholder 2">
            <a:extLst>
              <a:ext uri="{FF2B5EF4-FFF2-40B4-BE49-F238E27FC236}">
                <a16:creationId xmlns:a16="http://schemas.microsoft.com/office/drawing/2014/main" id="{66029F43-1136-D2A0-1A56-B1FB3D1B1586}"/>
              </a:ext>
            </a:extLst>
          </p:cNvPr>
          <p:cNvSpPr>
            <a:spLocks noGrp="1"/>
          </p:cNvSpPr>
          <p:nvPr>
            <p:ph idx="1"/>
          </p:nvPr>
        </p:nvSpPr>
        <p:spPr/>
        <p:txBody>
          <a:bodyPr/>
          <a:lstStyle/>
          <a:p>
            <a:r>
              <a:rPr lang="en-US" dirty="0"/>
              <a:t>We can call a pointer a wild pointer if we haven’t initialized it with anything. Such wild pointers are not very efficient in a program, as they may ultimately point towards some memory location that is unknown to us. It will ultimately lead to some problems in the program, and then, it will crash. Thus, you must be very careful when using wild pointers in a program.</a:t>
            </a:r>
            <a:endParaRPr lang="en-IN" dirty="0"/>
          </a:p>
        </p:txBody>
      </p:sp>
      <p:pic>
        <p:nvPicPr>
          <p:cNvPr id="5" name="Picture 4">
            <a:extLst>
              <a:ext uri="{FF2B5EF4-FFF2-40B4-BE49-F238E27FC236}">
                <a16:creationId xmlns:a16="http://schemas.microsoft.com/office/drawing/2014/main" id="{BA9F1A73-42AF-28D7-D2E3-870B91EF540C}"/>
              </a:ext>
            </a:extLst>
          </p:cNvPr>
          <p:cNvPicPr>
            <a:picLocks noChangeAspect="1"/>
          </p:cNvPicPr>
          <p:nvPr/>
        </p:nvPicPr>
        <p:blipFill>
          <a:blip r:embed="rId2"/>
          <a:stretch>
            <a:fillRect/>
          </a:stretch>
        </p:blipFill>
        <p:spPr>
          <a:xfrm>
            <a:off x="7739204" y="3274302"/>
            <a:ext cx="3416476" cy="2209914"/>
          </a:xfrm>
          <a:prstGeom prst="rect">
            <a:avLst/>
          </a:prstGeom>
        </p:spPr>
      </p:pic>
    </p:spTree>
    <p:extLst>
      <p:ext uri="{BB962C8B-B14F-4D97-AF65-F5344CB8AC3E}">
        <p14:creationId xmlns:p14="http://schemas.microsoft.com/office/powerpoint/2010/main" val="65316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CB2C-F756-669C-DB30-440CE33964E6}"/>
              </a:ext>
            </a:extLst>
          </p:cNvPr>
          <p:cNvSpPr>
            <a:spLocks noGrp="1"/>
          </p:cNvSpPr>
          <p:nvPr>
            <p:ph type="title"/>
          </p:nvPr>
        </p:nvSpPr>
        <p:spPr/>
        <p:txBody>
          <a:bodyPr/>
          <a:lstStyle/>
          <a:p>
            <a:r>
              <a:rPr lang="en-IN" dirty="0"/>
              <a:t>Dangling Pointer</a:t>
            </a:r>
          </a:p>
        </p:txBody>
      </p:sp>
      <p:sp>
        <p:nvSpPr>
          <p:cNvPr id="3" name="Content Placeholder 2">
            <a:extLst>
              <a:ext uri="{FF2B5EF4-FFF2-40B4-BE49-F238E27FC236}">
                <a16:creationId xmlns:a16="http://schemas.microsoft.com/office/drawing/2014/main" id="{087670E3-90D8-E8C7-D168-4EEBDF740E47}"/>
              </a:ext>
            </a:extLst>
          </p:cNvPr>
          <p:cNvSpPr>
            <a:spLocks noGrp="1"/>
          </p:cNvSpPr>
          <p:nvPr>
            <p:ph idx="1"/>
          </p:nvPr>
        </p:nvSpPr>
        <p:spPr/>
        <p:txBody>
          <a:bodyPr/>
          <a:lstStyle/>
          <a:p>
            <a:r>
              <a:rPr lang="en-US" dirty="0"/>
              <a:t>The pointers pointing to a deallocated memory block are known as Dangling Pointers. </a:t>
            </a:r>
          </a:p>
          <a:p>
            <a:r>
              <a:rPr lang="en-US" dirty="0"/>
              <a:t>This condition generates an error known as Dangling Pointer Problem. </a:t>
            </a:r>
          </a:p>
          <a:p>
            <a:r>
              <a:rPr lang="en-US" dirty="0"/>
              <a:t>Dangling Pointer occurs when a pointer pointing to a variable goes out of scope or when an object/variable's memory gets deallocated.</a:t>
            </a:r>
          </a:p>
          <a:p>
            <a:r>
              <a:rPr lang="en-US" dirty="0"/>
              <a:t>The occurrence of Dangling Pointers can result in some unexpected errors during the execution of a program</a:t>
            </a:r>
          </a:p>
          <a:p>
            <a:r>
              <a:rPr lang="en-US" dirty="0"/>
              <a:t>There are ways to avoid Dangling Pointer Problems like assigning NULL to the pointer when the memory gets deallocated.</a:t>
            </a:r>
            <a:endParaRPr lang="en-IN" dirty="0"/>
          </a:p>
        </p:txBody>
      </p:sp>
    </p:spTree>
    <p:extLst>
      <p:ext uri="{BB962C8B-B14F-4D97-AF65-F5344CB8AC3E}">
        <p14:creationId xmlns:p14="http://schemas.microsoft.com/office/powerpoint/2010/main" val="37545871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90F7E6F3A3A40AE2F7FE9153D9A05" ma:contentTypeVersion="11" ma:contentTypeDescription="Create a new document." ma:contentTypeScope="" ma:versionID="31a859f50f31efb4c63059e76688939c">
  <xsd:schema xmlns:xsd="http://www.w3.org/2001/XMLSchema" xmlns:xs="http://www.w3.org/2001/XMLSchema" xmlns:p="http://schemas.microsoft.com/office/2006/metadata/properties" xmlns:ns3="3a05116c-193f-4ea6-8b23-5586116b74fd" xmlns:ns4="93d72882-8964-47da-af43-ff9d1791208b" targetNamespace="http://schemas.microsoft.com/office/2006/metadata/properties" ma:root="true" ma:fieldsID="0e38a53a5097217ba16dbbf3310ec0d6" ns3:_="" ns4:_="">
    <xsd:import namespace="3a05116c-193f-4ea6-8b23-5586116b74fd"/>
    <xsd:import namespace="93d72882-8964-47da-af43-ff9d179120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5116c-193f-4ea6-8b23-5586116b74f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d72882-8964-47da-af43-ff9d179120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422CA8-26AF-4E86-A1F0-F0B873E24F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5116c-193f-4ea6-8b23-5586116b74fd"/>
    <ds:schemaRef ds:uri="93d72882-8964-47da-af43-ff9d179120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B10233-965F-4486-BD79-43680818AE22}">
  <ds:schemaRefs>
    <ds:schemaRef ds:uri="http://schemas.microsoft.com/sharepoint/v3/contenttype/forms"/>
  </ds:schemaRefs>
</ds:datastoreItem>
</file>

<file path=customXml/itemProps3.xml><?xml version="1.0" encoding="utf-8"?>
<ds:datastoreItem xmlns:ds="http://schemas.openxmlformats.org/officeDocument/2006/customXml" ds:itemID="{B2A19283-0AC1-40B2-BF14-F00A62F5F707}">
  <ds:schemaRefs>
    <ds:schemaRef ds:uri="http://purl.org/dc/elements/1.1/"/>
    <ds:schemaRef ds:uri="http://schemas.microsoft.com/office/2006/metadata/properties"/>
    <ds:schemaRef ds:uri="http://purl.org/dc/terms/"/>
    <ds:schemaRef ds:uri="http://schemas.microsoft.com/office/2006/documentManagement/types"/>
    <ds:schemaRef ds:uri="3a05116c-193f-4ea6-8b23-5586116b74fd"/>
    <ds:schemaRef ds:uri="http://purl.org/dc/dcmitype/"/>
    <ds:schemaRef ds:uri="http://schemas.openxmlformats.org/package/2006/metadata/core-properties"/>
    <ds:schemaRef ds:uri="http://www.w3.org/XML/1998/namespace"/>
    <ds:schemaRef ds:uri="http://schemas.microsoft.com/office/infopath/2007/PartnerControls"/>
    <ds:schemaRef ds:uri="93d72882-8964-47da-af43-ff9d1791208b"/>
  </ds:schemaRefs>
</ds:datastoreItem>
</file>

<file path=docProps/app.xml><?xml version="1.0" encoding="utf-8"?>
<Properties xmlns="http://schemas.openxmlformats.org/officeDocument/2006/extended-properties" xmlns:vt="http://schemas.openxmlformats.org/officeDocument/2006/docPropsVTypes">
  <Template>Retrospect</Template>
  <TotalTime>621</TotalTime>
  <Words>3450</Words>
  <Application>Microsoft Office PowerPoint</Application>
  <PresentationFormat>Widescreen</PresentationFormat>
  <Paragraphs>205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Garamond</vt:lpstr>
      <vt:lpstr>Source Sans Pro</vt:lpstr>
      <vt:lpstr>Wingdings</vt:lpstr>
      <vt:lpstr>Retrospect</vt:lpstr>
      <vt:lpstr>Pointers and Strings</vt:lpstr>
      <vt:lpstr>Pointer</vt:lpstr>
      <vt:lpstr>Declaration of a Pointer</vt:lpstr>
      <vt:lpstr>Initialization of a Pointer</vt:lpstr>
      <vt:lpstr>Types of Pointers</vt:lpstr>
      <vt:lpstr>Null pointer</vt:lpstr>
      <vt:lpstr>Void Pointer</vt:lpstr>
      <vt:lpstr>Wild Pointer</vt:lpstr>
      <vt:lpstr>Dangling Pointer</vt:lpstr>
      <vt:lpstr>Pointer to Pointer</vt:lpstr>
      <vt:lpstr>Pointer Expressions</vt:lpstr>
      <vt:lpstr>Pointer Operators</vt:lpstr>
      <vt:lpstr>Operations on pointers</vt:lpstr>
      <vt:lpstr>Incrementing/Decrementing and /Addition/Subtraction of a constant number to a pointer</vt:lpstr>
      <vt:lpstr>Passing pointers to functions</vt:lpstr>
      <vt:lpstr>Pointers and one-dimensional array in C</vt:lpstr>
      <vt:lpstr>Strings</vt:lpstr>
      <vt:lpstr>String declaration</vt:lpstr>
      <vt:lpstr>String initialization</vt:lpstr>
      <vt:lpstr>String initialization</vt:lpstr>
      <vt:lpstr>String initialization</vt:lpstr>
      <vt:lpstr>Read String from the user</vt:lpstr>
      <vt:lpstr>Read a line of text</vt:lpstr>
      <vt:lpstr>String manipulation functions</vt:lpstr>
      <vt:lpstr>Classes and Data Abstraction</vt:lpstr>
      <vt:lpstr>Types of Abstraction</vt:lpstr>
      <vt:lpstr>Advantages of Data Abstraction</vt:lpstr>
      <vt:lpstr>Inheritance</vt:lpstr>
      <vt:lpstr>Why and when to use inheritance?</vt:lpstr>
      <vt:lpstr>C++ I/O (Input / Output)</vt:lpstr>
      <vt:lpstr>Exception Handling in C++</vt:lpstr>
      <vt:lpstr>#include&lt;stdio.h&gt; int main(){ printf(“Thank you\n”); return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and Strings</dc:title>
  <dc:creator>Bhawani Shankar Sahu</dc:creator>
  <cp:lastModifiedBy>Bhawani Shankar Sahu</cp:lastModifiedBy>
  <cp:revision>2</cp:revision>
  <dcterms:created xsi:type="dcterms:W3CDTF">2022-11-03T17:00:55Z</dcterms:created>
  <dcterms:modified xsi:type="dcterms:W3CDTF">2022-11-09T18:45:59Z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0x01010043E90F7E6F3A3A40AE2F7FE9153D9A05</vt:lpwstr>
  </property>
</Properties>
</file>