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4" r:id="rId5"/>
    <p:sldId id="259" r:id="rId6"/>
    <p:sldId id="260" r:id="rId7"/>
    <p:sldId id="275" r:id="rId8"/>
    <p:sldId id="263" r:id="rId9"/>
    <p:sldId id="276" r:id="rId10"/>
    <p:sldId id="264" r:id="rId11"/>
    <p:sldId id="261" r:id="rId12"/>
    <p:sldId id="277" r:id="rId13"/>
    <p:sldId id="262" r:id="rId14"/>
    <p:sldId id="278" r:id="rId15"/>
    <p:sldId id="279" r:id="rId16"/>
    <p:sldId id="267" r:id="rId17"/>
    <p:sldId id="268" r:id="rId18"/>
    <p:sldId id="269" r:id="rId19"/>
    <p:sldId id="280" r:id="rId20"/>
    <p:sldId id="270" r:id="rId21"/>
    <p:sldId id="271" r:id="rId22"/>
    <p:sldId id="272" r:id="rId23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92C35-4BAB-7924-0F14-7D4E2F58091A}" v="1" dt="2022-05-11T05:51:29.393"/>
    <p1510:client id="{2591C025-A6A5-399A-18C3-6E915513A9A2}" v="4" dt="2022-05-13T12:03:21.857"/>
    <p1510:client id="{53F74BF1-0DD9-96CC-B734-B458642B7D48}" v="122" dt="2022-05-13T08:04:58.322"/>
    <p1510:client id="{735EDED9-A2DF-C575-4A22-6CB7CFF589AA}" v="1" dt="2022-05-16T09:13:11.069"/>
    <p1510:client id="{E8B6322F-A6E1-8236-A6CA-51593FA9E3BE}" v="23" dt="2022-06-01T07:22:35.105"/>
    <p1510:client id="{EC714B98-D916-EF51-41A5-6F6092B3D1F5}" v="9" dt="2022-05-07T19:49:2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eet Sharma" userId="S::puneet@edunetfoundation.org::3272acf7-eda4-49be-8670-b8d9c28a68d4" providerId="AD" clId="Web-{2591C025-A6A5-399A-18C3-6E915513A9A2}"/>
    <pc:docChg chg="modSld">
      <pc:chgData name="Puneet Sharma" userId="S::puneet@edunetfoundation.org::3272acf7-eda4-49be-8670-b8d9c28a68d4" providerId="AD" clId="Web-{2591C025-A6A5-399A-18C3-6E915513A9A2}" dt="2022-05-13T12:03:21.857" v="3"/>
      <pc:docMkLst>
        <pc:docMk/>
      </pc:docMkLst>
      <pc:sldChg chg="modSp">
        <pc:chgData name="Puneet Sharma" userId="S::puneet@edunetfoundation.org::3272acf7-eda4-49be-8670-b8d9c28a68d4" providerId="AD" clId="Web-{2591C025-A6A5-399A-18C3-6E915513A9A2}" dt="2022-05-13T12:03:21.857" v="3"/>
        <pc:sldMkLst>
          <pc:docMk/>
          <pc:sldMk cId="0" sldId="261"/>
        </pc:sldMkLst>
        <pc:picChg chg="mod">
          <ac:chgData name="Puneet Sharma" userId="S::puneet@edunetfoundation.org::3272acf7-eda4-49be-8670-b8d9c28a68d4" providerId="AD" clId="Web-{2591C025-A6A5-399A-18C3-6E915513A9A2}" dt="2022-05-13T12:03:21.857" v="3"/>
          <ac:picMkLst>
            <pc:docMk/>
            <pc:sldMk cId="0" sldId="261"/>
            <ac:picMk id="223" creationId="{00000000-0000-0000-0000-000000000000}"/>
          </ac:picMkLst>
        </pc:picChg>
      </pc:sldChg>
    </pc:docChg>
  </pc:docChgLst>
  <pc:docChgLst>
    <pc:chgData name="Puneet Sharma" userId="S::puneet@edunetfoundation.org::3272acf7-eda4-49be-8670-b8d9c28a68d4" providerId="AD" clId="Web-{09092C35-4BAB-7924-0F14-7D4E2F58091A}"/>
    <pc:docChg chg="modSld">
      <pc:chgData name="Puneet Sharma" userId="S::puneet@edunetfoundation.org::3272acf7-eda4-49be-8670-b8d9c28a68d4" providerId="AD" clId="Web-{09092C35-4BAB-7924-0F14-7D4E2F58091A}" dt="2022-05-11T05:51:29.393" v="0" actId="1076"/>
      <pc:docMkLst>
        <pc:docMk/>
      </pc:docMkLst>
      <pc:sldChg chg="modSp">
        <pc:chgData name="Puneet Sharma" userId="S::puneet@edunetfoundation.org::3272acf7-eda4-49be-8670-b8d9c28a68d4" providerId="AD" clId="Web-{09092C35-4BAB-7924-0F14-7D4E2F58091A}" dt="2022-05-11T05:51:29.393" v="0" actId="1076"/>
        <pc:sldMkLst>
          <pc:docMk/>
          <pc:sldMk cId="0" sldId="263"/>
        </pc:sldMkLst>
        <pc:picChg chg="mod">
          <ac:chgData name="Puneet Sharma" userId="S::puneet@edunetfoundation.org::3272acf7-eda4-49be-8670-b8d9c28a68d4" providerId="AD" clId="Web-{09092C35-4BAB-7924-0F14-7D4E2F58091A}" dt="2022-05-11T05:51:29.393" v="0" actId="1076"/>
          <ac:picMkLst>
            <pc:docMk/>
            <pc:sldMk cId="0" sldId="263"/>
            <ac:picMk id="228" creationId="{00000000-0000-0000-0000-000000000000}"/>
          </ac:picMkLst>
        </pc:picChg>
      </pc:sldChg>
    </pc:docChg>
  </pc:docChgLst>
  <pc:docChgLst>
    <pc:chgData name="Yogesh Raje" userId="S::yogesh@edunetfoundation.org::9e0ba697-e1dc-452b-989f-11655901edb1" providerId="AD" clId="Web-{53F74BF1-0DD9-96CC-B734-B458642B7D48}"/>
    <pc:docChg chg="addSld delSld modSld sldOrd addMainMaster modMainMaster">
      <pc:chgData name="Yogesh Raje" userId="S::yogesh@edunetfoundation.org::9e0ba697-e1dc-452b-989f-11655901edb1" providerId="AD" clId="Web-{53F74BF1-0DD9-96CC-B734-B458642B7D48}" dt="2022-05-13T08:04:58.322" v="110"/>
      <pc:docMkLst>
        <pc:docMk/>
      </pc:docMkLst>
      <pc:sldChg chg="modSp ord">
        <pc:chgData name="Yogesh Raje" userId="S::yogesh@edunetfoundation.org::9e0ba697-e1dc-452b-989f-11655901edb1" providerId="AD" clId="Web-{53F74BF1-0DD9-96CC-B734-B458642B7D48}" dt="2022-05-13T08:04:46.978" v="109" actId="20577"/>
        <pc:sldMkLst>
          <pc:docMk/>
          <pc:sldMk cId="0" sldId="257"/>
        </pc:sldMkLst>
        <pc:spChg chg="mod">
          <ac:chgData name="Yogesh Raje" userId="S::yogesh@edunetfoundation.org::9e0ba697-e1dc-452b-989f-11655901edb1" providerId="AD" clId="Web-{53F74BF1-0DD9-96CC-B734-B458642B7D48}" dt="2022-05-13T08:04:46.978" v="109" actId="20577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Yogesh Raje" userId="S::yogesh@edunetfoundation.org::9e0ba697-e1dc-452b-989f-11655901edb1" providerId="AD" clId="Web-{53F74BF1-0DD9-96CC-B734-B458642B7D48}" dt="2022-05-13T08:04:42.446" v="104" actId="20577"/>
          <ac:spMkLst>
            <pc:docMk/>
            <pc:sldMk cId="0" sldId="257"/>
            <ac:spMk id="212" creationId="{00000000-0000-0000-0000-000000000000}"/>
          </ac:spMkLst>
        </pc:spChg>
      </pc:sldChg>
      <pc:sldChg chg="modSp">
        <pc:chgData name="Yogesh Raje" userId="S::yogesh@edunetfoundation.org::9e0ba697-e1dc-452b-989f-11655901edb1" providerId="AD" clId="Web-{53F74BF1-0DD9-96CC-B734-B458642B7D48}" dt="2022-05-13T08:00:31.456" v="99" actId="1076"/>
        <pc:sldMkLst>
          <pc:docMk/>
          <pc:sldMk cId="687667006" sldId="272"/>
        </pc:sldMkLst>
        <pc:spChg chg="mod">
          <ac:chgData name="Yogesh Raje" userId="S::yogesh@edunetfoundation.org::9e0ba697-e1dc-452b-989f-11655901edb1" providerId="AD" clId="Web-{53F74BF1-0DD9-96CC-B734-B458642B7D48}" dt="2022-05-13T08:00:31.456" v="99" actId="1076"/>
          <ac:spMkLst>
            <pc:docMk/>
            <pc:sldMk cId="687667006" sldId="272"/>
            <ac:spMk id="3" creationId="{84B878B4-3227-6CDC-42ED-2B76762D0EDC}"/>
          </ac:spMkLst>
        </pc:spChg>
      </pc:sldChg>
      <pc:sldChg chg="modSp add del">
        <pc:chgData name="Yogesh Raje" userId="S::yogesh@edunetfoundation.org::9e0ba697-e1dc-452b-989f-11655901edb1" providerId="AD" clId="Web-{53F74BF1-0DD9-96CC-B734-B458642B7D48}" dt="2022-05-13T08:04:58.322" v="110"/>
        <pc:sldMkLst>
          <pc:docMk/>
          <pc:sldMk cId="4147239011" sldId="273"/>
        </pc:sldMkLst>
        <pc:spChg chg="mod">
          <ac:chgData name="Yogesh Raje" userId="S::yogesh@edunetfoundation.org::9e0ba697-e1dc-452b-989f-11655901edb1" providerId="AD" clId="Web-{53F74BF1-0DD9-96CC-B734-B458642B7D48}" dt="2022-05-13T08:00:24.159" v="98" actId="20577"/>
          <ac:spMkLst>
            <pc:docMk/>
            <pc:sldMk cId="4147239011" sldId="273"/>
            <ac:spMk id="3" creationId="{8E260C2B-F3BF-4F06-A5D8-6756074D6FCC}"/>
          </ac:spMkLst>
        </pc:spChg>
        <pc:picChg chg="mod">
          <ac:chgData name="Yogesh Raje" userId="S::yogesh@edunetfoundation.org::9e0ba697-e1dc-452b-989f-11655901edb1" providerId="AD" clId="Web-{53F74BF1-0DD9-96CC-B734-B458642B7D48}" dt="2022-05-13T08:04:14.914" v="100" actId="1076"/>
          <ac:picMkLst>
            <pc:docMk/>
            <pc:sldMk cId="4147239011" sldId="273"/>
            <ac:picMk id="5" creationId="{2AFF6582-F48B-41E8-9309-6F91EAA24A90}"/>
          </ac:picMkLst>
        </pc:picChg>
      </pc:sldChg>
      <pc:sldChg chg="add replId">
        <pc:chgData name="Yogesh Raje" userId="S::yogesh@edunetfoundation.org::9e0ba697-e1dc-452b-989f-11655901edb1" providerId="AD" clId="Web-{53F74BF1-0DD9-96CC-B734-B458642B7D48}" dt="2022-05-13T08:04:28.805" v="101"/>
        <pc:sldMkLst>
          <pc:docMk/>
          <pc:sldMk cId="4098389252" sldId="274"/>
        </pc:sldMkLst>
      </pc:sldChg>
      <pc:sldMasterChg chg="modSldLayout">
        <pc:chgData name="Yogesh Raje" userId="S::yogesh@edunetfoundation.org::9e0ba697-e1dc-452b-989f-11655901edb1" providerId="AD" clId="Web-{53F74BF1-0DD9-96CC-B734-B458642B7D48}" dt="2022-05-13T07:57:05.732" v="0"/>
        <pc:sldMasterMkLst>
          <pc:docMk/>
          <pc:sldMasterMk cId="0" sldId="2147483648"/>
        </pc:sldMasterMkLst>
        <pc:sldLayoutChg chg="replI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0" sldId="2147483648"/>
            <pc:sldLayoutMk cId="0" sldId="2147483672"/>
          </pc:sldLayoutMkLst>
        </pc:sldLayoutChg>
      </pc:sldMasterChg>
      <pc:sldMasterChg chg="add addSldLayout">
        <pc:chgData name="Yogesh Raje" userId="S::yogesh@edunetfoundation.org::9e0ba697-e1dc-452b-989f-11655901edb1" providerId="AD" clId="Web-{53F74BF1-0DD9-96CC-B734-B458642B7D48}" dt="2022-05-13T07:57:05.732" v="0"/>
        <pc:sldMasterMkLst>
          <pc:docMk/>
          <pc:sldMasterMk cId="2460954070" sldId="2147483660"/>
        </pc:sldMasterMkLst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Yogesh Raje" userId="S::yogesh@edunetfoundation.org::9e0ba697-e1dc-452b-989f-11655901edb1" providerId="AD" clId="Web-{53F74BF1-0DD9-96CC-B734-B458642B7D48}" dt="2022-05-13T07:57:05.73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iana Baby" userId="S::diana@edunetfoundation.org::f0995771-5ce6-468b-a2d8-61651cdb2fd2" providerId="AD" clId="Web-{735EDED9-A2DF-C575-4A22-6CB7CFF589AA}"/>
    <pc:docChg chg="modSld">
      <pc:chgData name="Diana Baby" userId="S::diana@edunetfoundation.org::f0995771-5ce6-468b-a2d8-61651cdb2fd2" providerId="AD" clId="Web-{735EDED9-A2DF-C575-4A22-6CB7CFF589AA}" dt="2022-05-16T09:13:11.069" v="0" actId="1076"/>
      <pc:docMkLst>
        <pc:docMk/>
      </pc:docMkLst>
      <pc:sldChg chg="modSp">
        <pc:chgData name="Diana Baby" userId="S::diana@edunetfoundation.org::f0995771-5ce6-468b-a2d8-61651cdb2fd2" providerId="AD" clId="Web-{735EDED9-A2DF-C575-4A22-6CB7CFF589AA}" dt="2022-05-16T09:13:11.069" v="0" actId="1076"/>
        <pc:sldMkLst>
          <pc:docMk/>
          <pc:sldMk cId="0" sldId="270"/>
        </pc:sldMkLst>
        <pc:picChg chg="mod">
          <ac:chgData name="Diana Baby" userId="S::diana@edunetfoundation.org::f0995771-5ce6-468b-a2d8-61651cdb2fd2" providerId="AD" clId="Web-{735EDED9-A2DF-C575-4A22-6CB7CFF589AA}" dt="2022-05-16T09:13:11.069" v="0" actId="1076"/>
          <ac:picMkLst>
            <pc:docMk/>
            <pc:sldMk cId="0" sldId="270"/>
            <ac:picMk id="249" creationId="{00000000-0000-0000-0000-000000000000}"/>
          </ac:picMkLst>
        </pc:picChg>
      </pc:sldChg>
    </pc:docChg>
  </pc:docChgLst>
  <pc:docChgLst>
    <pc:chgData name="Yogesh Raje" userId="S::yogesh@edunetfoundation.org::9e0ba697-e1dc-452b-989f-11655901edb1" providerId="AD" clId="Web-{E8B6322F-A6E1-8236-A6CA-51593FA9E3BE}"/>
    <pc:docChg chg="modSld">
      <pc:chgData name="Yogesh Raje" userId="S::yogesh@edunetfoundation.org::9e0ba697-e1dc-452b-989f-11655901edb1" providerId="AD" clId="Web-{E8B6322F-A6E1-8236-A6CA-51593FA9E3BE}" dt="2022-06-01T07:22:35.105" v="20"/>
      <pc:docMkLst>
        <pc:docMk/>
      </pc:docMkLst>
      <pc:sldChg chg="modSp">
        <pc:chgData name="Yogesh Raje" userId="S::yogesh@edunetfoundation.org::9e0ba697-e1dc-452b-989f-11655901edb1" providerId="AD" clId="Web-{E8B6322F-A6E1-8236-A6CA-51593FA9E3BE}" dt="2022-06-01T07:17:37.316" v="2" actId="20577"/>
        <pc:sldMkLst>
          <pc:docMk/>
          <pc:sldMk cId="0" sldId="259"/>
        </pc:sldMkLst>
        <pc:spChg chg="mod">
          <ac:chgData name="Yogesh Raje" userId="S::yogesh@edunetfoundation.org::9e0ba697-e1dc-452b-989f-11655901edb1" providerId="AD" clId="Web-{E8B6322F-A6E1-8236-A6CA-51593FA9E3BE}" dt="2022-06-01T07:17:37.316" v="2" actId="20577"/>
          <ac:spMkLst>
            <pc:docMk/>
            <pc:sldMk cId="0" sldId="259"/>
            <ac:spMk id="217" creationId="{00000000-0000-0000-0000-000000000000}"/>
          </ac:spMkLst>
        </pc:spChg>
      </pc:sldChg>
      <pc:sldChg chg="modSp">
        <pc:chgData name="Yogesh Raje" userId="S::yogesh@edunetfoundation.org::9e0ba697-e1dc-452b-989f-11655901edb1" providerId="AD" clId="Web-{E8B6322F-A6E1-8236-A6CA-51593FA9E3BE}" dt="2022-06-01T07:21:11.634" v="15" actId="20577"/>
        <pc:sldMkLst>
          <pc:docMk/>
          <pc:sldMk cId="0" sldId="260"/>
        </pc:sldMkLst>
        <pc:spChg chg="mod">
          <ac:chgData name="Yogesh Raje" userId="S::yogesh@edunetfoundation.org::9e0ba697-e1dc-452b-989f-11655901edb1" providerId="AD" clId="Web-{E8B6322F-A6E1-8236-A6CA-51593FA9E3BE}" dt="2022-06-01T07:21:11.634" v="15" actId="20577"/>
          <ac:spMkLst>
            <pc:docMk/>
            <pc:sldMk cId="0" sldId="260"/>
            <ac:spMk id="220" creationId="{00000000-0000-0000-0000-000000000000}"/>
          </ac:spMkLst>
        </pc:spChg>
      </pc:sldChg>
      <pc:sldChg chg="modSp">
        <pc:chgData name="Yogesh Raje" userId="S::yogesh@edunetfoundation.org::9e0ba697-e1dc-452b-989f-11655901edb1" providerId="AD" clId="Web-{E8B6322F-A6E1-8236-A6CA-51593FA9E3BE}" dt="2022-06-01T07:21:29.212" v="16" actId="14100"/>
        <pc:sldMkLst>
          <pc:docMk/>
          <pc:sldMk cId="0" sldId="262"/>
        </pc:sldMkLst>
        <pc:spChg chg="mod">
          <ac:chgData name="Yogesh Raje" userId="S::yogesh@edunetfoundation.org::9e0ba697-e1dc-452b-989f-11655901edb1" providerId="AD" clId="Web-{E8B6322F-A6E1-8236-A6CA-51593FA9E3BE}" dt="2022-06-01T07:21:29.212" v="16" actId="14100"/>
          <ac:spMkLst>
            <pc:docMk/>
            <pc:sldMk cId="0" sldId="262"/>
            <ac:spMk id="225" creationId="{00000000-0000-0000-0000-000000000000}"/>
          </ac:spMkLst>
        </pc:spChg>
      </pc:sldChg>
      <pc:sldChg chg="modSp">
        <pc:chgData name="Yogesh Raje" userId="S::yogesh@edunetfoundation.org::9e0ba697-e1dc-452b-989f-11655901edb1" providerId="AD" clId="Web-{E8B6322F-A6E1-8236-A6CA-51593FA9E3BE}" dt="2022-06-01T07:21:39.072" v="17" actId="1076"/>
        <pc:sldMkLst>
          <pc:docMk/>
          <pc:sldMk cId="0" sldId="264"/>
        </pc:sldMkLst>
        <pc:spChg chg="mod">
          <ac:chgData name="Yogesh Raje" userId="S::yogesh@edunetfoundation.org::9e0ba697-e1dc-452b-989f-11655901edb1" providerId="AD" clId="Web-{E8B6322F-A6E1-8236-A6CA-51593FA9E3BE}" dt="2022-06-01T07:21:39.072" v="17" actId="1076"/>
          <ac:spMkLst>
            <pc:docMk/>
            <pc:sldMk cId="0" sldId="264"/>
            <ac:spMk id="231" creationId="{00000000-0000-0000-0000-000000000000}"/>
          </ac:spMkLst>
        </pc:spChg>
      </pc:sldChg>
      <pc:sldChg chg="modSp">
        <pc:chgData name="Yogesh Raje" userId="S::yogesh@edunetfoundation.org::9e0ba697-e1dc-452b-989f-11655901edb1" providerId="AD" clId="Web-{E8B6322F-A6E1-8236-A6CA-51593FA9E3BE}" dt="2022-06-01T07:21:46.682" v="18" actId="1076"/>
        <pc:sldMkLst>
          <pc:docMk/>
          <pc:sldMk cId="0" sldId="267"/>
        </pc:sldMkLst>
        <pc:spChg chg="mod">
          <ac:chgData name="Yogesh Raje" userId="S::yogesh@edunetfoundation.org::9e0ba697-e1dc-452b-989f-11655901edb1" providerId="AD" clId="Web-{E8B6322F-A6E1-8236-A6CA-51593FA9E3BE}" dt="2022-06-01T07:21:46.682" v="18" actId="1076"/>
          <ac:spMkLst>
            <pc:docMk/>
            <pc:sldMk cId="0" sldId="267"/>
            <ac:spMk id="239" creationId="{00000000-0000-0000-0000-000000000000}"/>
          </ac:spMkLst>
        </pc:spChg>
      </pc:sldChg>
      <pc:sldChg chg="delSp modSp">
        <pc:chgData name="Yogesh Raje" userId="S::yogesh@edunetfoundation.org::9e0ba697-e1dc-452b-989f-11655901edb1" providerId="AD" clId="Web-{E8B6322F-A6E1-8236-A6CA-51593FA9E3BE}" dt="2022-06-01T07:22:35.105" v="20"/>
        <pc:sldMkLst>
          <pc:docMk/>
          <pc:sldMk cId="687667006" sldId="272"/>
        </pc:sldMkLst>
        <pc:spChg chg="del mod">
          <ac:chgData name="Yogesh Raje" userId="S::yogesh@edunetfoundation.org::9e0ba697-e1dc-452b-989f-11655901edb1" providerId="AD" clId="Web-{E8B6322F-A6E1-8236-A6CA-51593FA9E3BE}" dt="2022-06-01T07:22:35.105" v="20"/>
          <ac:spMkLst>
            <pc:docMk/>
            <pc:sldMk cId="687667006" sldId="272"/>
            <ac:spMk id="2" creationId="{A9A792C3-51E9-8958-6CF1-A400577E1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CBE08-11A9-43A0-A24A-A795F52BA2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8DFA6-FB23-4231-B338-5696C115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Biological neural networks establish the structure of the human brain, and the phrase "Artificial Neural Network" is taken from them.</a:t>
            </a:r>
          </a:p>
          <a:p>
            <a:r>
              <a:rPr lang="en-US" dirty="0"/>
              <a:t>Artificial neural networks, like the human brain, have neurons that are coupled to one another in various layers of the networks.</a:t>
            </a:r>
          </a:p>
          <a:p>
            <a:r>
              <a:rPr lang="en-US" dirty="0"/>
              <a:t>Nodes are the name for these neurons.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DFA6-FB23-4231-B338-5696C115011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4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000"/>
            <a:ext cx="12094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695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00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69520" y="405900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1360" y="176904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0600" y="176904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00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1360" y="405900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0600" y="4059000"/>
            <a:ext cx="38941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4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4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18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69520" y="1769040"/>
            <a:ext cx="59018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320"/>
            <a:ext cx="12094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69520" y="1769040"/>
            <a:ext cx="59018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00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18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695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69520" y="405900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320"/>
            <a:ext cx="12094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69520" y="1769040"/>
            <a:ext cx="59018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000"/>
            <a:ext cx="12094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8280" y="1094400"/>
            <a:ext cx="12522960" cy="3016440"/>
          </a:xfrm>
          <a:prstGeom prst="rect">
            <a:avLst/>
          </a:prstGeom>
        </p:spPr>
        <p:txBody>
          <a:bodyPr lIns="111960" tIns="111960" rIns="111960" bIns="111960" anchor="b">
            <a:normAutofit/>
          </a:bodyPr>
          <a:lstStyle/>
          <a:p>
            <a:pPr algn="ctr"/>
            <a:r>
              <a:rPr lang="en-US" sz="853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2452760" y="6853680"/>
            <a:ext cx="806040" cy="578160"/>
          </a:xfrm>
          <a:prstGeom prst="rect">
            <a:avLst/>
          </a:prstGeom>
        </p:spPr>
        <p:txBody>
          <a:bodyPr lIns="111960" tIns="111960" rIns="111960" bIns="111960" anchor="ctr">
            <a:normAutofit/>
          </a:bodyPr>
          <a:lstStyle/>
          <a:p>
            <a:pPr algn="r">
              <a:lnSpc>
                <a:spcPct val="100000"/>
              </a:lnSpc>
            </a:pPr>
            <a:fld id="{08E0E34C-FCA0-435C-A5EA-405E3C993B8B}" type="slidenum">
              <a:rPr lang="en-IN" sz="16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480C4-9FF6-4192-9A96-256A51E7C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7919"/>
          <a:stretch/>
        </p:blipFill>
        <p:spPr>
          <a:xfrm>
            <a:off x="-1" y="0"/>
            <a:ext cx="13439775" cy="12220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390680" y="2671200"/>
            <a:ext cx="10079640" cy="263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2"/>
          <p:cNvSpPr txBox="1"/>
          <p:nvPr/>
        </p:nvSpPr>
        <p:spPr>
          <a:xfrm>
            <a:off x="567360" y="1071720"/>
            <a:ext cx="12522960" cy="3070800"/>
          </a:xfrm>
          <a:prstGeom prst="rect">
            <a:avLst/>
          </a:prstGeom>
          <a:noFill/>
          <a:ln w="0">
            <a:noFill/>
          </a:ln>
        </p:spPr>
        <p:txBody>
          <a:bodyPr lIns="149400" tIns="149400" rIns="149400" bIns="149400" anchor="b">
            <a:normAutofit/>
          </a:bodyPr>
          <a:lstStyle/>
          <a:p>
            <a:pPr algn="ctr"/>
            <a:r>
              <a:rPr lang="en-IN" sz="6000" b="1" spc="-1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6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0327D-1A2C-4D8C-A0CD-A84D5C5F2C79}"/>
              </a:ext>
            </a:extLst>
          </p:cNvPr>
          <p:cNvSpPr txBox="1"/>
          <p:nvPr/>
        </p:nvSpPr>
        <p:spPr>
          <a:xfrm>
            <a:off x="4142625" y="6948924"/>
            <a:ext cx="48986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Arial"/>
              </a:rPr>
              <a:t>Disclaimer: The content is curated for educational purposes only.</a:t>
            </a:r>
            <a:br>
              <a:rPr lang="en-US" sz="1200">
                <a:latin typeface="Calibri"/>
                <a:cs typeface="Arial"/>
              </a:rPr>
            </a:br>
            <a:r>
              <a:rPr lang="en-US" sz="1200">
                <a:latin typeface="Calibri"/>
                <a:cs typeface="Arial"/>
              </a:rPr>
              <a:t>© </a:t>
            </a:r>
            <a:r>
              <a:rPr lang="en-US" sz="1200" err="1">
                <a:latin typeface="Calibri"/>
                <a:cs typeface="Arial"/>
              </a:rPr>
              <a:t>Edunet</a:t>
            </a:r>
            <a:r>
              <a:rPr lang="en-US" sz="1200">
                <a:latin typeface="Calibri"/>
                <a:cs typeface="Arial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2120" y="3914288"/>
            <a:ext cx="10176497" cy="4012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Shape 2"/>
          <p:cNvSpPr txBox="1"/>
          <p:nvPr/>
        </p:nvSpPr>
        <p:spPr>
          <a:xfrm>
            <a:off x="671760" y="76500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Components of a Neural network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3" name="Google Shape;96;p9"/>
          <p:cNvPicPr/>
          <p:nvPr/>
        </p:nvPicPr>
        <p:blipFill>
          <a:blip r:embed="rId2"/>
          <a:stretch/>
        </p:blipFill>
        <p:spPr>
          <a:xfrm>
            <a:off x="2076120" y="2338560"/>
            <a:ext cx="9286200" cy="445572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F33CA-A112-459A-88EB-3AA5E860F832}"/>
              </a:ext>
            </a:extLst>
          </p:cNvPr>
          <p:cNvSpPr txBox="1"/>
          <p:nvPr/>
        </p:nvSpPr>
        <p:spPr>
          <a:xfrm>
            <a:off x="4565389" y="7107406"/>
            <a:ext cx="38684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2120" y="3914288"/>
            <a:ext cx="10176497" cy="4012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Shape 2"/>
          <p:cNvSpPr txBox="1"/>
          <p:nvPr/>
        </p:nvSpPr>
        <p:spPr>
          <a:xfrm>
            <a:off x="671760" y="76500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Assumptions for</a:t>
            </a: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Neural network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F33CA-A112-459A-88EB-3AA5E860F832}"/>
              </a:ext>
            </a:extLst>
          </p:cNvPr>
          <p:cNvSpPr txBox="1"/>
          <p:nvPr/>
        </p:nvSpPr>
        <p:spPr>
          <a:xfrm>
            <a:off x="4565389" y="7107406"/>
            <a:ext cx="38684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08F40-665F-0330-111F-990337B23501}"/>
              </a:ext>
            </a:extLst>
          </p:cNvPr>
          <p:cNvSpPr txBox="1"/>
          <p:nvPr/>
        </p:nvSpPr>
        <p:spPr>
          <a:xfrm>
            <a:off x="347740" y="2245359"/>
            <a:ext cx="1230376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Neurons are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arranged in layers</a:t>
            </a:r>
            <a:r>
              <a:rPr lang="en-US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layers are arranged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sequentially.</a:t>
            </a:r>
            <a:endParaRPr lang="en-IN" sz="2400" b="0" i="0" dirty="0">
              <a:solidFill>
                <a:srgbClr val="091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same layer do not interact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each other.</a:t>
            </a:r>
          </a:p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inputs enter the network through the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all the outputs go out of the network through the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Neurons in consecutive layers are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densely connected,</a:t>
            </a:r>
            <a:r>
              <a:rPr lang="en-US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 all neurons in layer 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connected to all neurons in layer 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interconnection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neural network has a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it, and </a:t>
            </a:r>
            <a:r>
              <a:rPr lang="en-US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neuron has a bias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it.</a:t>
            </a:r>
            <a:endParaRPr lang="en-IN" sz="2400" b="1" i="0" dirty="0">
              <a:solidFill>
                <a:srgbClr val="091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neurons in all layers use the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activation function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5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2120" y="4910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Shape 2"/>
          <p:cNvSpPr txBox="1"/>
          <p:nvPr/>
        </p:nvSpPr>
        <p:spPr>
          <a:xfrm>
            <a:off x="546775" y="1284597"/>
            <a:ext cx="12219545" cy="8887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2 Layer Architecture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6" name="Google Shape;103;p10"/>
          <p:cNvPicPr/>
          <p:nvPr/>
        </p:nvPicPr>
        <p:blipFill>
          <a:blip r:embed="rId2"/>
          <a:stretch/>
        </p:blipFill>
        <p:spPr>
          <a:xfrm>
            <a:off x="2945800" y="2179440"/>
            <a:ext cx="7478360" cy="47192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85F60-27A8-45B2-A477-AE18116F6667}"/>
              </a:ext>
            </a:extLst>
          </p:cNvPr>
          <p:cNvSpPr txBox="1"/>
          <p:nvPr/>
        </p:nvSpPr>
        <p:spPr>
          <a:xfrm>
            <a:off x="5092035" y="7011553"/>
            <a:ext cx="32186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2120" y="4910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Shape 2"/>
          <p:cNvSpPr txBox="1"/>
          <p:nvPr/>
        </p:nvSpPr>
        <p:spPr>
          <a:xfrm>
            <a:off x="546775" y="1284597"/>
            <a:ext cx="12219545" cy="8887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Parameters and Hyperparameters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85F60-27A8-45B2-A477-AE18116F6667}"/>
              </a:ext>
            </a:extLst>
          </p:cNvPr>
          <p:cNvSpPr txBox="1"/>
          <p:nvPr/>
        </p:nvSpPr>
        <p:spPr>
          <a:xfrm>
            <a:off x="5092035" y="7011553"/>
            <a:ext cx="32186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4CDBD-3126-6501-0DBE-65E26A2574F5}"/>
              </a:ext>
            </a:extLst>
          </p:cNvPr>
          <p:cNvSpPr txBox="1"/>
          <p:nvPr/>
        </p:nvSpPr>
        <p:spPr>
          <a:xfrm>
            <a:off x="546775" y="2487175"/>
            <a:ext cx="112286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are estimated from data automatically and model hyperparameters are set manually and are used in processes to help estimate model parameters.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in Neural network: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and Biases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in Neural network: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 in input layer, output layer, and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3544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2120" y="4910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Shape 2"/>
          <p:cNvSpPr txBox="1"/>
          <p:nvPr/>
        </p:nvSpPr>
        <p:spPr>
          <a:xfrm>
            <a:off x="546775" y="1284597"/>
            <a:ext cx="12219545" cy="8887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Parameters and Hyperparameters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85F60-27A8-45B2-A477-AE18116F6667}"/>
              </a:ext>
            </a:extLst>
          </p:cNvPr>
          <p:cNvSpPr txBox="1"/>
          <p:nvPr/>
        </p:nvSpPr>
        <p:spPr>
          <a:xfrm>
            <a:off x="5092035" y="7011553"/>
            <a:ext cx="32186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C3DBB-1BC8-E489-A1F7-6D512C7D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99" y="2338640"/>
            <a:ext cx="8408881" cy="47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83360" y="79138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Training a Neural Network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0" name="Google Shape;137;p15"/>
          <p:cNvPicPr/>
          <p:nvPr/>
        </p:nvPicPr>
        <p:blipFill>
          <a:blip r:embed="rId2"/>
          <a:stretch/>
        </p:blipFill>
        <p:spPr>
          <a:xfrm>
            <a:off x="660400" y="2387600"/>
            <a:ext cx="10958840" cy="4475216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5E93A-7501-47F3-9B3C-C0899BB37A6F}"/>
              </a:ext>
            </a:extLst>
          </p:cNvPr>
          <p:cNvSpPr txBox="1"/>
          <p:nvPr/>
        </p:nvSpPr>
        <p:spPr>
          <a:xfrm>
            <a:off x="1597641" y="7283915"/>
            <a:ext cx="34405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83360" y="847483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Loss Functions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83227" y="2292638"/>
            <a:ext cx="12073320" cy="9230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 loss function</a:t>
            </a: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that can be used to estimate the loss of the model so that the weights can be updated to reduce the loss on the next evaluation.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EF57-7FCA-4C9F-BCAC-3F0948997811}"/>
              </a:ext>
            </a:extLst>
          </p:cNvPr>
          <p:cNvSpPr txBox="1"/>
          <p:nvPr/>
        </p:nvSpPr>
        <p:spPr>
          <a:xfrm>
            <a:off x="5276599" y="7272342"/>
            <a:ext cx="3107721" cy="287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Calibri"/>
                <a:cs typeface="Calibri"/>
              </a:rPr>
              <a:t>© </a:t>
            </a:r>
            <a:r>
              <a:rPr lang="en-US" sz="1200" dirty="0" err="1">
                <a:latin typeface="Calibri"/>
                <a:cs typeface="Calibri"/>
              </a:rPr>
              <a:t>Edunet</a:t>
            </a:r>
            <a:r>
              <a:rPr lang="en-US" sz="1200" dirty="0">
                <a:latin typeface="Calibri"/>
                <a:cs typeface="Calibri"/>
              </a:rPr>
              <a:t> Foundation. All rights reserved.</a:t>
            </a:r>
            <a:endParaRPr lang="en-GB" sz="1200" dirty="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152535" y="2294673"/>
            <a:ext cx="12094200" cy="67485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842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Regression Loss Functions</a:t>
            </a: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Mean Squared Error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Mean Squared Logarithmic Error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Mean Absolute Error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42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Binary Classification Loss Functions</a:t>
            </a: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Binary Cross-Entropy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Hinge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Squared Hinge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42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Multi-Class Classification Loss Functions</a:t>
            </a: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Multi-Class Cross-Entropy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Sparse Multiclass Cross-Entropy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60" lvl="1" indent="-4651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Kullback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Leibler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Divergence Loss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6951-DB47-49BE-AC6A-5BE97EA8251D}"/>
              </a:ext>
            </a:extLst>
          </p:cNvPr>
          <p:cNvSpPr txBox="1"/>
          <p:nvPr/>
        </p:nvSpPr>
        <p:spPr>
          <a:xfrm>
            <a:off x="5361273" y="6980238"/>
            <a:ext cx="29650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94B1F31-938C-CED6-DE8C-2F634589DA75}"/>
              </a:ext>
            </a:extLst>
          </p:cNvPr>
          <p:cNvSpPr txBox="1"/>
          <p:nvPr/>
        </p:nvSpPr>
        <p:spPr>
          <a:xfrm>
            <a:off x="570000" y="782973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Examples of Loss Functions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F6951-DB47-49BE-AC6A-5BE97EA8251D}"/>
              </a:ext>
            </a:extLst>
          </p:cNvPr>
          <p:cNvSpPr txBox="1"/>
          <p:nvPr/>
        </p:nvSpPr>
        <p:spPr>
          <a:xfrm>
            <a:off x="5361273" y="6980238"/>
            <a:ext cx="29650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94B1F31-938C-CED6-DE8C-2F634589DA75}"/>
              </a:ext>
            </a:extLst>
          </p:cNvPr>
          <p:cNvSpPr txBox="1"/>
          <p:nvPr/>
        </p:nvSpPr>
        <p:spPr>
          <a:xfrm>
            <a:off x="570000" y="782973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Examples of Loss Functions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9FE9C-AB83-C204-223F-242B5051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5" y="2541529"/>
            <a:ext cx="3372023" cy="227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BCFA2-67F5-F032-2FB6-D03E5C8E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78" y="2497854"/>
            <a:ext cx="4924258" cy="1031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8D009-9E77-E437-8C1C-1BC13D126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251" y="4192614"/>
            <a:ext cx="5493032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1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50538" y="520681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TextShape 2"/>
          <p:cNvSpPr txBox="1"/>
          <p:nvPr/>
        </p:nvSpPr>
        <p:spPr>
          <a:xfrm>
            <a:off x="507458" y="78429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Gradient Descent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795818" y="3077761"/>
            <a:ext cx="12094200" cy="584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oogle Shape;157;p17"/>
          <p:cNvPicPr/>
          <p:nvPr/>
        </p:nvPicPr>
        <p:blipFill>
          <a:blip r:embed="rId2"/>
          <a:stretch/>
        </p:blipFill>
        <p:spPr>
          <a:xfrm>
            <a:off x="507992" y="2068400"/>
            <a:ext cx="12094200" cy="526284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158;p17"/>
          <p:cNvPicPr/>
          <p:nvPr/>
        </p:nvPicPr>
        <p:blipFill>
          <a:blip r:embed="rId3"/>
          <a:stretch/>
        </p:blipFill>
        <p:spPr>
          <a:xfrm>
            <a:off x="292582" y="4236629"/>
            <a:ext cx="2578680" cy="234612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0EF57-FCD4-497D-A006-652AF968D823}"/>
              </a:ext>
            </a:extLst>
          </p:cNvPr>
          <p:cNvSpPr txBox="1"/>
          <p:nvPr/>
        </p:nvSpPr>
        <p:spPr>
          <a:xfrm>
            <a:off x="5192355" y="7265662"/>
            <a:ext cx="32028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9760" y="727771"/>
            <a:ext cx="11591280" cy="14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pc="-1" dirty="0">
                <a:solidFill>
                  <a:srgbClr val="073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 </a:t>
            </a:r>
            <a:endParaRPr lang="en-US" sz="4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06760" y="1857960"/>
            <a:ext cx="11357280" cy="660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t">
            <a:noAutofit/>
          </a:bodyPr>
          <a:lstStyle/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en-IN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102"/>
              </a:spcBef>
              <a:buClr>
                <a:srgbClr val="000000"/>
              </a:buClr>
            </a:pPr>
            <a:r>
              <a:rPr lang="en-GB" sz="2600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this section we are going to discuss about the concepts of neural network </a:t>
            </a:r>
            <a:r>
              <a:rPr lang="en-GB" sz="2600" b="0" strike="noStrike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 </a:t>
            </a:r>
            <a:r>
              <a:rPr lang="en-GB" sz="2600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its </a:t>
            </a:r>
            <a:r>
              <a:rPr lang="en-GB" sz="2600" b="0" strike="noStrike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applications</a:t>
            </a:r>
            <a:r>
              <a:rPr lang="en-GB" sz="2600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, its components , </a:t>
            </a:r>
            <a:r>
              <a:rPr lang="en-GB" sz="2600" b="0" strike="noStrike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Activation </a:t>
            </a:r>
            <a:r>
              <a:rPr lang="en-GB" sz="2600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functions, training </a:t>
            </a:r>
            <a:r>
              <a:rPr lang="en-GB" sz="2600" b="0" strike="noStrike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neural network</a:t>
            </a:r>
            <a:r>
              <a:rPr lang="en-GB" sz="2600" spc="-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, loss functions and gradient descent. </a:t>
            </a:r>
            <a:endParaRPr lang="en-US" sz="2600" b="0" strike="noStrike" spc="-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4999"/>
              </a:lnSpc>
              <a:buClr>
                <a:srgbClr val="000000"/>
              </a:buClr>
              <a:buFont typeface="Arial"/>
              <a:buChar char="●"/>
            </a:pPr>
            <a:endParaRPr lang="en-IN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>
              <a:lnSpc>
                <a:spcPct val="150000"/>
              </a:lnSpc>
            </a:pP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D69C3-9DA1-4310-9A7D-3D3010864EAD}"/>
              </a:ext>
            </a:extLst>
          </p:cNvPr>
          <p:cNvSpPr txBox="1"/>
          <p:nvPr/>
        </p:nvSpPr>
        <p:spPr>
          <a:xfrm>
            <a:off x="5739736" y="7058526"/>
            <a:ext cx="31552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72120" y="21960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TextShape 2"/>
          <p:cNvSpPr txBox="1"/>
          <p:nvPr/>
        </p:nvSpPr>
        <p:spPr>
          <a:xfrm>
            <a:off x="671938" y="699761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Gradient Descent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70480" y="6828480"/>
            <a:ext cx="12094200" cy="2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2140" b="0" strike="noStrike" spc="-1">
                <a:solidFill>
                  <a:srgbClr val="595959"/>
                </a:solidFill>
                <a:latin typeface="Arial"/>
                <a:ea typeface="Arial"/>
              </a:rPr>
              <a:t>Ref: mlfromscratch.com</a:t>
            </a:r>
            <a:endParaRPr lang="en-US" sz="214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166;p18" descr="Neural Networks: Feedforward and Backpropagation Explained"/>
          <p:cNvPicPr/>
          <p:nvPr/>
        </p:nvPicPr>
        <p:blipFill>
          <a:blip r:embed="rId2"/>
          <a:stretch/>
        </p:blipFill>
        <p:spPr>
          <a:xfrm>
            <a:off x="2068560" y="2190600"/>
            <a:ext cx="9853560" cy="398268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65CC3D-432B-459B-AFE0-443F66DBEE8A}"/>
              </a:ext>
            </a:extLst>
          </p:cNvPr>
          <p:cNvSpPr txBox="1"/>
          <p:nvPr/>
        </p:nvSpPr>
        <p:spPr>
          <a:xfrm>
            <a:off x="5348287" y="35512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FB019-8B18-48AD-AE8F-F62E2847557A}"/>
              </a:ext>
            </a:extLst>
          </p:cNvPr>
          <p:cNvSpPr txBox="1"/>
          <p:nvPr/>
        </p:nvSpPr>
        <p:spPr>
          <a:xfrm>
            <a:off x="5015890" y="7123304"/>
            <a:ext cx="32028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B878B4-3227-6CDC-42ED-2B76762D0E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2120" y="2432704"/>
            <a:ext cx="12094200" cy="1261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6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9760" y="727771"/>
            <a:ext cx="11591280" cy="14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Content</a:t>
            </a:r>
            <a:endParaRPr lang="en-US" sz="4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06760" y="1857960"/>
            <a:ext cx="11357280" cy="660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t">
            <a:noAutofit/>
          </a:bodyPr>
          <a:lstStyle/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en-IN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Neural Network and different applications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Components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Activation Functions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Training a neural network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Loss Functions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indent="-523875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Gradient Descent</a:t>
            </a: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80">
              <a:lnSpc>
                <a:spcPct val="150000"/>
              </a:lnSpc>
            </a:pPr>
            <a:endParaRPr lang="en-US" sz="2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D69C3-9DA1-4310-9A7D-3D3010864EAD}"/>
              </a:ext>
            </a:extLst>
          </p:cNvPr>
          <p:cNvSpPr txBox="1"/>
          <p:nvPr/>
        </p:nvSpPr>
        <p:spPr>
          <a:xfrm>
            <a:off x="5739736" y="7058526"/>
            <a:ext cx="31552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38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2120" y="409760"/>
            <a:ext cx="12078352" cy="6643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2"/>
          <p:cNvSpPr txBox="1"/>
          <p:nvPr/>
        </p:nvSpPr>
        <p:spPr>
          <a:xfrm>
            <a:off x="671760" y="76500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What is a neural network?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672120" y="2640240"/>
            <a:ext cx="12106448" cy="38325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62000" indent="-456565" algn="just">
              <a:lnSpc>
                <a:spcPct val="15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Artificial replica of densely interconnected brain cells inside</a:t>
            </a:r>
            <a:r>
              <a:rPr lang="en-IN" sz="2600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en-IN" sz="2600" b="0" strike="noStrike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 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indent="-456565" algn="just">
              <a:lnSpc>
                <a:spcPct val="15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It</a:t>
            </a:r>
            <a:r>
              <a:rPr lang="en-IN" sz="2600" b="0" strike="noStrike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can learn things, recognize patterns, and make decisions in a humanlike way. 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indent="-456565" algn="just">
              <a:lnSpc>
                <a:spcPct val="15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One don't have to program it to learn explicitly: </a:t>
            </a:r>
            <a:r>
              <a:rPr lang="en-IN" sz="2600" b="1" i="1" strike="noStrike" spc="-1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it learns all by itself, just like a brain!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03E0A-23C4-4B74-8506-7A6D56A2399C}"/>
              </a:ext>
            </a:extLst>
          </p:cNvPr>
          <p:cNvSpPr txBox="1"/>
          <p:nvPr/>
        </p:nvSpPr>
        <p:spPr>
          <a:xfrm>
            <a:off x="5511937" y="7136813"/>
            <a:ext cx="3456394" cy="287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2120" y="4910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2"/>
          <p:cNvSpPr txBox="1"/>
          <p:nvPr/>
        </p:nvSpPr>
        <p:spPr>
          <a:xfrm>
            <a:off x="671760" y="76500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Application of neural networks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672120" y="2640240"/>
            <a:ext cx="12090600" cy="584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Machine Diagnostics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Portfolio Management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 </a:t>
            </a: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Target Recognition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Medical Diagnosis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Credit Rating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Targeted Marketing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 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Voice recognition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Face recognition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Financial Forecasting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6430" indent="-342265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Fraud detection</a:t>
            </a:r>
            <a:r>
              <a:rPr lang="en-IN" sz="2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B20C8-6083-4EAE-9B59-F87618A61C6B}"/>
              </a:ext>
            </a:extLst>
          </p:cNvPr>
          <p:cNvSpPr txBox="1"/>
          <p:nvPr/>
        </p:nvSpPr>
        <p:spPr>
          <a:xfrm>
            <a:off x="4925522" y="7089841"/>
            <a:ext cx="38526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2120" y="4910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2"/>
          <p:cNvSpPr txBox="1"/>
          <p:nvPr/>
        </p:nvSpPr>
        <p:spPr>
          <a:xfrm>
            <a:off x="671760" y="76500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Perceptron 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B20C8-6083-4EAE-9B59-F87618A61C6B}"/>
              </a:ext>
            </a:extLst>
          </p:cNvPr>
          <p:cNvSpPr txBox="1"/>
          <p:nvPr/>
        </p:nvSpPr>
        <p:spPr>
          <a:xfrm>
            <a:off x="4925522" y="7089841"/>
            <a:ext cx="38526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A002-C0E0-6868-DB87-364508C5E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40768" y="1882362"/>
            <a:ext cx="4584375" cy="2456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02E404-5A53-A1D2-1754-F46277833A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40768" y="4462604"/>
            <a:ext cx="4584375" cy="20926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D2FAB-9DD2-43A6-1D86-04D84414F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38981"/>
              </p:ext>
            </p:extLst>
          </p:nvPr>
        </p:nvGraphicFramePr>
        <p:xfrm>
          <a:off x="754231" y="3287725"/>
          <a:ext cx="4948517" cy="21031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1386">
                  <a:extLst>
                    <a:ext uri="{9D8B030D-6E8A-4147-A177-3AD203B41FA5}">
                      <a16:colId xmlns:a16="http://schemas.microsoft.com/office/drawing/2014/main" val="2309501432"/>
                    </a:ext>
                  </a:extLst>
                </a:gridCol>
                <a:gridCol w="2367131">
                  <a:extLst>
                    <a:ext uri="{9D8B030D-6E8A-4147-A177-3AD203B41FA5}">
                      <a16:colId xmlns:a16="http://schemas.microsoft.com/office/drawing/2014/main" val="2204473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Biological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Artificial Neural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204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Dendrites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74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Cell nucleus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05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Synapse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3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Axon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9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2480" y="80604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Single Neuron</a:t>
            </a:r>
            <a:r>
              <a:rPr lang="en-IN" sz="587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8" name="Google Shape;109;p11" descr="Feed forward Neural Network"/>
          <p:cNvPicPr/>
          <p:nvPr/>
        </p:nvPicPr>
        <p:blipFill>
          <a:blip r:embed="rId2"/>
          <a:stretch/>
        </p:blipFill>
        <p:spPr>
          <a:xfrm>
            <a:off x="1953360" y="2189893"/>
            <a:ext cx="9532800" cy="3952080"/>
          </a:xfrm>
          <a:prstGeom prst="rect">
            <a:avLst/>
          </a:prstGeom>
          <a:ln w="0"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2194560" y="6415202"/>
            <a:ext cx="8732440" cy="676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Arial"/>
              </a:rPr>
              <a:t>https://www.analyticsvidhya.com/blog/2020/02/cnn-vs-rnn-vs-mlp-analyzing-3-types-of-neural-networks-in-deep-learning/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44CA2-7897-461B-AF3E-A6BF1ECBD943}"/>
              </a:ext>
            </a:extLst>
          </p:cNvPr>
          <p:cNvSpPr txBox="1"/>
          <p:nvPr/>
        </p:nvSpPr>
        <p:spPr>
          <a:xfrm>
            <a:off x="5154476" y="7089841"/>
            <a:ext cx="3234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2480" y="806040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Activation function</a:t>
            </a:r>
            <a:r>
              <a:rPr lang="en-IN" sz="587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44CA2-7897-461B-AF3E-A6BF1ECBD943}"/>
              </a:ext>
            </a:extLst>
          </p:cNvPr>
          <p:cNvSpPr txBox="1"/>
          <p:nvPr/>
        </p:nvSpPr>
        <p:spPr>
          <a:xfrm>
            <a:off x="5154476" y="7089841"/>
            <a:ext cx="3234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D8F72-2CE9-8BFB-16A6-08268A9DE181}"/>
              </a:ext>
            </a:extLst>
          </p:cNvPr>
          <p:cNvSpPr txBox="1"/>
          <p:nvPr/>
        </p:nvSpPr>
        <p:spPr>
          <a:xfrm flipH="1">
            <a:off x="606230" y="2562794"/>
            <a:ext cx="119091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could be any function, though it should have some important properties such as: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should be smooth i.e. they should have no abrupt changes when plotted.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also make the inputs and outputs non-linear with respect to each other to some extent. This is because non-linearity helps in making neural networks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39506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2120" y="422640"/>
            <a:ext cx="12094200" cy="74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2"/>
          <p:cNvSpPr txBox="1"/>
          <p:nvPr/>
        </p:nvSpPr>
        <p:spPr>
          <a:xfrm>
            <a:off x="672120" y="892396"/>
            <a:ext cx="12094200" cy="16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870" b="1" strike="noStrike" spc="-1" dirty="0">
                <a:solidFill>
                  <a:srgbClr val="07376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Activation Functions</a:t>
            </a:r>
            <a:endParaRPr lang="en-US" sz="587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2" name="Google Shape;117;p12" descr="Image for post"/>
          <p:cNvPicPr/>
          <p:nvPr/>
        </p:nvPicPr>
        <p:blipFill>
          <a:blip r:embed="rId2"/>
          <a:stretch/>
        </p:blipFill>
        <p:spPr>
          <a:xfrm>
            <a:off x="2270520" y="2572200"/>
            <a:ext cx="9198000" cy="42192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4D2E4-A3A0-4C3D-B6CC-A9067485D944}"/>
              </a:ext>
            </a:extLst>
          </p:cNvPr>
          <p:cNvSpPr txBox="1"/>
          <p:nvPr/>
        </p:nvSpPr>
        <p:spPr>
          <a:xfrm>
            <a:off x="5061674" y="7058526"/>
            <a:ext cx="31394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alibri"/>
                <a:cs typeface="Calibri"/>
              </a:rPr>
              <a:t>© </a:t>
            </a:r>
            <a:r>
              <a:rPr lang="en-US" sz="1200" err="1">
                <a:latin typeface="Calibri"/>
                <a:cs typeface="Calibri"/>
              </a:rPr>
              <a:t>Edunet</a:t>
            </a:r>
            <a:r>
              <a:rPr lang="en-US" sz="1200">
                <a:latin typeface="Calibri"/>
                <a:cs typeface="Calibri"/>
              </a:rPr>
              <a:t> Foundation. All rights reserved.</a:t>
            </a:r>
            <a:endParaRPr lang="en-GB" sz="1200">
              <a:latin typeface="Calibri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755</Words>
  <Application>Microsoft Office PowerPoint</Application>
  <PresentationFormat>Custom</PresentationFormat>
  <Paragraphs>111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subject/>
  <dc:creator/>
  <dc:description/>
  <cp:lastModifiedBy>Bhawani Shankar Sahu</cp:lastModifiedBy>
  <cp:revision>58</cp:revision>
  <dcterms:modified xsi:type="dcterms:W3CDTF">2022-10-10T07:45:14Z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50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50</vt:i4>
  </property>
</Properties>
</file>