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306" r:id="rId3"/>
    <p:sldId id="307" r:id="rId4"/>
    <p:sldId id="316" r:id="rId5"/>
    <p:sldId id="268" r:id="rId6"/>
    <p:sldId id="317" r:id="rId7"/>
    <p:sldId id="321" r:id="rId8"/>
    <p:sldId id="320" r:id="rId9"/>
    <p:sldId id="319" r:id="rId10"/>
    <p:sldId id="318" r:id="rId11"/>
    <p:sldId id="269" r:id="rId12"/>
    <p:sldId id="314" r:id="rId13"/>
    <p:sldId id="311" r:id="rId14"/>
    <p:sldId id="310" r:id="rId15"/>
    <p:sldId id="309" r:id="rId16"/>
    <p:sldId id="308" r:id="rId17"/>
    <p:sldId id="274" r:id="rId18"/>
    <p:sldId id="275" r:id="rId19"/>
    <p:sldId id="276" r:id="rId20"/>
    <p:sldId id="277" r:id="rId21"/>
    <p:sldId id="278" r:id="rId22"/>
    <p:sldId id="279" r:id="rId23"/>
    <p:sldId id="280" r:id="rId24"/>
    <p:sldId id="281" r:id="rId25"/>
    <p:sldId id="282" r:id="rId26"/>
    <p:sldId id="283" r:id="rId27"/>
    <p:sldId id="286" r:id="rId28"/>
    <p:sldId id="322" r:id="rId29"/>
    <p:sldId id="296" r:id="rId30"/>
    <p:sldId id="297" r:id="rId31"/>
    <p:sldId id="298" r:id="rId32"/>
    <p:sldId id="299" r:id="rId33"/>
    <p:sldId id="300" r:id="rId34"/>
    <p:sldId id="301" r:id="rId35"/>
    <p:sldId id="302" r:id="rId36"/>
    <p:sldId id="303" r:id="rId37"/>
    <p:sldId id="304" r:id="rId38"/>
  </p:sldIdLst>
  <p:sldSz cx="10080625" cy="7559675"/>
  <p:notesSz cx="7559675" cy="10691813"/>
  <p:embeddedFontLs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56" roundtripDataSignature="AMtx7mjh1DgTmZZ5lh9uLRQEjao2xIBJ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FF0B5-79D5-BAC2-C300-426619DFE105}" v="88" dt="2022-05-13T08:06:39.088"/>
    <p1510:client id="{57D12068-DF48-BAED-7879-065AFC35A3C9}" v="492" dt="2022-05-17T10:09:10.194"/>
    <p1510:client id="{9FD06E17-6655-3DFE-03B3-FF140A62DF2F}" v="1" dt="2022-05-17T12:16:10.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11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Baby" userId="S::diana@edunetfoundation.org::f0995771-5ce6-468b-a2d8-61651cdb2fd2" providerId="AD" clId="Web-{57D12068-DF48-BAED-7879-065AFC35A3C9}"/>
    <pc:docChg chg="addSld delSld modSld">
      <pc:chgData name="Diana Baby" userId="S::diana@edunetfoundation.org::f0995771-5ce6-468b-a2d8-61651cdb2fd2" providerId="AD" clId="Web-{57D12068-DF48-BAED-7879-065AFC35A3C9}" dt="2022-05-17T10:09:10.194" v="449" actId="20577"/>
      <pc:docMkLst>
        <pc:docMk/>
      </pc:docMkLst>
      <pc:sldChg chg="modSp">
        <pc:chgData name="Diana Baby" userId="S::diana@edunetfoundation.org::f0995771-5ce6-468b-a2d8-61651cdb2fd2" providerId="AD" clId="Web-{57D12068-DF48-BAED-7879-065AFC35A3C9}" dt="2022-05-17T09:44:23.880" v="160" actId="20577"/>
        <pc:sldMkLst>
          <pc:docMk/>
          <pc:sldMk cId="0" sldId="256"/>
        </pc:sldMkLst>
        <pc:spChg chg="mod">
          <ac:chgData name="Diana Baby" userId="S::diana@edunetfoundation.org::f0995771-5ce6-468b-a2d8-61651cdb2fd2" providerId="AD" clId="Web-{57D12068-DF48-BAED-7879-065AFC35A3C9}" dt="2022-05-17T09:44:23.880" v="160" actId="20577"/>
          <ac:spMkLst>
            <pc:docMk/>
            <pc:sldMk cId="0" sldId="256"/>
            <ac:spMk id="74" creationId="{00000000-0000-0000-0000-000000000000}"/>
          </ac:spMkLst>
        </pc:spChg>
      </pc:sldChg>
      <pc:sldChg chg="modSp">
        <pc:chgData name="Diana Baby" userId="S::diana@edunetfoundation.org::f0995771-5ce6-468b-a2d8-61651cdb2fd2" providerId="AD" clId="Web-{57D12068-DF48-BAED-7879-065AFC35A3C9}" dt="2022-05-17T10:08:19.350" v="432" actId="20577"/>
        <pc:sldMkLst>
          <pc:docMk/>
          <pc:sldMk cId="0" sldId="269"/>
        </pc:sldMkLst>
        <pc:spChg chg="mod">
          <ac:chgData name="Diana Baby" userId="S::diana@edunetfoundation.org::f0995771-5ce6-468b-a2d8-61651cdb2fd2" providerId="AD" clId="Web-{57D12068-DF48-BAED-7879-065AFC35A3C9}" dt="2022-05-17T10:08:19.350" v="432" actId="20577"/>
          <ac:spMkLst>
            <pc:docMk/>
            <pc:sldMk cId="0" sldId="269"/>
            <ac:spMk id="161" creationId="{00000000-0000-0000-0000-000000000000}"/>
          </ac:spMkLst>
        </pc:spChg>
      </pc:sldChg>
      <pc:sldChg chg="del">
        <pc:chgData name="Diana Baby" userId="S::diana@edunetfoundation.org::f0995771-5ce6-468b-a2d8-61651cdb2fd2" providerId="AD" clId="Web-{57D12068-DF48-BAED-7879-065AFC35A3C9}" dt="2022-05-17T10:01:05.298" v="325"/>
        <pc:sldMkLst>
          <pc:docMk/>
          <pc:sldMk cId="0" sldId="270"/>
        </pc:sldMkLst>
      </pc:sldChg>
      <pc:sldChg chg="del">
        <pc:chgData name="Diana Baby" userId="S::diana@edunetfoundation.org::f0995771-5ce6-468b-a2d8-61651cdb2fd2" providerId="AD" clId="Web-{57D12068-DF48-BAED-7879-065AFC35A3C9}" dt="2022-05-17T10:02:34.986" v="327"/>
        <pc:sldMkLst>
          <pc:docMk/>
          <pc:sldMk cId="0" sldId="285"/>
        </pc:sldMkLst>
      </pc:sldChg>
      <pc:sldChg chg="del">
        <pc:chgData name="Diana Baby" userId="S::diana@edunetfoundation.org::f0995771-5ce6-468b-a2d8-61651cdb2fd2" providerId="AD" clId="Web-{57D12068-DF48-BAED-7879-065AFC35A3C9}" dt="2022-05-17T10:03:02.737" v="329"/>
        <pc:sldMkLst>
          <pc:docMk/>
          <pc:sldMk cId="0" sldId="287"/>
        </pc:sldMkLst>
      </pc:sldChg>
      <pc:sldChg chg="del">
        <pc:chgData name="Diana Baby" userId="S::diana@edunetfoundation.org::f0995771-5ce6-468b-a2d8-61651cdb2fd2" providerId="AD" clId="Web-{57D12068-DF48-BAED-7879-065AFC35A3C9}" dt="2022-05-17T09:35:18.421" v="108"/>
        <pc:sldMkLst>
          <pc:docMk/>
          <pc:sldMk cId="0" sldId="288"/>
        </pc:sldMkLst>
      </pc:sldChg>
      <pc:sldChg chg="del">
        <pc:chgData name="Diana Baby" userId="S::diana@edunetfoundation.org::f0995771-5ce6-468b-a2d8-61651cdb2fd2" providerId="AD" clId="Web-{57D12068-DF48-BAED-7879-065AFC35A3C9}" dt="2022-05-17T09:35:18.421" v="107"/>
        <pc:sldMkLst>
          <pc:docMk/>
          <pc:sldMk cId="0" sldId="289"/>
        </pc:sldMkLst>
      </pc:sldChg>
      <pc:sldChg chg="del">
        <pc:chgData name="Diana Baby" userId="S::diana@edunetfoundation.org::f0995771-5ce6-468b-a2d8-61651cdb2fd2" providerId="AD" clId="Web-{57D12068-DF48-BAED-7879-065AFC35A3C9}" dt="2022-05-17T09:35:18.421" v="106"/>
        <pc:sldMkLst>
          <pc:docMk/>
          <pc:sldMk cId="0" sldId="290"/>
        </pc:sldMkLst>
      </pc:sldChg>
      <pc:sldChg chg="del">
        <pc:chgData name="Diana Baby" userId="S::diana@edunetfoundation.org::f0995771-5ce6-468b-a2d8-61651cdb2fd2" providerId="AD" clId="Web-{57D12068-DF48-BAED-7879-065AFC35A3C9}" dt="2022-05-17T09:35:18.421" v="105"/>
        <pc:sldMkLst>
          <pc:docMk/>
          <pc:sldMk cId="0" sldId="291"/>
        </pc:sldMkLst>
      </pc:sldChg>
      <pc:sldChg chg="del">
        <pc:chgData name="Diana Baby" userId="S::diana@edunetfoundation.org::f0995771-5ce6-468b-a2d8-61651cdb2fd2" providerId="AD" clId="Web-{57D12068-DF48-BAED-7879-065AFC35A3C9}" dt="2022-05-17T09:35:18.421" v="104"/>
        <pc:sldMkLst>
          <pc:docMk/>
          <pc:sldMk cId="0" sldId="292"/>
        </pc:sldMkLst>
      </pc:sldChg>
      <pc:sldChg chg="del">
        <pc:chgData name="Diana Baby" userId="S::diana@edunetfoundation.org::f0995771-5ce6-468b-a2d8-61651cdb2fd2" providerId="AD" clId="Web-{57D12068-DF48-BAED-7879-065AFC35A3C9}" dt="2022-05-17T09:35:18.421" v="103"/>
        <pc:sldMkLst>
          <pc:docMk/>
          <pc:sldMk cId="0" sldId="293"/>
        </pc:sldMkLst>
      </pc:sldChg>
      <pc:sldChg chg="del">
        <pc:chgData name="Diana Baby" userId="S::diana@edunetfoundation.org::f0995771-5ce6-468b-a2d8-61651cdb2fd2" providerId="AD" clId="Web-{57D12068-DF48-BAED-7879-065AFC35A3C9}" dt="2022-05-17T09:35:18.421" v="102"/>
        <pc:sldMkLst>
          <pc:docMk/>
          <pc:sldMk cId="0" sldId="294"/>
        </pc:sldMkLst>
      </pc:sldChg>
      <pc:sldChg chg="del">
        <pc:chgData name="Diana Baby" userId="S::diana@edunetfoundation.org::f0995771-5ce6-468b-a2d8-61651cdb2fd2" providerId="AD" clId="Web-{57D12068-DF48-BAED-7879-065AFC35A3C9}" dt="2022-05-17T09:35:18.421" v="101"/>
        <pc:sldMkLst>
          <pc:docMk/>
          <pc:sldMk cId="0" sldId="295"/>
        </pc:sldMkLst>
      </pc:sldChg>
      <pc:sldChg chg="modSp">
        <pc:chgData name="Diana Baby" userId="S::diana@edunetfoundation.org::f0995771-5ce6-468b-a2d8-61651cdb2fd2" providerId="AD" clId="Web-{57D12068-DF48-BAED-7879-065AFC35A3C9}" dt="2022-05-17T10:06:50.599" v="399" actId="20577"/>
        <pc:sldMkLst>
          <pc:docMk/>
          <pc:sldMk cId="2236398405" sldId="306"/>
        </pc:sldMkLst>
        <pc:spChg chg="mod">
          <ac:chgData name="Diana Baby" userId="S::diana@edunetfoundation.org::f0995771-5ce6-468b-a2d8-61651cdb2fd2" providerId="AD" clId="Web-{57D12068-DF48-BAED-7879-065AFC35A3C9}" dt="2022-05-17T10:06:50.599" v="399" actId="20577"/>
          <ac:spMkLst>
            <pc:docMk/>
            <pc:sldMk cId="2236398405" sldId="306"/>
            <ac:spMk id="2" creationId="{FF1D7EFC-6244-DE17-682C-1C0A78D9C6EC}"/>
          </ac:spMkLst>
        </pc:spChg>
      </pc:sldChg>
      <pc:sldChg chg="modSp new">
        <pc:chgData name="Diana Baby" userId="S::diana@edunetfoundation.org::f0995771-5ce6-468b-a2d8-61651cdb2fd2" providerId="AD" clId="Web-{57D12068-DF48-BAED-7879-065AFC35A3C9}" dt="2022-05-17T10:09:10.194" v="449" actId="20577"/>
        <pc:sldMkLst>
          <pc:docMk/>
          <pc:sldMk cId="3878023039" sldId="307"/>
        </pc:sldMkLst>
        <pc:spChg chg="mod">
          <ac:chgData name="Diana Baby" userId="S::diana@edunetfoundation.org::f0995771-5ce6-468b-a2d8-61651cdb2fd2" providerId="AD" clId="Web-{57D12068-DF48-BAED-7879-065AFC35A3C9}" dt="2022-05-17T10:06:20.723" v="389" actId="20577"/>
          <ac:spMkLst>
            <pc:docMk/>
            <pc:sldMk cId="3878023039" sldId="307"/>
            <ac:spMk id="2" creationId="{99CEDF8D-CC19-3AC6-8A7B-40D9D319CF61}"/>
          </ac:spMkLst>
        </pc:spChg>
        <pc:spChg chg="mod">
          <ac:chgData name="Diana Baby" userId="S::diana@edunetfoundation.org::f0995771-5ce6-468b-a2d8-61651cdb2fd2" providerId="AD" clId="Web-{57D12068-DF48-BAED-7879-065AFC35A3C9}" dt="2022-05-17T10:09:10.194" v="449" actId="20577"/>
          <ac:spMkLst>
            <pc:docMk/>
            <pc:sldMk cId="3878023039" sldId="307"/>
            <ac:spMk id="3" creationId="{99E05FD6-A709-1333-AD85-C7D0CAEDC1A4}"/>
          </ac:spMkLst>
        </pc:spChg>
      </pc:sldChg>
      <pc:sldChg chg="add">
        <pc:chgData name="Diana Baby" userId="S::diana@edunetfoundation.org::f0995771-5ce6-468b-a2d8-61651cdb2fd2" providerId="AD" clId="Web-{57D12068-DF48-BAED-7879-065AFC35A3C9}" dt="2022-05-17T09:35:39.280" v="109"/>
        <pc:sldMkLst>
          <pc:docMk/>
          <pc:sldMk cId="2024836027" sldId="308"/>
        </pc:sldMkLst>
      </pc:sldChg>
      <pc:sldChg chg="add">
        <pc:chgData name="Diana Baby" userId="S::diana@edunetfoundation.org::f0995771-5ce6-468b-a2d8-61651cdb2fd2" providerId="AD" clId="Web-{57D12068-DF48-BAED-7879-065AFC35A3C9}" dt="2022-05-17T09:35:39.343" v="110"/>
        <pc:sldMkLst>
          <pc:docMk/>
          <pc:sldMk cId="1367735711" sldId="309"/>
        </pc:sldMkLst>
      </pc:sldChg>
      <pc:sldChg chg="add">
        <pc:chgData name="Diana Baby" userId="S::diana@edunetfoundation.org::f0995771-5ce6-468b-a2d8-61651cdb2fd2" providerId="AD" clId="Web-{57D12068-DF48-BAED-7879-065AFC35A3C9}" dt="2022-05-17T09:35:39.406" v="111"/>
        <pc:sldMkLst>
          <pc:docMk/>
          <pc:sldMk cId="3779114150" sldId="310"/>
        </pc:sldMkLst>
      </pc:sldChg>
      <pc:sldChg chg="modSp add">
        <pc:chgData name="Diana Baby" userId="S::diana@edunetfoundation.org::f0995771-5ce6-468b-a2d8-61651cdb2fd2" providerId="AD" clId="Web-{57D12068-DF48-BAED-7879-065AFC35A3C9}" dt="2022-05-17T10:04:06.097" v="330" actId="14100"/>
        <pc:sldMkLst>
          <pc:docMk/>
          <pc:sldMk cId="462609767" sldId="311"/>
        </pc:sldMkLst>
        <pc:picChg chg="mod">
          <ac:chgData name="Diana Baby" userId="S::diana@edunetfoundation.org::f0995771-5ce6-468b-a2d8-61651cdb2fd2" providerId="AD" clId="Web-{57D12068-DF48-BAED-7879-065AFC35A3C9}" dt="2022-05-17T10:04:06.097" v="330" actId="14100"/>
          <ac:picMkLst>
            <pc:docMk/>
            <pc:sldMk cId="462609767" sldId="311"/>
            <ac:picMk id="313" creationId="{00000000-0000-0000-0000-000000000000}"/>
          </ac:picMkLst>
        </pc:picChg>
      </pc:sldChg>
      <pc:sldChg chg="add del">
        <pc:chgData name="Diana Baby" userId="S::diana@edunetfoundation.org::f0995771-5ce6-468b-a2d8-61651cdb2fd2" providerId="AD" clId="Web-{57D12068-DF48-BAED-7879-065AFC35A3C9}" dt="2022-05-17T09:59:47.828" v="319"/>
        <pc:sldMkLst>
          <pc:docMk/>
          <pc:sldMk cId="563964582" sldId="312"/>
        </pc:sldMkLst>
      </pc:sldChg>
      <pc:sldChg chg="add del">
        <pc:chgData name="Diana Baby" userId="S::diana@edunetfoundation.org::f0995771-5ce6-468b-a2d8-61651cdb2fd2" providerId="AD" clId="Web-{57D12068-DF48-BAED-7879-065AFC35A3C9}" dt="2022-05-17T09:59:47.828" v="320"/>
        <pc:sldMkLst>
          <pc:docMk/>
          <pc:sldMk cId="3810285731" sldId="313"/>
        </pc:sldMkLst>
      </pc:sldChg>
      <pc:sldChg chg="add">
        <pc:chgData name="Diana Baby" userId="S::diana@edunetfoundation.org::f0995771-5ce6-468b-a2d8-61651cdb2fd2" providerId="AD" clId="Web-{57D12068-DF48-BAED-7879-065AFC35A3C9}" dt="2022-05-17T09:35:39.718" v="115"/>
        <pc:sldMkLst>
          <pc:docMk/>
          <pc:sldMk cId="3472254437" sldId="314"/>
        </pc:sldMkLst>
      </pc:sldChg>
      <pc:sldChg chg="modSp add del">
        <pc:chgData name="Diana Baby" userId="S::diana@edunetfoundation.org::f0995771-5ce6-468b-a2d8-61651cdb2fd2" providerId="AD" clId="Web-{57D12068-DF48-BAED-7879-065AFC35A3C9}" dt="2022-05-17T09:59:47.828" v="321"/>
        <pc:sldMkLst>
          <pc:docMk/>
          <pc:sldMk cId="595770271" sldId="315"/>
        </pc:sldMkLst>
        <pc:spChg chg="mod">
          <ac:chgData name="Diana Baby" userId="S::diana@edunetfoundation.org::f0995771-5ce6-468b-a2d8-61651cdb2fd2" providerId="AD" clId="Web-{57D12068-DF48-BAED-7879-065AFC35A3C9}" dt="2022-05-17T09:40:04.940" v="131" actId="20577"/>
          <ac:spMkLst>
            <pc:docMk/>
            <pc:sldMk cId="595770271" sldId="315"/>
            <ac:spMk id="287" creationId="{00000000-0000-0000-0000-000000000000}"/>
          </ac:spMkLst>
        </pc:spChg>
      </pc:sldChg>
      <pc:sldChg chg="addSp delSp modSp new">
        <pc:chgData name="Diana Baby" userId="S::diana@edunetfoundation.org::f0995771-5ce6-468b-a2d8-61651cdb2fd2" providerId="AD" clId="Web-{57D12068-DF48-BAED-7879-065AFC35A3C9}" dt="2022-05-17T09:50:30.259" v="216" actId="20577"/>
        <pc:sldMkLst>
          <pc:docMk/>
          <pc:sldMk cId="3712466211" sldId="316"/>
        </pc:sldMkLst>
        <pc:spChg chg="mod">
          <ac:chgData name="Diana Baby" userId="S::diana@edunetfoundation.org::f0995771-5ce6-468b-a2d8-61651cdb2fd2" providerId="AD" clId="Web-{57D12068-DF48-BAED-7879-065AFC35A3C9}" dt="2022-05-17T09:45:31.240" v="184" actId="20577"/>
          <ac:spMkLst>
            <pc:docMk/>
            <pc:sldMk cId="3712466211" sldId="316"/>
            <ac:spMk id="2" creationId="{1C130331-68F0-D1B8-3347-BEF6B88479D8}"/>
          </ac:spMkLst>
        </pc:spChg>
        <pc:spChg chg="mod">
          <ac:chgData name="Diana Baby" userId="S::diana@edunetfoundation.org::f0995771-5ce6-468b-a2d8-61651cdb2fd2" providerId="AD" clId="Web-{57D12068-DF48-BAED-7879-065AFC35A3C9}" dt="2022-05-17T09:50:30.259" v="216" actId="20577"/>
          <ac:spMkLst>
            <pc:docMk/>
            <pc:sldMk cId="3712466211" sldId="316"/>
            <ac:spMk id="3" creationId="{618D4B47-9E41-CC3B-5A55-13A086CECF94}"/>
          </ac:spMkLst>
        </pc:spChg>
        <pc:spChg chg="add del">
          <ac:chgData name="Diana Baby" userId="S::diana@edunetfoundation.org::f0995771-5ce6-468b-a2d8-61651cdb2fd2" providerId="AD" clId="Web-{57D12068-DF48-BAED-7879-065AFC35A3C9}" dt="2022-05-17T09:49:24.977" v="199"/>
          <ac:spMkLst>
            <pc:docMk/>
            <pc:sldMk cId="3712466211" sldId="316"/>
            <ac:spMk id="5" creationId="{14BD63E7-7B0A-707F-B983-B4D6C9EF65B6}"/>
          </ac:spMkLst>
        </pc:spChg>
        <pc:spChg chg="add mod">
          <ac:chgData name="Diana Baby" userId="S::diana@edunetfoundation.org::f0995771-5ce6-468b-a2d8-61651cdb2fd2" providerId="AD" clId="Web-{57D12068-DF48-BAED-7879-065AFC35A3C9}" dt="2022-05-17T09:49:41.743" v="208" actId="14100"/>
          <ac:spMkLst>
            <pc:docMk/>
            <pc:sldMk cId="3712466211" sldId="316"/>
            <ac:spMk id="6" creationId="{E06C8F7A-BA0E-AAE3-E341-1D63FB12BA02}"/>
          </ac:spMkLst>
        </pc:spChg>
        <pc:spChg chg="add mod">
          <ac:chgData name="Diana Baby" userId="S::diana@edunetfoundation.org::f0995771-5ce6-468b-a2d8-61651cdb2fd2" providerId="AD" clId="Web-{57D12068-DF48-BAED-7879-065AFC35A3C9}" dt="2022-05-17T09:50:18.275" v="214"/>
          <ac:spMkLst>
            <pc:docMk/>
            <pc:sldMk cId="3712466211" sldId="316"/>
            <ac:spMk id="7" creationId="{1E945C9A-A4B5-D7DF-5438-56D1773F723D}"/>
          </ac:spMkLst>
        </pc:spChg>
        <pc:picChg chg="add mod">
          <ac:chgData name="Diana Baby" userId="S::diana@edunetfoundation.org::f0995771-5ce6-468b-a2d8-61651cdb2fd2" providerId="AD" clId="Web-{57D12068-DF48-BAED-7879-065AFC35A3C9}" dt="2022-05-17T09:48:30.821" v="195" actId="1076"/>
          <ac:picMkLst>
            <pc:docMk/>
            <pc:sldMk cId="3712466211" sldId="316"/>
            <ac:picMk id="4" creationId="{FCA0AAFE-2397-671C-A7D3-205718249CAE}"/>
          </ac:picMkLst>
        </pc:picChg>
      </pc:sldChg>
      <pc:sldChg chg="modSp new">
        <pc:chgData name="Diana Baby" userId="S::diana@edunetfoundation.org::f0995771-5ce6-468b-a2d8-61651cdb2fd2" providerId="AD" clId="Web-{57D12068-DF48-BAED-7879-065AFC35A3C9}" dt="2022-05-17T09:59:25.844" v="318" actId="20577"/>
        <pc:sldMkLst>
          <pc:docMk/>
          <pc:sldMk cId="1304027498" sldId="317"/>
        </pc:sldMkLst>
        <pc:spChg chg="mod">
          <ac:chgData name="Diana Baby" userId="S::diana@edunetfoundation.org::f0995771-5ce6-468b-a2d8-61651cdb2fd2" providerId="AD" clId="Web-{57D12068-DF48-BAED-7879-065AFC35A3C9}" dt="2022-05-17T09:51:42.260" v="228" actId="20577"/>
          <ac:spMkLst>
            <pc:docMk/>
            <pc:sldMk cId="1304027498" sldId="317"/>
            <ac:spMk id="2" creationId="{7F71AFFC-9396-5E93-0141-1A4CFD6C0F4D}"/>
          </ac:spMkLst>
        </pc:spChg>
        <pc:spChg chg="mod">
          <ac:chgData name="Diana Baby" userId="S::diana@edunetfoundation.org::f0995771-5ce6-468b-a2d8-61651cdb2fd2" providerId="AD" clId="Web-{57D12068-DF48-BAED-7879-065AFC35A3C9}" dt="2022-05-17T09:59:25.844" v="318" actId="20577"/>
          <ac:spMkLst>
            <pc:docMk/>
            <pc:sldMk cId="1304027498" sldId="317"/>
            <ac:spMk id="3" creationId="{E2E0A72B-8346-C441-C402-0B45A98EAB49}"/>
          </ac:spMkLst>
        </pc:spChg>
      </pc:sldChg>
      <pc:sldChg chg="add">
        <pc:chgData name="Diana Baby" userId="S::diana@edunetfoundation.org::f0995771-5ce6-468b-a2d8-61651cdb2fd2" providerId="AD" clId="Web-{57D12068-DF48-BAED-7879-065AFC35A3C9}" dt="2022-05-17T10:00:02.047" v="322"/>
        <pc:sldMkLst>
          <pc:docMk/>
          <pc:sldMk cId="2200638821" sldId="318"/>
        </pc:sldMkLst>
      </pc:sldChg>
      <pc:sldChg chg="add">
        <pc:chgData name="Diana Baby" userId="S::diana@edunetfoundation.org::f0995771-5ce6-468b-a2d8-61651cdb2fd2" providerId="AD" clId="Web-{57D12068-DF48-BAED-7879-065AFC35A3C9}" dt="2022-05-17T10:00:02.110" v="323"/>
        <pc:sldMkLst>
          <pc:docMk/>
          <pc:sldMk cId="3888146462" sldId="319"/>
        </pc:sldMkLst>
      </pc:sldChg>
      <pc:sldChg chg="modSp add">
        <pc:chgData name="Diana Baby" userId="S::diana@edunetfoundation.org::f0995771-5ce6-468b-a2d8-61651cdb2fd2" providerId="AD" clId="Web-{57D12068-DF48-BAED-7879-065AFC35A3C9}" dt="2022-05-17T10:07:34.318" v="406" actId="20577"/>
        <pc:sldMkLst>
          <pc:docMk/>
          <pc:sldMk cId="626791422" sldId="320"/>
        </pc:sldMkLst>
        <pc:spChg chg="mod">
          <ac:chgData name="Diana Baby" userId="S::diana@edunetfoundation.org::f0995771-5ce6-468b-a2d8-61651cdb2fd2" providerId="AD" clId="Web-{57D12068-DF48-BAED-7879-065AFC35A3C9}" dt="2022-05-17T10:07:34.318" v="406" actId="20577"/>
          <ac:spMkLst>
            <pc:docMk/>
            <pc:sldMk cId="626791422" sldId="320"/>
            <ac:spMk id="287" creationId="{00000000-0000-0000-0000-000000000000}"/>
          </ac:spMkLst>
        </pc:spChg>
      </pc:sldChg>
      <pc:sldChg chg="add">
        <pc:chgData name="Diana Baby" userId="S::diana@edunetfoundation.org::f0995771-5ce6-468b-a2d8-61651cdb2fd2" providerId="AD" clId="Web-{57D12068-DF48-BAED-7879-065AFC35A3C9}" dt="2022-05-17T10:01:13.923" v="326"/>
        <pc:sldMkLst>
          <pc:docMk/>
          <pc:sldMk cId="901684658" sldId="321"/>
        </pc:sldMkLst>
      </pc:sldChg>
      <pc:sldChg chg="add">
        <pc:chgData name="Diana Baby" userId="S::diana@edunetfoundation.org::f0995771-5ce6-468b-a2d8-61651cdb2fd2" providerId="AD" clId="Web-{57D12068-DF48-BAED-7879-065AFC35A3C9}" dt="2022-05-17T10:02:42.049" v="328"/>
        <pc:sldMkLst>
          <pc:docMk/>
          <pc:sldMk cId="1782544606" sldId="322"/>
        </pc:sldMkLst>
      </pc:sldChg>
    </pc:docChg>
  </pc:docChgLst>
  <pc:docChgLst>
    <pc:chgData name="Yogesh Raje" userId="S::yogesh@edunetfoundation.org::9e0ba697-e1dc-452b-989f-11655901edb1" providerId="AD" clId="Web-{452FF0B5-79D5-BAC2-C300-426619DFE105}"/>
    <pc:docChg chg="addSld delSld modSld sldOrd addMainMaster modMainMaster">
      <pc:chgData name="Yogesh Raje" userId="S::yogesh@edunetfoundation.org::9e0ba697-e1dc-452b-989f-11655901edb1" providerId="AD" clId="Web-{452FF0B5-79D5-BAC2-C300-426619DFE105}" dt="2022-05-13T08:06:39.088" v="85"/>
      <pc:docMkLst>
        <pc:docMk/>
      </pc:docMkLst>
      <pc:sldChg chg="ord">
        <pc:chgData name="Yogesh Raje" userId="S::yogesh@edunetfoundation.org::9e0ba697-e1dc-452b-989f-11655901edb1" providerId="AD" clId="Web-{452FF0B5-79D5-BAC2-C300-426619DFE105}" dt="2022-05-13T08:01:29.942" v="1"/>
        <pc:sldMkLst>
          <pc:docMk/>
          <pc:sldMk cId="0" sldId="268"/>
        </pc:sldMkLst>
      </pc:sldChg>
      <pc:sldChg chg="modSp add del">
        <pc:chgData name="Yogesh Raje" userId="S::yogesh@edunetfoundation.org::9e0ba697-e1dc-452b-989f-11655901edb1" providerId="AD" clId="Web-{452FF0B5-79D5-BAC2-C300-426619DFE105}" dt="2022-05-13T08:06:39.088" v="85"/>
        <pc:sldMkLst>
          <pc:docMk/>
          <pc:sldMk cId="3794850040" sldId="305"/>
        </pc:sldMkLst>
        <pc:spChg chg="mod">
          <ac:chgData name="Yogesh Raje" userId="S::yogesh@edunetfoundation.org::9e0ba697-e1dc-452b-989f-11655901edb1" providerId="AD" clId="Web-{452FF0B5-79D5-BAC2-C300-426619DFE105}" dt="2022-05-13T08:03:55.757" v="67" actId="20577"/>
          <ac:spMkLst>
            <pc:docMk/>
            <pc:sldMk cId="3794850040" sldId="305"/>
            <ac:spMk id="3" creationId="{8E260C2B-F3BF-4F06-A5D8-6756074D6FCC}"/>
          </ac:spMkLst>
        </pc:spChg>
        <pc:picChg chg="mod">
          <ac:chgData name="Yogesh Raje" userId="S::yogesh@edunetfoundation.org::9e0ba697-e1dc-452b-989f-11655901edb1" providerId="AD" clId="Web-{452FF0B5-79D5-BAC2-C300-426619DFE105}" dt="2022-05-13T08:04:05.101" v="69" actId="1076"/>
          <ac:picMkLst>
            <pc:docMk/>
            <pc:sldMk cId="3794850040" sldId="305"/>
            <ac:picMk id="5" creationId="{2AFF6582-F48B-41E8-9309-6F91EAA24A90}"/>
          </ac:picMkLst>
        </pc:picChg>
      </pc:sldChg>
      <pc:sldChg chg="addSp modSp add replId">
        <pc:chgData name="Yogesh Raje" userId="S::yogesh@edunetfoundation.org::9e0ba697-e1dc-452b-989f-11655901edb1" providerId="AD" clId="Web-{452FF0B5-79D5-BAC2-C300-426619DFE105}" dt="2022-05-13T08:06:35.979" v="84" actId="1076"/>
        <pc:sldMkLst>
          <pc:docMk/>
          <pc:sldMk cId="2236398405" sldId="306"/>
        </pc:sldMkLst>
        <pc:spChg chg="add mod">
          <ac:chgData name="Yogesh Raje" userId="S::yogesh@edunetfoundation.org::9e0ba697-e1dc-452b-989f-11655901edb1" providerId="AD" clId="Web-{452FF0B5-79D5-BAC2-C300-426619DFE105}" dt="2022-05-13T08:06:35.979" v="84" actId="1076"/>
          <ac:spMkLst>
            <pc:docMk/>
            <pc:sldMk cId="2236398405" sldId="306"/>
            <ac:spMk id="2" creationId="{FF1D7EFC-6244-DE17-682C-1C0A78D9C6EC}"/>
          </ac:spMkLst>
        </pc:spChg>
        <pc:spChg chg="mod">
          <ac:chgData name="Yogesh Raje" userId="S::yogesh@edunetfoundation.org::9e0ba697-e1dc-452b-989f-11655901edb1" providerId="AD" clId="Web-{452FF0B5-79D5-BAC2-C300-426619DFE105}" dt="2022-05-13T08:06:30.698" v="83" actId="1076"/>
          <ac:spMkLst>
            <pc:docMk/>
            <pc:sldMk cId="2236398405" sldId="306"/>
            <ac:spMk id="74" creationId="{00000000-0000-0000-0000-000000000000}"/>
          </ac:spMkLst>
        </pc:spChg>
      </pc:sldChg>
      <pc:sldMasterChg chg="modSldLayout">
        <pc:chgData name="Yogesh Raje" userId="S::yogesh@edunetfoundation.org::9e0ba697-e1dc-452b-989f-11655901edb1" providerId="AD" clId="Web-{452FF0B5-79D5-BAC2-C300-426619DFE105}" dt="2022-05-13T08:01:27.473" v="0"/>
        <pc:sldMasterMkLst>
          <pc:docMk/>
          <pc:sldMasterMk cId="0" sldId="2147483648"/>
        </pc:sldMasterMkLst>
        <pc:sldLayoutChg chg="replId">
          <pc:chgData name="Yogesh Raje" userId="S::yogesh@edunetfoundation.org::9e0ba697-e1dc-452b-989f-11655901edb1" providerId="AD" clId="Web-{452FF0B5-79D5-BAC2-C300-426619DFE105}" dt="2022-05-13T08:01:27.473" v="0"/>
          <pc:sldLayoutMkLst>
            <pc:docMk/>
            <pc:sldMasterMk cId="0" sldId="2147483648"/>
            <pc:sldLayoutMk cId="0" sldId="2147483672"/>
          </pc:sldLayoutMkLst>
        </pc:sldLayoutChg>
        <pc:sldLayoutChg chg="replId">
          <pc:chgData name="Yogesh Raje" userId="S::yogesh@edunetfoundation.org::9e0ba697-e1dc-452b-989f-11655901edb1" providerId="AD" clId="Web-{452FF0B5-79D5-BAC2-C300-426619DFE105}" dt="2022-05-13T08:01:27.473" v="0"/>
          <pc:sldLayoutMkLst>
            <pc:docMk/>
            <pc:sldMasterMk cId="0" sldId="2147483648"/>
            <pc:sldLayoutMk cId="0" sldId="2147483673"/>
          </pc:sldLayoutMkLst>
        </pc:sldLayoutChg>
      </pc:sldMasterChg>
      <pc:sldMasterChg chg="add addSldLayout">
        <pc:chgData name="Yogesh Raje" userId="S::yogesh@edunetfoundation.org::9e0ba697-e1dc-452b-989f-11655901edb1" providerId="AD" clId="Web-{452FF0B5-79D5-BAC2-C300-426619DFE105}" dt="2022-05-13T08:01:27.473" v="0"/>
        <pc:sldMasterMkLst>
          <pc:docMk/>
          <pc:sldMasterMk cId="2460954070" sldId="2147483660"/>
        </pc:sldMasterMkLst>
        <pc:sldLayoutChg chg="add">
          <pc:chgData name="Yogesh Raje" userId="S::yogesh@edunetfoundation.org::9e0ba697-e1dc-452b-989f-11655901edb1" providerId="AD" clId="Web-{452FF0B5-79D5-BAC2-C300-426619DFE105}" dt="2022-05-13T08:01:27.473" v="0"/>
          <pc:sldLayoutMkLst>
            <pc:docMk/>
            <pc:sldMasterMk cId="2460954070" sldId="2147483660"/>
            <pc:sldLayoutMk cId="2385387890" sldId="2147483661"/>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949138452" sldId="2147483662"/>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2591524520" sldId="2147483663"/>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1203092039" sldId="2147483664"/>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3733172339" sldId="2147483665"/>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3210312558" sldId="2147483666"/>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3146388984" sldId="2147483667"/>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3171841454" sldId="2147483668"/>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1718958274" sldId="2147483669"/>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2202905451" sldId="2147483670"/>
          </pc:sldLayoutMkLst>
        </pc:sldLayoutChg>
        <pc:sldLayoutChg chg="add">
          <pc:chgData name="Yogesh Raje" userId="S::yogesh@edunetfoundation.org::9e0ba697-e1dc-452b-989f-11655901edb1" providerId="AD" clId="Web-{452FF0B5-79D5-BAC2-C300-426619DFE105}" dt="2022-05-13T08:01:27.473" v="0"/>
          <pc:sldLayoutMkLst>
            <pc:docMk/>
            <pc:sldMasterMk cId="2460954070" sldId="2147483660"/>
            <pc:sldLayoutMk cId="3479445657" sldId="2147483671"/>
          </pc:sldLayoutMkLst>
        </pc:sldLayoutChg>
      </pc:sldMasterChg>
    </pc:docChg>
  </pc:docChgLst>
  <pc:docChgLst>
    <pc:chgData name="Diana Baby" userId="S::diana@edunetfoundation.org::f0995771-5ce6-468b-a2d8-61651cdb2fd2" providerId="AD" clId="Web-{9FD06E17-6655-3DFE-03B3-FF140A62DF2F}"/>
    <pc:docChg chg="modSld">
      <pc:chgData name="Diana Baby" userId="S::diana@edunetfoundation.org::f0995771-5ce6-468b-a2d8-61651cdb2fd2" providerId="AD" clId="Web-{9FD06E17-6655-3DFE-03B3-FF140A62DF2F}" dt="2022-05-17T12:16:10.947" v="0" actId="14100"/>
      <pc:docMkLst>
        <pc:docMk/>
      </pc:docMkLst>
      <pc:sldChg chg="modSp">
        <pc:chgData name="Diana Baby" userId="S::diana@edunetfoundation.org::f0995771-5ce6-468b-a2d8-61651cdb2fd2" providerId="AD" clId="Web-{9FD06E17-6655-3DFE-03B3-FF140A62DF2F}" dt="2022-05-17T12:16:10.947" v="0" actId="14100"/>
        <pc:sldMkLst>
          <pc:docMk/>
          <pc:sldMk cId="0" sldId="303"/>
        </pc:sldMkLst>
        <pc:picChg chg="mod">
          <ac:chgData name="Diana Baby" userId="S::diana@edunetfoundation.org::f0995771-5ce6-468b-a2d8-61651cdb2fd2" providerId="AD" clId="Web-{9FD06E17-6655-3DFE-03B3-FF140A62DF2F}" dt="2022-05-17T12:16:10.947" v="0" actId="14100"/>
          <ac:picMkLst>
            <pc:docMk/>
            <pc:sldMk cId="0" sldId="303"/>
            <ac:picMk id="37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dirty="0"/>
              <a:t>Artificial neural network is a programming structure created to mimic the real brain structure but this network is very much simpler than the actual neural network of the brain.</a:t>
            </a:r>
            <a:endParaRPr dirty="0"/>
          </a:p>
        </p:txBody>
      </p:sp>
      <p:sp>
        <p:nvSpPr>
          <p:cNvPr id="72" name="Google Shape;72;p1: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3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3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4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9: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0: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5" name="Google Shape;205;p21: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22: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23: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24: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dirty="0"/>
              <a:t>Today we are going to talk about the topology of ANN and how to train it to get the weights and the biases. The training will happen using feed forward propagation, feed backward propagation. Also we will build a simple ANN using Scikit Learn and </a:t>
            </a:r>
            <a:r>
              <a:rPr lang="en-IN" dirty="0" err="1"/>
              <a:t>Keras</a:t>
            </a:r>
            <a:r>
              <a:rPr lang="en-IN" dirty="0"/>
              <a:t>.</a:t>
            </a:r>
            <a:endParaRPr dirty="0"/>
          </a:p>
        </p:txBody>
      </p:sp>
      <p:sp>
        <p:nvSpPr>
          <p:cNvPr id="72" name="Google Shape;72;p1: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9778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25: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26: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27: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8: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8: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3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41: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42: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4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44: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p45: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4" name="Google Shape;364;p46: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 name="Google Shape;369;p47: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4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4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3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3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3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61"/>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1"/>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61"/>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61"/>
          <p:cNvSpPr txBox="1">
            <a:spLocks noGrp="1"/>
          </p:cNvSpPr>
          <p:nvPr>
            <p:ph type="body" idx="3"/>
          </p:nvPr>
        </p:nvSpPr>
        <p:spPr>
          <a:xfrm>
            <a:off x="504000" y="405936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61"/>
          <p:cNvSpPr txBox="1">
            <a:spLocks noGrp="1"/>
          </p:cNvSpPr>
          <p:nvPr>
            <p:ph type="body" idx="4"/>
          </p:nvPr>
        </p:nvSpPr>
        <p:spPr>
          <a:xfrm>
            <a:off x="5152680" y="405936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62"/>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2"/>
          <p:cNvSpPr txBox="1">
            <a:spLocks noGrp="1"/>
          </p:cNvSpPr>
          <p:nvPr>
            <p:ph type="body" idx="1"/>
          </p:nvPr>
        </p:nvSpPr>
        <p:spPr>
          <a:xfrm>
            <a:off x="504000" y="176904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62"/>
          <p:cNvSpPr txBox="1">
            <a:spLocks noGrp="1"/>
          </p:cNvSpPr>
          <p:nvPr>
            <p:ph type="body" idx="2"/>
          </p:nvPr>
        </p:nvSpPr>
        <p:spPr>
          <a:xfrm>
            <a:off x="3571200" y="176904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0" name="Google Shape;60;p62"/>
          <p:cNvSpPr txBox="1">
            <a:spLocks noGrp="1"/>
          </p:cNvSpPr>
          <p:nvPr>
            <p:ph type="body" idx="3"/>
          </p:nvPr>
        </p:nvSpPr>
        <p:spPr>
          <a:xfrm>
            <a:off x="6638040" y="176904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62"/>
          <p:cNvSpPr txBox="1">
            <a:spLocks noGrp="1"/>
          </p:cNvSpPr>
          <p:nvPr>
            <p:ph type="body" idx="4"/>
          </p:nvPr>
        </p:nvSpPr>
        <p:spPr>
          <a:xfrm>
            <a:off x="504000" y="405936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62"/>
          <p:cNvSpPr txBox="1">
            <a:spLocks noGrp="1"/>
          </p:cNvSpPr>
          <p:nvPr>
            <p:ph type="body" idx="5"/>
          </p:nvPr>
        </p:nvSpPr>
        <p:spPr>
          <a:xfrm>
            <a:off x="3571200" y="405936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62"/>
          <p:cNvSpPr txBox="1">
            <a:spLocks noGrp="1"/>
          </p:cNvSpPr>
          <p:nvPr>
            <p:ph type="body" idx="6"/>
          </p:nvPr>
        </p:nvSpPr>
        <p:spPr>
          <a:xfrm>
            <a:off x="6638040" y="4059360"/>
            <a:ext cx="292068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64"/>
        <p:cNvGrpSpPr/>
        <p:nvPr/>
      </p:nvGrpSpPr>
      <p:grpSpPr>
        <a:xfrm>
          <a:off x="0" y="0"/>
          <a:ext cx="0" cy="0"/>
          <a:chOff x="0" y="0"/>
          <a:chExt cx="0" cy="0"/>
        </a:xfrm>
      </p:grpSpPr>
      <p:sp>
        <p:nvSpPr>
          <p:cNvPr id="65" name="Google Shape;65;p63"/>
          <p:cNvSpPr txBox="1">
            <a:spLocks noGrp="1"/>
          </p:cNvSpPr>
          <p:nvPr>
            <p:ph type="ctrTitle"/>
          </p:nvPr>
        </p:nvSpPr>
        <p:spPr>
          <a:xfrm>
            <a:off x="1260078" y="1237197"/>
            <a:ext cx="7560600" cy="26319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3"/>
          <p:cNvSpPr txBox="1">
            <a:spLocks noGrp="1"/>
          </p:cNvSpPr>
          <p:nvPr>
            <p:ph type="subTitle" idx="1"/>
          </p:nvPr>
        </p:nvSpPr>
        <p:spPr>
          <a:xfrm>
            <a:off x="1260078" y="3970580"/>
            <a:ext cx="7560600" cy="18252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7" name="Google Shape;67;p63"/>
          <p:cNvSpPr txBox="1">
            <a:spLocks noGrp="1"/>
          </p:cNvSpPr>
          <p:nvPr>
            <p:ph type="dt" idx="10"/>
          </p:nvPr>
        </p:nvSpPr>
        <p:spPr>
          <a:xfrm>
            <a:off x="693043" y="7006699"/>
            <a:ext cx="2268000" cy="4026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63"/>
          <p:cNvSpPr txBox="1">
            <a:spLocks noGrp="1"/>
          </p:cNvSpPr>
          <p:nvPr>
            <p:ph type="ftr" idx="11"/>
          </p:nvPr>
        </p:nvSpPr>
        <p:spPr>
          <a:xfrm>
            <a:off x="3339207" y="7006699"/>
            <a:ext cx="3402300" cy="4026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63"/>
          <p:cNvSpPr txBox="1">
            <a:spLocks noGrp="1"/>
          </p:cNvSpPr>
          <p:nvPr>
            <p:ph type="sldNum" idx="12"/>
          </p:nvPr>
        </p:nvSpPr>
        <p:spPr>
          <a:xfrm>
            <a:off x="7119441" y="7006697"/>
            <a:ext cx="2268000" cy="40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52"/>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2"/>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2"/>
        <p:cNvGrpSpPr/>
        <p:nvPr/>
      </p:nvGrpSpPr>
      <p:grpSpPr>
        <a:xfrm>
          <a:off x="0" y="0"/>
          <a:ext cx="0" cy="0"/>
          <a:chOff x="0" y="0"/>
          <a:chExt cx="0" cy="0"/>
        </a:xfrm>
      </p:grpSpPr>
      <p:sp>
        <p:nvSpPr>
          <p:cNvPr id="23" name="Google Shape;23;p54"/>
          <p:cNvSpPr txBox="1">
            <a:spLocks noGrp="1"/>
          </p:cNvSpPr>
          <p:nvPr>
            <p:ph type="subTitle" idx="1"/>
          </p:nvPr>
        </p:nvSpPr>
        <p:spPr>
          <a:xfrm>
            <a:off x="504000" y="1769040"/>
            <a:ext cx="9071640" cy="43844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 name="Google Shape;24;p54" descr="A picture containing drawing&#10;&#10;Description automatically generated"/>
          <p:cNvPicPr preferRelativeResize="0"/>
          <p:nvPr/>
        </p:nvPicPr>
        <p:blipFill rotWithShape="1">
          <a:blip r:embed="rId2">
            <a:alphaModFix/>
          </a:blip>
          <a:srcRect/>
          <a:stretch/>
        </p:blipFill>
        <p:spPr>
          <a:xfrm>
            <a:off x="192873" y="358198"/>
            <a:ext cx="2111189" cy="776064"/>
          </a:xfrm>
          <a:prstGeom prst="rect">
            <a:avLst/>
          </a:prstGeom>
          <a:noFill/>
          <a:ln>
            <a:noFill/>
          </a:ln>
        </p:spPr>
      </p:pic>
      <p:pic>
        <p:nvPicPr>
          <p:cNvPr id="25" name="Google Shape;25;p54" descr="A close up of a logo&#10;&#10;Description automatically generated"/>
          <p:cNvPicPr preferRelativeResize="0"/>
          <p:nvPr/>
        </p:nvPicPr>
        <p:blipFill rotWithShape="1">
          <a:blip r:embed="rId3">
            <a:alphaModFix/>
          </a:blip>
          <a:srcRect/>
          <a:stretch/>
        </p:blipFill>
        <p:spPr>
          <a:xfrm>
            <a:off x="4522114" y="482400"/>
            <a:ext cx="1565255" cy="625202"/>
          </a:xfrm>
          <a:prstGeom prst="rect">
            <a:avLst/>
          </a:prstGeom>
          <a:noFill/>
          <a:ln>
            <a:noFill/>
          </a:ln>
        </p:spPr>
      </p:pic>
      <p:pic>
        <p:nvPicPr>
          <p:cNvPr id="26" name="Google Shape;26;p54" descr="A picture containing drawing&#10;&#10;Description automatically generated"/>
          <p:cNvPicPr preferRelativeResize="0"/>
          <p:nvPr/>
        </p:nvPicPr>
        <p:blipFill rotWithShape="1">
          <a:blip r:embed="rId4">
            <a:alphaModFix/>
          </a:blip>
          <a:srcRect/>
          <a:stretch/>
        </p:blipFill>
        <p:spPr>
          <a:xfrm>
            <a:off x="8832586" y="442156"/>
            <a:ext cx="1054188" cy="73321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5"/>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56"/>
          <p:cNvSpPr txBox="1">
            <a:spLocks noGrp="1"/>
          </p:cNvSpPr>
          <p:nvPr>
            <p:ph type="subTitle" idx="1"/>
          </p:nvPr>
        </p:nvSpPr>
        <p:spPr>
          <a:xfrm>
            <a:off x="504000" y="301320"/>
            <a:ext cx="9071640" cy="5851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57"/>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7"/>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body" idx="2"/>
          </p:nvPr>
        </p:nvSpPr>
        <p:spPr>
          <a:xfrm>
            <a:off x="5152680" y="1769040"/>
            <a:ext cx="4426920" cy="43844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57"/>
          <p:cNvSpPr txBox="1">
            <a:spLocks noGrp="1"/>
          </p:cNvSpPr>
          <p:nvPr>
            <p:ph type="body" idx="3"/>
          </p:nvPr>
        </p:nvSpPr>
        <p:spPr>
          <a:xfrm>
            <a:off x="504000" y="405936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58"/>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8"/>
          <p:cNvSpPr txBox="1">
            <a:spLocks noGrp="1"/>
          </p:cNvSpPr>
          <p:nvPr>
            <p:ph type="body" idx="1"/>
          </p:nvPr>
        </p:nvSpPr>
        <p:spPr>
          <a:xfrm>
            <a:off x="504000" y="1769040"/>
            <a:ext cx="4426920" cy="43844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8"/>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58"/>
          <p:cNvSpPr txBox="1">
            <a:spLocks noGrp="1"/>
          </p:cNvSpPr>
          <p:nvPr>
            <p:ph type="body" idx="3"/>
          </p:nvPr>
        </p:nvSpPr>
        <p:spPr>
          <a:xfrm>
            <a:off x="5152680" y="405936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59"/>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9"/>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59"/>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59"/>
          <p:cNvSpPr txBox="1">
            <a:spLocks noGrp="1"/>
          </p:cNvSpPr>
          <p:nvPr>
            <p:ph type="body" idx="3"/>
          </p:nvPr>
        </p:nvSpPr>
        <p:spPr>
          <a:xfrm>
            <a:off x="504000" y="4059360"/>
            <a:ext cx="907164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60"/>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0"/>
          <p:cNvSpPr txBox="1">
            <a:spLocks noGrp="1"/>
          </p:cNvSpPr>
          <p:nvPr>
            <p:ph type="body" idx="1"/>
          </p:nvPr>
        </p:nvSpPr>
        <p:spPr>
          <a:xfrm>
            <a:off x="504000" y="1769040"/>
            <a:ext cx="907164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60"/>
          <p:cNvSpPr txBox="1">
            <a:spLocks noGrp="1"/>
          </p:cNvSpPr>
          <p:nvPr>
            <p:ph type="body" idx="2"/>
          </p:nvPr>
        </p:nvSpPr>
        <p:spPr>
          <a:xfrm>
            <a:off x="504000" y="4059360"/>
            <a:ext cx="9071640" cy="20912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0"/>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0"/>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50"/>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50"/>
          <p:cNvSpPr txBox="1">
            <a:spLocks noGrp="1"/>
          </p:cNvSpPr>
          <p:nvPr>
            <p:ph type="sldNum" idx="12"/>
          </p:nvPr>
        </p:nvSpPr>
        <p:spPr>
          <a:xfrm>
            <a:off x="7227360" y="6887160"/>
            <a:ext cx="2348280" cy="52128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pic>
        <p:nvPicPr>
          <p:cNvPr id="11" name="Google Shape;11;p50" descr="A close up of a logo&#10;&#10;Description automatically generated"/>
          <p:cNvPicPr preferRelativeResize="0"/>
          <p:nvPr/>
        </p:nvPicPr>
        <p:blipFill rotWithShape="1">
          <a:blip r:embed="rId14">
            <a:alphaModFix/>
          </a:blip>
          <a:srcRect/>
          <a:stretch/>
        </p:blipFill>
        <p:spPr>
          <a:xfrm>
            <a:off x="4522114" y="482400"/>
            <a:ext cx="1565255" cy="625202"/>
          </a:xfrm>
          <a:prstGeom prst="rect">
            <a:avLst/>
          </a:prstGeom>
          <a:noFill/>
          <a:ln>
            <a:noFill/>
          </a:ln>
        </p:spPr>
      </p:pic>
      <p:pic>
        <p:nvPicPr>
          <p:cNvPr id="12" name="Google Shape;12;p50" descr="A picture containing drawing&#10;&#10;Description automatically generated"/>
          <p:cNvPicPr preferRelativeResize="0"/>
          <p:nvPr/>
        </p:nvPicPr>
        <p:blipFill rotWithShape="1">
          <a:blip r:embed="rId15">
            <a:alphaModFix/>
          </a:blip>
          <a:srcRect/>
          <a:stretch/>
        </p:blipFill>
        <p:spPr>
          <a:xfrm>
            <a:off x="8832586" y="442156"/>
            <a:ext cx="1054188" cy="733217"/>
          </a:xfrm>
          <a:prstGeom prst="rect">
            <a:avLst/>
          </a:prstGeom>
          <a:noFill/>
          <a:ln>
            <a:noFill/>
          </a:ln>
        </p:spPr>
      </p:pic>
      <p:pic>
        <p:nvPicPr>
          <p:cNvPr id="13" name="Google Shape;13;p50" descr="Logo&#10;&#10;Description automatically generated"/>
          <p:cNvPicPr preferRelativeResize="0"/>
          <p:nvPr/>
        </p:nvPicPr>
        <p:blipFill rotWithShape="1">
          <a:blip r:embed="rId16">
            <a:alphaModFix/>
          </a:blip>
          <a:srcRect/>
          <a:stretch/>
        </p:blipFill>
        <p:spPr>
          <a:xfrm>
            <a:off x="1121243" y="442157"/>
            <a:ext cx="794644" cy="649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archive.ics.uci.edu/ml/datasets/Heart+Disea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8" Type="http://schemas.openxmlformats.org/officeDocument/2006/relationships/hyperlink" Target="https://www.oreilly.com/library/view/learn-arcore-/9781788830409/e24a657a-a5c6-4ff2-b9ea-9418a7a5d24c.xhtml" TargetMode="External"/><Relationship Id="rId3" Type="http://schemas.openxmlformats.org/officeDocument/2006/relationships/hyperlink" Target="https://commons.wikimedia.org/wiki/File:Neuron.svg" TargetMode="External"/><Relationship Id="rId7" Type="http://schemas.openxmlformats.org/officeDocument/2006/relationships/hyperlink" Target="https://commons.wikimedia.org/wiki/File:Backprogation_neural_networks.p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medium.com/@shrutijadon10104776/survey-on-activation-functions-for-deep-learning-9689331ba092" TargetMode="External"/><Relationship Id="rId5" Type="http://schemas.openxmlformats.org/officeDocument/2006/relationships/hyperlink" Target="https://commons.wikimedia.org/wiki/File:MultiLayerNeuralNetworkBigger_english.png" TargetMode="External"/><Relationship Id="rId4" Type="http://schemas.openxmlformats.org/officeDocument/2006/relationships/hyperlink" Target="https://commons.wikimedia.org/wiki/File:Artificial_neural_network.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p:nvPr/>
        </p:nvSpPr>
        <p:spPr>
          <a:xfrm>
            <a:off x="1043213" y="2948317"/>
            <a:ext cx="7560469" cy="1974122"/>
          </a:xfrm>
          <a:prstGeom prst="rect">
            <a:avLst/>
          </a:prstGeom>
          <a:noFill/>
          <a:ln>
            <a:noFill/>
          </a:ln>
        </p:spPr>
        <p:txBody>
          <a:bodyPr spcFirstLastPara="1" wrap="square" lIns="75575" tIns="37775" rIns="75575" bIns="37775" anchor="b" anchorCtr="0">
            <a:noAutofit/>
          </a:bodyPr>
          <a:lstStyle/>
          <a:p>
            <a:pPr marL="0" marR="0" lvl="0" indent="0" algn="ctr" rtl="0">
              <a:lnSpc>
                <a:spcPct val="90000"/>
              </a:lnSpc>
              <a:spcBef>
                <a:spcPts val="0"/>
              </a:spcBef>
              <a:spcAft>
                <a:spcPts val="0"/>
              </a:spcAft>
              <a:buClr>
                <a:schemeClr val="dk1"/>
              </a:buClr>
              <a:buSzPts val="1400"/>
              <a:buFont typeface="Calibri"/>
              <a:buNone/>
            </a:pPr>
            <a:endParaRPr lang="en-US" sz="3638" b="1" i="0" u="none" strike="noStrike" cap="none">
              <a:solidFill>
                <a:srgbClr val="002060"/>
              </a:solidFill>
              <a:latin typeface="Arial"/>
              <a:ea typeface="Arial"/>
              <a:cs typeface="Arial"/>
              <a:sym typeface="Arial"/>
            </a:endParaRPr>
          </a:p>
          <a:p>
            <a:pPr algn="ctr">
              <a:lnSpc>
                <a:spcPct val="90000"/>
              </a:lnSpc>
              <a:buClr>
                <a:schemeClr val="dk1"/>
              </a:buClr>
              <a:buSzPts val="1400"/>
            </a:pPr>
            <a:r>
              <a:rPr lang="en-US" sz="3600" b="1" i="0" u="none" strike="noStrike" cap="none">
                <a:solidFill>
                  <a:srgbClr val="002060"/>
                </a:solidFill>
                <a:latin typeface="Arial"/>
                <a:ea typeface="Arial"/>
                <a:cs typeface="Arial"/>
                <a:sym typeface="Arial"/>
              </a:rPr>
              <a:t>Creating &amp; Training </a:t>
            </a:r>
            <a:r>
              <a:rPr lang="en-US" sz="3600" b="1">
                <a:solidFill>
                  <a:srgbClr val="002060"/>
                </a:solidFill>
              </a:rPr>
              <a:t>an </a:t>
            </a:r>
            <a:r>
              <a:rPr lang="en-US" sz="3600" b="1" i="0" u="none" strike="noStrike" cap="none">
                <a:solidFill>
                  <a:srgbClr val="002060"/>
                </a:solidFill>
                <a:latin typeface="Arial"/>
                <a:ea typeface="Arial"/>
                <a:cs typeface="Arial"/>
                <a:sym typeface="Arial"/>
              </a:rPr>
              <a:t>Artificial Neural Network</a:t>
            </a:r>
            <a:r>
              <a:rPr lang="en-US" sz="3600" b="1">
                <a:solidFill>
                  <a:srgbClr val="002060"/>
                </a:solidFill>
              </a:rPr>
              <a:t> (ANN)</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Backward Propagation</a:t>
            </a:r>
            <a:endParaRPr sz="1600" b="1">
              <a:solidFill>
                <a:schemeClr val="dk2"/>
              </a:solidFill>
              <a:latin typeface="Arial"/>
              <a:ea typeface="Arial"/>
              <a:cs typeface="Arial"/>
              <a:sym typeface="Arial"/>
            </a:endParaRPr>
          </a:p>
        </p:txBody>
      </p:sp>
      <p:pic>
        <p:nvPicPr>
          <p:cNvPr id="306" name="Google Shape;306;p36"/>
          <p:cNvPicPr preferRelativeResize="0"/>
          <p:nvPr/>
        </p:nvPicPr>
        <p:blipFill rotWithShape="1">
          <a:blip r:embed="rId3">
            <a:alphaModFix/>
          </a:blip>
          <a:srcRect/>
          <a:stretch/>
        </p:blipFill>
        <p:spPr>
          <a:xfrm>
            <a:off x="5690446" y="3558598"/>
            <a:ext cx="3730335" cy="1761547"/>
          </a:xfrm>
          <a:prstGeom prst="rect">
            <a:avLst/>
          </a:prstGeom>
          <a:noFill/>
          <a:ln>
            <a:noFill/>
          </a:ln>
        </p:spPr>
      </p:pic>
      <p:pic>
        <p:nvPicPr>
          <p:cNvPr id="307" name="Google Shape;307;p36"/>
          <p:cNvPicPr preferRelativeResize="0"/>
          <p:nvPr/>
        </p:nvPicPr>
        <p:blipFill rotWithShape="1">
          <a:blip r:embed="rId4">
            <a:alphaModFix/>
          </a:blip>
          <a:srcRect/>
          <a:stretch/>
        </p:blipFill>
        <p:spPr>
          <a:xfrm>
            <a:off x="1011237" y="2407371"/>
            <a:ext cx="4029075" cy="4781550"/>
          </a:xfrm>
          <a:prstGeom prst="rect">
            <a:avLst/>
          </a:prstGeom>
          <a:noFill/>
          <a:ln>
            <a:noFill/>
          </a:ln>
        </p:spPr>
      </p:pic>
    </p:spTree>
    <p:extLst>
      <p:ext uri="{BB962C8B-B14F-4D97-AF65-F5344CB8AC3E}">
        <p14:creationId xmlns:p14="http://schemas.microsoft.com/office/powerpoint/2010/main" val="220063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algn="ctr"/>
            <a:r>
              <a:rPr lang="en-IN" sz="3600" b="1">
                <a:solidFill>
                  <a:schemeClr val="dk2"/>
                </a:solidFill>
                <a:latin typeface="Arial"/>
                <a:ea typeface="Arial"/>
                <a:cs typeface="Arial"/>
                <a:sym typeface="Arial"/>
              </a:rPr>
              <a:t>Sequential </a:t>
            </a:r>
            <a:r>
              <a:rPr lang="en-IN" sz="3600" b="1">
                <a:solidFill>
                  <a:schemeClr val="dk2"/>
                </a:solidFill>
              </a:rPr>
              <a:t>Flow: Feed Forward &amp; Back Propagation </a:t>
            </a:r>
            <a:endParaRPr sz="1600">
              <a:solidFill>
                <a:schemeClr val="dk2"/>
              </a:solidFill>
              <a:latin typeface="Arial"/>
              <a:ea typeface="Arial"/>
              <a:cs typeface="Arial"/>
              <a:sym typeface="Arial"/>
            </a:endParaRPr>
          </a:p>
        </p:txBody>
      </p:sp>
      <p:pic>
        <p:nvPicPr>
          <p:cNvPr id="162" name="Google Shape;162;p14"/>
          <p:cNvPicPr preferRelativeResize="0"/>
          <p:nvPr/>
        </p:nvPicPr>
        <p:blipFill rotWithShape="1">
          <a:blip r:embed="rId3">
            <a:alphaModFix/>
          </a:blip>
          <a:srcRect/>
          <a:stretch/>
        </p:blipFill>
        <p:spPr>
          <a:xfrm>
            <a:off x="0" y="3260292"/>
            <a:ext cx="10080625" cy="24307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379771"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Forward Propagation Definition</a:t>
            </a:r>
            <a:endParaRPr sz="1600" b="1">
              <a:solidFill>
                <a:schemeClr val="dk2"/>
              </a:solidFill>
              <a:latin typeface="Arial"/>
              <a:ea typeface="Arial"/>
              <a:cs typeface="Arial"/>
              <a:sym typeface="Arial"/>
            </a:endParaRPr>
          </a:p>
        </p:txBody>
      </p:sp>
      <p:pic>
        <p:nvPicPr>
          <p:cNvPr id="293" name="Google Shape;293;p34"/>
          <p:cNvPicPr preferRelativeResize="0"/>
          <p:nvPr/>
        </p:nvPicPr>
        <p:blipFill rotWithShape="1">
          <a:blip r:embed="rId3">
            <a:alphaModFix/>
          </a:blip>
          <a:srcRect/>
          <a:stretch/>
        </p:blipFill>
        <p:spPr>
          <a:xfrm>
            <a:off x="1426441" y="2541281"/>
            <a:ext cx="5202959" cy="4597964"/>
          </a:xfrm>
          <a:prstGeom prst="rect">
            <a:avLst/>
          </a:prstGeom>
          <a:noFill/>
          <a:ln>
            <a:noFill/>
          </a:ln>
        </p:spPr>
      </p:pic>
    </p:spTree>
    <p:extLst>
      <p:ext uri="{BB962C8B-B14F-4D97-AF65-F5344CB8AC3E}">
        <p14:creationId xmlns:p14="http://schemas.microsoft.com/office/powerpoint/2010/main" val="347225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Defining Backward Propagation</a:t>
            </a:r>
            <a:endParaRPr sz="1600" b="1">
              <a:solidFill>
                <a:schemeClr val="dk2"/>
              </a:solidFill>
              <a:latin typeface="Arial"/>
              <a:ea typeface="Arial"/>
              <a:cs typeface="Arial"/>
              <a:sym typeface="Arial"/>
            </a:endParaRPr>
          </a:p>
        </p:txBody>
      </p:sp>
      <p:pic>
        <p:nvPicPr>
          <p:cNvPr id="313" name="Google Shape;313;p37"/>
          <p:cNvPicPr preferRelativeResize="0"/>
          <p:nvPr/>
        </p:nvPicPr>
        <p:blipFill rotWithShape="1">
          <a:blip r:embed="rId3">
            <a:alphaModFix/>
          </a:blip>
          <a:srcRect/>
          <a:stretch/>
        </p:blipFill>
        <p:spPr>
          <a:xfrm>
            <a:off x="1226128" y="2729490"/>
            <a:ext cx="6734464" cy="4266563"/>
          </a:xfrm>
          <a:prstGeom prst="rect">
            <a:avLst/>
          </a:prstGeom>
          <a:noFill/>
          <a:ln>
            <a:noFill/>
          </a:ln>
        </p:spPr>
      </p:pic>
    </p:spTree>
    <p:extLst>
      <p:ext uri="{BB962C8B-B14F-4D97-AF65-F5344CB8AC3E}">
        <p14:creationId xmlns:p14="http://schemas.microsoft.com/office/powerpoint/2010/main" val="46260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dirty="0">
                <a:solidFill>
                  <a:schemeClr val="dk2"/>
                </a:solidFill>
                <a:latin typeface="Arial"/>
                <a:ea typeface="Arial"/>
                <a:cs typeface="Arial"/>
                <a:sym typeface="Arial"/>
              </a:rPr>
              <a:t>Updating weights</a:t>
            </a:r>
            <a:endParaRPr sz="1600" b="1" dirty="0">
              <a:solidFill>
                <a:schemeClr val="dk2"/>
              </a:solidFill>
              <a:latin typeface="Arial"/>
              <a:ea typeface="Arial"/>
              <a:cs typeface="Arial"/>
              <a:sym typeface="Arial"/>
            </a:endParaRPr>
          </a:p>
        </p:txBody>
      </p:sp>
      <p:pic>
        <p:nvPicPr>
          <p:cNvPr id="319" name="Google Shape;319;p38"/>
          <p:cNvPicPr preferRelativeResize="0"/>
          <p:nvPr/>
        </p:nvPicPr>
        <p:blipFill rotWithShape="1">
          <a:blip r:embed="rId3">
            <a:alphaModFix/>
          </a:blip>
          <a:srcRect/>
          <a:stretch/>
        </p:blipFill>
        <p:spPr>
          <a:xfrm>
            <a:off x="1698376" y="2921289"/>
            <a:ext cx="6504669" cy="1262100"/>
          </a:xfrm>
          <a:prstGeom prst="rect">
            <a:avLst/>
          </a:prstGeom>
          <a:noFill/>
          <a:ln>
            <a:noFill/>
          </a:ln>
        </p:spPr>
      </p:pic>
    </p:spTree>
    <p:extLst>
      <p:ext uri="{BB962C8B-B14F-4D97-AF65-F5344CB8AC3E}">
        <p14:creationId xmlns:p14="http://schemas.microsoft.com/office/powerpoint/2010/main" val="377911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dirty="0">
                <a:solidFill>
                  <a:schemeClr val="dk2"/>
                </a:solidFill>
                <a:latin typeface="+mj-lt"/>
                <a:ea typeface="Content"/>
                <a:cs typeface="Content"/>
                <a:sym typeface="Content"/>
              </a:rPr>
              <a:t>Training of the Neural Network</a:t>
            </a:r>
            <a:endParaRPr dirty="0">
              <a:latin typeface="+mj-lt"/>
            </a:endParaRPr>
          </a:p>
        </p:txBody>
      </p:sp>
      <p:pic>
        <p:nvPicPr>
          <p:cNvPr id="325" name="Google Shape;325;p39"/>
          <p:cNvPicPr preferRelativeResize="0"/>
          <p:nvPr/>
        </p:nvPicPr>
        <p:blipFill rotWithShape="1">
          <a:blip r:embed="rId3">
            <a:alphaModFix/>
          </a:blip>
          <a:srcRect/>
          <a:stretch/>
        </p:blipFill>
        <p:spPr>
          <a:xfrm>
            <a:off x="727323" y="2813482"/>
            <a:ext cx="6462610" cy="3556145"/>
          </a:xfrm>
          <a:prstGeom prst="rect">
            <a:avLst/>
          </a:prstGeom>
          <a:noFill/>
          <a:ln>
            <a:noFill/>
          </a:ln>
        </p:spPr>
      </p:pic>
    </p:spTree>
    <p:extLst>
      <p:ext uri="{BB962C8B-B14F-4D97-AF65-F5344CB8AC3E}">
        <p14:creationId xmlns:p14="http://schemas.microsoft.com/office/powerpoint/2010/main" val="136773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dirty="0">
                <a:solidFill>
                  <a:schemeClr val="dk2"/>
                </a:solidFill>
                <a:latin typeface="+mj-lt"/>
                <a:ea typeface="Content"/>
                <a:cs typeface="Content"/>
                <a:sym typeface="Content"/>
              </a:rPr>
              <a:t>Making Predictions</a:t>
            </a:r>
            <a:endParaRPr dirty="0">
              <a:latin typeface="+mj-lt"/>
            </a:endParaRPr>
          </a:p>
        </p:txBody>
      </p:sp>
      <p:pic>
        <p:nvPicPr>
          <p:cNvPr id="331" name="Google Shape;331;p40"/>
          <p:cNvPicPr preferRelativeResize="0"/>
          <p:nvPr/>
        </p:nvPicPr>
        <p:blipFill rotWithShape="1">
          <a:blip r:embed="rId3">
            <a:alphaModFix/>
          </a:blip>
          <a:srcRect/>
          <a:stretch/>
        </p:blipFill>
        <p:spPr>
          <a:xfrm>
            <a:off x="1207102" y="2847579"/>
            <a:ext cx="5107395" cy="2378941"/>
          </a:xfrm>
          <a:prstGeom prst="rect">
            <a:avLst/>
          </a:prstGeom>
          <a:noFill/>
          <a:ln>
            <a:noFill/>
          </a:ln>
        </p:spPr>
      </p:pic>
    </p:spTree>
    <p:extLst>
      <p:ext uri="{BB962C8B-B14F-4D97-AF65-F5344CB8AC3E}">
        <p14:creationId xmlns:p14="http://schemas.microsoft.com/office/powerpoint/2010/main" val="202483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p:nvPr/>
        </p:nvSpPr>
        <p:spPr>
          <a:xfrm>
            <a:off x="2180812" y="3455278"/>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4000" b="1" i="0" u="none" strike="noStrike" cap="none">
                <a:solidFill>
                  <a:srgbClr val="002060"/>
                </a:solidFill>
                <a:latin typeface="Arial"/>
                <a:ea typeface="Arial"/>
                <a:cs typeface="Arial"/>
                <a:sym typeface="Arial"/>
              </a:rPr>
              <a:t>Build ANN from Scratch</a:t>
            </a:r>
            <a:endParaRPr sz="4000" b="1" i="0" u="none" strike="noStrike" cap="none">
              <a:solidFill>
                <a:srgbClr val="00206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p:nvPr/>
        </p:nvSpPr>
        <p:spPr>
          <a:xfrm>
            <a:off x="693042" y="2174755"/>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chemeClr val="dk2"/>
                </a:solidFill>
                <a:latin typeface="Arial"/>
                <a:ea typeface="Arial"/>
                <a:cs typeface="Arial"/>
                <a:sym typeface="Arial"/>
              </a:rPr>
              <a:t>What Are You Trying to Solve?</a:t>
            </a:r>
            <a:endParaRPr/>
          </a:p>
          <a:p>
            <a:pPr marL="0" marR="0" lvl="0" indent="0" algn="l" rtl="0">
              <a:lnSpc>
                <a:spcPct val="90000"/>
              </a:lnSpc>
              <a:spcBef>
                <a:spcPts val="0"/>
              </a:spcBef>
              <a:spcAft>
                <a:spcPts val="0"/>
              </a:spcAft>
              <a:buClr>
                <a:schemeClr val="dk1"/>
              </a:buClr>
              <a:buSzPts val="1400"/>
              <a:buFont typeface="Calibri"/>
              <a:buNone/>
            </a:pPr>
            <a:endParaRPr sz="3600" b="1" i="0" u="none" strike="noStrike" cap="none">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Calibri"/>
              <a:buNone/>
            </a:pPr>
            <a:r>
              <a:rPr lang="en-IN" sz="1800" b="1" i="0" u="none" strike="noStrike" cap="none">
                <a:solidFill>
                  <a:schemeClr val="dk1"/>
                </a:solidFill>
                <a:latin typeface="Arial"/>
                <a:ea typeface="Arial"/>
                <a:cs typeface="Arial"/>
                <a:sym typeface="Arial"/>
              </a:rPr>
              <a:t>We are going to create a neural network that predicts if a person will have heart disease or not</a:t>
            </a:r>
            <a:endParaRPr sz="4000" b="1"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p:nvPr/>
        </p:nvSpPr>
        <p:spPr>
          <a:xfrm>
            <a:off x="778039" y="1616087"/>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Heart Dataset</a:t>
            </a:r>
            <a:endParaRPr sz="3600" b="1" i="0" u="none" strike="noStrike" cap="none">
              <a:solidFill>
                <a:srgbClr val="002060"/>
              </a:solidFill>
              <a:latin typeface="Arial"/>
              <a:ea typeface="Arial"/>
              <a:cs typeface="Arial"/>
              <a:sym typeface="Arial"/>
            </a:endParaRPr>
          </a:p>
        </p:txBody>
      </p:sp>
      <p:pic>
        <p:nvPicPr>
          <p:cNvPr id="208" name="Google Shape;208;p21" descr="Image for post"/>
          <p:cNvPicPr preferRelativeResize="0"/>
          <p:nvPr/>
        </p:nvPicPr>
        <p:blipFill rotWithShape="1">
          <a:blip r:embed="rId3">
            <a:alphaModFix/>
          </a:blip>
          <a:srcRect/>
          <a:stretch/>
        </p:blipFill>
        <p:spPr>
          <a:xfrm>
            <a:off x="778039" y="2541208"/>
            <a:ext cx="8296275" cy="4324350"/>
          </a:xfrm>
          <a:prstGeom prst="rect">
            <a:avLst/>
          </a:prstGeom>
          <a:noFill/>
          <a:ln>
            <a:noFill/>
          </a:ln>
        </p:spPr>
      </p:pic>
      <p:sp>
        <p:nvSpPr>
          <p:cNvPr id="209" name="Google Shape;209;p21"/>
          <p:cNvSpPr txBox="1"/>
          <p:nvPr/>
        </p:nvSpPr>
        <p:spPr>
          <a:xfrm>
            <a:off x="333313" y="7036495"/>
            <a:ext cx="979242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hlinkClick r:id="rId4"/>
              </a:rPr>
              <a:t>UCI Machine Learning Repository: Heart Disease Data Set</a:t>
            </a:r>
            <a:endParaRPr sz="1600" b="0" i="0" u="none" strike="noStrike" cap="none" dirty="0">
              <a:solidFill>
                <a:srgbClr val="000000"/>
              </a:solidFill>
              <a:latin typeface="+mj-lt"/>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p:nvPr/>
        </p:nvSpPr>
        <p:spPr>
          <a:xfrm>
            <a:off x="893627" y="1627109"/>
            <a:ext cx="7560469" cy="689227"/>
          </a:xfrm>
          <a:prstGeom prst="rect">
            <a:avLst/>
          </a:prstGeom>
          <a:noFill/>
          <a:ln>
            <a:noFill/>
          </a:ln>
        </p:spPr>
        <p:txBody>
          <a:bodyPr spcFirstLastPara="1" wrap="square" lIns="75575" tIns="37775" rIns="75575" bIns="37775" anchor="b" anchorCtr="0">
            <a:noAutofit/>
          </a:bodyPr>
          <a:lstStyle/>
          <a:p>
            <a:pPr marL="0" marR="0" lvl="0" indent="0" algn="ctr" rtl="0">
              <a:lnSpc>
                <a:spcPct val="90000"/>
              </a:lnSpc>
              <a:spcBef>
                <a:spcPts val="0"/>
              </a:spcBef>
              <a:spcAft>
                <a:spcPts val="0"/>
              </a:spcAft>
              <a:buClr>
                <a:schemeClr val="dk1"/>
              </a:buClr>
              <a:buSzPts val="1400"/>
              <a:buFont typeface="Calibri"/>
              <a:buNone/>
            </a:pPr>
            <a:endParaRPr lang="en-US" sz="3638" b="1" i="0" u="none" strike="noStrike" cap="none">
              <a:solidFill>
                <a:srgbClr val="002060"/>
              </a:solidFill>
              <a:latin typeface="Arial"/>
              <a:ea typeface="Arial"/>
              <a:cs typeface="Arial"/>
              <a:sym typeface="Arial"/>
            </a:endParaRPr>
          </a:p>
          <a:p>
            <a:pPr>
              <a:lnSpc>
                <a:spcPct val="90000"/>
              </a:lnSpc>
              <a:buClr>
                <a:schemeClr val="dk1"/>
              </a:buClr>
              <a:buSzPts val="1400"/>
            </a:pPr>
            <a:r>
              <a:rPr lang="en-US" sz="3600" b="1">
                <a:solidFill>
                  <a:srgbClr val="002060"/>
                </a:solidFill>
              </a:rPr>
              <a:t>Overview </a:t>
            </a:r>
          </a:p>
        </p:txBody>
      </p:sp>
      <p:sp>
        <p:nvSpPr>
          <p:cNvPr id="2" name="Content Placeholder 2">
            <a:extLst>
              <a:ext uri="{FF2B5EF4-FFF2-40B4-BE49-F238E27FC236}">
                <a16:creationId xmlns:a16="http://schemas.microsoft.com/office/drawing/2014/main" id="{FF1D7EFC-6244-DE17-682C-1C0A78D9C6EC}"/>
              </a:ext>
            </a:extLst>
          </p:cNvPr>
          <p:cNvSpPr txBox="1">
            <a:spLocks/>
          </p:cNvSpPr>
          <p:nvPr/>
        </p:nvSpPr>
        <p:spPr>
          <a:xfrm>
            <a:off x="892606" y="2435635"/>
            <a:ext cx="8694311" cy="3597691"/>
          </a:xfrm>
          <a:prstGeom prst="rect">
            <a:avLst/>
          </a:prstGeom>
        </p:spPr>
        <p:txBody>
          <a:bodyPr vert="horz" lIns="75603" tIns="37801" rIns="75603" bIns="37801" rtlCol="0" anchor="t">
            <a:normAutofit/>
          </a:bodyPr>
          <a:lstStyle>
            <a:lvl1pPr marL="189015" indent="-189015" algn="l" defTabSz="756058"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3" indent="-189015" algn="l" defTabSz="756058" rtl="0" eaLnBrk="1" latinLnBrk="0" hangingPunct="1">
              <a:lnSpc>
                <a:spcPct val="90000"/>
              </a:lnSpc>
              <a:spcBef>
                <a:spcPts val="413"/>
              </a:spcBef>
              <a:buFont typeface="Arial" panose="020B0604020202020204" pitchFamily="34" charset="0"/>
              <a:buChar char="•"/>
              <a:defRPr sz="1985" kern="1200">
                <a:solidFill>
                  <a:schemeClr val="tx1"/>
                </a:solidFill>
                <a:latin typeface="+mn-lt"/>
                <a:ea typeface="+mn-ea"/>
                <a:cs typeface="+mn-cs"/>
              </a:defRPr>
            </a:lvl2pPr>
            <a:lvl3pPr marL="945073" indent="-189015" algn="l" defTabSz="756058"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101"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31"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60"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89"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218"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47" indent="-189015" algn="l" defTabSz="756058"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just">
              <a:buClrTx/>
              <a:buNone/>
            </a:pPr>
            <a:r>
              <a:rPr lang="en-GB" sz="2250">
                <a:cs typeface="Calibri"/>
              </a:rPr>
              <a:t>In this section we are going to discuss about the concepts of Artificial Neural Network (ANN),forward propagation ,backword propagation, building ANN using Scikit Learn and </a:t>
            </a:r>
            <a:r>
              <a:rPr lang="en-GB" sz="2250" err="1">
                <a:cs typeface="Calibri"/>
              </a:rPr>
              <a:t>Keras</a:t>
            </a:r>
            <a:r>
              <a:rPr lang="en-GB" sz="2250">
                <a:cs typeface="Calibri"/>
              </a:rPr>
              <a:t>.</a:t>
            </a:r>
            <a:endParaRPr lang="en-US"/>
          </a:p>
        </p:txBody>
      </p:sp>
    </p:spTree>
    <p:extLst>
      <p:ext uri="{BB962C8B-B14F-4D97-AF65-F5344CB8AC3E}">
        <p14:creationId xmlns:p14="http://schemas.microsoft.com/office/powerpoint/2010/main" val="2236398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p:nvPr/>
        </p:nvSpPr>
        <p:spPr>
          <a:xfrm>
            <a:off x="778039" y="1616087"/>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Import Data </a:t>
            </a:r>
            <a:endParaRPr sz="3600" b="1" i="0" u="none" strike="noStrike" cap="none">
              <a:solidFill>
                <a:srgbClr val="002060"/>
              </a:solidFill>
              <a:latin typeface="Arial"/>
              <a:ea typeface="Arial"/>
              <a:cs typeface="Arial"/>
              <a:sym typeface="Arial"/>
            </a:endParaRPr>
          </a:p>
        </p:txBody>
      </p:sp>
      <p:pic>
        <p:nvPicPr>
          <p:cNvPr id="215" name="Google Shape;215;p22"/>
          <p:cNvPicPr preferRelativeResize="0"/>
          <p:nvPr/>
        </p:nvPicPr>
        <p:blipFill rotWithShape="1">
          <a:blip r:embed="rId3">
            <a:alphaModFix/>
          </a:blip>
          <a:srcRect/>
          <a:stretch/>
        </p:blipFill>
        <p:spPr>
          <a:xfrm>
            <a:off x="994352" y="2762393"/>
            <a:ext cx="7893214" cy="3274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p:nvPr/>
        </p:nvSpPr>
        <p:spPr>
          <a:xfrm>
            <a:off x="693042" y="1616087"/>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Features</a:t>
            </a:r>
            <a:endParaRPr sz="3600" b="1" i="0" u="none" strike="noStrike" cap="none">
              <a:solidFill>
                <a:srgbClr val="002060"/>
              </a:solidFill>
              <a:latin typeface="Arial"/>
              <a:ea typeface="Arial"/>
              <a:cs typeface="Arial"/>
              <a:sym typeface="Arial"/>
            </a:endParaRPr>
          </a:p>
        </p:txBody>
      </p:sp>
      <p:sp>
        <p:nvSpPr>
          <p:cNvPr id="221" name="Google Shape;221;p23"/>
          <p:cNvSpPr txBox="1"/>
          <p:nvPr/>
        </p:nvSpPr>
        <p:spPr>
          <a:xfrm>
            <a:off x="693042" y="2619601"/>
            <a:ext cx="6580594"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292929"/>
                </a:solidFill>
                <a:latin typeface="Arial"/>
                <a:ea typeface="Arial"/>
                <a:cs typeface="Arial"/>
                <a:sym typeface="Arial"/>
              </a:rPr>
              <a:t>The features present in the dataset are:</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Age</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sex</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chest pain type (4 values)</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resting blood pressure</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serum cholesterol in mg/dl</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fasting blood sugar &gt; 120 mg/dl</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resting electrocardiographic results (values 0,1,2)</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maximum heart rate achieved</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exercise-induced angina</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oldpeak (ST depression induced by exercise relative to rest)</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the slope of the peak exercise ST segment</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number of major vessels (0–3) colored by fluoroscopy</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thal (3 = normal; 6 = fixed defect; 7 = reversible defect)</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1" i="0" u="none" strike="noStrike" cap="none">
                <a:solidFill>
                  <a:schemeClr val="dk2"/>
                </a:solidFill>
                <a:latin typeface="Arial"/>
                <a:ea typeface="Arial"/>
                <a:cs typeface="Arial"/>
                <a:sym typeface="Arial"/>
              </a:rPr>
              <a:t>heart_disease: absence (1) or presence (2) of heart disease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p:nvPr/>
        </p:nvSpPr>
        <p:spPr>
          <a:xfrm>
            <a:off x="693042" y="1616087"/>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Replace target class to binary</a:t>
            </a:r>
            <a:endParaRPr sz="3600" b="1" i="0" u="none" strike="noStrike" cap="none">
              <a:solidFill>
                <a:srgbClr val="002060"/>
              </a:solidFill>
              <a:latin typeface="Arial"/>
              <a:ea typeface="Arial"/>
              <a:cs typeface="Arial"/>
              <a:sym typeface="Arial"/>
            </a:endParaRPr>
          </a:p>
        </p:txBody>
      </p:sp>
      <p:pic>
        <p:nvPicPr>
          <p:cNvPr id="227" name="Google Shape;227;p24"/>
          <p:cNvPicPr preferRelativeResize="0"/>
          <p:nvPr/>
        </p:nvPicPr>
        <p:blipFill rotWithShape="1">
          <a:blip r:embed="rId3">
            <a:alphaModFix/>
          </a:blip>
          <a:srcRect/>
          <a:stretch/>
        </p:blipFill>
        <p:spPr>
          <a:xfrm>
            <a:off x="693042" y="3354052"/>
            <a:ext cx="7363210" cy="14909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p:nvPr/>
        </p:nvSpPr>
        <p:spPr>
          <a:xfrm>
            <a:off x="318969" y="1262232"/>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Train – Test Data Split and Standardize</a:t>
            </a:r>
            <a:endParaRPr sz="3600" b="1" i="0" u="none" strike="noStrike" cap="none">
              <a:solidFill>
                <a:srgbClr val="002060"/>
              </a:solidFill>
              <a:latin typeface="Arial"/>
              <a:ea typeface="Arial"/>
              <a:cs typeface="Arial"/>
              <a:sym typeface="Arial"/>
            </a:endParaRPr>
          </a:p>
        </p:txBody>
      </p:sp>
      <p:pic>
        <p:nvPicPr>
          <p:cNvPr id="233" name="Google Shape;233;p25"/>
          <p:cNvPicPr preferRelativeResize="0"/>
          <p:nvPr/>
        </p:nvPicPr>
        <p:blipFill rotWithShape="1">
          <a:blip r:embed="rId3">
            <a:alphaModFix/>
          </a:blip>
          <a:srcRect/>
          <a:stretch/>
        </p:blipFill>
        <p:spPr>
          <a:xfrm>
            <a:off x="481706" y="1911350"/>
            <a:ext cx="8905875" cy="564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p:nvPr/>
        </p:nvSpPr>
        <p:spPr>
          <a:xfrm>
            <a:off x="318969" y="1083566"/>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Create a 2-layer Neural Network Class</a:t>
            </a:r>
            <a:endParaRPr sz="3600" b="1" i="0" u="none" strike="noStrike" cap="none">
              <a:solidFill>
                <a:srgbClr val="002060"/>
              </a:solidFill>
              <a:latin typeface="Arial"/>
              <a:ea typeface="Arial"/>
              <a:cs typeface="Arial"/>
              <a:sym typeface="Arial"/>
            </a:endParaRPr>
          </a:p>
        </p:txBody>
      </p:sp>
      <p:pic>
        <p:nvPicPr>
          <p:cNvPr id="239" name="Google Shape;239;p26"/>
          <p:cNvPicPr preferRelativeResize="0"/>
          <p:nvPr/>
        </p:nvPicPr>
        <p:blipFill rotWithShape="1">
          <a:blip r:embed="rId3">
            <a:alphaModFix/>
          </a:blip>
          <a:srcRect/>
          <a:stretch/>
        </p:blipFill>
        <p:spPr>
          <a:xfrm>
            <a:off x="596107" y="1732684"/>
            <a:ext cx="6404623" cy="582699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339751" y="1353729"/>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2-layer Neural Network Class</a:t>
            </a:r>
            <a:endParaRPr sz="3600" b="1" i="0" u="none" strike="noStrike" cap="none">
              <a:solidFill>
                <a:srgbClr val="002060"/>
              </a:solidFill>
              <a:latin typeface="Arial"/>
              <a:ea typeface="Arial"/>
              <a:cs typeface="Arial"/>
              <a:sym typeface="Arial"/>
            </a:endParaRPr>
          </a:p>
        </p:txBody>
      </p:sp>
      <p:sp>
        <p:nvSpPr>
          <p:cNvPr id="245" name="Google Shape;245;p27"/>
          <p:cNvSpPr/>
          <p:nvPr/>
        </p:nvSpPr>
        <p:spPr>
          <a:xfrm>
            <a:off x="404507" y="2320445"/>
            <a:ext cx="9462508" cy="4524315"/>
          </a:xfrm>
          <a:prstGeom prst="rect">
            <a:avLst/>
          </a:prstGeom>
          <a:solidFill>
            <a:srgbClr val="FFFFFF"/>
          </a:solidFill>
          <a:ln>
            <a:noFill/>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We created a </a:t>
            </a:r>
            <a:r>
              <a:rPr lang="en-IN" sz="1600" b="1" i="0" u="none" strike="noStrike" cap="none">
                <a:solidFill>
                  <a:srgbClr val="292929"/>
                </a:solidFill>
                <a:latin typeface="Arial"/>
                <a:ea typeface="Arial"/>
                <a:cs typeface="Arial"/>
                <a:sym typeface="Arial"/>
              </a:rPr>
              <a:t>neural network class</a:t>
            </a:r>
            <a:r>
              <a:rPr lang="en-IN" sz="1600" b="0" i="0" u="none" strike="noStrike" cap="none">
                <a:solidFill>
                  <a:srgbClr val="292929"/>
                </a:solidFill>
                <a:latin typeface="Arial"/>
                <a:ea typeface="Arial"/>
                <a:cs typeface="Arial"/>
                <a:sym typeface="Arial"/>
              </a:rPr>
              <a:t>, and then during initialization, you created some variables to hold intermediate calculations.</a:t>
            </a:r>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The argument layers is a list that stores your network’s architecture.  You can see that it accepts 13 input features, uses 8 nodes in the hidden layer and finally uses 1 node in the output layer. </a:t>
            </a:r>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rgbClr val="292929"/>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Moving on to the next code section, you created a function (</a:t>
            </a:r>
            <a:r>
              <a:rPr lang="en-IN" sz="1600" b="1" i="1" u="none" strike="noStrike" cap="none">
                <a:solidFill>
                  <a:srgbClr val="292929"/>
                </a:solidFill>
                <a:latin typeface="Arial"/>
                <a:ea typeface="Arial"/>
                <a:cs typeface="Arial"/>
                <a:sym typeface="Arial"/>
              </a:rPr>
              <a:t>init_weights</a:t>
            </a:r>
            <a:r>
              <a:rPr lang="en-IN" sz="1600" b="0" i="0" u="none" strike="noStrike" cap="none">
                <a:solidFill>
                  <a:srgbClr val="292929"/>
                </a:solidFill>
                <a:latin typeface="Arial"/>
                <a:ea typeface="Arial"/>
                <a:cs typeface="Arial"/>
                <a:sym typeface="Arial"/>
              </a:rPr>
              <a:t>) to initialize the weights and biases as random numbers. These weights are initialized from a uniform random distribution and saved to a dictionary called </a:t>
            </a:r>
            <a:r>
              <a:rPr lang="en-IN" sz="1600" b="1" i="0" u="none" strike="noStrike" cap="none">
                <a:solidFill>
                  <a:srgbClr val="292929"/>
                </a:solidFill>
                <a:latin typeface="Arial"/>
                <a:ea typeface="Arial"/>
                <a:cs typeface="Arial"/>
                <a:sym typeface="Arial"/>
              </a:rPr>
              <a:t>params</a:t>
            </a:r>
            <a:r>
              <a:rPr lang="en-IN" sz="1600" b="0" i="0" u="none" strike="noStrike" cap="none">
                <a:solidFill>
                  <a:srgbClr val="292929"/>
                </a:solidFill>
                <a:latin typeface="Arial"/>
                <a:ea typeface="Arial"/>
                <a:cs typeface="Arial"/>
                <a:sym typeface="Arial"/>
              </a:rPr>
              <a:t>.</a:t>
            </a:r>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The first weight array (</a:t>
            </a:r>
            <a:r>
              <a:rPr lang="en-IN" sz="1600" b="1" i="1" u="none" strike="noStrike" cap="none">
                <a:solidFill>
                  <a:srgbClr val="292929"/>
                </a:solidFill>
                <a:latin typeface="Arial"/>
                <a:ea typeface="Arial"/>
                <a:cs typeface="Arial"/>
                <a:sym typeface="Arial"/>
              </a:rPr>
              <a:t>W1</a:t>
            </a:r>
            <a:r>
              <a:rPr lang="en-IN" sz="1600" b="0" i="0" u="none" strike="noStrike" cap="none">
                <a:solidFill>
                  <a:srgbClr val="292929"/>
                </a:solidFill>
                <a:latin typeface="Arial"/>
                <a:ea typeface="Arial"/>
                <a:cs typeface="Arial"/>
                <a:sym typeface="Arial"/>
              </a:rPr>
              <a:t>) will have dimensions of 13 by 8—this is because you have 13 input features and 8 hidden nodes,while the first bias (</a:t>
            </a:r>
            <a:r>
              <a:rPr lang="en-IN" sz="1600" b="1" i="1" u="none" strike="noStrike" cap="none">
                <a:solidFill>
                  <a:srgbClr val="292929"/>
                </a:solidFill>
                <a:latin typeface="Arial"/>
                <a:ea typeface="Arial"/>
                <a:cs typeface="Arial"/>
                <a:sym typeface="Arial"/>
              </a:rPr>
              <a:t>b1</a:t>
            </a:r>
            <a:r>
              <a:rPr lang="en-IN" sz="1600" b="0" i="0" u="none" strike="noStrike" cap="none">
                <a:solidFill>
                  <a:srgbClr val="292929"/>
                </a:solidFill>
                <a:latin typeface="Arial"/>
                <a:ea typeface="Arial"/>
                <a:cs typeface="Arial"/>
                <a:sym typeface="Arial"/>
              </a:rPr>
              <a:t>) will be a vector of size 8 because you have 8 hidden nodes.</a:t>
            </a:r>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The second weight array (</a:t>
            </a:r>
            <a:r>
              <a:rPr lang="en-IN" sz="1600" b="1" i="1" u="none" strike="noStrike" cap="none">
                <a:solidFill>
                  <a:srgbClr val="292929"/>
                </a:solidFill>
                <a:latin typeface="Arial"/>
                <a:ea typeface="Arial"/>
                <a:cs typeface="Arial"/>
                <a:sym typeface="Arial"/>
              </a:rPr>
              <a:t>W2</a:t>
            </a:r>
            <a:r>
              <a:rPr lang="en-IN" sz="1600" b="0" i="0" u="none" strike="noStrike" cap="none">
                <a:solidFill>
                  <a:srgbClr val="292929"/>
                </a:solidFill>
                <a:latin typeface="Arial"/>
                <a:ea typeface="Arial"/>
                <a:cs typeface="Arial"/>
                <a:sym typeface="Arial"/>
              </a:rPr>
              <a:t>) will be a 1-dimensional array because you have 8 hidden nodes and 1 output node, and finally, the second bias (</a:t>
            </a:r>
            <a:r>
              <a:rPr lang="en-IN" sz="1600" b="1" i="1" u="none" strike="noStrike" cap="none">
                <a:solidFill>
                  <a:srgbClr val="292929"/>
                </a:solidFill>
                <a:latin typeface="Arial"/>
                <a:ea typeface="Arial"/>
                <a:cs typeface="Arial"/>
                <a:sym typeface="Arial"/>
              </a:rPr>
              <a:t>b2</a:t>
            </a:r>
            <a:r>
              <a:rPr lang="en-IN" sz="1600" b="0" i="0" u="none" strike="noStrike" cap="none">
                <a:solidFill>
                  <a:srgbClr val="292929"/>
                </a:solidFill>
                <a:latin typeface="Arial"/>
                <a:ea typeface="Arial"/>
                <a:cs typeface="Arial"/>
                <a:sym typeface="Arial"/>
              </a:rPr>
              <a:t>) will be a vector of size because you have just 1 output.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p:nvPr/>
        </p:nvSpPr>
        <p:spPr>
          <a:xfrm>
            <a:off x="404507" y="1385627"/>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3600" b="1" i="0" u="none" strike="noStrike" cap="none">
                <a:solidFill>
                  <a:srgbClr val="002060"/>
                </a:solidFill>
                <a:latin typeface="Arial"/>
                <a:ea typeface="Arial"/>
                <a:cs typeface="Arial"/>
                <a:sym typeface="Arial"/>
              </a:rPr>
              <a:t>Defining Activation Function</a:t>
            </a:r>
            <a:endParaRPr sz="3600" b="1" i="0" u="none" strike="noStrike" cap="none">
              <a:solidFill>
                <a:srgbClr val="002060"/>
              </a:solidFill>
              <a:latin typeface="Arial"/>
              <a:ea typeface="Arial"/>
              <a:cs typeface="Arial"/>
              <a:sym typeface="Arial"/>
            </a:endParaRPr>
          </a:p>
        </p:txBody>
      </p:sp>
      <p:sp>
        <p:nvSpPr>
          <p:cNvPr id="251" name="Google Shape;251;p28"/>
          <p:cNvSpPr/>
          <p:nvPr/>
        </p:nvSpPr>
        <p:spPr>
          <a:xfrm>
            <a:off x="309058" y="2244283"/>
            <a:ext cx="9462508" cy="338554"/>
          </a:xfrm>
          <a:prstGeom prst="rect">
            <a:avLst/>
          </a:prstGeom>
          <a:solidFill>
            <a:srgbClr val="FFFFFF"/>
          </a:solidFill>
          <a:ln>
            <a:noFill/>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292929"/>
              </a:buClr>
              <a:buSzPts val="1600"/>
              <a:buFont typeface="Arial"/>
              <a:buChar char="•"/>
            </a:pPr>
            <a:r>
              <a:rPr lang="en-IN" sz="1600" b="0" i="0" u="none" strike="noStrike" cap="none">
                <a:solidFill>
                  <a:srgbClr val="292929"/>
                </a:solidFill>
                <a:latin typeface="Arial"/>
                <a:ea typeface="Arial"/>
                <a:cs typeface="Arial"/>
                <a:sym typeface="Arial"/>
              </a:rPr>
              <a:t>We are using relu and sigmoid</a:t>
            </a:r>
            <a:endParaRPr sz="1600" b="0" i="0" u="none" strike="noStrike" cap="none">
              <a:solidFill>
                <a:schemeClr val="dk1"/>
              </a:solidFill>
              <a:latin typeface="Arial"/>
              <a:ea typeface="Arial"/>
              <a:cs typeface="Arial"/>
              <a:sym typeface="Arial"/>
            </a:endParaRPr>
          </a:p>
        </p:txBody>
      </p:sp>
      <p:pic>
        <p:nvPicPr>
          <p:cNvPr id="252" name="Google Shape;252;p28"/>
          <p:cNvPicPr preferRelativeResize="0"/>
          <p:nvPr/>
        </p:nvPicPr>
        <p:blipFill rotWithShape="1">
          <a:blip r:embed="rId3">
            <a:alphaModFix/>
          </a:blip>
          <a:srcRect/>
          <a:stretch/>
        </p:blipFill>
        <p:spPr>
          <a:xfrm>
            <a:off x="636600" y="2924285"/>
            <a:ext cx="5519687" cy="1711103"/>
          </a:xfrm>
          <a:prstGeom prst="rect">
            <a:avLst/>
          </a:prstGeom>
          <a:noFill/>
          <a:ln>
            <a:noFill/>
          </a:ln>
        </p:spPr>
      </p:pic>
      <p:pic>
        <p:nvPicPr>
          <p:cNvPr id="253" name="Google Shape;253;p28"/>
          <p:cNvPicPr preferRelativeResize="0"/>
          <p:nvPr/>
        </p:nvPicPr>
        <p:blipFill rotWithShape="1">
          <a:blip r:embed="rId4">
            <a:alphaModFix/>
          </a:blip>
          <a:srcRect/>
          <a:stretch/>
        </p:blipFill>
        <p:spPr>
          <a:xfrm>
            <a:off x="721661" y="5115060"/>
            <a:ext cx="6112540" cy="16115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a:solidFill>
                  <a:schemeClr val="dk2"/>
                </a:solidFill>
                <a:latin typeface="Arial"/>
                <a:ea typeface="Arial"/>
                <a:cs typeface="Arial"/>
                <a:sym typeface="Arial"/>
              </a:rPr>
              <a:t>Defining Loss function</a:t>
            </a:r>
            <a:endParaRPr sz="1600" b="1">
              <a:solidFill>
                <a:schemeClr val="dk2"/>
              </a:solidFill>
              <a:latin typeface="Arial"/>
              <a:ea typeface="Arial"/>
              <a:cs typeface="Arial"/>
              <a:sym typeface="Arial"/>
            </a:endParaRPr>
          </a:p>
        </p:txBody>
      </p:sp>
      <p:pic>
        <p:nvPicPr>
          <p:cNvPr id="275" name="Google Shape;275;p31"/>
          <p:cNvPicPr preferRelativeResize="0"/>
          <p:nvPr/>
        </p:nvPicPr>
        <p:blipFill rotWithShape="1">
          <a:blip r:embed="rId3">
            <a:alphaModFix/>
          </a:blip>
          <a:srcRect/>
          <a:stretch/>
        </p:blipFill>
        <p:spPr>
          <a:xfrm>
            <a:off x="87312" y="3222625"/>
            <a:ext cx="9906000" cy="1114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a:solidFill>
                  <a:schemeClr val="dk2"/>
                </a:solidFill>
                <a:latin typeface="Arial"/>
                <a:ea typeface="Arial"/>
                <a:cs typeface="Arial"/>
                <a:sym typeface="Arial"/>
              </a:rPr>
              <a:t>Loss function - Cross-entropy </a:t>
            </a:r>
            <a:endParaRPr sz="1600" b="1">
              <a:solidFill>
                <a:schemeClr val="dk2"/>
              </a:solidFill>
              <a:latin typeface="Arial"/>
              <a:ea typeface="Arial"/>
              <a:cs typeface="Arial"/>
              <a:sym typeface="Arial"/>
            </a:endParaRPr>
          </a:p>
        </p:txBody>
      </p:sp>
      <p:pic>
        <p:nvPicPr>
          <p:cNvPr id="267" name="Google Shape;267;p30" descr="Image for post"/>
          <p:cNvPicPr preferRelativeResize="0"/>
          <p:nvPr/>
        </p:nvPicPr>
        <p:blipFill rotWithShape="1">
          <a:blip r:embed="rId3">
            <a:alphaModFix/>
          </a:blip>
          <a:srcRect/>
          <a:stretch/>
        </p:blipFill>
        <p:spPr>
          <a:xfrm>
            <a:off x="3034145" y="2699066"/>
            <a:ext cx="3769157" cy="1222971"/>
          </a:xfrm>
          <a:prstGeom prst="rect">
            <a:avLst/>
          </a:prstGeom>
          <a:noFill/>
          <a:ln>
            <a:noFill/>
          </a:ln>
        </p:spPr>
      </p:pic>
      <p:sp>
        <p:nvSpPr>
          <p:cNvPr id="268" name="Google Shape;268;p30"/>
          <p:cNvSpPr txBox="1"/>
          <p:nvPr/>
        </p:nvSpPr>
        <p:spPr>
          <a:xfrm>
            <a:off x="948891" y="4262338"/>
            <a:ext cx="7164531"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rgbClr val="292929"/>
                </a:solidFill>
                <a:latin typeface="Arial"/>
                <a:ea typeface="Arial"/>
                <a:cs typeface="Arial"/>
                <a:sym typeface="Arial"/>
              </a:rPr>
              <a:t>Where C is the number of classes, y is the true value and y_hat is the predicted value.</a:t>
            </a:r>
            <a:endParaRPr/>
          </a:p>
          <a:p>
            <a:pPr marL="0" marR="0" lvl="0" indent="0" algn="l" rtl="0">
              <a:lnSpc>
                <a:spcPct val="100000"/>
              </a:lnSpc>
              <a:spcBef>
                <a:spcPts val="0"/>
              </a:spcBef>
              <a:spcAft>
                <a:spcPts val="0"/>
              </a:spcAft>
              <a:buNone/>
            </a:pPr>
            <a:endParaRPr sz="1600" b="0" i="0" u="none" strike="noStrike" cap="none">
              <a:solidFill>
                <a:srgbClr val="292929"/>
              </a:solidFill>
              <a:latin typeface="Arial"/>
              <a:ea typeface="Arial"/>
              <a:cs typeface="Arial"/>
              <a:sym typeface="Arial"/>
            </a:endParaRPr>
          </a:p>
          <a:p>
            <a:pPr marL="0" marR="0" lvl="0" indent="0" algn="l" rtl="0">
              <a:lnSpc>
                <a:spcPct val="100000"/>
              </a:lnSpc>
              <a:spcBef>
                <a:spcPts val="0"/>
              </a:spcBef>
              <a:spcAft>
                <a:spcPts val="0"/>
              </a:spcAft>
              <a:buNone/>
            </a:pPr>
            <a:r>
              <a:rPr lang="en-IN" sz="1600" b="0" i="0" u="none" strike="noStrike" cap="none">
                <a:solidFill>
                  <a:srgbClr val="292929"/>
                </a:solidFill>
                <a:latin typeface="Arial"/>
                <a:ea typeface="Arial"/>
                <a:cs typeface="Arial"/>
                <a:sym typeface="Arial"/>
              </a:rPr>
              <a:t>For a binary classification task (i.e. C=2), the cross-entropy loss function becomes:</a:t>
            </a:r>
            <a:endParaRPr/>
          </a:p>
        </p:txBody>
      </p:sp>
      <p:pic>
        <p:nvPicPr>
          <p:cNvPr id="269" name="Google Shape;269;p30" descr="Image for post"/>
          <p:cNvPicPr preferRelativeResize="0"/>
          <p:nvPr/>
        </p:nvPicPr>
        <p:blipFill rotWithShape="1">
          <a:blip r:embed="rId4">
            <a:alphaModFix/>
          </a:blip>
          <a:srcRect/>
          <a:stretch/>
        </p:blipFill>
        <p:spPr>
          <a:xfrm>
            <a:off x="1122218" y="5926079"/>
            <a:ext cx="8179087" cy="977626"/>
          </a:xfrm>
          <a:prstGeom prst="rect">
            <a:avLst/>
          </a:prstGeom>
          <a:noFill/>
          <a:ln>
            <a:noFill/>
          </a:ln>
        </p:spPr>
      </p:pic>
    </p:spTree>
    <p:extLst>
      <p:ext uri="{BB962C8B-B14F-4D97-AF65-F5344CB8AC3E}">
        <p14:creationId xmlns:p14="http://schemas.microsoft.com/office/powerpoint/2010/main" val="1782544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p:nvPr/>
        </p:nvSpPr>
        <p:spPr>
          <a:xfrm>
            <a:off x="1386086" y="4504760"/>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4000" b="1" i="0" u="none" strike="noStrike" cap="none">
                <a:solidFill>
                  <a:srgbClr val="002060"/>
                </a:solidFill>
                <a:latin typeface="Arial"/>
                <a:ea typeface="Arial"/>
                <a:cs typeface="Arial"/>
                <a:sym typeface="Arial"/>
              </a:rPr>
              <a:t>Build ANN Using Scikit-learn</a:t>
            </a:r>
            <a:endParaRPr sz="4000" b="1" i="0" u="none" strike="noStrike" cap="none">
              <a:solidFill>
                <a:srgbClr val="002060"/>
              </a:solidFill>
              <a:latin typeface="Arial"/>
              <a:ea typeface="Arial"/>
              <a:cs typeface="Arial"/>
              <a:sym typeface="Arial"/>
            </a:endParaRPr>
          </a:p>
        </p:txBody>
      </p:sp>
      <p:pic>
        <p:nvPicPr>
          <p:cNvPr id="337" name="Google Shape;337;p41"/>
          <p:cNvPicPr preferRelativeResize="0"/>
          <p:nvPr/>
        </p:nvPicPr>
        <p:blipFill rotWithShape="1">
          <a:blip r:embed="rId3">
            <a:alphaModFix/>
          </a:blip>
          <a:srcRect/>
          <a:stretch/>
        </p:blipFill>
        <p:spPr>
          <a:xfrm>
            <a:off x="2770924" y="2173732"/>
            <a:ext cx="3963827"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DF8D-CC19-3AC6-8A7B-40D9D319CF61}"/>
              </a:ext>
            </a:extLst>
          </p:cNvPr>
          <p:cNvSpPr>
            <a:spLocks noGrp="1"/>
          </p:cNvSpPr>
          <p:nvPr>
            <p:ph type="title"/>
          </p:nvPr>
        </p:nvSpPr>
        <p:spPr>
          <a:xfrm>
            <a:off x="569052" y="1808114"/>
            <a:ext cx="9071640" cy="709014"/>
          </a:xfrm>
        </p:spPr>
        <p:txBody>
          <a:bodyPr/>
          <a:lstStyle/>
          <a:p>
            <a:pPr algn="ctr"/>
            <a:r>
              <a:rPr lang="en-US" b="1"/>
              <a:t>Contents</a:t>
            </a:r>
          </a:p>
        </p:txBody>
      </p:sp>
      <p:sp>
        <p:nvSpPr>
          <p:cNvPr id="3" name="Text Placeholder 2">
            <a:extLst>
              <a:ext uri="{FF2B5EF4-FFF2-40B4-BE49-F238E27FC236}">
                <a16:creationId xmlns:a16="http://schemas.microsoft.com/office/drawing/2014/main" id="{99E05FD6-A709-1333-AD85-C7D0CAEDC1A4}"/>
              </a:ext>
            </a:extLst>
          </p:cNvPr>
          <p:cNvSpPr>
            <a:spLocks noGrp="1"/>
          </p:cNvSpPr>
          <p:nvPr>
            <p:ph type="body" idx="1"/>
          </p:nvPr>
        </p:nvSpPr>
        <p:spPr>
          <a:xfrm>
            <a:off x="460632" y="2939426"/>
            <a:ext cx="9071640" cy="4384440"/>
          </a:xfrm>
        </p:spPr>
        <p:txBody>
          <a:bodyPr/>
          <a:lstStyle/>
          <a:p>
            <a:pPr marL="514350" indent="-285750">
              <a:buChar char="•"/>
            </a:pPr>
            <a:r>
              <a:rPr lang="en-US"/>
              <a:t>Introduction to ANN</a:t>
            </a:r>
          </a:p>
          <a:p>
            <a:pPr marL="514350" indent="-285750">
              <a:buChar char="•"/>
            </a:pPr>
            <a:r>
              <a:rPr lang="en-US"/>
              <a:t>Working of ANN</a:t>
            </a:r>
          </a:p>
          <a:p>
            <a:pPr marL="514350" indent="-285750">
              <a:buChar char="•"/>
            </a:pPr>
            <a:r>
              <a:rPr lang="en-US"/>
              <a:t>Training a Neural Network</a:t>
            </a:r>
          </a:p>
          <a:p>
            <a:pPr marL="514350" indent="-285750">
              <a:buChar char="•"/>
            </a:pPr>
            <a:r>
              <a:rPr lang="en-US"/>
              <a:t>Types of ANN- Feed Forward and Back Propagation</a:t>
            </a:r>
          </a:p>
          <a:p>
            <a:pPr marL="514350" indent="-285750">
              <a:buChar char="•"/>
            </a:pPr>
            <a:r>
              <a:rPr lang="en-US"/>
              <a:t>Building ANN from Scratch (Case Study-Heart Disease Prediction)</a:t>
            </a:r>
          </a:p>
          <a:p>
            <a:pPr marL="514350" indent="-285750">
              <a:buChar char="•"/>
            </a:pPr>
            <a:r>
              <a:rPr lang="en-US"/>
              <a:t>Building ANN using Scikit-Learn and </a:t>
            </a:r>
            <a:r>
              <a:rPr lang="en-US" err="1"/>
              <a:t>Keras</a:t>
            </a:r>
            <a:endParaRPr lang="en-US"/>
          </a:p>
          <a:p>
            <a:pPr marL="514350" indent="-285750">
              <a:buChar char="•"/>
            </a:pPr>
            <a:endParaRPr lang="en-US"/>
          </a:p>
          <a:p>
            <a:pPr marL="514350" indent="-285750">
              <a:buChar char="•"/>
            </a:pPr>
            <a:endParaRPr lang="en-US"/>
          </a:p>
        </p:txBody>
      </p:sp>
    </p:spTree>
    <p:extLst>
      <p:ext uri="{BB962C8B-B14F-4D97-AF65-F5344CB8AC3E}">
        <p14:creationId xmlns:p14="http://schemas.microsoft.com/office/powerpoint/2010/main" val="3878023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42"/>
          <p:cNvPicPr preferRelativeResize="0"/>
          <p:nvPr/>
        </p:nvPicPr>
        <p:blipFill rotWithShape="1">
          <a:blip r:embed="rId3">
            <a:alphaModFix/>
          </a:blip>
          <a:srcRect/>
          <a:stretch/>
        </p:blipFill>
        <p:spPr>
          <a:xfrm>
            <a:off x="886189" y="1550277"/>
            <a:ext cx="2139008" cy="1151359"/>
          </a:xfrm>
          <a:prstGeom prst="rect">
            <a:avLst/>
          </a:prstGeom>
          <a:noFill/>
          <a:ln>
            <a:noFill/>
          </a:ln>
        </p:spPr>
      </p:pic>
      <p:sp>
        <p:nvSpPr>
          <p:cNvPr id="343" name="Google Shape;343;p42"/>
          <p:cNvSpPr txBox="1"/>
          <p:nvPr/>
        </p:nvSpPr>
        <p:spPr>
          <a:xfrm>
            <a:off x="1397577" y="3454853"/>
            <a:ext cx="7694469"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0" i="0" u="none" strike="noStrike" cap="none">
                <a:solidFill>
                  <a:srgbClr val="000000"/>
                </a:solidFill>
                <a:latin typeface="Arial"/>
                <a:ea typeface="Arial"/>
                <a:cs typeface="Arial"/>
                <a:sym typeface="Arial"/>
              </a:rPr>
              <a:t>Extensions to SciPy (Scientific Python) are called SciKits. </a:t>
            </a:r>
            <a:endParaRPr/>
          </a:p>
          <a:p>
            <a:pPr marL="0" marR="0" lvl="0" indent="0" algn="l" rtl="0">
              <a:lnSpc>
                <a:spcPct val="100000"/>
              </a:lnSpc>
              <a:spcBef>
                <a:spcPts val="0"/>
              </a:spcBef>
              <a:spcAft>
                <a:spcPts val="0"/>
              </a:spcAft>
              <a:buNone/>
            </a:pPr>
            <a:r>
              <a:rPr lang="en-IN" sz="2000" b="0" i="0" u="none" strike="noStrike" cap="none">
                <a:solidFill>
                  <a:srgbClr val="000000"/>
                </a:solidFill>
                <a:latin typeface="Arial"/>
                <a:ea typeface="Arial"/>
                <a:cs typeface="Arial"/>
                <a:sym typeface="Arial"/>
              </a:rPr>
              <a:t>SciKit-Learn provides machine learning algorithms.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Algorithms for supervised &amp; unsupervised learning </a:t>
            </a:r>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Built on SciPy and Numpy </a:t>
            </a:r>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Standard Python API interface </a:t>
            </a:r>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Sits on top of c libraries, LAPACK, LibSVM, and Cython </a:t>
            </a:r>
            <a:endParaRPr/>
          </a:p>
          <a:p>
            <a:pPr marL="342900" marR="0" lvl="0" indent="-342900" algn="l" rtl="0">
              <a:lnSpc>
                <a:spcPct val="100000"/>
              </a:lnSpc>
              <a:spcBef>
                <a:spcPts val="0"/>
              </a:spcBef>
              <a:spcAft>
                <a:spcPts val="0"/>
              </a:spcAft>
              <a:buClr>
                <a:srgbClr val="000000"/>
              </a:buClr>
              <a:buSzPts val="2000"/>
              <a:buFont typeface="Arial"/>
              <a:buChar char="•"/>
            </a:pPr>
            <a:r>
              <a:rPr lang="en-IN" sz="2000" b="0" i="0" u="none" strike="noStrike" cap="none">
                <a:solidFill>
                  <a:srgbClr val="000000"/>
                </a:solidFill>
                <a:latin typeface="Arial"/>
                <a:ea typeface="Arial"/>
                <a:cs typeface="Arial"/>
                <a:sym typeface="Arial"/>
              </a:rPr>
              <a:t>Open Source: BSD License (part of Linux)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dirty="0">
                <a:solidFill>
                  <a:schemeClr val="dk2"/>
                </a:solidFill>
                <a:latin typeface="+mj-lt"/>
                <a:ea typeface="Content"/>
                <a:cs typeface="Content"/>
                <a:sym typeface="Content"/>
              </a:rPr>
              <a:t>Building Model using Scikit Package</a:t>
            </a:r>
            <a:endParaRPr dirty="0">
              <a:latin typeface="+mj-lt"/>
            </a:endParaRPr>
          </a:p>
        </p:txBody>
      </p:sp>
      <p:pic>
        <p:nvPicPr>
          <p:cNvPr id="349" name="Google Shape;349;p43"/>
          <p:cNvPicPr preferRelativeResize="0"/>
          <p:nvPr/>
        </p:nvPicPr>
        <p:blipFill rotWithShape="1">
          <a:blip r:embed="rId3">
            <a:alphaModFix/>
          </a:blip>
          <a:srcRect/>
          <a:stretch/>
        </p:blipFill>
        <p:spPr>
          <a:xfrm>
            <a:off x="-1" y="3075203"/>
            <a:ext cx="10080625" cy="2926343"/>
          </a:xfrm>
          <a:prstGeom prst="rect">
            <a:avLst/>
          </a:prstGeom>
          <a:noFill/>
          <a:ln>
            <a:noFill/>
          </a:ln>
        </p:spPr>
      </p:pic>
      <p:sp>
        <p:nvSpPr>
          <p:cNvPr id="350" name="Google Shape;350;p43"/>
          <p:cNvSpPr txBox="1"/>
          <p:nvPr/>
        </p:nvSpPr>
        <p:spPr>
          <a:xfrm>
            <a:off x="88322" y="2541281"/>
            <a:ext cx="676967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0A0A0A"/>
                </a:solidFill>
                <a:latin typeface="Arial"/>
                <a:ea typeface="Arial"/>
                <a:cs typeface="Arial"/>
                <a:sym typeface="Arial"/>
              </a:rPr>
              <a:t>Applying same dataset over MLPClassifier under Scikit Package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4"/>
          <p:cNvSpPr txBox="1"/>
          <p:nvPr/>
        </p:nvSpPr>
        <p:spPr>
          <a:xfrm>
            <a:off x="2243157" y="4369678"/>
            <a:ext cx="8694539" cy="649118"/>
          </a:xfrm>
          <a:prstGeom prst="rect">
            <a:avLst/>
          </a:prstGeom>
          <a:noFill/>
          <a:ln>
            <a:noFill/>
          </a:ln>
        </p:spPr>
        <p:txBody>
          <a:bodyPr spcFirstLastPara="1" wrap="square" lIns="75575" tIns="37775" rIns="75575" bIns="3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IN" sz="4000" b="1" i="0" u="none" strike="noStrike" cap="none">
                <a:solidFill>
                  <a:srgbClr val="002060"/>
                </a:solidFill>
                <a:latin typeface="Arial"/>
                <a:ea typeface="Arial"/>
                <a:cs typeface="Arial"/>
                <a:sym typeface="Arial"/>
              </a:rPr>
              <a:t>Build ANN Using Keras</a:t>
            </a:r>
            <a:endParaRPr sz="4000" b="1" i="0" u="none" strike="noStrike" cap="none">
              <a:solidFill>
                <a:srgbClr val="002060"/>
              </a:solidFill>
              <a:latin typeface="Arial"/>
              <a:ea typeface="Arial"/>
              <a:cs typeface="Arial"/>
              <a:sym typeface="Arial"/>
            </a:endParaRPr>
          </a:p>
        </p:txBody>
      </p:sp>
      <p:pic>
        <p:nvPicPr>
          <p:cNvPr id="356" name="Google Shape;356;p44" descr="Keras: the Python deep learning API"/>
          <p:cNvPicPr preferRelativeResize="0"/>
          <p:nvPr/>
        </p:nvPicPr>
        <p:blipFill rotWithShape="1">
          <a:blip r:embed="rId3">
            <a:alphaModFix/>
          </a:blip>
          <a:srcRect/>
          <a:stretch/>
        </p:blipFill>
        <p:spPr>
          <a:xfrm>
            <a:off x="3340676" y="2919832"/>
            <a:ext cx="3939598" cy="114279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45"/>
          <p:cNvPicPr preferRelativeResize="0"/>
          <p:nvPr/>
        </p:nvPicPr>
        <p:blipFill rotWithShape="1">
          <a:blip r:embed="rId3">
            <a:alphaModFix/>
          </a:blip>
          <a:srcRect/>
          <a:stretch/>
        </p:blipFill>
        <p:spPr>
          <a:xfrm>
            <a:off x="42285" y="2008427"/>
            <a:ext cx="10080625" cy="55512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6"/>
          <p:cNvPicPr preferRelativeResize="0"/>
          <p:nvPr/>
        </p:nvPicPr>
        <p:blipFill rotWithShape="1">
          <a:blip r:embed="rId3">
            <a:alphaModFix/>
          </a:blip>
          <a:srcRect/>
          <a:stretch/>
        </p:blipFill>
        <p:spPr>
          <a:xfrm>
            <a:off x="0" y="1972583"/>
            <a:ext cx="10080625" cy="558709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47"/>
          <p:cNvPicPr preferRelativeResize="0"/>
          <p:nvPr/>
        </p:nvPicPr>
        <p:blipFill rotWithShape="1">
          <a:blip r:embed="rId3">
            <a:alphaModFix/>
          </a:blip>
          <a:srcRect/>
          <a:stretch/>
        </p:blipFill>
        <p:spPr>
          <a:xfrm>
            <a:off x="0" y="1769206"/>
            <a:ext cx="10080625" cy="53928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8"/>
          <p:cNvSpPr txBox="1">
            <a:spLocks noGrp="1"/>
          </p:cNvSpPr>
          <p:nvPr>
            <p:ph type="title"/>
          </p:nvPr>
        </p:nvSpPr>
        <p:spPr>
          <a:xfrm>
            <a:off x="-825574" y="1260264"/>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i="0" dirty="0">
                <a:solidFill>
                  <a:schemeClr val="dk2"/>
                </a:solidFill>
                <a:latin typeface="+mj-lt"/>
                <a:ea typeface="Content"/>
                <a:cs typeface="Content"/>
                <a:sym typeface="Content"/>
              </a:rPr>
              <a:t>Building Model using</a:t>
            </a:r>
            <a:endParaRPr dirty="0">
              <a:latin typeface="+mj-lt"/>
            </a:endParaRPr>
          </a:p>
        </p:txBody>
      </p:sp>
      <p:pic>
        <p:nvPicPr>
          <p:cNvPr id="377" name="Google Shape;377;p48"/>
          <p:cNvPicPr preferRelativeResize="0"/>
          <p:nvPr/>
        </p:nvPicPr>
        <p:blipFill rotWithShape="1">
          <a:blip r:embed="rId3">
            <a:alphaModFix/>
          </a:blip>
          <a:srcRect/>
          <a:stretch/>
        </p:blipFill>
        <p:spPr>
          <a:xfrm>
            <a:off x="1339849" y="2799196"/>
            <a:ext cx="6304969" cy="4143375"/>
          </a:xfrm>
          <a:prstGeom prst="rect">
            <a:avLst/>
          </a:prstGeom>
          <a:noFill/>
          <a:ln>
            <a:noFill/>
          </a:ln>
        </p:spPr>
      </p:pic>
      <p:pic>
        <p:nvPicPr>
          <p:cNvPr id="378" name="Google Shape;378;p48" descr="Keras: the Python deep learning API"/>
          <p:cNvPicPr preferRelativeResize="0"/>
          <p:nvPr/>
        </p:nvPicPr>
        <p:blipFill rotWithShape="1">
          <a:blip r:embed="rId4">
            <a:alphaModFix/>
          </a:blip>
          <a:srcRect/>
          <a:stretch/>
        </p:blipFill>
        <p:spPr>
          <a:xfrm>
            <a:off x="6208982" y="1573414"/>
            <a:ext cx="2499015" cy="72491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body" idx="1"/>
          </p:nvPr>
        </p:nvSpPr>
        <p:spPr>
          <a:xfrm>
            <a:off x="504000" y="1769052"/>
            <a:ext cx="9071700" cy="5401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IN" b="1"/>
              <a:t>References - </a:t>
            </a:r>
            <a:endParaRPr b="1"/>
          </a:p>
          <a:p>
            <a:pPr marL="0" lvl="0" indent="0" algn="l" rtl="0">
              <a:lnSpc>
                <a:spcPct val="100000"/>
              </a:lnSpc>
              <a:spcBef>
                <a:spcPts val="0"/>
              </a:spcBef>
              <a:spcAft>
                <a:spcPts val="0"/>
              </a:spcAft>
              <a:buSzPts val="1400"/>
              <a:buNone/>
            </a:pPr>
            <a:endParaRPr b="1"/>
          </a:p>
          <a:p>
            <a:pPr marL="457200" lvl="0" indent="-317500" algn="l" rtl="0">
              <a:lnSpc>
                <a:spcPct val="100000"/>
              </a:lnSpc>
              <a:spcBef>
                <a:spcPts val="0"/>
              </a:spcBef>
              <a:spcAft>
                <a:spcPts val="0"/>
              </a:spcAft>
              <a:buSzPts val="1400"/>
              <a:buAutoNum type="arabicPeriod"/>
            </a:pPr>
            <a:r>
              <a:rPr lang="en-IN"/>
              <a:t>Neuron - </a:t>
            </a:r>
            <a:r>
              <a:rPr lang="en-IN" u="sng">
                <a:solidFill>
                  <a:schemeClr val="hlink"/>
                </a:solidFill>
                <a:hlinkClick r:id="rId3"/>
              </a:rPr>
              <a:t>https://commons.wikimedia.org/wiki/File:Neuron.svg</a:t>
            </a:r>
            <a:endParaRPr/>
          </a:p>
          <a:p>
            <a:pPr marL="457200" lvl="0" indent="-317500" algn="l" rtl="0">
              <a:lnSpc>
                <a:spcPct val="100000"/>
              </a:lnSpc>
              <a:spcBef>
                <a:spcPts val="0"/>
              </a:spcBef>
              <a:spcAft>
                <a:spcPts val="0"/>
              </a:spcAft>
              <a:buSzPts val="1400"/>
              <a:buAutoNum type="arabicPeriod"/>
            </a:pPr>
            <a:r>
              <a:rPr lang="en-IN"/>
              <a:t>Artificial Neuron - </a:t>
            </a:r>
            <a:r>
              <a:rPr lang="en-IN" u="sng">
                <a:solidFill>
                  <a:schemeClr val="hlink"/>
                </a:solidFill>
                <a:hlinkClick r:id="rId4"/>
              </a:rPr>
              <a:t>https://commons.wikimedia.org/wiki/File:Artificial_neural_network.png</a:t>
            </a:r>
            <a:endParaRPr/>
          </a:p>
          <a:p>
            <a:pPr marL="457200" lvl="0" indent="-317500" algn="l" rtl="0">
              <a:lnSpc>
                <a:spcPct val="100000"/>
              </a:lnSpc>
              <a:spcBef>
                <a:spcPts val="0"/>
              </a:spcBef>
              <a:spcAft>
                <a:spcPts val="0"/>
              </a:spcAft>
              <a:buSzPts val="1400"/>
              <a:buAutoNum type="arabicPeriod"/>
            </a:pPr>
            <a:r>
              <a:rPr lang="en-IN"/>
              <a:t>Multilayer Neural Network - </a:t>
            </a:r>
            <a:r>
              <a:rPr lang="en-IN" u="sng">
                <a:solidFill>
                  <a:schemeClr val="hlink"/>
                </a:solidFill>
                <a:hlinkClick r:id="rId5"/>
              </a:rPr>
              <a:t>https://commons.wikimedia.org/wiki/File:MultiLayerNeuralNetworkBigger_english.png</a:t>
            </a:r>
            <a:endParaRPr/>
          </a:p>
          <a:p>
            <a:pPr marL="457200" lvl="0" indent="-317500" algn="l" rtl="0">
              <a:lnSpc>
                <a:spcPct val="100000"/>
              </a:lnSpc>
              <a:spcBef>
                <a:spcPts val="0"/>
              </a:spcBef>
              <a:spcAft>
                <a:spcPts val="0"/>
              </a:spcAft>
              <a:buSzPts val="1400"/>
              <a:buAutoNum type="arabicPeriod"/>
            </a:pPr>
            <a:r>
              <a:rPr lang="en-IN"/>
              <a:t>Single Neuron - https://heartbeat.fritz.ai/building-a-neural-network-from-scratch-using-python-part-1-6d399df8d432</a:t>
            </a:r>
            <a:endParaRPr/>
          </a:p>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Activation Function - </a:t>
            </a:r>
            <a:r>
              <a:rPr lang="en-IN" u="sng">
                <a:solidFill>
                  <a:schemeClr val="hlink"/>
                </a:solidFill>
                <a:hlinkClick r:id="rId6"/>
              </a:rPr>
              <a:t>https://medium.com/@shrutijadon10104776/survey-on-activation-functions-for-deep-learning-9689331ba092</a:t>
            </a:r>
            <a:endParaRPr>
              <a:solidFill>
                <a:schemeClr val="dk1"/>
              </a:solidFill>
            </a:endParaRPr>
          </a:p>
          <a:p>
            <a:pPr marL="457200" lvl="0" indent="-317500" algn="l" rtl="0">
              <a:lnSpc>
                <a:spcPct val="100000"/>
              </a:lnSpc>
              <a:spcBef>
                <a:spcPts val="0"/>
              </a:spcBef>
              <a:spcAft>
                <a:spcPts val="0"/>
              </a:spcAft>
              <a:buSzPts val="1400"/>
              <a:buAutoNum type="arabicPeriod"/>
            </a:pPr>
            <a:r>
              <a:rPr lang="en-IN"/>
              <a:t>Forward and backpropagation - </a:t>
            </a:r>
            <a:r>
              <a:rPr lang="en-IN" u="sng">
                <a:solidFill>
                  <a:schemeClr val="hlink"/>
                </a:solidFill>
                <a:hlinkClick r:id="rId7"/>
              </a:rPr>
              <a:t>https://commons.wikimedia.org/wiki/File:Backprogation_neural_networks.png</a:t>
            </a:r>
            <a:endParaRPr/>
          </a:p>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Gradient Descent - </a:t>
            </a:r>
            <a:r>
              <a:rPr lang="en-IN" u="sng">
                <a:solidFill>
                  <a:schemeClr val="hlink"/>
                </a:solidFill>
                <a:hlinkClick r:id="rId8"/>
              </a:rPr>
              <a:t>https://www.oreilly.com/library/view/learn-arcore-/9781788830409/e24a657a-a5c6-4ff2-b9ea-9418a7a5d24c.xhtml</a:t>
            </a:r>
            <a:endParaRPr>
              <a:solidFill>
                <a:schemeClr val="dk1"/>
              </a:solidFill>
            </a:endParaRPr>
          </a:p>
          <a:p>
            <a:pPr marL="457200" lvl="0" indent="0" algn="l" rtl="0">
              <a:lnSpc>
                <a:spcPct val="100000"/>
              </a:lnSpc>
              <a:spcBef>
                <a:spcPts val="0"/>
              </a:spcBef>
              <a:spcAft>
                <a:spcPts val="0"/>
              </a:spcAft>
              <a:buSzPts val="1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0331-68F0-D1B8-3347-BEF6B88479D8}"/>
              </a:ext>
            </a:extLst>
          </p:cNvPr>
          <p:cNvSpPr>
            <a:spLocks noGrp="1"/>
          </p:cNvSpPr>
          <p:nvPr>
            <p:ph type="title"/>
          </p:nvPr>
        </p:nvSpPr>
        <p:spPr>
          <a:xfrm>
            <a:off x="504000" y="1699508"/>
            <a:ext cx="9071640" cy="991010"/>
          </a:xfrm>
        </p:spPr>
        <p:txBody>
          <a:bodyPr/>
          <a:lstStyle/>
          <a:p>
            <a:pPr algn="ctr"/>
            <a:r>
              <a:rPr lang="en-US" sz="2400" b="1"/>
              <a:t>INTRODUCTION TO ANN</a:t>
            </a:r>
          </a:p>
        </p:txBody>
      </p:sp>
      <p:sp>
        <p:nvSpPr>
          <p:cNvPr id="3" name="Text Placeholder 2">
            <a:extLst>
              <a:ext uri="{FF2B5EF4-FFF2-40B4-BE49-F238E27FC236}">
                <a16:creationId xmlns:a16="http://schemas.microsoft.com/office/drawing/2014/main" id="{618D4B47-9E41-CC3B-5A55-13A086CECF94}"/>
              </a:ext>
            </a:extLst>
          </p:cNvPr>
          <p:cNvSpPr>
            <a:spLocks noGrp="1"/>
          </p:cNvSpPr>
          <p:nvPr>
            <p:ph type="body" idx="1"/>
          </p:nvPr>
        </p:nvSpPr>
        <p:spPr>
          <a:xfrm>
            <a:off x="276319" y="2874405"/>
            <a:ext cx="9071640" cy="4384440"/>
          </a:xfrm>
        </p:spPr>
        <p:txBody>
          <a:bodyPr/>
          <a:lstStyle/>
          <a:p>
            <a:pPr marL="514350" indent="-285750" algn="just">
              <a:buChar char="•"/>
            </a:pPr>
            <a:r>
              <a:rPr lang="en-US" dirty="0"/>
              <a:t>In the science of artificial intelligence, an Artificial Neural Network seeks to duplicate the network of neurons that make up a human brain</a:t>
            </a:r>
          </a:p>
          <a:p>
            <a:pPr marL="514350" indent="-285750" algn="just">
              <a:buChar char="•"/>
            </a:pPr>
            <a:r>
              <a:rPr lang="en-US" dirty="0"/>
              <a:t>So  that computers can understand things and make decisions in a human-like fashion.</a:t>
            </a:r>
          </a:p>
          <a:p>
            <a:pPr marL="514350" indent="-285750" algn="just">
              <a:buChar char="•"/>
            </a:pPr>
            <a:r>
              <a:rPr lang="en-US" dirty="0"/>
              <a:t>Computers are programmed to behave like interconnected brain cells in the artificial neural network.</a:t>
            </a:r>
          </a:p>
        </p:txBody>
      </p:sp>
      <p:pic>
        <p:nvPicPr>
          <p:cNvPr id="4" name="Picture 4" descr="A picture containing text, book&#10;&#10;Description automatically generated">
            <a:extLst>
              <a:ext uri="{FF2B5EF4-FFF2-40B4-BE49-F238E27FC236}">
                <a16:creationId xmlns:a16="http://schemas.microsoft.com/office/drawing/2014/main" id="{FCA0AAFE-2397-671C-A7D3-205718249CAE}"/>
              </a:ext>
            </a:extLst>
          </p:cNvPr>
          <p:cNvPicPr>
            <a:picLocks noChangeAspect="1"/>
          </p:cNvPicPr>
          <p:nvPr/>
        </p:nvPicPr>
        <p:blipFill>
          <a:blip r:embed="rId2"/>
          <a:stretch>
            <a:fillRect/>
          </a:stretch>
        </p:blipFill>
        <p:spPr>
          <a:xfrm>
            <a:off x="6498457" y="4907520"/>
            <a:ext cx="2743200" cy="1645920"/>
          </a:xfrm>
          <a:prstGeom prst="rect">
            <a:avLst/>
          </a:prstGeom>
        </p:spPr>
      </p:pic>
      <p:sp>
        <p:nvSpPr>
          <p:cNvPr id="6" name="TextBox 5">
            <a:extLst>
              <a:ext uri="{FF2B5EF4-FFF2-40B4-BE49-F238E27FC236}">
                <a16:creationId xmlns:a16="http://schemas.microsoft.com/office/drawing/2014/main" id="{E06C8F7A-BA0E-AAE3-E341-1D63FB12BA02}"/>
              </a:ext>
            </a:extLst>
          </p:cNvPr>
          <p:cNvSpPr txBox="1"/>
          <p:nvPr/>
        </p:nvSpPr>
        <p:spPr>
          <a:xfrm>
            <a:off x="6782277" y="6771794"/>
            <a:ext cx="18100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Biological Neuron</a:t>
            </a:r>
          </a:p>
        </p:txBody>
      </p:sp>
      <p:sp>
        <p:nvSpPr>
          <p:cNvPr id="7" name="TextBox 6">
            <a:extLst>
              <a:ext uri="{FF2B5EF4-FFF2-40B4-BE49-F238E27FC236}">
                <a16:creationId xmlns:a16="http://schemas.microsoft.com/office/drawing/2014/main" id="{1E945C9A-A4B5-D7DF-5438-56D1773F723D}"/>
              </a:ext>
            </a:extLst>
          </p:cNvPr>
          <p:cNvSpPr txBox="1"/>
          <p:nvPr/>
        </p:nvSpPr>
        <p:spPr>
          <a:xfrm>
            <a:off x="1748597" y="7019048"/>
            <a:ext cx="52823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https://www.javatpoint.com/artificial-neural-network</a:t>
            </a:r>
          </a:p>
        </p:txBody>
      </p:sp>
    </p:spTree>
    <p:extLst>
      <p:ext uri="{BB962C8B-B14F-4D97-AF65-F5344CB8AC3E}">
        <p14:creationId xmlns:p14="http://schemas.microsoft.com/office/powerpoint/2010/main" val="371246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p:nvPr/>
        </p:nvSpPr>
        <p:spPr>
          <a:xfrm>
            <a:off x="504000" y="991037"/>
            <a:ext cx="9071700" cy="557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2060"/>
              </a:solidFill>
              <a:latin typeface="Arial"/>
              <a:ea typeface="Arial"/>
              <a:cs typeface="Arial"/>
              <a:sym typeface="Arial"/>
            </a:endParaRPr>
          </a:p>
        </p:txBody>
      </p:sp>
      <p:sp>
        <p:nvSpPr>
          <p:cNvPr id="154" name="Google Shape;154;p13"/>
          <p:cNvSpPr txBox="1">
            <a:spLocks noGrp="1"/>
          </p:cNvSpPr>
          <p:nvPr>
            <p:ph type="title"/>
          </p:nvPr>
        </p:nvSpPr>
        <p:spPr>
          <a:xfrm>
            <a:off x="504000" y="1101888"/>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Working of ANN</a:t>
            </a:r>
            <a:endParaRPr sz="4400" b="1">
              <a:solidFill>
                <a:schemeClr val="dk2"/>
              </a:solidFill>
              <a:latin typeface="Arial"/>
              <a:ea typeface="Arial"/>
              <a:cs typeface="Arial"/>
              <a:sym typeface="Arial"/>
            </a:endParaRPr>
          </a:p>
        </p:txBody>
      </p:sp>
      <p:sp>
        <p:nvSpPr>
          <p:cNvPr id="155" name="Google Shape;155;p13"/>
          <p:cNvSpPr txBox="1">
            <a:spLocks noGrp="1"/>
          </p:cNvSpPr>
          <p:nvPr>
            <p:ph type="body" idx="1"/>
          </p:nvPr>
        </p:nvSpPr>
        <p:spPr>
          <a:xfrm>
            <a:off x="1671772" y="7145043"/>
            <a:ext cx="9071700" cy="4146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IN"/>
              <a:t>Ref: Machinelearningknowledge.ai</a:t>
            </a:r>
            <a:endParaRPr/>
          </a:p>
        </p:txBody>
      </p:sp>
      <p:pic>
        <p:nvPicPr>
          <p:cNvPr id="156" name="Google Shape;156;p13" descr="Animated Explanation of Feed Forward Neural Network Architecture | MLK -  Machine Learning Knowledge"/>
          <p:cNvPicPr preferRelativeResize="0"/>
          <p:nvPr/>
        </p:nvPicPr>
        <p:blipFill rotWithShape="1">
          <a:blip r:embed="rId3">
            <a:alphaModFix/>
          </a:blip>
          <a:srcRect/>
          <a:stretch/>
        </p:blipFill>
        <p:spPr>
          <a:xfrm>
            <a:off x="1671772" y="2087747"/>
            <a:ext cx="6736156" cy="50521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FFC-9396-5E93-0141-1A4CFD6C0F4D}"/>
              </a:ext>
            </a:extLst>
          </p:cNvPr>
          <p:cNvSpPr>
            <a:spLocks noGrp="1"/>
          </p:cNvSpPr>
          <p:nvPr>
            <p:ph type="title"/>
          </p:nvPr>
        </p:nvSpPr>
        <p:spPr>
          <a:xfrm>
            <a:off x="644945" y="1808014"/>
            <a:ext cx="9071640" cy="828320"/>
          </a:xfrm>
        </p:spPr>
        <p:txBody>
          <a:bodyPr/>
          <a:lstStyle/>
          <a:p>
            <a:pPr algn="ctr"/>
            <a:r>
              <a:rPr lang="en-US" b="1"/>
              <a:t>TYPES OF ANN</a:t>
            </a:r>
          </a:p>
        </p:txBody>
      </p:sp>
      <p:sp>
        <p:nvSpPr>
          <p:cNvPr id="3" name="Text Placeholder 2">
            <a:extLst>
              <a:ext uri="{FF2B5EF4-FFF2-40B4-BE49-F238E27FC236}">
                <a16:creationId xmlns:a16="http://schemas.microsoft.com/office/drawing/2014/main" id="{E2E0A72B-8346-C441-C402-0B45A98EAB49}"/>
              </a:ext>
            </a:extLst>
          </p:cNvPr>
          <p:cNvSpPr>
            <a:spLocks noGrp="1"/>
          </p:cNvSpPr>
          <p:nvPr>
            <p:ph type="body" idx="1"/>
          </p:nvPr>
        </p:nvSpPr>
        <p:spPr>
          <a:xfrm>
            <a:off x="460632" y="3004448"/>
            <a:ext cx="9071640" cy="4384440"/>
          </a:xfrm>
        </p:spPr>
        <p:txBody>
          <a:bodyPr/>
          <a:lstStyle/>
          <a:p>
            <a:pPr marL="514350" indent="-285750" algn="just">
              <a:buChar char="•"/>
            </a:pPr>
            <a:r>
              <a:rPr lang="en-US"/>
              <a:t>Artificial Neural Networks (ANN) come in a variety of shapes and sizes, and they perform tasks in the same way that human brain neurons and networks do.</a:t>
            </a:r>
          </a:p>
          <a:p>
            <a:pPr marL="514350" indent="-285750" algn="just">
              <a:buChar char="•"/>
            </a:pPr>
            <a:r>
              <a:rPr lang="en-US"/>
              <a:t>There are two types of ANN</a:t>
            </a:r>
          </a:p>
          <a:p>
            <a:pPr marL="971550" lvl="1" algn="just">
              <a:buChar char="•"/>
            </a:pPr>
            <a:r>
              <a:rPr lang="en-US" b="1"/>
              <a:t>Feed forward/ Forward Propagation ANN</a:t>
            </a:r>
          </a:p>
          <a:p>
            <a:pPr marL="1028700" lvl="1" indent="-285750" algn="just">
              <a:buFont typeface="Wingdings"/>
              <a:buChar char="ü"/>
            </a:pPr>
            <a:r>
              <a:rPr lang="en-US"/>
              <a:t>A feed-forward network is a basic neural network comprising of an input layer,  an output layer, and at least one layer of a neuron. </a:t>
            </a:r>
          </a:p>
          <a:p>
            <a:pPr marL="1028700" lvl="1" indent="-285750" algn="just">
              <a:buChar char="•"/>
            </a:pPr>
            <a:r>
              <a:rPr lang="en-US" b="1"/>
              <a:t>Feed Back/ Back propagation ANN</a:t>
            </a:r>
          </a:p>
          <a:p>
            <a:pPr marL="1028700" lvl="1" indent="-285750" algn="just">
              <a:buFont typeface="Wingdings"/>
              <a:buChar char="ü"/>
            </a:pPr>
            <a:r>
              <a:rPr lang="en-US"/>
              <a:t>The output of this form of ANN is fed back into the network to achieve the best-evolved results internally. </a:t>
            </a:r>
            <a:endParaRPr lang="en-US" b="1"/>
          </a:p>
          <a:p>
            <a:pPr marL="1028700" lvl="1" indent="-285750" algn="just">
              <a:buFont typeface="Wingdings"/>
              <a:buChar char="ü"/>
            </a:pPr>
            <a:r>
              <a:rPr lang="en-US"/>
              <a:t>Feedback networks send information back into themselves, making them ideal for solving optimization problems.</a:t>
            </a:r>
            <a:endParaRPr lang="en-US" b="1"/>
          </a:p>
          <a:p>
            <a:pPr marL="1028700" lvl="1" indent="-285750" algn="just">
              <a:buFont typeface="Wingdings"/>
              <a:buChar char="ü"/>
            </a:pPr>
            <a:r>
              <a:rPr lang="en-US"/>
              <a:t> Feedback ANNs are used to address internal system errors.</a:t>
            </a:r>
            <a:endParaRPr lang="en-US" b="1"/>
          </a:p>
          <a:p>
            <a:pPr marL="742950" lvl="1" indent="0" algn="just"/>
            <a:r>
              <a:rPr lang="en-US"/>
              <a:t>   </a:t>
            </a:r>
          </a:p>
        </p:txBody>
      </p:sp>
    </p:spTree>
    <p:extLst>
      <p:ext uri="{BB962C8B-B14F-4D97-AF65-F5344CB8AC3E}">
        <p14:creationId xmlns:p14="http://schemas.microsoft.com/office/powerpoint/2010/main" val="130402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Training a Neural Network</a:t>
            </a:r>
            <a:endParaRPr sz="1600">
              <a:solidFill>
                <a:schemeClr val="dk2"/>
              </a:solidFill>
              <a:latin typeface="Arial"/>
              <a:ea typeface="Arial"/>
              <a:cs typeface="Arial"/>
              <a:sym typeface="Arial"/>
            </a:endParaRPr>
          </a:p>
        </p:txBody>
      </p:sp>
      <p:pic>
        <p:nvPicPr>
          <p:cNvPr id="168" name="Google Shape;168;p15"/>
          <p:cNvPicPr preferRelativeResize="0"/>
          <p:nvPr/>
        </p:nvPicPr>
        <p:blipFill rotWithShape="1">
          <a:blip r:embed="rId3">
            <a:alphaModFix/>
          </a:blip>
          <a:srcRect/>
          <a:stretch/>
        </p:blipFill>
        <p:spPr>
          <a:xfrm>
            <a:off x="0" y="2690308"/>
            <a:ext cx="10080625" cy="4153330"/>
          </a:xfrm>
          <a:prstGeom prst="rect">
            <a:avLst/>
          </a:prstGeom>
          <a:noFill/>
          <a:ln>
            <a:noFill/>
          </a:ln>
        </p:spPr>
      </p:pic>
    </p:spTree>
    <p:extLst>
      <p:ext uri="{BB962C8B-B14F-4D97-AF65-F5344CB8AC3E}">
        <p14:creationId xmlns:p14="http://schemas.microsoft.com/office/powerpoint/2010/main" val="90168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Forward Propagation</a:t>
            </a:r>
            <a:endParaRPr sz="1600" b="1">
              <a:solidFill>
                <a:schemeClr val="dk2"/>
              </a:solidFill>
              <a:latin typeface="Arial"/>
              <a:ea typeface="Arial"/>
              <a:cs typeface="Arial"/>
              <a:sym typeface="Arial"/>
            </a:endParaRPr>
          </a:p>
        </p:txBody>
      </p:sp>
      <p:sp>
        <p:nvSpPr>
          <p:cNvPr id="287" name="Google Shape;287;p33"/>
          <p:cNvSpPr txBox="1"/>
          <p:nvPr/>
        </p:nvSpPr>
        <p:spPr>
          <a:xfrm>
            <a:off x="1220931" y="2961962"/>
            <a:ext cx="7954242" cy="2862282"/>
          </a:xfrm>
          <a:prstGeom prst="rect">
            <a:avLst/>
          </a:prstGeom>
          <a:noFill/>
          <a:ln>
            <a:noFill/>
          </a:ln>
        </p:spPr>
        <p:txBody>
          <a:bodyPr spcFirstLastPara="1" wrap="square" lIns="91425" tIns="45700" rIns="91425" bIns="45700" anchor="t" anchorCtr="0">
            <a:spAutoFit/>
          </a:bodyPr>
          <a:lstStyle/>
          <a:p>
            <a:r>
              <a:rPr lang="en-IN" sz="1800">
                <a:solidFill>
                  <a:srgbClr val="292929"/>
                </a:solidFill>
              </a:rPr>
              <a:t>The</a:t>
            </a:r>
            <a:r>
              <a:rPr lang="en-IN" sz="1800" b="0" i="0" u="none" strike="noStrike" cap="none">
                <a:solidFill>
                  <a:srgbClr val="292929"/>
                </a:solidFill>
                <a:latin typeface="Arial"/>
                <a:ea typeface="Arial"/>
                <a:cs typeface="Arial"/>
                <a:sym typeface="Arial"/>
              </a:rPr>
              <a:t> forward propagation</a:t>
            </a:r>
            <a:r>
              <a:rPr lang="en-IN" sz="1800">
                <a:solidFill>
                  <a:srgbClr val="292929"/>
                </a:solidFill>
              </a:rPr>
              <a:t> can be computed as follows</a:t>
            </a:r>
            <a:r>
              <a:rPr lang="en-IN" sz="1800" b="0" i="0" u="none" strike="noStrike" cap="none">
                <a:solidFill>
                  <a:srgbClr val="292929"/>
                </a:solidFill>
                <a:latin typeface="Arial"/>
                <a:ea typeface="Arial"/>
                <a:cs typeface="Arial"/>
                <a:sym typeface="Arial"/>
              </a:rPr>
              <a:t>:</a:t>
            </a:r>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Compute the weighted sum between the input and the first layer's weights and then add the bias: </a:t>
            </a:r>
            <a:r>
              <a:rPr lang="en-IN" sz="1800" b="1" i="0" u="none" strike="noStrike" cap="none">
                <a:solidFill>
                  <a:srgbClr val="292929"/>
                </a:solidFill>
                <a:latin typeface="Arial"/>
                <a:ea typeface="Arial"/>
                <a:cs typeface="Arial"/>
                <a:sym typeface="Arial"/>
              </a:rPr>
              <a:t>Z1 = (W1 * X) + b</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Pass the result through the </a:t>
            </a:r>
            <a:r>
              <a:rPr lang="en-IN" sz="1800" b="0" i="0" u="none" strike="noStrike" cap="none" err="1">
                <a:solidFill>
                  <a:srgbClr val="292929"/>
                </a:solidFill>
                <a:latin typeface="Arial"/>
                <a:ea typeface="Arial"/>
                <a:cs typeface="Arial"/>
                <a:sym typeface="Arial"/>
              </a:rPr>
              <a:t>ReLU</a:t>
            </a:r>
            <a:r>
              <a:rPr lang="en-IN" sz="1800" b="0" i="0" u="none" strike="noStrike" cap="none">
                <a:solidFill>
                  <a:srgbClr val="292929"/>
                </a:solidFill>
                <a:latin typeface="Arial"/>
                <a:ea typeface="Arial"/>
                <a:cs typeface="Arial"/>
                <a:sym typeface="Arial"/>
              </a:rPr>
              <a:t> activation function: </a:t>
            </a:r>
            <a:r>
              <a:rPr lang="en-IN" sz="1800" b="1" i="0" u="none" strike="noStrike" cap="none">
                <a:solidFill>
                  <a:srgbClr val="292929"/>
                </a:solidFill>
                <a:latin typeface="Arial"/>
                <a:ea typeface="Arial"/>
                <a:cs typeface="Arial"/>
                <a:sym typeface="Arial"/>
              </a:rPr>
              <a:t>A1 = </a:t>
            </a:r>
            <a:r>
              <a:rPr lang="en-IN" sz="1800" b="1" i="0" u="none" strike="noStrike" cap="none" err="1">
                <a:solidFill>
                  <a:srgbClr val="292929"/>
                </a:solidFill>
                <a:latin typeface="Arial"/>
                <a:ea typeface="Arial"/>
                <a:cs typeface="Arial"/>
                <a:sym typeface="Arial"/>
              </a:rPr>
              <a:t>Relu</a:t>
            </a:r>
            <a:r>
              <a:rPr lang="en-IN" sz="1800" b="1" i="0" u="none" strike="noStrike" cap="none">
                <a:solidFill>
                  <a:srgbClr val="292929"/>
                </a:solidFill>
                <a:latin typeface="Arial"/>
                <a:ea typeface="Arial"/>
                <a:cs typeface="Arial"/>
                <a:sym typeface="Arial"/>
              </a:rPr>
              <a:t>(Z1)</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Compute the weighted sum between the output (A1) of the previous step and the second layer's weights—also add the bias: </a:t>
            </a:r>
            <a:r>
              <a:rPr lang="en-IN" sz="1800" b="1" i="0" u="none" strike="noStrike" cap="none">
                <a:solidFill>
                  <a:srgbClr val="292929"/>
                </a:solidFill>
                <a:latin typeface="Arial"/>
                <a:ea typeface="Arial"/>
                <a:cs typeface="Arial"/>
                <a:sym typeface="Arial"/>
              </a:rPr>
              <a:t>Z2 = (W2 * A1) + b2</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Compute the output function by passing the result through a sigmoid function: </a:t>
            </a:r>
            <a:r>
              <a:rPr lang="en-IN" sz="1800" b="1" i="0" u="none" strike="noStrike" cap="none">
                <a:solidFill>
                  <a:srgbClr val="292929"/>
                </a:solidFill>
                <a:latin typeface="Arial"/>
                <a:ea typeface="Arial"/>
                <a:cs typeface="Arial"/>
                <a:sym typeface="Arial"/>
              </a:rPr>
              <a:t>A2 = sigmoid(Z2)</a:t>
            </a:r>
            <a:endParaRPr sz="1800" b="0" i="0" u="none" strike="noStrike" cap="none">
              <a:solidFill>
                <a:srgbClr val="292929"/>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IN" sz="1800" b="0" i="0" u="none" strike="noStrike" cap="none">
                <a:solidFill>
                  <a:srgbClr val="292929"/>
                </a:solidFill>
                <a:latin typeface="Arial"/>
                <a:ea typeface="Arial"/>
                <a:cs typeface="Arial"/>
                <a:sym typeface="Arial"/>
              </a:rPr>
              <a:t>And finally, compute the loss between the predicted output and the true labels: </a:t>
            </a:r>
            <a:r>
              <a:rPr lang="en-IN" sz="1800" b="1" i="0" u="none" strike="noStrike" cap="none">
                <a:solidFill>
                  <a:srgbClr val="292929"/>
                </a:solidFill>
                <a:latin typeface="Arial"/>
                <a:ea typeface="Arial"/>
                <a:cs typeface="Arial"/>
                <a:sym typeface="Arial"/>
              </a:rPr>
              <a:t>loss(A2, Y)</a:t>
            </a:r>
            <a:endParaRPr sz="1800" b="0" i="0" u="none" strike="noStrike" cap="none">
              <a:solidFill>
                <a:srgbClr val="292929"/>
              </a:solidFill>
              <a:latin typeface="Arial"/>
              <a:ea typeface="Arial"/>
              <a:cs typeface="Arial"/>
              <a:sym typeface="Arial"/>
            </a:endParaRPr>
          </a:p>
        </p:txBody>
      </p:sp>
    </p:spTree>
    <p:extLst>
      <p:ext uri="{BB962C8B-B14F-4D97-AF65-F5344CB8AC3E}">
        <p14:creationId xmlns:p14="http://schemas.microsoft.com/office/powerpoint/2010/main" val="62679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587589" y="1279181"/>
            <a:ext cx="9071700" cy="1262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sz="3600" b="1">
                <a:solidFill>
                  <a:schemeClr val="dk2"/>
                </a:solidFill>
                <a:latin typeface="Arial"/>
                <a:ea typeface="Arial"/>
                <a:cs typeface="Arial"/>
                <a:sym typeface="Arial"/>
              </a:rPr>
              <a:t>Backward Propagation</a:t>
            </a:r>
            <a:endParaRPr sz="1600" b="1">
              <a:solidFill>
                <a:schemeClr val="dk2"/>
              </a:solidFill>
              <a:latin typeface="Arial"/>
              <a:ea typeface="Arial"/>
              <a:cs typeface="Arial"/>
              <a:sym typeface="Arial"/>
            </a:endParaRPr>
          </a:p>
        </p:txBody>
      </p:sp>
      <p:sp>
        <p:nvSpPr>
          <p:cNvPr id="299" name="Google Shape;299;p35"/>
          <p:cNvSpPr txBox="1"/>
          <p:nvPr/>
        </p:nvSpPr>
        <p:spPr>
          <a:xfrm>
            <a:off x="1220931" y="2541281"/>
            <a:ext cx="795424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a:solidFill>
                  <a:srgbClr val="292929"/>
                </a:solidFill>
                <a:latin typeface="Arial"/>
                <a:ea typeface="Arial"/>
                <a:cs typeface="Arial"/>
                <a:sym typeface="Arial"/>
              </a:rPr>
              <a:t>After computing the output and loss in the forward propagation layer, you’ll move to the backpropagation phase, where you calculate the derivatives backward, from the loss all the way up to the first weight and bias.</a:t>
            </a:r>
            <a:endParaRPr sz="1400" b="0" i="0" u="none" strike="noStrike" cap="none">
              <a:solidFill>
                <a:srgbClr val="292929"/>
              </a:solidFill>
              <a:latin typeface="Arial"/>
              <a:ea typeface="Arial"/>
              <a:cs typeface="Arial"/>
              <a:sym typeface="Arial"/>
            </a:endParaRPr>
          </a:p>
        </p:txBody>
      </p:sp>
      <p:pic>
        <p:nvPicPr>
          <p:cNvPr id="300" name="Google Shape;300;p35"/>
          <p:cNvPicPr preferRelativeResize="0"/>
          <p:nvPr/>
        </p:nvPicPr>
        <p:blipFill rotWithShape="1">
          <a:blip r:embed="rId3">
            <a:alphaModFix/>
          </a:blip>
          <a:srcRect/>
          <a:stretch/>
        </p:blipFill>
        <p:spPr>
          <a:xfrm>
            <a:off x="3019581" y="3663374"/>
            <a:ext cx="2903957" cy="2134754"/>
          </a:xfrm>
          <a:prstGeom prst="rect">
            <a:avLst/>
          </a:prstGeom>
          <a:noFill/>
          <a:ln>
            <a:noFill/>
          </a:ln>
        </p:spPr>
      </p:pic>
    </p:spTree>
    <p:extLst>
      <p:ext uri="{BB962C8B-B14F-4D97-AF65-F5344CB8AC3E}">
        <p14:creationId xmlns:p14="http://schemas.microsoft.com/office/powerpoint/2010/main" val="38881464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1198</Words>
  <Application>Microsoft Office PowerPoint</Application>
  <PresentationFormat>Custom</PresentationFormat>
  <Paragraphs>115</Paragraphs>
  <Slides>37</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Wingdings</vt:lpstr>
      <vt:lpstr>Arial</vt:lpstr>
      <vt:lpstr>Times New Roman</vt:lpstr>
      <vt:lpstr>Office Theme</vt:lpstr>
      <vt:lpstr>PowerPoint Presentation</vt:lpstr>
      <vt:lpstr>PowerPoint Presentation</vt:lpstr>
      <vt:lpstr>Contents</vt:lpstr>
      <vt:lpstr>INTRODUCTION TO ANN</vt:lpstr>
      <vt:lpstr>Working of ANN</vt:lpstr>
      <vt:lpstr>TYPES OF ANN</vt:lpstr>
      <vt:lpstr>Training a Neural Network</vt:lpstr>
      <vt:lpstr>Forward Propagation</vt:lpstr>
      <vt:lpstr>Backward Propagation</vt:lpstr>
      <vt:lpstr>Backward Propagation</vt:lpstr>
      <vt:lpstr>Sequential Flow: Feed Forward &amp; Back Propagation </vt:lpstr>
      <vt:lpstr>Forward Propagation Definition</vt:lpstr>
      <vt:lpstr>Defining Backward Propagation</vt:lpstr>
      <vt:lpstr>Updating weights</vt:lpstr>
      <vt:lpstr>Training of the Neural Network</vt:lpstr>
      <vt:lpstr>Making Predictions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Loss function</vt:lpstr>
      <vt:lpstr>Loss function - Cross-entropy </vt:lpstr>
      <vt:lpstr>PowerPoint Presentation</vt:lpstr>
      <vt:lpstr>PowerPoint Presentation</vt:lpstr>
      <vt:lpstr>Building Model using Scikit Package</vt:lpstr>
      <vt:lpstr>PowerPoint Presentation</vt:lpstr>
      <vt:lpstr>PowerPoint Presentation</vt:lpstr>
      <vt:lpstr>PowerPoint Presentation</vt:lpstr>
      <vt:lpstr>PowerPoint Presentation</vt:lpstr>
      <vt:lpstr>Building Model using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Bhawani Shankar Sahu</cp:lastModifiedBy>
  <cp:revision>6</cp:revision>
  <dcterms:modified xsi:type="dcterms:W3CDTF">2022-10-08T03:58:40Z</dcterms:modified>
</cp:coreProperties>
</file>