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3" r:id="rId5"/>
    <p:sldId id="264" r:id="rId6"/>
    <p:sldId id="265" r:id="rId7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68" d="100"/>
          <a:sy n="68" d="100"/>
        </p:scale>
        <p:origin x="-276" y="66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3C4F40-391C-4A56-A475-53D4EF63AE0A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762000" y="1096963"/>
            <a:ext cx="9753600" cy="5486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2325" y="6950075"/>
            <a:ext cx="6584950" cy="65833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E5420D-AF14-48A9-B475-8C4612BEE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97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14067" y="0"/>
            <a:ext cx="14630400" cy="8229600"/>
          </a:xfrm>
          <a:prstGeom prst="rect">
            <a:avLst/>
          </a:prstGeom>
          <a:solidFill>
            <a:srgbClr val="2A2A2D">
              <a:alpha val="75000"/>
            </a:srgbClr>
          </a:solidFill>
          <a:ln/>
        </p:spPr>
      </p:sp>
      <p:sp>
        <p:nvSpPr>
          <p:cNvPr id="6" name="Text 1"/>
          <p:cNvSpPr/>
          <p:nvPr/>
        </p:nvSpPr>
        <p:spPr>
          <a:xfrm>
            <a:off x="833199" y="1480661"/>
            <a:ext cx="13107884" cy="28746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7545"/>
              </a:lnSpc>
              <a:buNone/>
            </a:pPr>
            <a:r>
              <a:rPr lang="en-US" sz="6036" b="1" dirty="0">
                <a:solidFill>
                  <a:srgbClr val="FFFFF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Introduction to Captcha Recognition</a:t>
            </a:r>
            <a:endParaRPr lang="en-US" sz="6036" dirty="0"/>
          </a:p>
        </p:txBody>
      </p:sp>
      <p:sp>
        <p:nvSpPr>
          <p:cNvPr id="7" name="Text 2"/>
          <p:cNvSpPr/>
          <p:nvPr/>
        </p:nvSpPr>
        <p:spPr>
          <a:xfrm>
            <a:off x="833199" y="4114800"/>
            <a:ext cx="13107884" cy="19953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 </a:t>
            </a:r>
            <a:r>
              <a:rPr lang="en-US" sz="2800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Captchas are security challenges used to verify that a user is human, not a bot. Traditional captchas can be difficult to read, hindering user experience. Automated captcha recognition using convolutional neural networks (CNNs) offers a more efficient and user-friendly solution.</a:t>
            </a:r>
            <a:endParaRPr lang="en-US" sz="2800" dirty="0"/>
          </a:p>
        </p:txBody>
      </p:sp>
      <p:sp>
        <p:nvSpPr>
          <p:cNvPr id="8" name="Shape 3"/>
          <p:cNvSpPr/>
          <p:nvPr/>
        </p:nvSpPr>
        <p:spPr>
          <a:xfrm>
            <a:off x="833199" y="6376749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12" name="TextBox 11"/>
          <p:cNvSpPr txBox="1"/>
          <p:nvPr/>
        </p:nvSpPr>
        <p:spPr>
          <a:xfrm>
            <a:off x="1339635" y="6376749"/>
            <a:ext cx="5261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By SAHUL KAMEED R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1346121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Challenges with Traditional Captchas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833199" y="3241715"/>
            <a:ext cx="499943" cy="499943"/>
          </a:xfrm>
          <a:prstGeom prst="roundRect">
            <a:avLst>
              <a:gd name="adj" fmla="val 20000"/>
            </a:avLst>
          </a:prstGeom>
          <a:noFill/>
          <a:ln w="7620">
            <a:solidFill>
              <a:srgbClr val="55555C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1018580" y="3283387"/>
            <a:ext cx="12906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4"/>
          <p:cNvSpPr/>
          <p:nvPr/>
        </p:nvSpPr>
        <p:spPr>
          <a:xfrm>
            <a:off x="1555313" y="331803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Readability Issues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1555313" y="3798451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Traditional captchas can be distorted and difficult for users to decipher, leading to frustration and abandoned logins.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5597485" y="3241715"/>
            <a:ext cx="499943" cy="499943"/>
          </a:xfrm>
          <a:prstGeom prst="roundRect">
            <a:avLst>
              <a:gd name="adj" fmla="val 20000"/>
            </a:avLst>
          </a:prstGeom>
          <a:noFill/>
          <a:ln w="7620">
            <a:solidFill>
              <a:srgbClr val="55555C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5754529" y="3283387"/>
            <a:ext cx="18573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8"/>
          <p:cNvSpPr/>
          <p:nvPr/>
        </p:nvSpPr>
        <p:spPr>
          <a:xfrm>
            <a:off x="6319599" y="3318034"/>
            <a:ext cx="305954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Ineffective against Bots</a:t>
            </a:r>
            <a:endParaRPr lang="en-US" sz="2187" dirty="0"/>
          </a:p>
        </p:txBody>
      </p:sp>
      <p:sp>
        <p:nvSpPr>
          <p:cNvPr id="13" name="Text 9"/>
          <p:cNvSpPr/>
          <p:nvPr/>
        </p:nvSpPr>
        <p:spPr>
          <a:xfrm>
            <a:off x="6319599" y="3798451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Sophisticated bots can often bypass traditional captchas, undermining their security purpose.</a:t>
            </a:r>
            <a:endParaRPr lang="en-US" sz="1750" dirty="0"/>
          </a:p>
        </p:txBody>
      </p:sp>
      <p:sp>
        <p:nvSpPr>
          <p:cNvPr id="14" name="Shape 10"/>
          <p:cNvSpPr/>
          <p:nvPr/>
        </p:nvSpPr>
        <p:spPr>
          <a:xfrm>
            <a:off x="833199" y="5615821"/>
            <a:ext cx="499943" cy="499943"/>
          </a:xfrm>
          <a:prstGeom prst="roundRect">
            <a:avLst>
              <a:gd name="adj" fmla="val 20000"/>
            </a:avLst>
          </a:prstGeom>
          <a:noFill/>
          <a:ln w="7620">
            <a:solidFill>
              <a:srgbClr val="55555C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986671" y="5657493"/>
            <a:ext cx="1930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2"/>
          <p:cNvSpPr/>
          <p:nvPr/>
        </p:nvSpPr>
        <p:spPr>
          <a:xfrm>
            <a:off x="1555313" y="569214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Poor Accessibility</a:t>
            </a:r>
            <a:endParaRPr lang="en-US" sz="2187" dirty="0"/>
          </a:p>
        </p:txBody>
      </p:sp>
      <p:sp>
        <p:nvSpPr>
          <p:cNvPr id="17" name="Text 13"/>
          <p:cNvSpPr/>
          <p:nvPr/>
        </p:nvSpPr>
        <p:spPr>
          <a:xfrm>
            <a:off x="1555313" y="6172557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Captchas can pose challenges for users with visual impairments or other disabilities.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873687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Benefits of CNN-based Captcha Recognition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381785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Improved Accuracy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037993" y="4387215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CNNs can accurately identify and decipher captcha elements with a high degree of reliability.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743932" y="3817858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Enhanced User Experience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5743932" y="4734401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CNN-based captcha recognition is more user-friendly, reducing frustration and abandoned logins.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449872" y="381785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Stronger Security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9449872" y="4387215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CNN models are better equipped to distinguish between human users and sophisticated bots.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80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2037993" y="1576626"/>
            <a:ext cx="849808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Model Training and Optimization</a:t>
            </a:r>
            <a:endParaRPr lang="en-US" sz="4374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7993" y="2604254"/>
            <a:ext cx="3518059" cy="888682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260163" y="3826193"/>
            <a:ext cx="307371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Hyperparameter Tuning</a:t>
            </a:r>
            <a:endParaRPr lang="en-US" sz="2187" dirty="0"/>
          </a:p>
        </p:txBody>
      </p:sp>
      <p:sp>
        <p:nvSpPr>
          <p:cNvPr id="9" name="Text 4"/>
          <p:cNvSpPr/>
          <p:nvPr/>
        </p:nvSpPr>
        <p:spPr>
          <a:xfrm>
            <a:off x="2260163" y="4653796"/>
            <a:ext cx="307371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Careful selection of hyperparameters, such as learning rate and batch size, can significantly impact the model's performance.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6052" y="2604254"/>
            <a:ext cx="3518178" cy="888682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5778222" y="3826193"/>
            <a:ext cx="307383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Regularization Techniques</a:t>
            </a:r>
            <a:endParaRPr lang="en-US" sz="2187" dirty="0"/>
          </a:p>
        </p:txBody>
      </p:sp>
      <p:sp>
        <p:nvSpPr>
          <p:cNvPr id="12" name="Text 6"/>
          <p:cNvSpPr/>
          <p:nvPr/>
        </p:nvSpPr>
        <p:spPr>
          <a:xfrm>
            <a:off x="5778222" y="4653796"/>
            <a:ext cx="307383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Techniques like dropout and L2 regularization can help prevent overfitting and improve the model's generalization.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74229" y="2604254"/>
            <a:ext cx="3518178" cy="888682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9296400" y="3826193"/>
            <a:ext cx="307383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Performance Evaluation</a:t>
            </a:r>
            <a:endParaRPr lang="en-US" sz="2187" dirty="0"/>
          </a:p>
        </p:txBody>
      </p:sp>
      <p:sp>
        <p:nvSpPr>
          <p:cNvPr id="15" name="Text 8"/>
          <p:cNvSpPr/>
          <p:nvPr/>
        </p:nvSpPr>
        <p:spPr>
          <a:xfrm>
            <a:off x="9296400" y="4653796"/>
            <a:ext cx="307383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The model's accuracy, precision, recall, and F1-score should be evaluated on a held-out test set.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680686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Deployment and Integration with Login Systems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3513773"/>
            <a:ext cx="555427" cy="55542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37993" y="429137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Server Integration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037993" y="4771787"/>
            <a:ext cx="329588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The trained CNN model can be deployed on a server to process captcha images in real-time.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7137" y="3513773"/>
            <a:ext cx="555427" cy="555427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667137" y="429137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API Integration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667137" y="4771787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The captcha recognition functionality can be exposed as an API, allowing easy integration with login systems.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6400" y="3513773"/>
            <a:ext cx="555427" cy="555427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296400" y="4291370"/>
            <a:ext cx="306895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Secure Implementation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296400" y="4771787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Measures like input validation and rate limiting should be implemented to ensure the security of the captcha recognition system.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80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2037993" y="1891189"/>
            <a:ext cx="997660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Conclusion and Future Considerations</a:t>
            </a:r>
            <a:endParaRPr lang="en-US" sz="4374" dirty="0"/>
          </a:p>
        </p:txBody>
      </p:sp>
      <p:sp>
        <p:nvSpPr>
          <p:cNvPr id="7" name="Shape 3"/>
          <p:cNvSpPr/>
          <p:nvPr/>
        </p:nvSpPr>
        <p:spPr>
          <a:xfrm>
            <a:off x="2037993" y="2918817"/>
            <a:ext cx="3370064" cy="3419594"/>
          </a:xfrm>
          <a:prstGeom prst="roundRect">
            <a:avLst>
              <a:gd name="adj" fmla="val 2967"/>
            </a:avLst>
          </a:prstGeom>
          <a:noFill/>
          <a:ln w="7620">
            <a:solidFill>
              <a:srgbClr val="55555C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2267783" y="3148608"/>
            <a:ext cx="291048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Continuous Improvement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2267783" y="3976211"/>
            <a:ext cx="2910483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As captcha techniques evolve, the CNN model should be regularly updated and retrained to maintain its effectiveness.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5630228" y="2918817"/>
            <a:ext cx="3370064" cy="3419594"/>
          </a:xfrm>
          <a:prstGeom prst="roundRect">
            <a:avLst>
              <a:gd name="adj" fmla="val 2967"/>
            </a:avLst>
          </a:prstGeom>
          <a:noFill/>
          <a:ln w="7620">
            <a:solidFill>
              <a:srgbClr val="55555C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5860018" y="3148608"/>
            <a:ext cx="291048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Accessibility Enhancements</a:t>
            </a:r>
            <a:endParaRPr lang="en-US" sz="2187" dirty="0"/>
          </a:p>
        </p:txBody>
      </p:sp>
      <p:sp>
        <p:nvSpPr>
          <p:cNvPr id="12" name="Text 8"/>
          <p:cNvSpPr/>
          <p:nvPr/>
        </p:nvSpPr>
        <p:spPr>
          <a:xfrm>
            <a:off x="5860018" y="3976211"/>
            <a:ext cx="2910483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Integrating accessibility features, such as audio captchas, can improve the inclusivity of the captcha recognition system.</a:t>
            </a:r>
            <a:endParaRPr lang="en-US" sz="1750" dirty="0"/>
          </a:p>
        </p:txBody>
      </p:sp>
      <p:sp>
        <p:nvSpPr>
          <p:cNvPr id="13" name="Shape 9"/>
          <p:cNvSpPr/>
          <p:nvPr/>
        </p:nvSpPr>
        <p:spPr>
          <a:xfrm>
            <a:off x="9222462" y="2918817"/>
            <a:ext cx="3370064" cy="3419594"/>
          </a:xfrm>
          <a:prstGeom prst="roundRect">
            <a:avLst>
              <a:gd name="adj" fmla="val 2967"/>
            </a:avLst>
          </a:prstGeom>
          <a:noFill/>
          <a:ln w="7620">
            <a:solidFill>
              <a:srgbClr val="55555C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9452253" y="3148608"/>
            <a:ext cx="291048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Ethical Considerations</a:t>
            </a:r>
            <a:endParaRPr lang="en-US" sz="2187" dirty="0"/>
          </a:p>
        </p:txBody>
      </p:sp>
      <p:sp>
        <p:nvSpPr>
          <p:cNvPr id="15" name="Text 11"/>
          <p:cNvSpPr/>
          <p:nvPr/>
        </p:nvSpPr>
        <p:spPr>
          <a:xfrm>
            <a:off x="9452253" y="3976211"/>
            <a:ext cx="2910483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Developers should ensure that the captcha recognition system does not discriminate against users and respects their privacy.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373</Words>
  <Application>Microsoft Office PowerPoint</Application>
  <PresentationFormat>Custom</PresentationFormat>
  <Paragraphs>47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sahul</cp:lastModifiedBy>
  <cp:revision>2</cp:revision>
  <dcterms:created xsi:type="dcterms:W3CDTF">2024-04-18T06:22:23Z</dcterms:created>
  <dcterms:modified xsi:type="dcterms:W3CDTF">2024-04-24T16:50:02Z</dcterms:modified>
</cp:coreProperties>
</file>