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88" r:id="rId10"/>
    <p:sldId id="264" r:id="rId11"/>
    <p:sldId id="265" r:id="rId12"/>
    <p:sldId id="266" r:id="rId13"/>
    <p:sldId id="289" r:id="rId14"/>
    <p:sldId id="269" r:id="rId15"/>
    <p:sldId id="286" r:id="rId16"/>
    <p:sldId id="287" r:id="rId17"/>
    <p:sldId id="290" r:id="rId18"/>
    <p:sldId id="270" r:id="rId19"/>
    <p:sldId id="275" r:id="rId20"/>
    <p:sldId id="276" r:id="rId21"/>
    <p:sldId id="277" r:id="rId22"/>
    <p:sldId id="278" r:id="rId23"/>
    <p:sldId id="279" r:id="rId24"/>
    <p:sldId id="272" r:id="rId25"/>
    <p:sldId id="274" r:id="rId26"/>
    <p:sldId id="281" r:id="rId27"/>
    <p:sldId id="282" r:id="rId28"/>
    <p:sldId id="283" r:id="rId29"/>
    <p:sldId id="284" r:id="rId30"/>
    <p:sldId id="285" r:id="rId31"/>
    <p:sldId id="280" r:id="rId32"/>
    <p:sldId id="27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51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25" autoAdjust="0"/>
    <p:restoredTop sz="95256" autoAdjust="0"/>
  </p:normalViewPr>
  <p:slideViewPr>
    <p:cSldViewPr snapToGrid="0">
      <p:cViewPr varScale="1">
        <p:scale>
          <a:sx n="75" d="100"/>
          <a:sy n="75"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Sehgal" userId="827719cd0e235e67" providerId="LiveId" clId="{8102EE54-0BAA-40A0-8884-0EC082112D22}"/>
    <pc:docChg chg="undo redo custSel addSld delSld modSld sldOrd modMainMaster">
      <pc:chgData name="Shruti Sehgal" userId="827719cd0e235e67" providerId="LiveId" clId="{8102EE54-0BAA-40A0-8884-0EC082112D22}" dt="2021-01-12T14:50:15.383" v="1315" actId="5793"/>
      <pc:docMkLst>
        <pc:docMk/>
      </pc:docMkLst>
      <pc:sldChg chg="addSp delSp modSp new mod setBg">
        <pc:chgData name="Shruti Sehgal" userId="827719cd0e235e67" providerId="LiveId" clId="{8102EE54-0BAA-40A0-8884-0EC082112D22}" dt="2021-01-12T12:51:58.816" v="477" actId="20577"/>
        <pc:sldMkLst>
          <pc:docMk/>
          <pc:sldMk cId="4068731429" sldId="256"/>
        </pc:sldMkLst>
        <pc:spChg chg="mod">
          <ac:chgData name="Shruti Sehgal" userId="827719cd0e235e67" providerId="LiveId" clId="{8102EE54-0BAA-40A0-8884-0EC082112D22}" dt="2021-01-12T12:46:15.455" v="129" actId="20577"/>
          <ac:spMkLst>
            <pc:docMk/>
            <pc:sldMk cId="4068731429" sldId="256"/>
            <ac:spMk id="2" creationId="{AA329743-9D53-4BA9-B78D-B639EA5C3EB4}"/>
          </ac:spMkLst>
        </pc:spChg>
        <pc:spChg chg="mod">
          <ac:chgData name="Shruti Sehgal" userId="827719cd0e235e67" providerId="LiveId" clId="{8102EE54-0BAA-40A0-8884-0EC082112D22}" dt="2021-01-12T12:51:58.816" v="477" actId="20577"/>
          <ac:spMkLst>
            <pc:docMk/>
            <pc:sldMk cId="4068731429" sldId="256"/>
            <ac:spMk id="3" creationId="{884A7C3C-F523-4548-AECA-BF44F0723523}"/>
          </ac:spMkLst>
        </pc:spChg>
        <pc:picChg chg="add del mod">
          <ac:chgData name="Shruti Sehgal" userId="827719cd0e235e67" providerId="LiveId" clId="{8102EE54-0BAA-40A0-8884-0EC082112D22}" dt="2021-01-12T12:32:17.994" v="13" actId="21"/>
          <ac:picMkLst>
            <pc:docMk/>
            <pc:sldMk cId="4068731429" sldId="256"/>
            <ac:picMk id="5" creationId="{9C03B28F-2DD5-4E26-9B1E-45C45E4FB68F}"/>
          </ac:picMkLst>
        </pc:picChg>
      </pc:sldChg>
      <pc:sldChg chg="modSp new mod">
        <pc:chgData name="Shruti Sehgal" userId="827719cd0e235e67" providerId="LiveId" clId="{8102EE54-0BAA-40A0-8884-0EC082112D22}" dt="2021-01-12T14:37:07.135" v="1240" actId="20577"/>
        <pc:sldMkLst>
          <pc:docMk/>
          <pc:sldMk cId="3975506633" sldId="257"/>
        </pc:sldMkLst>
        <pc:spChg chg="mod">
          <ac:chgData name="Shruti Sehgal" userId="827719cd0e235e67" providerId="LiveId" clId="{8102EE54-0BAA-40A0-8884-0EC082112D22}" dt="2021-01-12T14:35:57.109" v="1222" actId="14100"/>
          <ac:spMkLst>
            <pc:docMk/>
            <pc:sldMk cId="3975506633" sldId="257"/>
            <ac:spMk id="2" creationId="{666B6C87-96C7-44FA-B508-3DDDDC7BB31A}"/>
          </ac:spMkLst>
        </pc:spChg>
        <pc:spChg chg="mod">
          <ac:chgData name="Shruti Sehgal" userId="827719cd0e235e67" providerId="LiveId" clId="{8102EE54-0BAA-40A0-8884-0EC082112D22}" dt="2021-01-12T14:37:07.135" v="1240" actId="20577"/>
          <ac:spMkLst>
            <pc:docMk/>
            <pc:sldMk cId="3975506633" sldId="257"/>
            <ac:spMk id="3" creationId="{BB8B6496-410E-4754-8CBB-03D83DA0909D}"/>
          </ac:spMkLst>
        </pc:spChg>
      </pc:sldChg>
      <pc:sldChg chg="modSp new mod">
        <pc:chgData name="Shruti Sehgal" userId="827719cd0e235e67" providerId="LiveId" clId="{8102EE54-0BAA-40A0-8884-0EC082112D22}" dt="2021-01-12T12:37:37.564" v="49" actId="20577"/>
        <pc:sldMkLst>
          <pc:docMk/>
          <pc:sldMk cId="2049044554" sldId="258"/>
        </pc:sldMkLst>
        <pc:spChg chg="mod">
          <ac:chgData name="Shruti Sehgal" userId="827719cd0e235e67" providerId="LiveId" clId="{8102EE54-0BAA-40A0-8884-0EC082112D22}" dt="2021-01-12T12:37:37.564" v="49" actId="20577"/>
          <ac:spMkLst>
            <pc:docMk/>
            <pc:sldMk cId="2049044554" sldId="258"/>
            <ac:spMk id="2" creationId="{DAEAE346-CFB7-4EE4-B0FD-595DA5A59FEF}"/>
          </ac:spMkLst>
        </pc:spChg>
      </pc:sldChg>
      <pc:sldChg chg="addSp delSp modSp new mod">
        <pc:chgData name="Shruti Sehgal" userId="827719cd0e235e67" providerId="LiveId" clId="{8102EE54-0BAA-40A0-8884-0EC082112D22}" dt="2021-01-12T13:39:28.252" v="776" actId="27636"/>
        <pc:sldMkLst>
          <pc:docMk/>
          <pc:sldMk cId="3694364615" sldId="259"/>
        </pc:sldMkLst>
        <pc:spChg chg="mod">
          <ac:chgData name="Shruti Sehgal" userId="827719cd0e235e67" providerId="LiveId" clId="{8102EE54-0BAA-40A0-8884-0EC082112D22}" dt="2021-01-12T13:39:28.252" v="776" actId="27636"/>
          <ac:spMkLst>
            <pc:docMk/>
            <pc:sldMk cId="3694364615" sldId="259"/>
            <ac:spMk id="2" creationId="{5A1160C6-A96E-4F5B-A9CD-1AC0998AAA8C}"/>
          </ac:spMkLst>
        </pc:spChg>
        <pc:spChg chg="mod">
          <ac:chgData name="Shruti Sehgal" userId="827719cd0e235e67" providerId="LiveId" clId="{8102EE54-0BAA-40A0-8884-0EC082112D22}" dt="2021-01-12T13:35:24.003" v="774" actId="20577"/>
          <ac:spMkLst>
            <pc:docMk/>
            <pc:sldMk cId="3694364615" sldId="259"/>
            <ac:spMk id="3" creationId="{05E4F2C8-DD2B-4B03-A22D-1CAD2E614D68}"/>
          </ac:spMkLst>
        </pc:spChg>
        <pc:picChg chg="add del mod">
          <ac:chgData name="Shruti Sehgal" userId="827719cd0e235e67" providerId="LiveId" clId="{8102EE54-0BAA-40A0-8884-0EC082112D22}" dt="2021-01-12T13:23:31.477" v="771" actId="478"/>
          <ac:picMkLst>
            <pc:docMk/>
            <pc:sldMk cId="3694364615" sldId="259"/>
            <ac:picMk id="4" creationId="{A40DD7A4-75D5-4BFD-A999-FA3F87C5A928}"/>
          </ac:picMkLst>
        </pc:picChg>
      </pc:sldChg>
      <pc:sldChg chg="modSp new mod">
        <pc:chgData name="Shruti Sehgal" userId="827719cd0e235e67" providerId="LiveId" clId="{8102EE54-0BAA-40A0-8884-0EC082112D22}" dt="2021-01-12T12:49:35.636" v="364" actId="20577"/>
        <pc:sldMkLst>
          <pc:docMk/>
          <pc:sldMk cId="1457563054" sldId="260"/>
        </pc:sldMkLst>
        <pc:spChg chg="mod">
          <ac:chgData name="Shruti Sehgal" userId="827719cd0e235e67" providerId="LiveId" clId="{8102EE54-0BAA-40A0-8884-0EC082112D22}" dt="2021-01-12T12:46:58.253" v="197" actId="20577"/>
          <ac:spMkLst>
            <pc:docMk/>
            <pc:sldMk cId="1457563054" sldId="260"/>
            <ac:spMk id="2" creationId="{5D1EDEE0-A7EF-4D8F-97C7-C7CF9C715D31}"/>
          </ac:spMkLst>
        </pc:spChg>
        <pc:spChg chg="mod">
          <ac:chgData name="Shruti Sehgal" userId="827719cd0e235e67" providerId="LiveId" clId="{8102EE54-0BAA-40A0-8884-0EC082112D22}" dt="2021-01-12T12:49:35.636" v="364" actId="20577"/>
          <ac:spMkLst>
            <pc:docMk/>
            <pc:sldMk cId="1457563054" sldId="260"/>
            <ac:spMk id="3" creationId="{5E9ABFE7-59BF-4525-90A0-E94598EA5AB9}"/>
          </ac:spMkLst>
        </pc:spChg>
      </pc:sldChg>
      <pc:sldChg chg="addSp delSp modSp new mod ord">
        <pc:chgData name="Shruti Sehgal" userId="827719cd0e235e67" providerId="LiveId" clId="{8102EE54-0BAA-40A0-8884-0EC082112D22}" dt="2021-01-12T13:39:51.240" v="778" actId="20577"/>
        <pc:sldMkLst>
          <pc:docMk/>
          <pc:sldMk cId="97203885" sldId="261"/>
        </pc:sldMkLst>
        <pc:spChg chg="mod">
          <ac:chgData name="Shruti Sehgal" userId="827719cd0e235e67" providerId="LiveId" clId="{8102EE54-0BAA-40A0-8884-0EC082112D22}" dt="2021-01-12T13:10:55.202" v="545" actId="14100"/>
          <ac:spMkLst>
            <pc:docMk/>
            <pc:sldMk cId="97203885" sldId="261"/>
            <ac:spMk id="2" creationId="{AC8B509B-D801-4EFA-AF8E-452502129C32}"/>
          </ac:spMkLst>
        </pc:spChg>
        <pc:spChg chg="mod">
          <ac:chgData name="Shruti Sehgal" userId="827719cd0e235e67" providerId="LiveId" clId="{8102EE54-0BAA-40A0-8884-0EC082112D22}" dt="2021-01-12T13:39:51.240" v="778" actId="20577"/>
          <ac:spMkLst>
            <pc:docMk/>
            <pc:sldMk cId="97203885" sldId="261"/>
            <ac:spMk id="3" creationId="{00C85A97-ABB5-4786-B5C0-3C3DAFED7E68}"/>
          </ac:spMkLst>
        </pc:spChg>
        <pc:spChg chg="add del mod">
          <ac:chgData name="Shruti Sehgal" userId="827719cd0e235e67" providerId="LiveId" clId="{8102EE54-0BAA-40A0-8884-0EC082112D22}" dt="2021-01-12T13:05:27.814" v="531" actId="478"/>
          <ac:spMkLst>
            <pc:docMk/>
            <pc:sldMk cId="97203885" sldId="261"/>
            <ac:spMk id="5" creationId="{D84D10B8-4EB8-48CD-822D-89BA1918D4F5}"/>
          </ac:spMkLst>
        </pc:spChg>
      </pc:sldChg>
      <pc:sldChg chg="modSp new mod">
        <pc:chgData name="Shruti Sehgal" userId="827719cd0e235e67" providerId="LiveId" clId="{8102EE54-0BAA-40A0-8884-0EC082112D22}" dt="2021-01-12T14:09:42.008" v="961" actId="20577"/>
        <pc:sldMkLst>
          <pc:docMk/>
          <pc:sldMk cId="2450124051" sldId="262"/>
        </pc:sldMkLst>
        <pc:spChg chg="mod">
          <ac:chgData name="Shruti Sehgal" userId="827719cd0e235e67" providerId="LiveId" clId="{8102EE54-0BAA-40A0-8884-0EC082112D22}" dt="2021-01-12T14:09:42.008" v="961" actId="20577"/>
          <ac:spMkLst>
            <pc:docMk/>
            <pc:sldMk cId="2450124051" sldId="262"/>
            <ac:spMk id="2" creationId="{FC135BBA-B1D8-44AE-9ADF-6F980BE4404E}"/>
          </ac:spMkLst>
        </pc:spChg>
        <pc:spChg chg="mod">
          <ac:chgData name="Shruti Sehgal" userId="827719cd0e235e67" providerId="LiveId" clId="{8102EE54-0BAA-40A0-8884-0EC082112D22}" dt="2021-01-12T13:43:31.746" v="796" actId="5793"/>
          <ac:spMkLst>
            <pc:docMk/>
            <pc:sldMk cId="2450124051" sldId="262"/>
            <ac:spMk id="3" creationId="{95967E23-5D7A-4B2C-9A08-3BA79858FB06}"/>
          </ac:spMkLst>
        </pc:spChg>
      </pc:sldChg>
      <pc:sldChg chg="modSp new del mod">
        <pc:chgData name="Shruti Sehgal" userId="827719cd0e235e67" providerId="LiveId" clId="{8102EE54-0BAA-40A0-8884-0EC082112D22}" dt="2021-01-12T13:42:31.299" v="785" actId="47"/>
        <pc:sldMkLst>
          <pc:docMk/>
          <pc:sldMk cId="3980237953" sldId="262"/>
        </pc:sldMkLst>
        <pc:spChg chg="mod">
          <ac:chgData name="Shruti Sehgal" userId="827719cd0e235e67" providerId="LiveId" clId="{8102EE54-0BAA-40A0-8884-0EC082112D22}" dt="2021-01-12T13:42:29.481" v="784" actId="6549"/>
          <ac:spMkLst>
            <pc:docMk/>
            <pc:sldMk cId="3980237953" sldId="262"/>
            <ac:spMk id="2" creationId="{155097B8-EA5C-4489-883C-251AA7A02F12}"/>
          </ac:spMkLst>
        </pc:spChg>
      </pc:sldChg>
      <pc:sldChg chg="modSp new mod">
        <pc:chgData name="Shruti Sehgal" userId="827719cd0e235e67" providerId="LiveId" clId="{8102EE54-0BAA-40A0-8884-0EC082112D22}" dt="2021-01-12T14:03:17.894" v="907" actId="14100"/>
        <pc:sldMkLst>
          <pc:docMk/>
          <pc:sldMk cId="3886433600" sldId="263"/>
        </pc:sldMkLst>
        <pc:spChg chg="mod">
          <ac:chgData name="Shruti Sehgal" userId="827719cd0e235e67" providerId="LiveId" clId="{8102EE54-0BAA-40A0-8884-0EC082112D22}" dt="2021-01-12T14:02:45.803" v="902" actId="20577"/>
          <ac:spMkLst>
            <pc:docMk/>
            <pc:sldMk cId="3886433600" sldId="263"/>
            <ac:spMk id="2" creationId="{5A16F151-E92B-45A9-AB45-670F1F163A23}"/>
          </ac:spMkLst>
        </pc:spChg>
        <pc:spChg chg="mod">
          <ac:chgData name="Shruti Sehgal" userId="827719cd0e235e67" providerId="LiveId" clId="{8102EE54-0BAA-40A0-8884-0EC082112D22}" dt="2021-01-12T14:03:17.894" v="907" actId="14100"/>
          <ac:spMkLst>
            <pc:docMk/>
            <pc:sldMk cId="3886433600" sldId="263"/>
            <ac:spMk id="3" creationId="{1C94E050-FF81-47CD-BD78-F88BE086D717}"/>
          </ac:spMkLst>
        </pc:spChg>
      </pc:sldChg>
      <pc:sldChg chg="addSp delSp modSp new mod">
        <pc:chgData name="Shruti Sehgal" userId="827719cd0e235e67" providerId="LiveId" clId="{8102EE54-0BAA-40A0-8884-0EC082112D22}" dt="2021-01-12T14:06:14.421" v="922" actId="5793"/>
        <pc:sldMkLst>
          <pc:docMk/>
          <pc:sldMk cId="1435716350" sldId="264"/>
        </pc:sldMkLst>
        <pc:spChg chg="mod">
          <ac:chgData name="Shruti Sehgal" userId="827719cd0e235e67" providerId="LiveId" clId="{8102EE54-0BAA-40A0-8884-0EC082112D22}" dt="2021-01-12T14:02:28.030" v="882" actId="207"/>
          <ac:spMkLst>
            <pc:docMk/>
            <pc:sldMk cId="1435716350" sldId="264"/>
            <ac:spMk id="2" creationId="{7F2036FB-6A48-4B0D-BA99-F23E36960F77}"/>
          </ac:spMkLst>
        </pc:spChg>
        <pc:spChg chg="mod">
          <ac:chgData name="Shruti Sehgal" userId="827719cd0e235e67" providerId="LiveId" clId="{8102EE54-0BAA-40A0-8884-0EC082112D22}" dt="2021-01-12T14:06:14.421" v="922" actId="5793"/>
          <ac:spMkLst>
            <pc:docMk/>
            <pc:sldMk cId="1435716350" sldId="264"/>
            <ac:spMk id="3" creationId="{90A3E3F5-3CF6-469E-B323-A6E9F4075B60}"/>
          </ac:spMkLst>
        </pc:spChg>
        <pc:spChg chg="add del mod">
          <ac:chgData name="Shruti Sehgal" userId="827719cd0e235e67" providerId="LiveId" clId="{8102EE54-0BAA-40A0-8884-0EC082112D22}" dt="2021-01-12T14:04:56.097" v="911" actId="478"/>
          <ac:spMkLst>
            <pc:docMk/>
            <pc:sldMk cId="1435716350" sldId="264"/>
            <ac:spMk id="5" creationId="{D70FD390-BEFF-424D-8428-A09EA17031F1}"/>
          </ac:spMkLst>
        </pc:spChg>
      </pc:sldChg>
      <pc:sldChg chg="new del">
        <pc:chgData name="Shruti Sehgal" userId="827719cd0e235e67" providerId="LiveId" clId="{8102EE54-0BAA-40A0-8884-0EC082112D22}" dt="2021-01-12T13:58:09.643" v="836" actId="47"/>
        <pc:sldMkLst>
          <pc:docMk/>
          <pc:sldMk cId="3931451880" sldId="264"/>
        </pc:sldMkLst>
      </pc:sldChg>
      <pc:sldChg chg="new del">
        <pc:chgData name="Shruti Sehgal" userId="827719cd0e235e67" providerId="LiveId" clId="{8102EE54-0BAA-40A0-8884-0EC082112D22}" dt="2021-01-12T13:57:59.032" v="833" actId="47"/>
        <pc:sldMkLst>
          <pc:docMk/>
          <pc:sldMk cId="3962031318" sldId="264"/>
        </pc:sldMkLst>
      </pc:sldChg>
      <pc:sldChg chg="modSp new del mod">
        <pc:chgData name="Shruti Sehgal" userId="827719cd0e235e67" providerId="LiveId" clId="{8102EE54-0BAA-40A0-8884-0EC082112D22}" dt="2021-01-12T13:59:14.734" v="842" actId="47"/>
        <pc:sldMkLst>
          <pc:docMk/>
          <pc:sldMk cId="1726002003" sldId="265"/>
        </pc:sldMkLst>
        <pc:spChg chg="mod">
          <ac:chgData name="Shruti Sehgal" userId="827719cd0e235e67" providerId="LiveId" clId="{8102EE54-0BAA-40A0-8884-0EC082112D22}" dt="2021-01-12T13:58:16.059" v="838" actId="27636"/>
          <ac:spMkLst>
            <pc:docMk/>
            <pc:sldMk cId="1726002003" sldId="265"/>
            <ac:spMk id="2" creationId="{0FF3DFAB-1947-4597-8CCE-2BC04649632C}"/>
          </ac:spMkLst>
        </pc:spChg>
        <pc:spChg chg="mod">
          <ac:chgData name="Shruti Sehgal" userId="827719cd0e235e67" providerId="LiveId" clId="{8102EE54-0BAA-40A0-8884-0EC082112D22}" dt="2021-01-12T13:58:19.437" v="839" actId="1076"/>
          <ac:spMkLst>
            <pc:docMk/>
            <pc:sldMk cId="1726002003" sldId="265"/>
            <ac:spMk id="3" creationId="{84C735E5-E8C4-4C27-8A42-4CFCA884B497}"/>
          </ac:spMkLst>
        </pc:spChg>
        <pc:spChg chg="mod">
          <ac:chgData name="Shruti Sehgal" userId="827719cd0e235e67" providerId="LiveId" clId="{8102EE54-0BAA-40A0-8884-0EC082112D22}" dt="2021-01-12T13:58:21.839" v="840" actId="1076"/>
          <ac:spMkLst>
            <pc:docMk/>
            <pc:sldMk cId="1726002003" sldId="265"/>
            <ac:spMk id="5" creationId="{796A0F4F-89A8-4B33-ADA3-CB4D4EC64C26}"/>
          </ac:spMkLst>
        </pc:spChg>
      </pc:sldChg>
      <pc:sldChg chg="modSp new mod">
        <pc:chgData name="Shruti Sehgal" userId="827719cd0e235e67" providerId="LiveId" clId="{8102EE54-0BAA-40A0-8884-0EC082112D22}" dt="2021-01-12T14:07:01.321" v="944" actId="20577"/>
        <pc:sldMkLst>
          <pc:docMk/>
          <pc:sldMk cId="2316475955" sldId="265"/>
        </pc:sldMkLst>
        <pc:spChg chg="mod">
          <ac:chgData name="Shruti Sehgal" userId="827719cd0e235e67" providerId="LiveId" clId="{8102EE54-0BAA-40A0-8884-0EC082112D22}" dt="2021-01-12T14:07:01.321" v="944" actId="20577"/>
          <ac:spMkLst>
            <pc:docMk/>
            <pc:sldMk cId="2316475955" sldId="265"/>
            <ac:spMk id="2" creationId="{844C2D4B-83B2-4680-B657-162EA1B5E69C}"/>
          </ac:spMkLst>
        </pc:spChg>
        <pc:spChg chg="mod">
          <ac:chgData name="Shruti Sehgal" userId="827719cd0e235e67" providerId="LiveId" clId="{8102EE54-0BAA-40A0-8884-0EC082112D22}" dt="2021-01-12T14:06:36.609" v="926" actId="2711"/>
          <ac:spMkLst>
            <pc:docMk/>
            <pc:sldMk cId="2316475955" sldId="265"/>
            <ac:spMk id="3" creationId="{9DA98CE1-3133-4095-9F83-D5E4E3154E42}"/>
          </ac:spMkLst>
        </pc:spChg>
      </pc:sldChg>
      <pc:sldChg chg="new del">
        <pc:chgData name="Shruti Sehgal" userId="827719cd0e235e67" providerId="LiveId" clId="{8102EE54-0BAA-40A0-8884-0EC082112D22}" dt="2021-01-12T13:59:16.080" v="843" actId="47"/>
        <pc:sldMkLst>
          <pc:docMk/>
          <pc:sldMk cId="154305378" sldId="266"/>
        </pc:sldMkLst>
      </pc:sldChg>
      <pc:sldChg chg="addSp delSp modSp new mod">
        <pc:chgData name="Shruti Sehgal" userId="827719cd0e235e67" providerId="LiveId" clId="{8102EE54-0BAA-40A0-8884-0EC082112D22}" dt="2021-01-12T14:18:48.059" v="1006" actId="21"/>
        <pc:sldMkLst>
          <pc:docMk/>
          <pc:sldMk cId="549843680" sldId="266"/>
        </pc:sldMkLst>
        <pc:spChg chg="mod">
          <ac:chgData name="Shruti Sehgal" userId="827719cd0e235e67" providerId="LiveId" clId="{8102EE54-0BAA-40A0-8884-0EC082112D22}" dt="2021-01-12T14:12:27.926" v="966" actId="20577"/>
          <ac:spMkLst>
            <pc:docMk/>
            <pc:sldMk cId="549843680" sldId="266"/>
            <ac:spMk id="2" creationId="{E8E10176-CB2B-4D2C-977E-C02A121A0912}"/>
          </ac:spMkLst>
        </pc:spChg>
        <pc:spChg chg="del">
          <ac:chgData name="Shruti Sehgal" userId="827719cd0e235e67" providerId="LiveId" clId="{8102EE54-0BAA-40A0-8884-0EC082112D22}" dt="2021-01-12T14:08:09.135" v="946"/>
          <ac:spMkLst>
            <pc:docMk/>
            <pc:sldMk cId="549843680" sldId="266"/>
            <ac:spMk id="3" creationId="{3F163265-1CA1-45F1-B314-10BB19B93989}"/>
          </ac:spMkLst>
        </pc:spChg>
        <pc:spChg chg="add del mod">
          <ac:chgData name="Shruti Sehgal" userId="827719cd0e235e67" providerId="LiveId" clId="{8102EE54-0BAA-40A0-8884-0EC082112D22}" dt="2021-01-12T14:08:11.818" v="947" actId="478"/>
          <ac:spMkLst>
            <pc:docMk/>
            <pc:sldMk cId="549843680" sldId="266"/>
            <ac:spMk id="4" creationId="{F3219C7D-9D55-4686-B820-0F7A7820809B}"/>
          </ac:spMkLst>
        </pc:spChg>
        <pc:spChg chg="add del mod">
          <ac:chgData name="Shruti Sehgal" userId="827719cd0e235e67" providerId="LiveId" clId="{8102EE54-0BAA-40A0-8884-0EC082112D22}" dt="2021-01-12T14:08:13.853" v="948"/>
          <ac:spMkLst>
            <pc:docMk/>
            <pc:sldMk cId="549843680" sldId="266"/>
            <ac:spMk id="5" creationId="{735C1365-9D40-410A-AE59-1FBD80AA85F9}"/>
          </ac:spMkLst>
        </pc:spChg>
        <pc:spChg chg="add del mod">
          <ac:chgData name="Shruti Sehgal" userId="827719cd0e235e67" providerId="LiveId" clId="{8102EE54-0BAA-40A0-8884-0EC082112D22}" dt="2021-01-12T14:08:14.655" v="949" actId="478"/>
          <ac:spMkLst>
            <pc:docMk/>
            <pc:sldMk cId="549843680" sldId="266"/>
            <ac:spMk id="6" creationId="{383DF8DA-55BF-4436-A2F6-877C5BE16529}"/>
          </ac:spMkLst>
        </pc:spChg>
        <pc:spChg chg="add del mod">
          <ac:chgData name="Shruti Sehgal" userId="827719cd0e235e67" providerId="LiveId" clId="{8102EE54-0BAA-40A0-8884-0EC082112D22}" dt="2021-01-12T14:18:48.059" v="1006" actId="21"/>
          <ac:spMkLst>
            <pc:docMk/>
            <pc:sldMk cId="549843680" sldId="266"/>
            <ac:spMk id="7" creationId="{FDCD2629-9618-4EFA-AFB7-634571CC75F9}"/>
          </ac:spMkLst>
        </pc:spChg>
        <pc:spChg chg="add del">
          <ac:chgData name="Shruti Sehgal" userId="827719cd0e235e67" providerId="LiveId" clId="{8102EE54-0BAA-40A0-8884-0EC082112D22}" dt="2021-01-12T14:08:29.140" v="951" actId="478"/>
          <ac:spMkLst>
            <pc:docMk/>
            <pc:sldMk cId="549843680" sldId="266"/>
            <ac:spMk id="8" creationId="{2D45C392-C589-4B93-9A17-7192078FA987}"/>
          </ac:spMkLst>
        </pc:spChg>
        <pc:spChg chg="add del mod">
          <ac:chgData name="Shruti Sehgal" userId="827719cd0e235e67" providerId="LiveId" clId="{8102EE54-0BAA-40A0-8884-0EC082112D22}" dt="2021-01-12T14:09:02.567" v="960"/>
          <ac:spMkLst>
            <pc:docMk/>
            <pc:sldMk cId="549843680" sldId="266"/>
            <ac:spMk id="9" creationId="{067A568B-F119-4BBC-BD40-2FCCA03C7B59}"/>
          </ac:spMkLst>
        </pc:spChg>
        <pc:spChg chg="add del mod">
          <ac:chgData name="Shruti Sehgal" userId="827719cd0e235e67" providerId="LiveId" clId="{8102EE54-0BAA-40A0-8884-0EC082112D22}" dt="2021-01-12T14:13:17.927" v="972"/>
          <ac:spMkLst>
            <pc:docMk/>
            <pc:sldMk cId="549843680" sldId="266"/>
            <ac:spMk id="10" creationId="{C017E05A-78AC-4915-93BF-0124E22D8E46}"/>
          </ac:spMkLst>
        </pc:spChg>
      </pc:sldChg>
      <pc:sldChg chg="new del">
        <pc:chgData name="Shruti Sehgal" userId="827719cd0e235e67" providerId="LiveId" clId="{8102EE54-0BAA-40A0-8884-0EC082112D22}" dt="2021-01-12T14:16:01.755" v="988" actId="47"/>
        <pc:sldMkLst>
          <pc:docMk/>
          <pc:sldMk cId="1857331259" sldId="267"/>
        </pc:sldMkLst>
      </pc:sldChg>
      <pc:sldChg chg="new del">
        <pc:chgData name="Shruti Sehgal" userId="827719cd0e235e67" providerId="LiveId" clId="{8102EE54-0BAA-40A0-8884-0EC082112D22}" dt="2021-01-12T14:16:23.384" v="990" actId="47"/>
        <pc:sldMkLst>
          <pc:docMk/>
          <pc:sldMk cId="1923973672" sldId="268"/>
        </pc:sldMkLst>
      </pc:sldChg>
      <pc:sldChg chg="addSp delSp modSp new mod">
        <pc:chgData name="Shruti Sehgal" userId="827719cd0e235e67" providerId="LiveId" clId="{8102EE54-0BAA-40A0-8884-0EC082112D22}" dt="2021-01-12T14:23:56.198" v="1050"/>
        <pc:sldMkLst>
          <pc:docMk/>
          <pc:sldMk cId="4210494473" sldId="269"/>
        </pc:sldMkLst>
        <pc:spChg chg="del mod">
          <ac:chgData name="Shruti Sehgal" userId="827719cd0e235e67" providerId="LiveId" clId="{8102EE54-0BAA-40A0-8884-0EC082112D22}" dt="2021-01-12T14:16:38.444" v="994" actId="478"/>
          <ac:spMkLst>
            <pc:docMk/>
            <pc:sldMk cId="4210494473" sldId="269"/>
            <ac:spMk id="2" creationId="{E4562B40-B3E0-44DD-9567-9961CBA25203}"/>
          </ac:spMkLst>
        </pc:spChg>
        <pc:spChg chg="del mod">
          <ac:chgData name="Shruti Sehgal" userId="827719cd0e235e67" providerId="LiveId" clId="{8102EE54-0BAA-40A0-8884-0EC082112D22}" dt="2021-01-12T14:17:38.898" v="996"/>
          <ac:spMkLst>
            <pc:docMk/>
            <pc:sldMk cId="4210494473" sldId="269"/>
            <ac:spMk id="3" creationId="{052138C5-65ED-415B-9D46-83CED483B999}"/>
          </ac:spMkLst>
        </pc:spChg>
        <pc:spChg chg="add del mod">
          <ac:chgData name="Shruti Sehgal" userId="827719cd0e235e67" providerId="LiveId" clId="{8102EE54-0BAA-40A0-8884-0EC082112D22}" dt="2021-01-12T14:17:49.836" v="999" actId="478"/>
          <ac:spMkLst>
            <pc:docMk/>
            <pc:sldMk cId="4210494473" sldId="269"/>
            <ac:spMk id="4" creationId="{3EA2F90C-F2BE-46C3-ABF6-33F0A5E43122}"/>
          </ac:spMkLst>
        </pc:spChg>
        <pc:spChg chg="add del mod">
          <ac:chgData name="Shruti Sehgal" userId="827719cd0e235e67" providerId="LiveId" clId="{8102EE54-0BAA-40A0-8884-0EC082112D22}" dt="2021-01-12T14:18:26.037" v="1002"/>
          <ac:spMkLst>
            <pc:docMk/>
            <pc:sldMk cId="4210494473" sldId="269"/>
            <ac:spMk id="5" creationId="{CE1C1F72-75A2-466C-B94F-6A2F7B669E46}"/>
          </ac:spMkLst>
        </pc:spChg>
        <pc:spChg chg="add del mod">
          <ac:chgData name="Shruti Sehgal" userId="827719cd0e235e67" providerId="LiveId" clId="{8102EE54-0BAA-40A0-8884-0EC082112D22}" dt="2021-01-12T14:18:35.914" v="1004" actId="478"/>
          <ac:spMkLst>
            <pc:docMk/>
            <pc:sldMk cId="4210494473" sldId="269"/>
            <ac:spMk id="6" creationId="{BD92676C-73F0-4EBB-B67B-D4CE8A6E11D9}"/>
          </ac:spMkLst>
        </pc:spChg>
        <pc:spChg chg="add del mod">
          <ac:chgData name="Shruti Sehgal" userId="827719cd0e235e67" providerId="LiveId" clId="{8102EE54-0BAA-40A0-8884-0EC082112D22}" dt="2021-01-12T14:23:53.813" v="1049" actId="21"/>
          <ac:spMkLst>
            <pc:docMk/>
            <pc:sldMk cId="4210494473" sldId="269"/>
            <ac:spMk id="7" creationId="{B68160D1-5889-47C7-9F44-44E7B250FE81}"/>
          </ac:spMkLst>
        </pc:spChg>
        <pc:spChg chg="add del">
          <ac:chgData name="Shruti Sehgal" userId="827719cd0e235e67" providerId="LiveId" clId="{8102EE54-0BAA-40A0-8884-0EC082112D22}" dt="2021-01-12T14:20:12.865" v="1017"/>
          <ac:spMkLst>
            <pc:docMk/>
            <pc:sldMk cId="4210494473" sldId="269"/>
            <ac:spMk id="8" creationId="{49A49CA3-2B16-4F4F-99C8-E1CA6F89DA26}"/>
          </ac:spMkLst>
        </pc:spChg>
        <pc:spChg chg="add del mod">
          <ac:chgData name="Shruti Sehgal" userId="827719cd0e235e67" providerId="LiveId" clId="{8102EE54-0BAA-40A0-8884-0EC082112D22}" dt="2021-01-12T14:20:12.360" v="1016" actId="478"/>
          <ac:spMkLst>
            <pc:docMk/>
            <pc:sldMk cId="4210494473" sldId="269"/>
            <ac:spMk id="9" creationId="{A794CA93-1097-4982-B457-93694C889DFB}"/>
          </ac:spMkLst>
        </pc:spChg>
        <pc:spChg chg="add del mod">
          <ac:chgData name="Shruti Sehgal" userId="827719cd0e235e67" providerId="LiveId" clId="{8102EE54-0BAA-40A0-8884-0EC082112D22}" dt="2021-01-12T14:20:27.976" v="1026"/>
          <ac:spMkLst>
            <pc:docMk/>
            <pc:sldMk cId="4210494473" sldId="269"/>
            <ac:spMk id="10" creationId="{BABBB159-E0C0-48E3-922D-EC76757D0977}"/>
          </ac:spMkLst>
        </pc:spChg>
        <pc:spChg chg="add del">
          <ac:chgData name="Shruti Sehgal" userId="827719cd0e235e67" providerId="LiveId" clId="{8102EE54-0BAA-40A0-8884-0EC082112D22}" dt="2021-01-12T14:22:17.834" v="1030"/>
          <ac:spMkLst>
            <pc:docMk/>
            <pc:sldMk cId="4210494473" sldId="269"/>
            <ac:spMk id="11" creationId="{7C15C8FB-4D05-40E1-B275-4D91E69598A0}"/>
          </ac:spMkLst>
        </pc:spChg>
        <pc:spChg chg="add del mod">
          <ac:chgData name="Shruti Sehgal" userId="827719cd0e235e67" providerId="LiveId" clId="{8102EE54-0BAA-40A0-8884-0EC082112D22}" dt="2021-01-12T14:22:17.302" v="1029" actId="478"/>
          <ac:spMkLst>
            <pc:docMk/>
            <pc:sldMk cId="4210494473" sldId="269"/>
            <ac:spMk id="12" creationId="{41FBCCE6-931D-4964-8181-D8DC212B54BD}"/>
          </ac:spMkLst>
        </pc:spChg>
        <pc:spChg chg="add del">
          <ac:chgData name="Shruti Sehgal" userId="827719cd0e235e67" providerId="LiveId" clId="{8102EE54-0BAA-40A0-8884-0EC082112D22}" dt="2021-01-12T14:23:56.198" v="1050"/>
          <ac:spMkLst>
            <pc:docMk/>
            <pc:sldMk cId="4210494473" sldId="269"/>
            <ac:spMk id="13" creationId="{23E1D320-2D2A-4F4B-91B8-C2CB5CAD623D}"/>
          </ac:spMkLst>
        </pc:spChg>
        <pc:spChg chg="add del mod">
          <ac:chgData name="Shruti Sehgal" userId="827719cd0e235e67" providerId="LiveId" clId="{8102EE54-0BAA-40A0-8884-0EC082112D22}" dt="2021-01-12T14:23:53.813" v="1049" actId="21"/>
          <ac:spMkLst>
            <pc:docMk/>
            <pc:sldMk cId="4210494473" sldId="269"/>
            <ac:spMk id="14" creationId="{C07514FE-41FC-48D6-A6AF-0C17215F9E48}"/>
          </ac:spMkLst>
        </pc:spChg>
      </pc:sldChg>
      <pc:sldChg chg="modSp new mod">
        <pc:chgData name="Shruti Sehgal" userId="827719cd0e235e67" providerId="LiveId" clId="{8102EE54-0BAA-40A0-8884-0EC082112D22}" dt="2021-01-12T14:25:43.079" v="1063" actId="5793"/>
        <pc:sldMkLst>
          <pc:docMk/>
          <pc:sldMk cId="4141307215" sldId="270"/>
        </pc:sldMkLst>
        <pc:spChg chg="mod">
          <ac:chgData name="Shruti Sehgal" userId="827719cd0e235e67" providerId="LiveId" clId="{8102EE54-0BAA-40A0-8884-0EC082112D22}" dt="2021-01-12T14:25:17.985" v="1056" actId="20577"/>
          <ac:spMkLst>
            <pc:docMk/>
            <pc:sldMk cId="4141307215" sldId="270"/>
            <ac:spMk id="2" creationId="{9A5F9294-BC08-46C6-BB64-26BE9F206FE6}"/>
          </ac:spMkLst>
        </pc:spChg>
        <pc:spChg chg="mod">
          <ac:chgData name="Shruti Sehgal" userId="827719cd0e235e67" providerId="LiveId" clId="{8102EE54-0BAA-40A0-8884-0EC082112D22}" dt="2021-01-12T14:25:43.079" v="1063" actId="5793"/>
          <ac:spMkLst>
            <pc:docMk/>
            <pc:sldMk cId="4141307215" sldId="270"/>
            <ac:spMk id="3" creationId="{C753EF89-55A1-4070-8B94-E481A200A252}"/>
          </ac:spMkLst>
        </pc:spChg>
      </pc:sldChg>
      <pc:sldChg chg="modSp new mod">
        <pc:chgData name="Shruti Sehgal" userId="827719cd0e235e67" providerId="LiveId" clId="{8102EE54-0BAA-40A0-8884-0EC082112D22}" dt="2021-01-12T14:32:49.088" v="1100" actId="20577"/>
        <pc:sldMkLst>
          <pc:docMk/>
          <pc:sldMk cId="408366567" sldId="271"/>
        </pc:sldMkLst>
        <pc:spChg chg="mod">
          <ac:chgData name="Shruti Sehgal" userId="827719cd0e235e67" providerId="LiveId" clId="{8102EE54-0BAA-40A0-8884-0EC082112D22}" dt="2021-01-12T14:32:49.088" v="1100" actId="20577"/>
          <ac:spMkLst>
            <pc:docMk/>
            <pc:sldMk cId="408366567" sldId="271"/>
            <ac:spMk id="2" creationId="{C2431F94-229E-41FC-83C0-4C941ADD4002}"/>
          </ac:spMkLst>
        </pc:spChg>
      </pc:sldChg>
      <pc:sldChg chg="new del">
        <pc:chgData name="Shruti Sehgal" userId="827719cd0e235e67" providerId="LiveId" clId="{8102EE54-0BAA-40A0-8884-0EC082112D22}" dt="2021-01-12T14:31:53.990" v="1065" actId="47"/>
        <pc:sldMkLst>
          <pc:docMk/>
          <pc:sldMk cId="556515629" sldId="271"/>
        </pc:sldMkLst>
      </pc:sldChg>
      <pc:sldChg chg="modSp new mod">
        <pc:chgData name="Shruti Sehgal" userId="827719cd0e235e67" providerId="LiveId" clId="{8102EE54-0BAA-40A0-8884-0EC082112D22}" dt="2021-01-12T14:50:01.543" v="1312" actId="6549"/>
        <pc:sldMkLst>
          <pc:docMk/>
          <pc:sldMk cId="3028517714" sldId="272"/>
        </pc:sldMkLst>
        <pc:spChg chg="mod">
          <ac:chgData name="Shruti Sehgal" userId="827719cd0e235e67" providerId="LiveId" clId="{8102EE54-0BAA-40A0-8884-0EC082112D22}" dt="2021-01-12T14:46:54.105" v="1264" actId="1076"/>
          <ac:spMkLst>
            <pc:docMk/>
            <pc:sldMk cId="3028517714" sldId="272"/>
            <ac:spMk id="2" creationId="{AE9348CF-3982-4F72-8FD5-6F6D28C85F37}"/>
          </ac:spMkLst>
        </pc:spChg>
        <pc:spChg chg="mod">
          <ac:chgData name="Shruti Sehgal" userId="827719cd0e235e67" providerId="LiveId" clId="{8102EE54-0BAA-40A0-8884-0EC082112D22}" dt="2021-01-12T14:50:01.543" v="1312" actId="6549"/>
          <ac:spMkLst>
            <pc:docMk/>
            <pc:sldMk cId="3028517714" sldId="272"/>
            <ac:spMk id="3" creationId="{87C49C11-CFE8-4C23-B659-8F9010ACBED6}"/>
          </ac:spMkLst>
        </pc:spChg>
      </pc:sldChg>
      <pc:sldChg chg="new del">
        <pc:chgData name="Shruti Sehgal" userId="827719cd0e235e67" providerId="LiveId" clId="{8102EE54-0BAA-40A0-8884-0EC082112D22}" dt="2021-01-12T14:47:55.527" v="1285" actId="47"/>
        <pc:sldMkLst>
          <pc:docMk/>
          <pc:sldMk cId="270679701" sldId="273"/>
        </pc:sldMkLst>
      </pc:sldChg>
      <pc:sldChg chg="delSp modSp new mod">
        <pc:chgData name="Shruti Sehgal" userId="827719cd0e235e67" providerId="LiveId" clId="{8102EE54-0BAA-40A0-8884-0EC082112D22}" dt="2021-01-12T14:50:15.383" v="1315" actId="5793"/>
        <pc:sldMkLst>
          <pc:docMk/>
          <pc:sldMk cId="669497055" sldId="274"/>
        </pc:sldMkLst>
        <pc:spChg chg="del mod">
          <ac:chgData name="Shruti Sehgal" userId="827719cd0e235e67" providerId="LiveId" clId="{8102EE54-0BAA-40A0-8884-0EC082112D22}" dt="2021-01-12T14:48:32.187" v="1294" actId="478"/>
          <ac:spMkLst>
            <pc:docMk/>
            <pc:sldMk cId="669497055" sldId="274"/>
            <ac:spMk id="2" creationId="{9D6DC5F2-93D1-4C37-9D0F-449554E058ED}"/>
          </ac:spMkLst>
        </pc:spChg>
        <pc:spChg chg="mod">
          <ac:chgData name="Shruti Sehgal" userId="827719cd0e235e67" providerId="LiveId" clId="{8102EE54-0BAA-40A0-8884-0EC082112D22}" dt="2021-01-12T14:50:15.383" v="1315" actId="5793"/>
          <ac:spMkLst>
            <pc:docMk/>
            <pc:sldMk cId="669497055" sldId="274"/>
            <ac:spMk id="3" creationId="{20858E6C-2AF5-4EB7-8636-465208AC2D8F}"/>
          </ac:spMkLst>
        </pc:spChg>
      </pc:sldChg>
      <pc:sldMasterChg chg="setBg modSldLayout">
        <pc:chgData name="Shruti Sehgal" userId="827719cd0e235e67" providerId="LiveId" clId="{8102EE54-0BAA-40A0-8884-0EC082112D22}" dt="2021-01-12T12:32:34.196" v="17"/>
        <pc:sldMasterMkLst>
          <pc:docMk/>
          <pc:sldMasterMk cId="591602210" sldId="2147483648"/>
        </pc:sldMasterMkLst>
        <pc:sldLayoutChg chg="setBg">
          <pc:chgData name="Shruti Sehgal" userId="827719cd0e235e67" providerId="LiveId" clId="{8102EE54-0BAA-40A0-8884-0EC082112D22}" dt="2021-01-12T12:32:34.196" v="17"/>
          <pc:sldLayoutMkLst>
            <pc:docMk/>
            <pc:sldMasterMk cId="591602210" sldId="2147483648"/>
            <pc:sldLayoutMk cId="2901404540" sldId="2147483649"/>
          </pc:sldLayoutMkLst>
        </pc:sldLayoutChg>
        <pc:sldLayoutChg chg="setBg">
          <pc:chgData name="Shruti Sehgal" userId="827719cd0e235e67" providerId="LiveId" clId="{8102EE54-0BAA-40A0-8884-0EC082112D22}" dt="2021-01-12T12:32:34.196" v="17"/>
          <pc:sldLayoutMkLst>
            <pc:docMk/>
            <pc:sldMasterMk cId="591602210" sldId="2147483648"/>
            <pc:sldLayoutMk cId="2334965516" sldId="2147483650"/>
          </pc:sldLayoutMkLst>
        </pc:sldLayoutChg>
        <pc:sldLayoutChg chg="setBg">
          <pc:chgData name="Shruti Sehgal" userId="827719cd0e235e67" providerId="LiveId" clId="{8102EE54-0BAA-40A0-8884-0EC082112D22}" dt="2021-01-12T12:32:34.196" v="17"/>
          <pc:sldLayoutMkLst>
            <pc:docMk/>
            <pc:sldMasterMk cId="591602210" sldId="2147483648"/>
            <pc:sldLayoutMk cId="3552627431" sldId="2147483651"/>
          </pc:sldLayoutMkLst>
        </pc:sldLayoutChg>
        <pc:sldLayoutChg chg="setBg">
          <pc:chgData name="Shruti Sehgal" userId="827719cd0e235e67" providerId="LiveId" clId="{8102EE54-0BAA-40A0-8884-0EC082112D22}" dt="2021-01-12T12:32:34.196" v="17"/>
          <pc:sldLayoutMkLst>
            <pc:docMk/>
            <pc:sldMasterMk cId="591602210" sldId="2147483648"/>
            <pc:sldLayoutMk cId="641540211" sldId="2147483652"/>
          </pc:sldLayoutMkLst>
        </pc:sldLayoutChg>
        <pc:sldLayoutChg chg="setBg">
          <pc:chgData name="Shruti Sehgal" userId="827719cd0e235e67" providerId="LiveId" clId="{8102EE54-0BAA-40A0-8884-0EC082112D22}" dt="2021-01-12T12:32:34.196" v="17"/>
          <pc:sldLayoutMkLst>
            <pc:docMk/>
            <pc:sldMasterMk cId="591602210" sldId="2147483648"/>
            <pc:sldLayoutMk cId="3086461386" sldId="2147483653"/>
          </pc:sldLayoutMkLst>
        </pc:sldLayoutChg>
        <pc:sldLayoutChg chg="setBg">
          <pc:chgData name="Shruti Sehgal" userId="827719cd0e235e67" providerId="LiveId" clId="{8102EE54-0BAA-40A0-8884-0EC082112D22}" dt="2021-01-12T12:32:34.196" v="17"/>
          <pc:sldLayoutMkLst>
            <pc:docMk/>
            <pc:sldMasterMk cId="591602210" sldId="2147483648"/>
            <pc:sldLayoutMk cId="1819943739" sldId="2147483654"/>
          </pc:sldLayoutMkLst>
        </pc:sldLayoutChg>
        <pc:sldLayoutChg chg="setBg">
          <pc:chgData name="Shruti Sehgal" userId="827719cd0e235e67" providerId="LiveId" clId="{8102EE54-0BAA-40A0-8884-0EC082112D22}" dt="2021-01-12T12:32:34.196" v="17"/>
          <pc:sldLayoutMkLst>
            <pc:docMk/>
            <pc:sldMasterMk cId="591602210" sldId="2147483648"/>
            <pc:sldLayoutMk cId="48447038" sldId="2147483655"/>
          </pc:sldLayoutMkLst>
        </pc:sldLayoutChg>
        <pc:sldLayoutChg chg="setBg">
          <pc:chgData name="Shruti Sehgal" userId="827719cd0e235e67" providerId="LiveId" clId="{8102EE54-0BAA-40A0-8884-0EC082112D22}" dt="2021-01-12T12:32:34.196" v="17"/>
          <pc:sldLayoutMkLst>
            <pc:docMk/>
            <pc:sldMasterMk cId="591602210" sldId="2147483648"/>
            <pc:sldLayoutMk cId="3602973315" sldId="2147483656"/>
          </pc:sldLayoutMkLst>
        </pc:sldLayoutChg>
        <pc:sldLayoutChg chg="setBg">
          <pc:chgData name="Shruti Sehgal" userId="827719cd0e235e67" providerId="LiveId" clId="{8102EE54-0BAA-40A0-8884-0EC082112D22}" dt="2021-01-12T12:32:34.196" v="17"/>
          <pc:sldLayoutMkLst>
            <pc:docMk/>
            <pc:sldMasterMk cId="591602210" sldId="2147483648"/>
            <pc:sldLayoutMk cId="3041554178" sldId="2147483657"/>
          </pc:sldLayoutMkLst>
        </pc:sldLayoutChg>
        <pc:sldLayoutChg chg="setBg">
          <pc:chgData name="Shruti Sehgal" userId="827719cd0e235e67" providerId="LiveId" clId="{8102EE54-0BAA-40A0-8884-0EC082112D22}" dt="2021-01-12T12:32:34.196" v="17"/>
          <pc:sldLayoutMkLst>
            <pc:docMk/>
            <pc:sldMasterMk cId="591602210" sldId="2147483648"/>
            <pc:sldLayoutMk cId="3730508652" sldId="2147483658"/>
          </pc:sldLayoutMkLst>
        </pc:sldLayoutChg>
        <pc:sldLayoutChg chg="setBg">
          <pc:chgData name="Shruti Sehgal" userId="827719cd0e235e67" providerId="LiveId" clId="{8102EE54-0BAA-40A0-8884-0EC082112D22}" dt="2021-01-12T12:32:34.196" v="17"/>
          <pc:sldLayoutMkLst>
            <pc:docMk/>
            <pc:sldMasterMk cId="591602210" sldId="2147483648"/>
            <pc:sldLayoutMk cId="3448618034"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B628-8372-4ED8-AC10-47694D37B6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837882-3BE2-47A0-98E2-C41F8FD7D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B868F8-C83B-4419-B0BF-C0E3536D8F65}"/>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5" name="Footer Placeholder 4">
            <a:extLst>
              <a:ext uri="{FF2B5EF4-FFF2-40B4-BE49-F238E27FC236}">
                <a16:creationId xmlns:a16="http://schemas.microsoft.com/office/drawing/2014/main" id="{00CFFD6E-ADA0-4C1F-AE50-98692E03D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5D1E2-63CB-46FF-80B3-15DBDCE6D622}"/>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290140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8D70-162D-45CC-9400-9D144CE2E6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7FBAB3-B0DB-4BD4-9B9B-DB27E8ACC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8324B-8F31-4B77-91C0-81BAC1CC129D}"/>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5" name="Footer Placeholder 4">
            <a:extLst>
              <a:ext uri="{FF2B5EF4-FFF2-40B4-BE49-F238E27FC236}">
                <a16:creationId xmlns:a16="http://schemas.microsoft.com/office/drawing/2014/main" id="{90331601-644D-47F5-B6FD-209EEDB3AA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D8016-3E50-48BC-810C-5E1CAED35E04}"/>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3730508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70849-9096-4C42-A361-98B9C6DBB0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2E6065-595E-4DE9-889C-718048431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DE25B-7CCA-4F29-B7D1-226C0DCA9D1C}"/>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5" name="Footer Placeholder 4">
            <a:extLst>
              <a:ext uri="{FF2B5EF4-FFF2-40B4-BE49-F238E27FC236}">
                <a16:creationId xmlns:a16="http://schemas.microsoft.com/office/drawing/2014/main" id="{9EBE48AB-11FC-488D-895D-00535D1F4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DF0503-F09A-44A2-AA9C-DD38CC199FFD}"/>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344861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AE4C-6DB1-4F8D-9B3A-64F03FB9DD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BECA67-8742-4558-BAA4-072462DE0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1FAEA-327A-4137-84A5-F2A4028BA457}"/>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5" name="Footer Placeholder 4">
            <a:extLst>
              <a:ext uri="{FF2B5EF4-FFF2-40B4-BE49-F238E27FC236}">
                <a16:creationId xmlns:a16="http://schemas.microsoft.com/office/drawing/2014/main" id="{C69EFA4B-A0AF-44F9-8BAC-C92A05CF8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DF85E-8E75-436B-910F-0D69089CE578}"/>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233496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07FE-E49A-47E3-BB45-B80F4A086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DC5CCE-E427-4A05-BF40-2AA848B9C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DD49C-1A7A-4D22-BE66-EE73566CD1BC}"/>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5" name="Footer Placeholder 4">
            <a:extLst>
              <a:ext uri="{FF2B5EF4-FFF2-40B4-BE49-F238E27FC236}">
                <a16:creationId xmlns:a16="http://schemas.microsoft.com/office/drawing/2014/main" id="{2ED31297-07EB-439B-BB5B-0D48BEC40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B4A27A-6E41-4593-B208-807BB5463745}"/>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355262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5049-B866-44FE-B28D-DB4DD45903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E3FBF8-A332-45A1-B739-5250D6FAD5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3C22DF-608D-4EAB-BB02-F93730F69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E19B31-1328-4FDD-84A2-4CF3116F7C43}"/>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6" name="Footer Placeholder 5">
            <a:extLst>
              <a:ext uri="{FF2B5EF4-FFF2-40B4-BE49-F238E27FC236}">
                <a16:creationId xmlns:a16="http://schemas.microsoft.com/office/drawing/2014/main" id="{B190575C-CDB5-4596-92C7-3CF0CFFE0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648026-E00C-467C-8C0B-1413915B2322}"/>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64154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458A-3D60-4554-960A-E1B5168AFA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99CECA-942F-4BDA-8615-F8A258D36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41C8C8-FFBB-4302-A3A4-F7D8416833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38654D-427F-41CF-A83D-B2D82D3F4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C6530-621D-46E9-A4B3-D57C9C5D1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BD56E8-793D-42B4-86BB-83E56728103E}"/>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8" name="Footer Placeholder 7">
            <a:extLst>
              <a:ext uri="{FF2B5EF4-FFF2-40B4-BE49-F238E27FC236}">
                <a16:creationId xmlns:a16="http://schemas.microsoft.com/office/drawing/2014/main" id="{1A233F18-65B8-4653-974C-2F72775A6E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26FDE4-3119-49F0-A62D-5B378F472A34}"/>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3086461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58E9-638B-4B24-8948-F86258FA3C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B0220F-AC24-4F2C-852F-9C29060FB948}"/>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4" name="Footer Placeholder 3">
            <a:extLst>
              <a:ext uri="{FF2B5EF4-FFF2-40B4-BE49-F238E27FC236}">
                <a16:creationId xmlns:a16="http://schemas.microsoft.com/office/drawing/2014/main" id="{8E129811-BFF8-42FB-AE3D-8C53B9F6AC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977C0A-F09A-46F3-8057-B0BF0A6C736D}"/>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1819943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20FF06-3A2E-4D15-AC01-A5405FB02D78}"/>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3" name="Footer Placeholder 2">
            <a:extLst>
              <a:ext uri="{FF2B5EF4-FFF2-40B4-BE49-F238E27FC236}">
                <a16:creationId xmlns:a16="http://schemas.microsoft.com/office/drawing/2014/main" id="{83430004-7E93-4428-A89F-DE2108AB84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C3F17E-7E4F-475E-BC83-B6F105D8DEBC}"/>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4844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8453-A1C0-46A1-8640-76E709B02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FF5660-C450-4FD6-A9A5-129BBA9DD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3E1CE8-188D-4D8F-BF89-FAA74EE58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3384B-1B64-419B-9035-94B6E935ADC8}"/>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6" name="Footer Placeholder 5">
            <a:extLst>
              <a:ext uri="{FF2B5EF4-FFF2-40B4-BE49-F238E27FC236}">
                <a16:creationId xmlns:a16="http://schemas.microsoft.com/office/drawing/2014/main" id="{7DAC5F0C-65CC-4D65-8512-C588BF5041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44C9B-9615-4A06-834A-4C1EB61E03AA}"/>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360297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4FEB-9AB8-452B-BF74-1DD91C8B08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C88251-211D-48DF-981B-75D385AA5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200138-7FF8-45E1-8B31-F58899C35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E1B6C-9741-4BD7-94C4-633A6A641E4E}"/>
              </a:ext>
            </a:extLst>
          </p:cNvPr>
          <p:cNvSpPr>
            <a:spLocks noGrp="1"/>
          </p:cNvSpPr>
          <p:nvPr>
            <p:ph type="dt" sz="half" idx="10"/>
          </p:nvPr>
        </p:nvSpPr>
        <p:spPr/>
        <p:txBody>
          <a:bodyPr/>
          <a:lstStyle/>
          <a:p>
            <a:fld id="{978B9864-7541-4D78-AD24-0A72012DE628}" type="datetimeFigureOut">
              <a:rPr lang="en-IN" smtClean="0"/>
              <a:t>14-01-2021</a:t>
            </a:fld>
            <a:endParaRPr lang="en-IN"/>
          </a:p>
        </p:txBody>
      </p:sp>
      <p:sp>
        <p:nvSpPr>
          <p:cNvPr id="6" name="Footer Placeholder 5">
            <a:extLst>
              <a:ext uri="{FF2B5EF4-FFF2-40B4-BE49-F238E27FC236}">
                <a16:creationId xmlns:a16="http://schemas.microsoft.com/office/drawing/2014/main" id="{6CA02121-9EF2-44CD-823C-54BF058FA8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8B7B9-2ABC-4F26-934A-2B5A0C9B005C}"/>
              </a:ext>
            </a:extLst>
          </p:cNvPr>
          <p:cNvSpPr>
            <a:spLocks noGrp="1"/>
          </p:cNvSpPr>
          <p:nvPr>
            <p:ph type="sldNum" sz="quarter" idx="12"/>
          </p:nvPr>
        </p:nvSpPr>
        <p:spPr/>
        <p:txBody>
          <a:bodyPr/>
          <a:lstStyle/>
          <a:p>
            <a:fld id="{69B65181-0C22-4F5F-94AD-E3DCEF3DF8BB}" type="slidenum">
              <a:rPr lang="en-IN" smtClean="0"/>
              <a:t>‹#›</a:t>
            </a:fld>
            <a:endParaRPr lang="en-IN"/>
          </a:p>
        </p:txBody>
      </p:sp>
    </p:spTree>
    <p:extLst>
      <p:ext uri="{BB962C8B-B14F-4D97-AF65-F5344CB8AC3E}">
        <p14:creationId xmlns:p14="http://schemas.microsoft.com/office/powerpoint/2010/main" val="304155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C20F7-0DC9-4383-B101-0276C7E6E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D24151-1098-4555-9968-040001FE74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F0B2A-1EA6-4575-8A42-2288192C3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B9864-7541-4D78-AD24-0A72012DE628}" type="datetimeFigureOut">
              <a:rPr lang="en-IN" smtClean="0"/>
              <a:t>14-01-2021</a:t>
            </a:fld>
            <a:endParaRPr lang="en-IN"/>
          </a:p>
        </p:txBody>
      </p:sp>
      <p:sp>
        <p:nvSpPr>
          <p:cNvPr id="5" name="Footer Placeholder 4">
            <a:extLst>
              <a:ext uri="{FF2B5EF4-FFF2-40B4-BE49-F238E27FC236}">
                <a16:creationId xmlns:a16="http://schemas.microsoft.com/office/drawing/2014/main" id="{434AED79-3919-452B-9216-D0672C261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7F0D06-ABA3-450B-9DAF-18E0F3490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65181-0C22-4F5F-94AD-E3DCEF3DF8BB}" type="slidenum">
              <a:rPr lang="en-IN" smtClean="0"/>
              <a:t>‹#›</a:t>
            </a:fld>
            <a:endParaRPr lang="en-IN"/>
          </a:p>
        </p:txBody>
      </p:sp>
    </p:spTree>
    <p:extLst>
      <p:ext uri="{BB962C8B-B14F-4D97-AF65-F5344CB8AC3E}">
        <p14:creationId xmlns:p14="http://schemas.microsoft.com/office/powerpoint/2010/main" val="591602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9743-9D53-4BA9-B78D-B639EA5C3EB4}"/>
              </a:ext>
            </a:extLst>
          </p:cNvPr>
          <p:cNvSpPr>
            <a:spLocks noGrp="1"/>
          </p:cNvSpPr>
          <p:nvPr>
            <p:ph type="ctrTitle"/>
          </p:nvPr>
        </p:nvSpPr>
        <p:spPr/>
        <p:txBody>
          <a:bodyPr/>
          <a:lstStyle/>
          <a:p>
            <a:r>
              <a:rPr lang="en-US" b="1" dirty="0">
                <a:latin typeface="Comic Sans MS" panose="030F0702030302020204" pitchFamily="66" charset="0"/>
              </a:rPr>
              <a:t>Foundation of AI lab</a:t>
            </a:r>
            <a:endParaRPr lang="en-IN" b="1" dirty="0">
              <a:latin typeface="Comic Sans MS" panose="030F0702030302020204" pitchFamily="66" charset="0"/>
            </a:endParaRPr>
          </a:p>
        </p:txBody>
      </p:sp>
      <p:sp>
        <p:nvSpPr>
          <p:cNvPr id="3" name="Subtitle 2">
            <a:extLst>
              <a:ext uri="{FF2B5EF4-FFF2-40B4-BE49-F238E27FC236}">
                <a16:creationId xmlns:a16="http://schemas.microsoft.com/office/drawing/2014/main" id="{884A7C3C-F523-4548-AECA-BF44F0723523}"/>
              </a:ext>
            </a:extLst>
          </p:cNvPr>
          <p:cNvSpPr>
            <a:spLocks noGrp="1"/>
          </p:cNvSpPr>
          <p:nvPr>
            <p:ph type="subTitle" idx="1"/>
          </p:nvPr>
        </p:nvSpPr>
        <p:spPr>
          <a:xfrm>
            <a:off x="1524000" y="3602038"/>
            <a:ext cx="9144000" cy="1953810"/>
          </a:xfrm>
        </p:spPr>
        <p:txBody>
          <a:bodyPr>
            <a:normAutofit fontScale="92500" lnSpcReduction="10000"/>
          </a:bodyPr>
          <a:lstStyle/>
          <a:p>
            <a:r>
              <a:rPr lang="en-US" sz="3600" dirty="0">
                <a:latin typeface="Arial Black" panose="020B0A04020102020204" pitchFamily="34" charset="0"/>
              </a:rPr>
              <a:t>Project: Cam Scanner using Python</a:t>
            </a:r>
          </a:p>
          <a:p>
            <a:endParaRPr lang="en-US" sz="3600" dirty="0">
              <a:latin typeface="Arial Black" panose="020B0A04020102020204" pitchFamily="34" charset="0"/>
            </a:endParaRPr>
          </a:p>
          <a:p>
            <a:r>
              <a:rPr lang="en-US" sz="2800" dirty="0">
                <a:latin typeface="Arial Black" panose="020B0A04020102020204" pitchFamily="34" charset="0"/>
              </a:rPr>
              <a:t>                        </a:t>
            </a:r>
          </a:p>
          <a:p>
            <a:r>
              <a:rPr lang="en-US" sz="2800" dirty="0">
                <a:latin typeface="Arial Black" panose="020B0A04020102020204" pitchFamily="34" charset="0"/>
              </a:rPr>
              <a:t>                                Guided by: Sukhmeet Singh</a:t>
            </a:r>
            <a:endParaRPr lang="en-IN" sz="2800" dirty="0">
              <a:latin typeface="Arial Black" panose="020B0A04020102020204" pitchFamily="34" charset="0"/>
            </a:endParaRPr>
          </a:p>
        </p:txBody>
      </p:sp>
    </p:spTree>
    <p:extLst>
      <p:ext uri="{BB962C8B-B14F-4D97-AF65-F5344CB8AC3E}">
        <p14:creationId xmlns:p14="http://schemas.microsoft.com/office/powerpoint/2010/main" val="406873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036FB-6A48-4B0D-BA99-F23E36960F77}"/>
              </a:ext>
            </a:extLst>
          </p:cNvPr>
          <p:cNvSpPr>
            <a:spLocks noGrp="1"/>
          </p:cNvSpPr>
          <p:nvPr>
            <p:ph type="title"/>
          </p:nvPr>
        </p:nvSpPr>
        <p:spPr/>
        <p:txBody>
          <a:bodyPr>
            <a:normAutofit/>
          </a:bodyPr>
          <a:lstStyle/>
          <a:p>
            <a:r>
              <a:rPr lang="en-IN" sz="3200" b="0" dirty="0">
                <a:solidFill>
                  <a:srgbClr val="0070C0"/>
                </a:solidFill>
                <a:effectLst/>
                <a:latin typeface="Arial Black" panose="020B0A04020102020204" pitchFamily="34" charset="0"/>
                <a:ea typeface="Times New Roman" panose="02020603050405020304" pitchFamily="18" charset="0"/>
                <a:cs typeface="Helvetica" panose="020B0604020202020204" pitchFamily="34" charset="0"/>
              </a:rPr>
              <a:t>THRESHOLDING</a:t>
            </a:r>
            <a:r>
              <a:rPr lang="en-IN" sz="1800" b="1" dirty="0">
                <a:effectLst/>
                <a:latin typeface="Times New Roman" panose="02020603050405020304" pitchFamily="18" charset="0"/>
                <a:ea typeface="Times New Roman" panose="02020603050405020304" pitchFamily="18" charset="0"/>
              </a:rPr>
              <a:t/>
            </a:r>
            <a:br>
              <a:rPr lang="en-IN" sz="1800" b="1" dirty="0">
                <a:effectLst/>
                <a:latin typeface="Times New Roman" panose="02020603050405020304" pitchFamily="18" charset="0"/>
                <a:ea typeface="Times New Roman" panose="02020603050405020304" pitchFamily="18" charset="0"/>
              </a:rPr>
            </a:b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0A3E3F5-3CF6-469E-B323-A6E9F4075B60}"/>
              </a:ext>
            </a:extLst>
          </p:cNvPr>
          <p:cNvSpPr>
            <a:spLocks noGrp="1"/>
          </p:cNvSpPr>
          <p:nvPr>
            <p:ph idx="1"/>
          </p:nvPr>
        </p:nvSpPr>
        <p:spPr>
          <a:xfrm>
            <a:off x="923731" y="1483567"/>
            <a:ext cx="10430069" cy="5225144"/>
          </a:xfrm>
        </p:spPr>
        <p:txBody>
          <a:bodyPr>
            <a:normAutofit/>
          </a:bodyPr>
          <a:lstStyle/>
          <a:p>
            <a:pPr marL="0" indent="0">
              <a:lnSpc>
                <a:spcPts val="2400"/>
              </a:lnSpc>
              <a:spcBef>
                <a:spcPts val="1030"/>
              </a:spcBef>
              <a:buNone/>
            </a:pP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In image processing, thresholding is the simplest method of segmenting images. From a grayscale image, thresholding can be used to create binary images. This is generally done so as to clearly differentiate between different shades of pixel intensities. Most common thresholding techniques in OpenCV are: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Simple Thresholding</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 If pixel value is greater than a threshold value, it is assigned one value (may be white), else it is assigned another value (may be black)</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r>
              <a:rPr lang="en-IN" sz="2400" b="1" spc="-5" dirty="0">
                <a:solidFill>
                  <a:srgbClr val="292929"/>
                </a:solidFill>
                <a:effectLst/>
                <a:latin typeface="Arial" panose="020B0604020202020204" pitchFamily="34" charset="0"/>
                <a:ea typeface="Calibri" panose="020F0502020204030204" pitchFamily="34" charset="0"/>
                <a:cs typeface="Arial" panose="020B0604020202020204" pitchFamily="34" charset="0"/>
              </a:rPr>
              <a:t>Adaptive Thresholding</a:t>
            </a:r>
            <a:r>
              <a:rPr lang="en-IN" sz="2400" spc="-5" dirty="0">
                <a:solidFill>
                  <a:srgbClr val="292929"/>
                </a:solidFill>
                <a:effectLst/>
                <a:latin typeface="Arial" panose="020B0604020202020204" pitchFamily="34" charset="0"/>
                <a:ea typeface="Calibri" panose="020F0502020204030204" pitchFamily="34" charset="0"/>
                <a:cs typeface="Arial" panose="020B0604020202020204" pitchFamily="34" charset="0"/>
              </a:rPr>
              <a:t> — Algorithm calculates the threshold for a small regions of the image. So we get different thresholds for different regions of the same image and it gives us better results for images with varying illumination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571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2D4B-83B2-4680-B657-162EA1B5E69C}"/>
              </a:ext>
            </a:extLst>
          </p:cNvPr>
          <p:cNvSpPr>
            <a:spLocks noGrp="1"/>
          </p:cNvSpPr>
          <p:nvPr>
            <p:ph type="title"/>
          </p:nvPr>
        </p:nvSpPr>
        <p:spPr/>
        <p:txBody>
          <a:bodyPr>
            <a:normAutofit/>
          </a:bodyPr>
          <a:lstStyle/>
          <a:p>
            <a:r>
              <a:rPr lang="en-US" sz="3200" dirty="0">
                <a:solidFill>
                  <a:schemeClr val="accent1"/>
                </a:solidFill>
                <a:latin typeface="Arial Black" panose="020B0A04020102020204" pitchFamily="34" charset="0"/>
              </a:rPr>
              <a:t>DENOISING</a:t>
            </a:r>
            <a:endParaRPr lang="en-IN" sz="3200" dirty="0">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DA98CE1-3133-4095-9F83-D5E4E3154E42}"/>
              </a:ext>
            </a:extLst>
          </p:cNvPr>
          <p:cNvSpPr>
            <a:spLocks noGrp="1"/>
          </p:cNvSpPr>
          <p:nvPr>
            <p:ph idx="1"/>
          </p:nvPr>
        </p:nvSpPr>
        <p:spPr/>
        <p:txBody>
          <a:bodyPr>
            <a:normAutofit/>
          </a:bodyPr>
          <a:lstStyle/>
          <a:p>
            <a:pPr marL="0" indent="0">
              <a:lnSpc>
                <a:spcPts val="2400"/>
              </a:lnSpc>
              <a:spcBef>
                <a:spcPts val="1030"/>
              </a:spcBef>
              <a:buNone/>
            </a:pP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There is another kind of de-noising that we conduct —</a:t>
            </a:r>
            <a:r>
              <a:rPr lang="en-IN" sz="2400" b="1"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Non-Local Means Denoising.</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The principle of the initial denoising methods were to replace the colour of a pixel with an average of the colours of nearby pixels. The variance law in probability theory ensures that if nine pixels are averaged, the noise standard deviation of the average is divided by three. Hence giving us a denoised picture.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ts val="2400"/>
              </a:lnSpc>
              <a:spcBef>
                <a:spcPts val="2400"/>
              </a:spcBef>
              <a:buNone/>
            </a:pP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But what if there is </a:t>
            </a:r>
            <a:r>
              <a:rPr lang="en-IN" sz="2400"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edge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or </a:t>
            </a:r>
            <a:r>
              <a:rPr lang="en-IN" sz="2400"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elongated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pattern where denoising by averaging won’t work. Therefore, we need to scan a vast portion of the image in search of all the pixels that really resemble the pixel we want to denoise. Denoising is then done by computing the average colour of these most resembling pixels. This is </a:t>
            </a:r>
            <a:r>
              <a:rPr lang="en-IN" sz="2400" spc="-5" dirty="0" smtClean="0">
                <a:solidFill>
                  <a:srgbClr val="292929"/>
                </a:solidFill>
                <a:effectLst/>
                <a:latin typeface="Arial" panose="020B0604020202020204" pitchFamily="34" charset="0"/>
                <a:ea typeface="Times New Roman" panose="02020603050405020304" pitchFamily="18" charset="0"/>
                <a:cs typeface="Arial" panose="020B0604020202020204" pitchFamily="34" charset="0"/>
              </a:rPr>
              <a:t>called </a:t>
            </a:r>
            <a:r>
              <a:rPr lang="en-IN" sz="2400" b="1" i="1" spc="-5" dirty="0" smtClean="0">
                <a:solidFill>
                  <a:srgbClr val="292929"/>
                </a:solidFill>
                <a:effectLst/>
                <a:latin typeface="Arial" panose="020B0604020202020204" pitchFamily="34" charset="0"/>
                <a:ea typeface="Times New Roman" panose="02020603050405020304" pitchFamily="18" charset="0"/>
                <a:cs typeface="Arial" panose="020B0604020202020204" pitchFamily="34" charset="0"/>
              </a:rPr>
              <a:t>Non-Local </a:t>
            </a:r>
            <a:r>
              <a:rPr lang="en-IN" sz="2400" b="1"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Means Denoising.</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47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10176-CB2B-4D2C-977E-C02A121A0912}"/>
              </a:ext>
            </a:extLst>
          </p:cNvPr>
          <p:cNvSpPr>
            <a:spLocks noGrp="1"/>
          </p:cNvSpPr>
          <p:nvPr>
            <p:ph type="title"/>
          </p:nvPr>
        </p:nvSpPr>
        <p:spPr>
          <a:xfrm>
            <a:off x="838200" y="130629"/>
            <a:ext cx="10515600" cy="1560059"/>
          </a:xfrm>
        </p:spPr>
        <p:txBody>
          <a:bodyPr>
            <a:noAutofit/>
          </a:bodyPr>
          <a:lstStyle/>
          <a:p>
            <a: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
            </a:r>
            <a:b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br>
            <a:r>
              <a:rPr lang="en-IN" b="1" u="sng"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Canny Edge detection &amp; Extraction of biggest contour</a:t>
            </a:r>
            <a:r>
              <a:rPr lang="en-IN" b="1" kern="0" dirty="0">
                <a:solidFill>
                  <a:srgbClr val="2E74B5"/>
                </a:solidFill>
                <a:effectLst/>
                <a:latin typeface="Arial Black" panose="020B0A04020102020204" pitchFamily="34" charset="0"/>
                <a:ea typeface="Times New Roman" panose="02020603050405020304" pitchFamily="18" charset="0"/>
                <a:cs typeface="Times New Roman" panose="02020603050405020304" pitchFamily="18" charset="0"/>
              </a:rPr>
              <a:t/>
            </a:r>
            <a:br>
              <a:rPr lang="en-IN" b="1" kern="0" dirty="0">
                <a:solidFill>
                  <a:srgbClr val="2E74B5"/>
                </a:solidFill>
                <a:effectLst/>
                <a:latin typeface="Arial Black" panose="020B0A04020102020204" pitchFamily="34" charset="0"/>
                <a:ea typeface="Times New Roman" panose="02020603050405020304" pitchFamily="18" charset="0"/>
                <a:cs typeface="Times New Roman" panose="02020603050405020304" pitchFamily="18" charset="0"/>
              </a:rPr>
            </a:br>
            <a:endParaRPr lang="en-IN" dirty="0">
              <a:latin typeface="Arial Black" panose="020B0A04020102020204" pitchFamily="34" charset="0"/>
            </a:endParaRPr>
          </a:p>
        </p:txBody>
      </p:sp>
      <p:sp>
        <p:nvSpPr>
          <p:cNvPr id="7" name="Content Placeholder 6">
            <a:extLst>
              <a:ext uri="{FF2B5EF4-FFF2-40B4-BE49-F238E27FC236}">
                <a16:creationId xmlns:a16="http://schemas.microsoft.com/office/drawing/2014/main" id="{FDCD2629-9618-4EFA-AFB7-634571CC75F9}"/>
              </a:ext>
            </a:extLst>
          </p:cNvPr>
          <p:cNvSpPr>
            <a:spLocks noGrp="1"/>
          </p:cNvSpPr>
          <p:nvPr>
            <p:ph idx="1"/>
          </p:nvPr>
        </p:nvSpPr>
        <p:spPr>
          <a:xfrm>
            <a:off x="838200" y="1825625"/>
            <a:ext cx="10515600" cy="4771118"/>
          </a:xfrm>
        </p:spPr>
        <p:txBody>
          <a:bodyPr>
            <a:normAutofit/>
          </a:bodyPr>
          <a:lstStyle/>
          <a:p>
            <a:pPr marL="0" indent="0">
              <a:buNone/>
            </a:pPr>
            <a:r>
              <a:rPr lang="en-US" sz="2400" dirty="0">
                <a:latin typeface="Arial" panose="020B0604020202020204" pitchFamily="34" charset="0"/>
                <a:cs typeface="Arial" panose="020B0604020202020204" pitchFamily="34" charset="0"/>
              </a:rPr>
              <a:t>After image blurring &amp; thresholding, the next step is to find the biggest contour (biggest bounding box) and crop out the image. This is done by using Canny Edge Detection followed by extraction of biggest contour using four-point transformation.</a:t>
            </a:r>
          </a:p>
          <a:p>
            <a:pPr marL="0" indent="0">
              <a:buNone/>
            </a:pPr>
            <a:r>
              <a:rPr lang="en-US" sz="2400" dirty="0">
                <a:solidFill>
                  <a:schemeClr val="accent1"/>
                </a:solidFill>
                <a:latin typeface="Arial Black" panose="020B0A04020102020204" pitchFamily="34" charset="0"/>
                <a:cs typeface="Arial" panose="020B0604020202020204" pitchFamily="34" charset="0"/>
              </a:rPr>
              <a:t>CANNY EDGE</a:t>
            </a:r>
          </a:p>
          <a:p>
            <a:pPr marL="0" indent="0">
              <a:buNone/>
            </a:pPr>
            <a:r>
              <a:rPr lang="en-US" sz="2400" dirty="0">
                <a:latin typeface="Arial" panose="020B0604020202020204" pitchFamily="34" charset="0"/>
                <a:cs typeface="Arial" panose="020B0604020202020204" pitchFamily="34" charset="0"/>
              </a:rPr>
              <a:t>Canny edge detection is a multi-step algorithm that can detect edges. We should send a de-noised image to this algorithm so that it is able to detect relevant edges only.</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84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nny Edge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5" y="1511300"/>
            <a:ext cx="9105900" cy="303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79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8160D1-5889-47C7-9F44-44E7B250FE81}"/>
              </a:ext>
            </a:extLst>
          </p:cNvPr>
          <p:cNvSpPr>
            <a:spLocks noGrp="1"/>
          </p:cNvSpPr>
          <p:nvPr>
            <p:ph idx="1"/>
          </p:nvPr>
        </p:nvSpPr>
        <p:spPr>
          <a:xfrm>
            <a:off x="838200" y="578498"/>
            <a:ext cx="10515600" cy="5449175"/>
          </a:xfrm>
        </p:spPr>
        <p:txBody>
          <a:bodyPr>
            <a:normAutofit/>
          </a:bodyPr>
          <a:lstStyle/>
          <a:p>
            <a:pPr marL="0" indent="0">
              <a:buNone/>
            </a:pPr>
            <a:r>
              <a:rPr lang="en-US" sz="2400" dirty="0">
                <a:solidFill>
                  <a:srgbClr val="0070C0"/>
                </a:solidFill>
                <a:latin typeface="Arial Black" panose="020B0A04020102020204" pitchFamily="34" charset="0"/>
                <a:cs typeface="Arial" panose="020B0604020202020204" pitchFamily="34" charset="0"/>
              </a:rPr>
              <a:t>FIND CONTOURS</a:t>
            </a:r>
          </a:p>
          <a:p>
            <a:pPr marL="0" indent="0">
              <a:buNone/>
            </a:pPr>
            <a:r>
              <a:rPr lang="en-US" sz="2400" dirty="0">
                <a:latin typeface="Arial" panose="020B0604020202020204" pitchFamily="34" charset="0"/>
                <a:cs typeface="Arial" panose="020B0604020202020204" pitchFamily="34" charset="0"/>
              </a:rPr>
              <a:t> After finding the edges, pass the image through cv2.findcontours(). It joins all the continuous points (along the edges), having same </a:t>
            </a:r>
            <a:r>
              <a:rPr lang="en-US" sz="2400" dirty="0" smtClean="0">
                <a:latin typeface="Arial" panose="020B0604020202020204" pitchFamily="34" charset="0"/>
                <a:cs typeface="Arial" panose="020B0604020202020204" pitchFamily="34" charset="0"/>
              </a:rPr>
              <a:t>color </a:t>
            </a:r>
            <a:r>
              <a:rPr lang="en-US" sz="2400" dirty="0">
                <a:latin typeface="Arial" panose="020B0604020202020204" pitchFamily="34" charset="0"/>
                <a:cs typeface="Arial" panose="020B0604020202020204" pitchFamily="34" charset="0"/>
              </a:rPr>
              <a:t>or intensity. After this we will get all contours — rectangles, spheres, </a:t>
            </a:r>
            <a:r>
              <a:rPr lang="en-US" sz="2400" dirty="0" smtClean="0">
                <a:latin typeface="Arial" panose="020B0604020202020204" pitchFamily="34" charset="0"/>
                <a:cs typeface="Arial" panose="020B0604020202020204" pitchFamily="34" charset="0"/>
              </a:rPr>
              <a:t>etc.</a:t>
            </a:r>
            <a:endParaRPr lang="en-US" sz="2400" dirty="0">
              <a:latin typeface="Arial" panose="020B0604020202020204" pitchFamily="34" charset="0"/>
              <a:cs typeface="Arial" panose="020B0604020202020204" pitchFamily="34" charset="0"/>
            </a:endParaRPr>
          </a:p>
          <a:p>
            <a:pPr marL="0" indent="0">
              <a:lnSpc>
                <a:spcPts val="2100"/>
              </a:lnSpc>
              <a:spcBef>
                <a:spcPts val="2065"/>
              </a:spcBef>
              <a:buNone/>
            </a:pPr>
            <a:r>
              <a:rPr lang="en-IN" sz="2400" b="0" dirty="0">
                <a:solidFill>
                  <a:srgbClr val="0070C0"/>
                </a:solidFill>
                <a:effectLst/>
                <a:latin typeface="Arial Black" panose="020B0A04020102020204" pitchFamily="34" charset="0"/>
                <a:ea typeface="Times New Roman" panose="02020603050405020304" pitchFamily="18" charset="0"/>
                <a:cs typeface="Arial" panose="020B0604020202020204" pitchFamily="34" charset="0"/>
              </a:rPr>
              <a:t>EXTRACTING THE BIGGEST CONTOUR</a:t>
            </a:r>
            <a:endParaRPr lang="en-IN" sz="2400" b="1" dirty="0">
              <a:solidFill>
                <a:srgbClr val="0070C0"/>
              </a:solidFill>
              <a:effectLst/>
              <a:latin typeface="Arial Black" panose="020B0A04020102020204" pitchFamily="34" charset="0"/>
              <a:ea typeface="Times New Roman" panose="02020603050405020304" pitchFamily="18" charset="0"/>
              <a:cs typeface="Arial" panose="020B0604020202020204" pitchFamily="34" charset="0"/>
            </a:endParaRPr>
          </a:p>
          <a:p>
            <a:pPr marL="0" indent="0">
              <a:lnSpc>
                <a:spcPts val="2400"/>
              </a:lnSpc>
              <a:spcBef>
                <a:spcPts val="1030"/>
              </a:spcBef>
              <a:buNone/>
            </a:pP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Although we have found the biggest contour which looks like a rectangle, we still need to find the </a:t>
            </a:r>
            <a:r>
              <a:rPr lang="en-IN" sz="2400" b="1"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corners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so as to find the exact co-ordinates to crop the image.</a:t>
            </a:r>
          </a:p>
          <a:p>
            <a:pPr marL="0" indent="0">
              <a:lnSpc>
                <a:spcPts val="2400"/>
              </a:lnSpc>
              <a:spcBef>
                <a:spcPts val="1030"/>
              </a:spcBef>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421049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900" y="139701"/>
            <a:ext cx="10223500" cy="673100"/>
          </a:xfrm>
        </p:spPr>
        <p:txBody>
          <a:bodyPr>
            <a:normAutofit fontScale="90000"/>
          </a:bodyPr>
          <a:lstStyle/>
          <a:p>
            <a:r>
              <a:rPr lang="en-IN" b="1" dirty="0" smtClean="0">
                <a:latin typeface="Arial Black" panose="020B0A04020102020204" pitchFamily="34" charset="0"/>
              </a:rPr>
              <a:t/>
            </a:r>
            <a:br>
              <a:rPr lang="en-IN" b="1" dirty="0" smtClean="0">
                <a:latin typeface="Arial Black" panose="020B0A04020102020204" pitchFamily="34" charset="0"/>
              </a:rPr>
            </a:br>
            <a:r>
              <a:rPr lang="en-IN" b="1" dirty="0" smtClean="0">
                <a:latin typeface="Arial Black" panose="020B0A04020102020204" pitchFamily="34" charset="0"/>
              </a:rPr>
              <a:t>Hysteresis </a:t>
            </a:r>
            <a:r>
              <a:rPr lang="en-IN" b="1" dirty="0">
                <a:latin typeface="Arial Black" panose="020B0A04020102020204" pitchFamily="34" charset="0"/>
              </a:rPr>
              <a:t>Thresholding</a:t>
            </a:r>
            <a:r>
              <a:rPr lang="en-IN" dirty="0">
                <a:latin typeface="Arial Black" panose="020B0A04020102020204" pitchFamily="34" charset="0"/>
              </a:rPr>
              <a:t/>
            </a:r>
            <a:br>
              <a:rPr lang="en-IN" dirty="0">
                <a:latin typeface="Arial Black" panose="020B0A04020102020204" pitchFamily="34" charset="0"/>
              </a:rPr>
            </a:br>
            <a:endParaRPr lang="en-IN" dirty="0">
              <a:latin typeface="Arial Black" panose="020B0A04020102020204" pitchFamily="34" charset="0"/>
            </a:endParaRPr>
          </a:p>
        </p:txBody>
      </p:sp>
      <p:sp>
        <p:nvSpPr>
          <p:cNvPr id="3" name="Content Placeholder 2"/>
          <p:cNvSpPr>
            <a:spLocks noGrp="1"/>
          </p:cNvSpPr>
          <p:nvPr>
            <p:ph idx="1"/>
          </p:nvPr>
        </p:nvSpPr>
        <p:spPr>
          <a:xfrm>
            <a:off x="495300" y="673101"/>
            <a:ext cx="9850120" cy="5860308"/>
          </a:xfrm>
        </p:spPr>
        <p:txBody>
          <a:bodyPr/>
          <a:lstStyle/>
          <a:p>
            <a:pPr marL="0" indent="0">
              <a:buNone/>
            </a:pPr>
            <a:r>
              <a:rPr lang="en-US" dirty="0"/>
              <a:t>This stage decides which are all edges are really edges and which are not. For this, we </a:t>
            </a:r>
            <a:r>
              <a:rPr lang="en-US" dirty="0" smtClean="0"/>
              <a:t>need two threshold values,</a:t>
            </a:r>
            <a:r>
              <a:rPr lang="en-US" dirty="0"/>
              <a:t> </a:t>
            </a:r>
            <a:r>
              <a:rPr lang="en-US" i="1" dirty="0"/>
              <a:t>minVal</a:t>
            </a:r>
            <a:r>
              <a:rPr lang="en-US" dirty="0"/>
              <a:t> and </a:t>
            </a:r>
            <a:r>
              <a:rPr lang="en-US" i="1" dirty="0"/>
              <a:t>maxVal</a:t>
            </a:r>
            <a:r>
              <a:rPr lang="en-US" dirty="0"/>
              <a:t>. Any edges with intensity gradient more than </a:t>
            </a:r>
            <a:r>
              <a:rPr lang="en-US" i="1" dirty="0"/>
              <a:t>maxVal</a:t>
            </a:r>
            <a:r>
              <a:rPr lang="en-US" dirty="0"/>
              <a:t> are sure to be edges and those below </a:t>
            </a:r>
            <a:r>
              <a:rPr lang="en-US" i="1" dirty="0"/>
              <a:t>minVal</a:t>
            </a:r>
            <a:r>
              <a:rPr lang="en-US" dirty="0"/>
              <a:t> are sure to be non-edges, so discarded. Those who lie between these two thresholds are classified edges or non-edges based on their connectivity. If they are connected to “sure-edge” pixels, they are considered to be part of edges. Otherwise, they are also discarded</a:t>
            </a:r>
            <a:r>
              <a:rPr lang="en-US" dirty="0" smtClean="0"/>
              <a:t>. </a:t>
            </a:r>
          </a:p>
          <a:p>
            <a:pPr marL="0" indent="0">
              <a:buNone/>
            </a:pPr>
            <a:endParaRPr lang="en-US" dirty="0" smtClean="0"/>
          </a:p>
          <a:p>
            <a:pPr marL="0" indent="0">
              <a:buNone/>
            </a:pPr>
            <a:endParaRPr lang="en-US" dirty="0"/>
          </a:p>
        </p:txBody>
      </p:sp>
      <p:pic>
        <p:nvPicPr>
          <p:cNvPr id="1029" name="Picture 5" descr="Hysteresis Thresho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879" y="4202958"/>
            <a:ext cx="3987462" cy="233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6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900" y="495300"/>
            <a:ext cx="8547100" cy="4893647"/>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The edge A is above the </a:t>
            </a:r>
            <a:r>
              <a:rPr lang="en-US" sz="2400" i="1" dirty="0">
                <a:latin typeface="Arial" panose="020B0604020202020204" pitchFamily="34" charset="0"/>
                <a:cs typeface="Arial" panose="020B0604020202020204" pitchFamily="34" charset="0"/>
              </a:rPr>
              <a:t>maxVal</a:t>
            </a:r>
            <a:r>
              <a:rPr lang="en-US" sz="2400" dirty="0">
                <a:latin typeface="Arial" panose="020B0604020202020204" pitchFamily="34" charset="0"/>
                <a:cs typeface="Arial" panose="020B0604020202020204" pitchFamily="34" charset="0"/>
              </a:rPr>
              <a:t>, so considered as “sure-edge”. Although edge C is below </a:t>
            </a:r>
            <a:r>
              <a:rPr lang="en-US" sz="2400" i="1" dirty="0">
                <a:latin typeface="Arial" panose="020B0604020202020204" pitchFamily="34" charset="0"/>
                <a:cs typeface="Arial" panose="020B0604020202020204" pitchFamily="34" charset="0"/>
              </a:rPr>
              <a:t>maxVal</a:t>
            </a:r>
            <a:r>
              <a:rPr lang="en-US" sz="2400" dirty="0">
                <a:latin typeface="Arial" panose="020B0604020202020204" pitchFamily="34" charset="0"/>
                <a:cs typeface="Arial" panose="020B0604020202020204" pitchFamily="34" charset="0"/>
              </a:rPr>
              <a:t>, it is connected to edge A, so that also considered as valid edge and we get that full curve. But edge B, although it is above </a:t>
            </a:r>
            <a:r>
              <a:rPr lang="en-US" sz="2400" i="1" dirty="0">
                <a:latin typeface="Arial" panose="020B0604020202020204" pitchFamily="34" charset="0"/>
                <a:cs typeface="Arial" panose="020B0604020202020204" pitchFamily="34" charset="0"/>
              </a:rPr>
              <a:t>minVal</a:t>
            </a:r>
            <a:r>
              <a:rPr lang="en-US" sz="2400" dirty="0">
                <a:latin typeface="Arial" panose="020B0604020202020204" pitchFamily="34" charset="0"/>
                <a:cs typeface="Arial" panose="020B0604020202020204" pitchFamily="34" charset="0"/>
              </a:rPr>
              <a:t> and is in same region as that of edge C, it is not connected to any “sure-edge”, so that is discarded. So it is very important that we have to select </a:t>
            </a:r>
            <a:r>
              <a:rPr lang="en-US" sz="2400" i="1" dirty="0">
                <a:latin typeface="Arial" panose="020B0604020202020204" pitchFamily="34" charset="0"/>
                <a:cs typeface="Arial" panose="020B0604020202020204" pitchFamily="34" charset="0"/>
              </a:rPr>
              <a:t>minVal</a:t>
            </a:r>
            <a:r>
              <a:rPr lang="en-US" sz="2400" dirty="0">
                <a:latin typeface="Arial" panose="020B0604020202020204" pitchFamily="34" charset="0"/>
                <a:cs typeface="Arial" panose="020B0604020202020204" pitchFamily="34" charset="0"/>
              </a:rPr>
              <a:t> and </a:t>
            </a:r>
            <a:r>
              <a:rPr lang="en-US" sz="2400" i="1" dirty="0">
                <a:latin typeface="Arial" panose="020B0604020202020204" pitchFamily="34" charset="0"/>
                <a:cs typeface="Arial" panose="020B0604020202020204" pitchFamily="34" charset="0"/>
              </a:rPr>
              <a:t>maxVal</a:t>
            </a:r>
            <a:r>
              <a:rPr lang="en-US" sz="2400" dirty="0">
                <a:latin typeface="Arial" panose="020B0604020202020204" pitchFamily="34" charset="0"/>
                <a:cs typeface="Arial" panose="020B0604020202020204" pitchFamily="34" charset="0"/>
              </a:rPr>
              <a:t> accordingly to get the correct result</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stage also removes small pixels noises on the assumption that edges are long lines</a:t>
            </a:r>
            <a:r>
              <a:rPr lang="en-US" sz="2400" dirty="0" smtClean="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So what we finally get is strong edges in the image.</a:t>
            </a:r>
            <a:endParaRPr lang="en-US"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917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etperspective_transform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315912"/>
            <a:ext cx="9525000" cy="6229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83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9294-BC08-46C6-BB64-26BE9F206FE6}"/>
              </a:ext>
            </a:extLst>
          </p:cNvPr>
          <p:cNvSpPr>
            <a:spLocks noGrp="1"/>
          </p:cNvSpPr>
          <p:nvPr>
            <p:ph type="title"/>
          </p:nvPr>
        </p:nvSpPr>
        <p:spPr/>
        <p:txBody>
          <a:bodyPr>
            <a:noAutofit/>
          </a:bodyPr>
          <a:lstStyle/>
          <a:p>
            <a: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
            </a:r>
            <a:b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br>
            <a:r>
              <a:rPr lang="en-IN" b="1" u="sng"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Finally — Sharpening &amp; Brightness correction</a:t>
            </a:r>
            <a:r>
              <a:rPr lang="en-IN" b="1" kern="0" dirty="0">
                <a:solidFill>
                  <a:srgbClr val="2E74B5"/>
                </a:solidFill>
                <a:effectLst/>
                <a:latin typeface="Arial Black" panose="020B0A04020102020204" pitchFamily="34" charset="0"/>
                <a:ea typeface="Times New Roman" panose="02020603050405020304" pitchFamily="18" charset="0"/>
                <a:cs typeface="Times New Roman" panose="02020603050405020304" pitchFamily="18" charset="0"/>
              </a:rPr>
              <a:t/>
            </a:r>
            <a:br>
              <a:rPr lang="en-IN" b="1" kern="0" dirty="0">
                <a:solidFill>
                  <a:srgbClr val="2E74B5"/>
                </a:solidFill>
                <a:effectLst/>
                <a:latin typeface="Arial Black" panose="020B0A04020102020204" pitchFamily="34" charset="0"/>
                <a:ea typeface="Times New Roman" panose="02020603050405020304" pitchFamily="18" charset="0"/>
                <a:cs typeface="Times New Roman" panose="02020603050405020304" pitchFamily="18" charset="0"/>
              </a:rPr>
            </a:b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753EF89-55A1-4070-8B94-E481A200A252}"/>
              </a:ext>
            </a:extLst>
          </p:cNvPr>
          <p:cNvSpPr>
            <a:spLocks noGrp="1"/>
          </p:cNvSpPr>
          <p:nvPr>
            <p:ph idx="1"/>
          </p:nvPr>
        </p:nvSpPr>
        <p:spPr>
          <a:xfrm>
            <a:off x="838200" y="2024743"/>
            <a:ext cx="10515600" cy="4152220"/>
          </a:xfrm>
        </p:spPr>
        <p:txBody>
          <a:bodyPr/>
          <a:lstStyle/>
          <a:p>
            <a:pPr marL="0" indent="0">
              <a:lnSpc>
                <a:spcPts val="2400"/>
              </a:lnSpc>
              <a:spcBef>
                <a:spcPts val="1030"/>
              </a:spcBef>
              <a:buNone/>
            </a:pP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Now that we have cropped out the relevant info (biggest contour) from the image, the last step is to sharpen the picture so that we get well illuminated and readable document.</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ts val="2400"/>
              </a:lnSpc>
              <a:spcBef>
                <a:spcPts val="2400"/>
              </a:spcBef>
              <a:buNone/>
            </a:pPr>
            <a:r>
              <a:rPr lang="en-IN" sz="2400" spc="-5" dirty="0" smtClean="0">
                <a:solidFill>
                  <a:srgbClr val="292929"/>
                </a:solidFill>
                <a:effectLst/>
                <a:latin typeface="Arial" panose="020B0604020202020204" pitchFamily="34" charset="0"/>
                <a:ea typeface="Times New Roman" panose="02020603050405020304" pitchFamily="18" charset="0"/>
                <a:cs typeface="Arial" panose="020B0604020202020204" pitchFamily="34" charset="0"/>
              </a:rPr>
              <a:t>For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this we use </a:t>
            </a:r>
            <a:r>
              <a:rPr lang="en-IN" sz="2400"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hue, saturation, value (h,s,v)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concept where </a:t>
            </a:r>
            <a:r>
              <a:rPr lang="en-IN" sz="2400"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value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represents the </a:t>
            </a:r>
            <a:r>
              <a:rPr lang="en-IN" sz="2400"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brightness. </a:t>
            </a:r>
            <a:r>
              <a:rPr lang="en-IN" sz="2400" i="1" spc="-5" dirty="0" smtClean="0">
                <a:solidFill>
                  <a:srgbClr val="292929"/>
                </a:solidFill>
                <a:effectLst/>
                <a:latin typeface="Arial" panose="020B0604020202020204" pitchFamily="34" charset="0"/>
                <a:ea typeface="Times New Roman" panose="02020603050405020304" pitchFamily="18" charset="0"/>
                <a:cs typeface="Arial" panose="020B0604020202020204" pitchFamily="34" charset="0"/>
              </a:rPr>
              <a:t>You </a:t>
            </a:r>
            <a:r>
              <a:rPr lang="en-IN" sz="2400" spc="-5" dirty="0">
                <a:solidFill>
                  <a:srgbClr val="292929"/>
                </a:solidFill>
                <a:latin typeface="Arial" panose="020B0604020202020204" pitchFamily="34" charset="0"/>
                <a:ea typeface="Times New Roman" panose="02020603050405020304" pitchFamily="18" charset="0"/>
                <a:cs typeface="Arial" panose="020B0604020202020204" pitchFamily="34" charset="0"/>
              </a:rPr>
              <a:t>c</a:t>
            </a:r>
            <a:r>
              <a:rPr lang="en-IN" sz="2400" spc="-5" dirty="0" smtClean="0">
                <a:solidFill>
                  <a:srgbClr val="292929"/>
                </a:solidFill>
                <a:effectLst/>
                <a:latin typeface="Arial" panose="020B0604020202020204" pitchFamily="34" charset="0"/>
                <a:ea typeface="Times New Roman" panose="02020603050405020304" pitchFamily="18" charset="0"/>
                <a:cs typeface="Arial" panose="020B0604020202020204" pitchFamily="34" charset="0"/>
              </a:rPr>
              <a:t>an </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play around with this value to increase the brightness of the documents</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lnSpc>
                <a:spcPts val="2400"/>
              </a:lnSpc>
              <a:spcBef>
                <a:spcPts val="2400"/>
              </a:spcBef>
              <a:buNone/>
            </a:pPr>
            <a:r>
              <a:rPr lang="en-IN" sz="2400" b="1" i="1" spc="-5" dirty="0" smtClean="0">
                <a:solidFill>
                  <a:srgbClr val="292929"/>
                </a:solidFill>
                <a:effectLst/>
                <a:latin typeface="Arial" panose="020B0604020202020204" pitchFamily="34" charset="0"/>
                <a:ea typeface="Times New Roman" panose="02020603050405020304" pitchFamily="18" charset="0"/>
                <a:cs typeface="Arial" panose="020B0604020202020204" pitchFamily="34" charset="0"/>
              </a:rPr>
              <a:t>Kernel </a:t>
            </a:r>
            <a:r>
              <a:rPr lang="en-IN" sz="2400" b="1" i="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Sharpening - </a:t>
            </a: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 kernel</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a:t>
            </a: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convolution matrix</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or </a:t>
            </a: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mask</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is a small matrix. It is used for blurring, sharpening, embossing, edge detection, and more. This is accomplished by doing a convolution between a kernel and an image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414130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Libraries Used </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GB" dirty="0"/>
              <a:t>We are using three libraries in our project </a:t>
            </a:r>
            <a:r>
              <a:rPr lang="en-GB" dirty="0" smtClean="0"/>
              <a:t>code.</a:t>
            </a:r>
          </a:p>
          <a:p>
            <a:pPr marL="0" indent="0">
              <a:buNone/>
            </a:pPr>
            <a:r>
              <a:rPr lang="en-GB" dirty="0" smtClean="0"/>
              <a:t>They are as follows:-</a:t>
            </a:r>
            <a:endParaRPr lang="en-GB" dirty="0"/>
          </a:p>
          <a:p>
            <a:pPr marL="457200" indent="-457200">
              <a:buAutoNum type="arabicPeriod"/>
            </a:pPr>
            <a:r>
              <a:rPr lang="en-GB" dirty="0">
                <a:cs typeface="Arial" panose="020B0604020202020204" pitchFamily="34" charset="0"/>
              </a:rPr>
              <a:t>CV2</a:t>
            </a:r>
          </a:p>
          <a:p>
            <a:pPr marL="457200" indent="-457200">
              <a:buAutoNum type="arabicPeriod"/>
            </a:pPr>
            <a:r>
              <a:rPr lang="en-GB" dirty="0">
                <a:cs typeface="Arial" panose="020B0604020202020204" pitchFamily="34" charset="0"/>
              </a:rPr>
              <a:t>Numpy </a:t>
            </a:r>
          </a:p>
          <a:p>
            <a:pPr marL="457200" indent="-457200">
              <a:buAutoNum type="arabicPeriod"/>
            </a:pPr>
            <a:r>
              <a:rPr lang="en-GB" dirty="0">
                <a:cs typeface="Arial" panose="020B0604020202020204" pitchFamily="34" charset="0"/>
              </a:rPr>
              <a:t>Mapper</a:t>
            </a:r>
            <a:endParaRPr lang="en-US" dirty="0">
              <a:cs typeface="Arial" panose="020B0604020202020204" pitchFamily="34" charset="0"/>
            </a:endParaRPr>
          </a:p>
          <a:p>
            <a:pPr marL="0" indent="0">
              <a:buNone/>
            </a:pPr>
            <a:endParaRPr lang="en-GB" dirty="0" smtClean="0"/>
          </a:p>
          <a:p>
            <a:pPr marL="0" indent="0">
              <a:buNone/>
            </a:pPr>
            <a:endParaRPr lang="en-IN" dirty="0"/>
          </a:p>
        </p:txBody>
      </p:sp>
    </p:spTree>
    <p:extLst>
      <p:ext uri="{BB962C8B-B14F-4D97-AF65-F5344CB8AC3E}">
        <p14:creationId xmlns:p14="http://schemas.microsoft.com/office/powerpoint/2010/main" val="280738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DEE0-A7EF-4D8F-97C7-C7CF9C715D31}"/>
              </a:ext>
            </a:extLst>
          </p:cNvPr>
          <p:cNvSpPr>
            <a:spLocks noGrp="1"/>
          </p:cNvSpPr>
          <p:nvPr>
            <p:ph type="title"/>
          </p:nvPr>
        </p:nvSpPr>
        <p:spPr/>
        <p:txBody>
          <a:bodyPr/>
          <a:lstStyle/>
          <a:p>
            <a:r>
              <a:rPr lang="en-US" b="1" dirty="0">
                <a:latin typeface="Arial Black" panose="020B0A04020102020204" pitchFamily="34" charset="0"/>
              </a:rPr>
              <a:t>Created  by</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E9ABFE7-59BF-4525-90A0-E94598EA5AB9}"/>
              </a:ext>
            </a:extLst>
          </p:cNvPr>
          <p:cNvSpPr>
            <a:spLocks noGrp="1"/>
          </p:cNvSpPr>
          <p:nvPr>
            <p:ph idx="1"/>
          </p:nvPr>
        </p:nvSpPr>
        <p:spPr/>
        <p:txBody>
          <a:bodyPr/>
          <a:lstStyle/>
          <a:p>
            <a:pPr marL="0" indent="0">
              <a:buNone/>
            </a:pPr>
            <a:r>
              <a:rPr lang="en-US" b="1" dirty="0" smtClean="0">
                <a:latin typeface="Comic Sans MS" panose="030F0702030302020204" pitchFamily="66" charset="0"/>
                <a:cs typeface="Arial" panose="020B0604020202020204" pitchFamily="34" charset="0"/>
              </a:rPr>
              <a:t>Ashish Kumar</a:t>
            </a:r>
            <a:r>
              <a:rPr lang="en-IN" b="1" dirty="0" smtClean="0">
                <a:latin typeface="Comic Sans MS" panose="030F0702030302020204" pitchFamily="66" charset="0"/>
                <a:cs typeface="Arial" panose="020B0604020202020204" pitchFamily="34" charset="0"/>
              </a:rPr>
              <a:t> </a:t>
            </a:r>
            <a:r>
              <a:rPr lang="en-IN" b="1" dirty="0">
                <a:latin typeface="Comic Sans MS" panose="030F0702030302020204" pitchFamily="66" charset="0"/>
                <a:cs typeface="Arial" panose="020B0604020202020204" pitchFamily="34" charset="0"/>
              </a:rPr>
              <a:t>(20BCS4910)</a:t>
            </a:r>
          </a:p>
          <a:p>
            <a:pPr marL="0" indent="0">
              <a:buNone/>
            </a:pPr>
            <a:r>
              <a:rPr lang="en-IN" b="1" dirty="0">
                <a:latin typeface="Comic Sans MS" panose="030F0702030302020204" pitchFamily="66" charset="0"/>
                <a:cs typeface="Arial" panose="020B0604020202020204" pitchFamily="34" charset="0"/>
              </a:rPr>
              <a:t>Shruti Sehgal  (</a:t>
            </a:r>
            <a:r>
              <a:rPr lang="en-IN" b="1" dirty="0" smtClean="0">
                <a:latin typeface="Comic Sans MS" panose="030F0702030302020204" pitchFamily="66" charset="0"/>
                <a:cs typeface="Arial" panose="020B0604020202020204" pitchFamily="34" charset="0"/>
              </a:rPr>
              <a:t>20BCS4949</a:t>
            </a:r>
            <a:r>
              <a:rPr lang="en-IN" b="1" dirty="0">
                <a:latin typeface="Comic Sans MS" panose="030F0702030302020204" pitchFamily="66" charset="0"/>
                <a:cs typeface="Arial" panose="020B0604020202020204" pitchFamily="34" charset="0"/>
              </a:rPr>
              <a:t>)</a:t>
            </a:r>
          </a:p>
          <a:p>
            <a:pPr marL="0" indent="0">
              <a:buNone/>
            </a:pPr>
            <a:r>
              <a:rPr lang="en-IN" b="1" dirty="0">
                <a:latin typeface="Comic Sans MS" panose="030F0702030302020204" pitchFamily="66" charset="0"/>
                <a:cs typeface="Arial" panose="020B0604020202020204" pitchFamily="34" charset="0"/>
              </a:rPr>
              <a:t>Chetan Kumar (20BCS4906)</a:t>
            </a:r>
          </a:p>
          <a:p>
            <a:pPr marL="0" indent="0">
              <a:buNone/>
            </a:pPr>
            <a:r>
              <a:rPr lang="en-IN" b="1" dirty="0">
                <a:latin typeface="Comic Sans MS" panose="030F0702030302020204" pitchFamily="66" charset="0"/>
                <a:cs typeface="Arial" panose="020B0604020202020204" pitchFamily="34" charset="0"/>
              </a:rPr>
              <a:t>Mandeep Kaur (20BCS4907)</a:t>
            </a:r>
          </a:p>
          <a:p>
            <a:pPr marL="0" indent="0">
              <a:buNone/>
            </a:pPr>
            <a:r>
              <a:rPr lang="en-IN" b="1" dirty="0">
                <a:latin typeface="Comic Sans MS" panose="030F0702030302020204" pitchFamily="66" charset="0"/>
                <a:cs typeface="Arial" panose="020B0604020202020204" pitchFamily="34" charset="0"/>
              </a:rPr>
              <a:t>Sahul Kumar Parida (20BCS4919)</a:t>
            </a:r>
            <a:endParaRPr lang="en-US" b="1" dirty="0">
              <a:latin typeface="Comic Sans MS" panose="030F0702030302020204" pitchFamily="66" charset="0"/>
              <a:cs typeface="Arial" panose="020B0604020202020204" pitchFamily="34" charset="0"/>
            </a:endParaRPr>
          </a:p>
        </p:txBody>
      </p:sp>
    </p:spTree>
    <p:extLst>
      <p:ext uri="{BB962C8B-B14F-4D97-AF65-F5344CB8AC3E}">
        <p14:creationId xmlns:p14="http://schemas.microsoft.com/office/powerpoint/2010/main" val="1457563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Black" panose="020B0A04020102020204" pitchFamily="34" charset="0"/>
              </a:rPr>
              <a:t>1.CV2-OpenCV </a:t>
            </a:r>
            <a:endParaRPr lang="en-IN" b="1" dirty="0">
              <a:latin typeface="Arial Black" panose="020B0A04020102020204" pitchFamily="34" charset="0"/>
            </a:endParaRPr>
          </a:p>
        </p:txBody>
      </p:sp>
      <p:sp>
        <p:nvSpPr>
          <p:cNvPr id="3" name="Content Placeholder 2"/>
          <p:cNvSpPr>
            <a:spLocks noGrp="1"/>
          </p:cNvSpPr>
          <p:nvPr>
            <p:ph idx="1"/>
          </p:nvPr>
        </p:nvSpPr>
        <p:spPr/>
        <p:txBody>
          <a:bodyPr/>
          <a:lstStyle/>
          <a:p>
            <a:pPr marL="0" lvl="8" indent="0">
              <a:spcBef>
                <a:spcPts val="1000"/>
              </a:spcBef>
              <a:buNone/>
            </a:pPr>
            <a:r>
              <a:rPr lang="en-GB" sz="2800" b="1" dirty="0" smtClean="0">
                <a:latin typeface="Arial" panose="020B0604020202020204" pitchFamily="34" charset="0"/>
                <a:cs typeface="Arial" panose="020B0604020202020204" pitchFamily="34" charset="0"/>
              </a:rPr>
              <a:t>OpenCV</a:t>
            </a:r>
            <a:r>
              <a:rPr lang="en-GB" sz="2800" dirty="0">
                <a:latin typeface="Arial" panose="020B0604020202020204" pitchFamily="34" charset="0"/>
                <a:cs typeface="Arial" panose="020B0604020202020204" pitchFamily="34" charset="0"/>
              </a:rPr>
              <a:t> is a cross-platform library using which we can develop real-time computer vision applications. It mainly focuses on image processing, video capture and analysis including features like face detection and object </a:t>
            </a:r>
            <a:r>
              <a:rPr lang="en-GB" sz="2800" dirty="0" smtClean="0">
                <a:latin typeface="Arial" panose="020B0604020202020204" pitchFamily="34" charset="0"/>
                <a:cs typeface="Arial" panose="020B0604020202020204" pitchFamily="34" charset="0"/>
              </a:rPr>
              <a:t>detection.</a:t>
            </a:r>
            <a:endParaRPr lang="en-US" sz="2800" dirty="0" smtClean="0">
              <a:latin typeface="Arial" panose="020B0604020202020204" pitchFamily="34" charset="0"/>
              <a:cs typeface="Arial" panose="020B0604020202020204" pitchFamily="34" charset="0"/>
            </a:endParaRPr>
          </a:p>
          <a:p>
            <a:pPr marL="0" indent="0">
              <a:buNone/>
            </a:pPr>
            <a:r>
              <a:rPr lang="en-US" dirty="0" smtClean="0"/>
              <a:t>It is a huge open-source library for computer vision, machine learning, and image processing. OpenCV supports a wide variety of programming languages like Python, C++, Java, etc. It can process images and videos to identify objects, faces, or even the handwriting of a human.</a:t>
            </a:r>
          </a:p>
          <a:p>
            <a:endParaRPr lang="en-IN" dirty="0"/>
          </a:p>
        </p:txBody>
      </p:sp>
    </p:spTree>
    <p:extLst>
      <p:ext uri="{BB962C8B-B14F-4D97-AF65-F5344CB8AC3E}">
        <p14:creationId xmlns:p14="http://schemas.microsoft.com/office/powerpoint/2010/main" val="98875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2.Numpy</a:t>
            </a:r>
            <a:endParaRPr lang="en-IN" dirty="0">
              <a:latin typeface="Arial Black" panose="020B0A04020102020204" pitchFamily="34" charset="0"/>
            </a:endParaRPr>
          </a:p>
        </p:txBody>
      </p:sp>
      <p:sp>
        <p:nvSpPr>
          <p:cNvPr id="3" name="Content Placeholder 2"/>
          <p:cNvSpPr>
            <a:spLocks noGrp="1"/>
          </p:cNvSpPr>
          <p:nvPr>
            <p:ph idx="1"/>
          </p:nvPr>
        </p:nvSpPr>
        <p:spPr/>
        <p:txBody>
          <a:bodyPr/>
          <a:lstStyle/>
          <a:p>
            <a:pPr marL="0" indent="0">
              <a:buNone/>
            </a:pPr>
            <a:r>
              <a:rPr lang="en-GB" b="1" dirty="0"/>
              <a:t>Numpy</a:t>
            </a:r>
            <a:r>
              <a:rPr lang="en-GB" dirty="0"/>
              <a:t> is a </a:t>
            </a:r>
            <a:r>
              <a:rPr lang="en-GB" b="1" dirty="0"/>
              <a:t>Python</a:t>
            </a:r>
            <a:r>
              <a:rPr lang="en-GB" dirty="0"/>
              <a:t> library used for working with arrays. It also has </a:t>
            </a:r>
            <a:r>
              <a:rPr lang="en-GB" b="1" dirty="0"/>
              <a:t>functions</a:t>
            </a:r>
            <a:r>
              <a:rPr lang="en-GB" dirty="0"/>
              <a:t> for working in domain of linear algebra, fourier transform, and matrices. </a:t>
            </a:r>
            <a:r>
              <a:rPr lang="en-GB" b="1" dirty="0"/>
              <a:t>Numpy</a:t>
            </a:r>
            <a:r>
              <a:rPr lang="en-GB" dirty="0"/>
              <a:t> was created in 2005 by Travis Oliphant. It is an open source project and you can use it freely. </a:t>
            </a:r>
            <a:r>
              <a:rPr lang="en-GB" b="1" dirty="0"/>
              <a:t>Numpy</a:t>
            </a:r>
            <a:r>
              <a:rPr lang="en-GB" dirty="0"/>
              <a:t> stands for Numerical </a:t>
            </a:r>
            <a:r>
              <a:rPr lang="en-GB" b="1" dirty="0"/>
              <a:t>Python.</a:t>
            </a:r>
          </a:p>
          <a:p>
            <a:pPr marL="0" indent="0">
              <a:buNone/>
            </a:pPr>
            <a:r>
              <a:rPr lang="en-US" dirty="0" smtClean="0"/>
              <a:t>It </a:t>
            </a:r>
            <a:r>
              <a:rPr lang="en-US" dirty="0"/>
              <a:t>is a library consisting of multidimensional array objects and a collection of routines for processing those arrays. Using NumPy, mathematical and logical operations on arrays can be performed. </a:t>
            </a:r>
            <a:endParaRPr lang="en-IN" dirty="0"/>
          </a:p>
        </p:txBody>
      </p:sp>
    </p:spTree>
    <p:extLst>
      <p:ext uri="{BB962C8B-B14F-4D97-AF65-F5344CB8AC3E}">
        <p14:creationId xmlns:p14="http://schemas.microsoft.com/office/powerpoint/2010/main" val="1609505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3.Mapper</a:t>
            </a:r>
            <a:endParaRPr lang="en-IN" dirty="0">
              <a:latin typeface="Arial Black" panose="020B0A04020102020204" pitchFamily="34" charset="0"/>
            </a:endParaRPr>
          </a:p>
        </p:txBody>
      </p:sp>
      <p:sp>
        <p:nvSpPr>
          <p:cNvPr id="3" name="Content Placeholder 2"/>
          <p:cNvSpPr>
            <a:spLocks noGrp="1"/>
          </p:cNvSpPr>
          <p:nvPr>
            <p:ph idx="1"/>
          </p:nvPr>
        </p:nvSpPr>
        <p:spPr/>
        <p:txBody>
          <a:bodyPr/>
          <a:lstStyle/>
          <a:p>
            <a:r>
              <a:rPr lang="en-GB" b="1" dirty="0"/>
              <a:t>Mapper</a:t>
            </a:r>
            <a:r>
              <a:rPr lang="en-GB" dirty="0"/>
              <a:t> is an algorithm for exploration, analysis and visualization of data.</a:t>
            </a:r>
          </a:p>
          <a:p>
            <a:r>
              <a:rPr lang="en-GB" b="1" dirty="0"/>
              <a:t>map()</a:t>
            </a:r>
            <a:r>
              <a:rPr lang="en-GB" dirty="0"/>
              <a:t> function returns a map object(which is an iterator) of the results after applying the given function to each item of a given iterable (list, tuple etc.)</a:t>
            </a:r>
            <a:endParaRPr lang="en-US" dirty="0"/>
          </a:p>
          <a:p>
            <a:endParaRPr lang="en-US" dirty="0"/>
          </a:p>
          <a:p>
            <a:endParaRPr lang="en-IN" dirty="0"/>
          </a:p>
        </p:txBody>
      </p:sp>
    </p:spTree>
    <p:extLst>
      <p:ext uri="{BB962C8B-B14F-4D97-AF65-F5344CB8AC3E}">
        <p14:creationId xmlns:p14="http://schemas.microsoft.com/office/powerpoint/2010/main" val="4182988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Black" panose="020B0A04020102020204" pitchFamily="34" charset="0"/>
              </a:rPr>
              <a:t>Source </a:t>
            </a:r>
            <a:r>
              <a:rPr lang="en-US" dirty="0" smtClean="0">
                <a:latin typeface="Arial Black" panose="020B0A04020102020204" pitchFamily="34" charset="0"/>
              </a:rPr>
              <a:t>code</a:t>
            </a:r>
            <a:br>
              <a:rPr lang="en-US" dirty="0" smtClean="0">
                <a:latin typeface="Arial Black" panose="020B0A04020102020204" pitchFamily="34" charset="0"/>
              </a:rPr>
            </a:br>
            <a:r>
              <a:rPr lang="en-US" dirty="0" smtClean="0">
                <a:latin typeface="Arial Black" panose="020B0A04020102020204" pitchFamily="34" charset="0"/>
              </a:rPr>
              <a:t>mapper.py</a:t>
            </a:r>
            <a:br>
              <a:rPr lang="en-US" dirty="0" smtClean="0">
                <a:latin typeface="Arial Black" panose="020B0A04020102020204" pitchFamily="34" charset="0"/>
              </a:rPr>
            </a:b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pPr marL="0" indent="0">
              <a:buNone/>
            </a:pPr>
            <a:r>
              <a:rPr lang="en-IN" sz="1800" dirty="0">
                <a:latin typeface="Century Schoolbook" panose="02040604050505020304" pitchFamily="18" charset="0"/>
              </a:rPr>
              <a:t>import numpy as np</a:t>
            </a:r>
          </a:p>
          <a:p>
            <a:pPr marL="0" indent="0">
              <a:buNone/>
            </a:pPr>
            <a:r>
              <a:rPr lang="en-IN" sz="1800" dirty="0" smtClean="0">
                <a:latin typeface="Century Schoolbook" panose="02040604050505020304" pitchFamily="18" charset="0"/>
              </a:rPr>
              <a:t>def </a:t>
            </a:r>
            <a:r>
              <a:rPr lang="en-IN" sz="1800" dirty="0">
                <a:latin typeface="Century Schoolbook" panose="02040604050505020304" pitchFamily="18" charset="0"/>
              </a:rPr>
              <a:t>mapp(h):</a:t>
            </a:r>
          </a:p>
          <a:p>
            <a:pPr marL="0" indent="0">
              <a:buNone/>
            </a:pPr>
            <a:r>
              <a:rPr lang="en-IN" sz="1800" dirty="0">
                <a:latin typeface="Century Schoolbook" panose="02040604050505020304" pitchFamily="18" charset="0"/>
              </a:rPr>
              <a:t>    h = h.reshape((4,2))</a:t>
            </a:r>
          </a:p>
          <a:p>
            <a:pPr marL="0" indent="0">
              <a:buNone/>
            </a:pPr>
            <a:r>
              <a:rPr lang="en-IN" sz="1800" dirty="0">
                <a:latin typeface="Century Schoolbook" panose="02040604050505020304" pitchFamily="18" charset="0"/>
              </a:rPr>
              <a:t>    hnew = np.zeros((4,2),dtype = np.float32)</a:t>
            </a:r>
          </a:p>
          <a:p>
            <a:pPr marL="0" indent="0">
              <a:buNone/>
            </a:pPr>
            <a:r>
              <a:rPr lang="en-IN" sz="1800" dirty="0" smtClean="0">
                <a:latin typeface="Century Schoolbook" panose="02040604050505020304" pitchFamily="18" charset="0"/>
              </a:rPr>
              <a:t>    add </a:t>
            </a:r>
            <a:r>
              <a:rPr lang="en-IN" sz="1800" dirty="0">
                <a:latin typeface="Century Schoolbook" panose="02040604050505020304" pitchFamily="18" charset="0"/>
              </a:rPr>
              <a:t>= </a:t>
            </a:r>
            <a:r>
              <a:rPr lang="en-IN" sz="1800" dirty="0" err="1">
                <a:latin typeface="Century Schoolbook" panose="02040604050505020304" pitchFamily="18" charset="0"/>
              </a:rPr>
              <a:t>h.sum</a:t>
            </a:r>
            <a:r>
              <a:rPr lang="en-IN" sz="1800" dirty="0">
                <a:latin typeface="Century Schoolbook" panose="02040604050505020304" pitchFamily="18" charset="0"/>
              </a:rPr>
              <a:t>(1)</a:t>
            </a:r>
          </a:p>
          <a:p>
            <a:pPr marL="0" indent="0">
              <a:buNone/>
            </a:pPr>
            <a:r>
              <a:rPr lang="en-IN" sz="1800" dirty="0">
                <a:latin typeface="Century Schoolbook" panose="02040604050505020304" pitchFamily="18" charset="0"/>
              </a:rPr>
              <a:t>    </a:t>
            </a:r>
            <a:r>
              <a:rPr lang="en-IN" sz="1800" dirty="0" err="1">
                <a:latin typeface="Century Schoolbook" panose="02040604050505020304" pitchFamily="18" charset="0"/>
              </a:rPr>
              <a:t>hnew</a:t>
            </a:r>
            <a:r>
              <a:rPr lang="en-IN" sz="1800" dirty="0">
                <a:latin typeface="Century Schoolbook" panose="02040604050505020304" pitchFamily="18" charset="0"/>
              </a:rPr>
              <a:t>[0] = h[</a:t>
            </a:r>
            <a:r>
              <a:rPr lang="en-IN" sz="1800" dirty="0" err="1">
                <a:latin typeface="Century Schoolbook" panose="02040604050505020304" pitchFamily="18" charset="0"/>
              </a:rPr>
              <a:t>np.argmin</a:t>
            </a:r>
            <a:r>
              <a:rPr lang="en-IN" sz="1800" dirty="0">
                <a:latin typeface="Century Schoolbook" panose="02040604050505020304" pitchFamily="18" charset="0"/>
              </a:rPr>
              <a:t>(add)]</a:t>
            </a:r>
          </a:p>
          <a:p>
            <a:pPr marL="0" indent="0">
              <a:buNone/>
            </a:pPr>
            <a:r>
              <a:rPr lang="en-IN" sz="1800" dirty="0">
                <a:latin typeface="Century Schoolbook" panose="02040604050505020304" pitchFamily="18" charset="0"/>
              </a:rPr>
              <a:t>    </a:t>
            </a:r>
            <a:r>
              <a:rPr lang="en-IN" sz="1800" dirty="0" err="1">
                <a:latin typeface="Century Schoolbook" panose="02040604050505020304" pitchFamily="18" charset="0"/>
              </a:rPr>
              <a:t>hnew</a:t>
            </a:r>
            <a:r>
              <a:rPr lang="en-IN" sz="1800" dirty="0">
                <a:latin typeface="Century Schoolbook" panose="02040604050505020304" pitchFamily="18" charset="0"/>
              </a:rPr>
              <a:t>[2] = h[</a:t>
            </a:r>
            <a:r>
              <a:rPr lang="en-IN" sz="1800" dirty="0" err="1">
                <a:latin typeface="Century Schoolbook" panose="02040604050505020304" pitchFamily="18" charset="0"/>
              </a:rPr>
              <a:t>np.argmax</a:t>
            </a:r>
            <a:r>
              <a:rPr lang="en-IN" sz="1800" dirty="0">
                <a:latin typeface="Century Schoolbook" panose="02040604050505020304" pitchFamily="18" charset="0"/>
              </a:rPr>
              <a:t>(add)]</a:t>
            </a:r>
          </a:p>
          <a:p>
            <a:pPr marL="0" indent="0">
              <a:buNone/>
            </a:pPr>
            <a:r>
              <a:rPr lang="en-IN" sz="1800" dirty="0" smtClean="0">
                <a:latin typeface="Century Schoolbook" panose="02040604050505020304" pitchFamily="18" charset="0"/>
              </a:rPr>
              <a:t>    diff </a:t>
            </a:r>
            <a:r>
              <a:rPr lang="en-IN" sz="1800" dirty="0">
                <a:latin typeface="Century Schoolbook" panose="02040604050505020304" pitchFamily="18" charset="0"/>
              </a:rPr>
              <a:t>= np.diff(</a:t>
            </a:r>
            <a:r>
              <a:rPr lang="en-IN" sz="1800" dirty="0" err="1">
                <a:latin typeface="Century Schoolbook" panose="02040604050505020304" pitchFamily="18" charset="0"/>
              </a:rPr>
              <a:t>h,axis</a:t>
            </a:r>
            <a:r>
              <a:rPr lang="en-IN" sz="1800" dirty="0">
                <a:latin typeface="Century Schoolbook" panose="02040604050505020304" pitchFamily="18" charset="0"/>
              </a:rPr>
              <a:t> = 1)</a:t>
            </a:r>
          </a:p>
          <a:p>
            <a:pPr marL="0" indent="0">
              <a:buNone/>
            </a:pPr>
            <a:r>
              <a:rPr lang="en-IN" sz="1800" dirty="0">
                <a:latin typeface="Century Schoolbook" panose="02040604050505020304" pitchFamily="18" charset="0"/>
              </a:rPr>
              <a:t>    </a:t>
            </a:r>
            <a:r>
              <a:rPr lang="en-IN" sz="1800" dirty="0" err="1">
                <a:latin typeface="Century Schoolbook" panose="02040604050505020304" pitchFamily="18" charset="0"/>
              </a:rPr>
              <a:t>hnew</a:t>
            </a:r>
            <a:r>
              <a:rPr lang="en-IN" sz="1800" dirty="0">
                <a:latin typeface="Century Schoolbook" panose="02040604050505020304" pitchFamily="18" charset="0"/>
              </a:rPr>
              <a:t>[1] = h[</a:t>
            </a:r>
            <a:r>
              <a:rPr lang="en-IN" sz="1800" dirty="0" err="1">
                <a:latin typeface="Century Schoolbook" panose="02040604050505020304" pitchFamily="18" charset="0"/>
              </a:rPr>
              <a:t>np.argmin</a:t>
            </a:r>
            <a:r>
              <a:rPr lang="en-IN" sz="1800" dirty="0">
                <a:latin typeface="Century Schoolbook" panose="02040604050505020304" pitchFamily="18" charset="0"/>
              </a:rPr>
              <a:t>(diff)]</a:t>
            </a:r>
          </a:p>
          <a:p>
            <a:pPr marL="0" indent="0">
              <a:buNone/>
            </a:pPr>
            <a:r>
              <a:rPr lang="en-IN" sz="1800" dirty="0">
                <a:latin typeface="Century Schoolbook" panose="02040604050505020304" pitchFamily="18" charset="0"/>
              </a:rPr>
              <a:t>    </a:t>
            </a:r>
            <a:r>
              <a:rPr lang="en-IN" sz="1800" dirty="0" err="1">
                <a:latin typeface="Century Schoolbook" panose="02040604050505020304" pitchFamily="18" charset="0"/>
              </a:rPr>
              <a:t>hnew</a:t>
            </a:r>
            <a:r>
              <a:rPr lang="en-IN" sz="1800" dirty="0">
                <a:latin typeface="Century Schoolbook" panose="02040604050505020304" pitchFamily="18" charset="0"/>
              </a:rPr>
              <a:t>[3] = h[</a:t>
            </a:r>
            <a:r>
              <a:rPr lang="en-IN" sz="1800" dirty="0" err="1">
                <a:latin typeface="Century Schoolbook" panose="02040604050505020304" pitchFamily="18" charset="0"/>
              </a:rPr>
              <a:t>np.argmax</a:t>
            </a:r>
            <a:r>
              <a:rPr lang="en-IN" sz="1800" dirty="0">
                <a:latin typeface="Century Schoolbook" panose="02040604050505020304" pitchFamily="18" charset="0"/>
              </a:rPr>
              <a:t>(diff)]</a:t>
            </a:r>
          </a:p>
          <a:p>
            <a:pPr marL="0" indent="0">
              <a:buNone/>
            </a:pPr>
            <a:endParaRPr lang="en-IN" sz="1800" dirty="0">
              <a:latin typeface="Century Schoolbook" panose="02040604050505020304" pitchFamily="18" charset="0"/>
            </a:endParaRPr>
          </a:p>
          <a:p>
            <a:pPr marL="0" indent="0">
              <a:buNone/>
            </a:pPr>
            <a:r>
              <a:rPr lang="en-IN" sz="1800" dirty="0">
                <a:latin typeface="Century Schoolbook" panose="02040604050505020304" pitchFamily="18" charset="0"/>
              </a:rPr>
              <a:t>    return hnew</a:t>
            </a:r>
          </a:p>
          <a:p>
            <a:pPr marL="0" indent="0">
              <a:buNone/>
            </a:pPr>
            <a:endParaRPr lang="en-IN" sz="1800" dirty="0">
              <a:latin typeface="Century Schoolbook" panose="02040604050505020304" pitchFamily="18" charset="0"/>
            </a:endParaRPr>
          </a:p>
        </p:txBody>
      </p:sp>
    </p:spTree>
    <p:extLst>
      <p:ext uri="{BB962C8B-B14F-4D97-AF65-F5344CB8AC3E}">
        <p14:creationId xmlns:p14="http://schemas.microsoft.com/office/powerpoint/2010/main" val="264301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48CF-3982-4F72-8FD5-6F6D28C85F37}"/>
              </a:ext>
            </a:extLst>
          </p:cNvPr>
          <p:cNvSpPr>
            <a:spLocks noGrp="1"/>
          </p:cNvSpPr>
          <p:nvPr>
            <p:ph type="title"/>
          </p:nvPr>
        </p:nvSpPr>
        <p:spPr>
          <a:xfrm>
            <a:off x="457200" y="18255"/>
            <a:ext cx="10896600" cy="1148071"/>
          </a:xfrm>
        </p:spPr>
        <p:txBody>
          <a:bodyPr>
            <a:normAutofit/>
          </a:bodyPr>
          <a:lstStyle/>
          <a:p>
            <a:r>
              <a:rPr lang="en-US" dirty="0" smtClean="0">
                <a:latin typeface="Arial Black" panose="020B0A04020102020204" pitchFamily="34" charset="0"/>
              </a:rPr>
              <a:t>Scanner.py</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87C49C11-CFE8-4C23-B659-8F9010ACBED6}"/>
              </a:ext>
            </a:extLst>
          </p:cNvPr>
          <p:cNvSpPr>
            <a:spLocks noGrp="1"/>
          </p:cNvSpPr>
          <p:nvPr>
            <p:ph idx="1"/>
          </p:nvPr>
        </p:nvSpPr>
        <p:spPr>
          <a:xfrm>
            <a:off x="562946" y="1166326"/>
            <a:ext cx="11066107" cy="5449078"/>
          </a:xfrm>
        </p:spPr>
        <p:txBody>
          <a:bodyPr>
            <a:noAutofit/>
          </a:bodyPr>
          <a:lstStyle/>
          <a:p>
            <a:pPr marL="0" indent="0">
              <a:buNone/>
            </a:pPr>
            <a:r>
              <a:rPr lang="en-US" sz="1600" dirty="0">
                <a:latin typeface="Arial" panose="020B0604020202020204" pitchFamily="34" charset="0"/>
                <a:cs typeface="Arial" panose="020B0604020202020204" pitchFamily="34" charset="0"/>
              </a:rPr>
              <a:t>import cv2</a:t>
            </a:r>
          </a:p>
          <a:p>
            <a:pPr marL="0" indent="0">
              <a:buNone/>
            </a:pPr>
            <a:r>
              <a:rPr lang="en-US" sz="1600" dirty="0">
                <a:latin typeface="Arial" panose="020B0604020202020204" pitchFamily="34" charset="0"/>
                <a:cs typeface="Arial" panose="020B0604020202020204" pitchFamily="34" charset="0"/>
              </a:rPr>
              <a:t>import numpy as np</a:t>
            </a:r>
          </a:p>
          <a:p>
            <a:pPr marL="0" indent="0">
              <a:buNone/>
            </a:pPr>
            <a:r>
              <a:rPr lang="en-US" sz="1600" dirty="0">
                <a:latin typeface="Arial" panose="020B0604020202020204" pitchFamily="34" charset="0"/>
                <a:cs typeface="Arial" panose="020B0604020202020204" pitchFamily="34" charset="0"/>
              </a:rPr>
              <a:t>import </a:t>
            </a:r>
            <a:r>
              <a:rPr lang="en-US" sz="1600" dirty="0" smtClean="0">
                <a:latin typeface="Arial" panose="020B0604020202020204" pitchFamily="34" charset="0"/>
                <a:cs typeface="Arial" panose="020B0604020202020204" pitchFamily="34" charset="0"/>
              </a:rPr>
              <a:t>mapper</a:t>
            </a:r>
          </a:p>
          <a:p>
            <a:pPr marL="0" indent="0">
              <a:buNone/>
            </a:pPr>
            <a:r>
              <a:rPr lang="en-US" sz="1600" dirty="0" smtClean="0">
                <a:latin typeface="Arial" panose="020B0604020202020204" pitchFamily="34" charset="0"/>
                <a:cs typeface="Arial" panose="020B0604020202020204" pitchFamily="34" charset="0"/>
              </a:rPr>
              <a:t>image=cv2.imread</a:t>
            </a:r>
            <a:r>
              <a:rPr lang="en-US" sz="1600" dirty="0">
                <a:latin typeface="Arial" panose="020B0604020202020204" pitchFamily="34" charset="0"/>
                <a:cs typeface="Arial" panose="020B0604020202020204" pitchFamily="34" charset="0"/>
              </a:rPr>
              <a:t>("test_img3.jpg")   #read in the image</a:t>
            </a:r>
          </a:p>
          <a:p>
            <a:pPr marL="0" indent="0">
              <a:buNone/>
            </a:pPr>
            <a:r>
              <a:rPr lang="en-US" sz="1600" dirty="0">
                <a:latin typeface="Arial" panose="020B0604020202020204" pitchFamily="34" charset="0"/>
                <a:cs typeface="Arial" panose="020B0604020202020204" pitchFamily="34" charset="0"/>
              </a:rPr>
              <a:t>image=cv2.resize(image,(1300,800)) #resizing because opencv does not work well with bigger images</a:t>
            </a:r>
          </a:p>
          <a:p>
            <a:pPr marL="0" indent="0">
              <a:buNone/>
            </a:pPr>
            <a:r>
              <a:rPr lang="en-US" sz="1600" dirty="0">
                <a:latin typeface="Arial" panose="020B0604020202020204" pitchFamily="34" charset="0"/>
                <a:cs typeface="Arial" panose="020B0604020202020204" pitchFamily="34" charset="0"/>
              </a:rPr>
              <a:t>orig=</a:t>
            </a:r>
            <a:r>
              <a:rPr lang="en-US" sz="1600" dirty="0" err="1">
                <a:latin typeface="Arial" panose="020B0604020202020204" pitchFamily="34" charset="0"/>
                <a:cs typeface="Arial" panose="020B0604020202020204" pitchFamily="34" charset="0"/>
              </a:rPr>
              <a:t>image.copy</a:t>
            </a:r>
            <a:r>
              <a:rPr lang="en-US" sz="1600" dirty="0" smtClean="0">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r>
              <a:rPr lang="en-US" sz="1600" dirty="0" smtClean="0">
                <a:latin typeface="Arial" panose="020B0604020202020204" pitchFamily="34" charset="0"/>
                <a:cs typeface="Arial" panose="020B0604020202020204" pitchFamily="34" charset="0"/>
              </a:rPr>
              <a:t>gray=cv2.cvtColor(image,cv2.COLOR_BGR2GRAY</a:t>
            </a:r>
            <a:r>
              <a:rPr lang="en-US" sz="1600" dirty="0">
                <a:latin typeface="Arial" panose="020B0604020202020204" pitchFamily="34" charset="0"/>
                <a:cs typeface="Arial" panose="020B0604020202020204" pitchFamily="34" charset="0"/>
              </a:rPr>
              <a:t>)  #RGB To Gray Scale</a:t>
            </a:r>
          </a:p>
          <a:p>
            <a:pPr marL="0" indent="0">
              <a:buNone/>
            </a:pPr>
            <a:r>
              <a:rPr lang="en-US" sz="1600" dirty="0">
                <a:latin typeface="Arial" panose="020B0604020202020204" pitchFamily="34" charset="0"/>
                <a:cs typeface="Arial" panose="020B0604020202020204" pitchFamily="34" charset="0"/>
              </a:rPr>
              <a:t>cv2.imshow</a:t>
            </a:r>
            <a:r>
              <a:rPr lang="en-US" sz="1600" dirty="0" smtClean="0">
                <a:latin typeface="Arial" panose="020B0604020202020204" pitchFamily="34" charset="0"/>
                <a:cs typeface="Arial" panose="020B0604020202020204" pitchFamily="34" charset="0"/>
              </a:rPr>
              <a:t>(“Gray </a:t>
            </a:r>
            <a:r>
              <a:rPr lang="en-US" sz="1600" dirty="0" err="1" smtClean="0">
                <a:latin typeface="Arial" panose="020B0604020202020204" pitchFamily="34" charset="0"/>
                <a:cs typeface="Arial" panose="020B0604020202020204" pitchFamily="34" charset="0"/>
              </a:rPr>
              <a:t>Scale",</a:t>
            </a:r>
            <a:r>
              <a:rPr lang="en-US" sz="1600" dirty="0" err="1">
                <a:latin typeface="Arial" panose="020B0604020202020204" pitchFamily="34" charset="0"/>
                <a:cs typeface="Arial" panose="020B0604020202020204" pitchFamily="34" charset="0"/>
              </a:rPr>
              <a:t>gray</a:t>
            </a:r>
            <a:r>
              <a:rPr lang="en-US" sz="1600" dirty="0">
                <a:latin typeface="Arial" panose="020B0604020202020204" pitchFamily="34" charset="0"/>
                <a:cs typeface="Arial" panose="020B0604020202020204" pitchFamily="34" charset="0"/>
              </a:rPr>
              <a:t>)</a:t>
            </a:r>
          </a:p>
          <a:p>
            <a:pPr marL="0" indent="0">
              <a:buNone/>
            </a:pPr>
            <a:r>
              <a:rPr lang="en-US" sz="1600" dirty="0" smtClean="0">
                <a:latin typeface="Arial" panose="020B0604020202020204" pitchFamily="34" charset="0"/>
                <a:cs typeface="Arial" panose="020B0604020202020204" pitchFamily="34" charset="0"/>
              </a:rPr>
              <a:t>blurred=cv2.GaussianBlur(gray</a:t>
            </a:r>
            <a:r>
              <a:rPr lang="en-US" sz="1600" dirty="0">
                <a:latin typeface="Arial" panose="020B0604020202020204" pitchFamily="34" charset="0"/>
                <a:cs typeface="Arial" panose="020B0604020202020204" pitchFamily="34" charset="0"/>
              </a:rPr>
              <a:t>,(5,5),0)  #(5,5) is the kernel size and 0 is sigma that determines the amount of blur</a:t>
            </a:r>
          </a:p>
          <a:p>
            <a:pPr marL="0" indent="0">
              <a:buNone/>
            </a:pPr>
            <a:r>
              <a:rPr lang="en-US" sz="1600" dirty="0">
                <a:latin typeface="Arial" panose="020B0604020202020204" pitchFamily="34" charset="0"/>
                <a:cs typeface="Arial" panose="020B0604020202020204" pitchFamily="34" charset="0"/>
              </a:rPr>
              <a:t>cv2.imshow("Blur",blurred)</a:t>
            </a:r>
          </a:p>
          <a:p>
            <a:pPr marL="0" indent="0">
              <a:buNone/>
            </a:pPr>
            <a:r>
              <a:rPr lang="en-US" sz="1600" dirty="0" smtClean="0">
                <a:latin typeface="Arial" panose="020B0604020202020204" pitchFamily="34" charset="0"/>
                <a:cs typeface="Arial" panose="020B0604020202020204" pitchFamily="34" charset="0"/>
              </a:rPr>
              <a:t>edged=cv2.Canny(blurred,30,50</a:t>
            </a:r>
            <a:r>
              <a:rPr lang="en-US" sz="1600" dirty="0">
                <a:latin typeface="Arial" panose="020B0604020202020204" pitchFamily="34" charset="0"/>
                <a:cs typeface="Arial" panose="020B0604020202020204" pitchFamily="34" charset="0"/>
              </a:rPr>
              <a:t>)  #30 MinThreshold and 50 is the MaxThreshold</a:t>
            </a:r>
          </a:p>
          <a:p>
            <a:pPr marL="0" indent="0">
              <a:buNone/>
            </a:pPr>
            <a:r>
              <a:rPr lang="en-US" sz="1600" dirty="0">
                <a:latin typeface="Arial" panose="020B0604020202020204" pitchFamily="34" charset="0"/>
                <a:cs typeface="Arial" panose="020B0604020202020204" pitchFamily="34" charset="0"/>
              </a:rPr>
              <a:t>cv2.imshow("Canny",edged)</a:t>
            </a:r>
          </a:p>
          <a:p>
            <a:pPr marL="0" indent="0">
              <a:buNone/>
            </a:pPr>
            <a:r>
              <a:rPr lang="en-US" sz="1600" dirty="0" smtClean="0">
                <a:latin typeface="Arial" panose="020B0604020202020204" pitchFamily="34" charset="0"/>
                <a:cs typeface="Arial" panose="020B0604020202020204" pitchFamily="34" charset="0"/>
              </a:rPr>
              <a:t>contours,hierarchy=cv2.findContours(edged,cv2.RETR_LIST,cv2.CHAIN_APPROX_SIMPLE</a:t>
            </a:r>
            <a:r>
              <a:rPr lang="en-US" sz="1600" dirty="0">
                <a:latin typeface="Arial" panose="020B0604020202020204" pitchFamily="34" charset="0"/>
                <a:cs typeface="Arial" panose="020B0604020202020204" pitchFamily="34" charset="0"/>
              </a:rPr>
              <a:t>)  #retrieve the contours as a list, with simple </a:t>
            </a:r>
            <a:r>
              <a:rPr lang="en-US" sz="1600" dirty="0" smtClean="0">
                <a:latin typeface="Arial" panose="020B0604020202020204" pitchFamily="34" charset="0"/>
                <a:cs typeface="Arial" panose="020B0604020202020204" pitchFamily="34" charset="0"/>
              </a:rPr>
              <a:t>approximation </a:t>
            </a:r>
            <a:r>
              <a:rPr lang="en-US" sz="1600" dirty="0">
                <a:latin typeface="Arial" panose="020B0604020202020204" pitchFamily="34" charset="0"/>
                <a:cs typeface="Arial" panose="020B0604020202020204" pitchFamily="34" charset="0"/>
              </a:rPr>
              <a:t>model</a:t>
            </a:r>
          </a:p>
          <a:p>
            <a:pPr marL="0" indent="0">
              <a:buNone/>
            </a:pPr>
            <a:r>
              <a:rPr lang="en-US" sz="1600" dirty="0">
                <a:latin typeface="Arial" panose="020B0604020202020204" pitchFamily="34" charset="0"/>
                <a:cs typeface="Arial" panose="020B0604020202020204" pitchFamily="34" charset="0"/>
              </a:rPr>
              <a:t>contours=sorted(</a:t>
            </a:r>
            <a:r>
              <a:rPr lang="en-US" sz="1600" dirty="0" err="1">
                <a:latin typeface="Arial" panose="020B0604020202020204" pitchFamily="34" charset="0"/>
                <a:cs typeface="Arial" panose="020B0604020202020204" pitchFamily="34" charset="0"/>
              </a:rPr>
              <a:t>contours,key</a:t>
            </a:r>
            <a:r>
              <a:rPr lang="en-US" sz="1600" dirty="0">
                <a:latin typeface="Arial" panose="020B0604020202020204" pitchFamily="34" charset="0"/>
                <a:cs typeface="Arial" panose="020B0604020202020204" pitchFamily="34" charset="0"/>
              </a:rPr>
              <a:t>=cv2.contourArea,reverse=True)</a:t>
            </a:r>
          </a:p>
          <a:p>
            <a:pPr marL="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8517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58E6C-2AF5-4EB7-8636-465208AC2D8F}"/>
              </a:ext>
            </a:extLst>
          </p:cNvPr>
          <p:cNvSpPr>
            <a:spLocks noGrp="1"/>
          </p:cNvSpPr>
          <p:nvPr>
            <p:ph idx="1"/>
          </p:nvPr>
        </p:nvSpPr>
        <p:spPr>
          <a:xfrm>
            <a:off x="520700" y="337350"/>
            <a:ext cx="10833100" cy="6431749"/>
          </a:xfrm>
        </p:spPr>
        <p:txBody>
          <a:bodyPr>
            <a:noAutofit/>
          </a:bodyPr>
          <a:lstStyle/>
          <a:p>
            <a:pPr marL="0" indent="0">
              <a:buNone/>
            </a:pPr>
            <a:r>
              <a:rPr lang="en-IN" sz="1800" dirty="0"/>
              <a:t>#the loop extracts the boundary contours of the page</a:t>
            </a:r>
          </a:p>
          <a:p>
            <a:pPr marL="0" indent="0">
              <a:buNone/>
            </a:pPr>
            <a:r>
              <a:rPr lang="en-IN" sz="1800" dirty="0"/>
              <a:t>for c in contours:</a:t>
            </a:r>
          </a:p>
          <a:p>
            <a:pPr marL="0" indent="0">
              <a:buNone/>
            </a:pPr>
            <a:r>
              <a:rPr lang="en-IN" sz="1800" dirty="0"/>
              <a:t>    p=cv2.arcLength(</a:t>
            </a:r>
            <a:r>
              <a:rPr lang="en-IN" sz="1800" dirty="0" err="1"/>
              <a:t>c,True</a:t>
            </a:r>
            <a:r>
              <a:rPr lang="en-IN" sz="1800" dirty="0"/>
              <a:t>)</a:t>
            </a:r>
          </a:p>
          <a:p>
            <a:pPr marL="0" indent="0">
              <a:buNone/>
            </a:pPr>
            <a:r>
              <a:rPr lang="en-IN" sz="1800" dirty="0"/>
              <a:t>    approx=cv2.approxPolyDP(c,0.02*</a:t>
            </a:r>
            <a:r>
              <a:rPr lang="en-IN" sz="1800" dirty="0" err="1"/>
              <a:t>p,True</a:t>
            </a:r>
            <a:r>
              <a:rPr lang="en-IN" sz="1800" dirty="0"/>
              <a:t>)</a:t>
            </a:r>
          </a:p>
          <a:p>
            <a:pPr marL="0" indent="0">
              <a:buNone/>
            </a:pPr>
            <a:endParaRPr lang="en-IN" sz="1800" dirty="0"/>
          </a:p>
          <a:p>
            <a:pPr marL="0" indent="0">
              <a:buNone/>
            </a:pPr>
            <a:r>
              <a:rPr lang="en-IN" sz="1800" dirty="0"/>
              <a:t>    if len(approx)==4:</a:t>
            </a:r>
          </a:p>
          <a:p>
            <a:pPr marL="0" indent="0">
              <a:buNone/>
            </a:pPr>
            <a:r>
              <a:rPr lang="en-IN" sz="1800" dirty="0"/>
              <a:t>        target=approx</a:t>
            </a:r>
          </a:p>
          <a:p>
            <a:pPr marL="0" indent="0">
              <a:buNone/>
            </a:pPr>
            <a:r>
              <a:rPr lang="en-IN" sz="1800" dirty="0"/>
              <a:t>        break</a:t>
            </a:r>
          </a:p>
          <a:p>
            <a:pPr marL="0" indent="0">
              <a:buNone/>
            </a:pPr>
            <a:r>
              <a:rPr lang="en-IN" sz="1800" dirty="0"/>
              <a:t>approx=</a:t>
            </a:r>
            <a:r>
              <a:rPr lang="en-IN" sz="1800" dirty="0" err="1"/>
              <a:t>mapper.mapp</a:t>
            </a:r>
            <a:r>
              <a:rPr lang="en-IN" sz="1800" dirty="0"/>
              <a:t>(target) #find endpoints of the </a:t>
            </a:r>
            <a:r>
              <a:rPr lang="en-IN" sz="1800" dirty="0" smtClean="0"/>
              <a:t>sheet. </a:t>
            </a:r>
            <a:r>
              <a:rPr lang="en-IN" sz="1800" dirty="0" smtClean="0">
                <a:latin typeface="Arial Black" panose="020B0A04020102020204" pitchFamily="34" charset="0"/>
              </a:rPr>
              <a:t>Passing the target image to mapper.py</a:t>
            </a:r>
            <a:endParaRPr lang="en-IN" sz="1800" dirty="0">
              <a:latin typeface="Arial Black" panose="020B0A04020102020204" pitchFamily="34" charset="0"/>
            </a:endParaRPr>
          </a:p>
          <a:p>
            <a:pPr marL="0" indent="0">
              <a:buNone/>
            </a:pPr>
            <a:r>
              <a:rPr lang="en-IN" sz="1800" dirty="0" smtClean="0"/>
              <a:t>pts=np.float32</a:t>
            </a:r>
            <a:r>
              <a:rPr lang="en-IN" sz="1800" dirty="0"/>
              <a:t>([[0,0],[800,0],[800,800],[0,800]])  #map to 800*800 target window</a:t>
            </a:r>
          </a:p>
          <a:p>
            <a:pPr marL="0" indent="0">
              <a:buNone/>
            </a:pPr>
            <a:r>
              <a:rPr lang="en-IN" sz="1800" dirty="0" smtClean="0"/>
              <a:t>op=cv2.getPerspectiveTransform(</a:t>
            </a:r>
            <a:r>
              <a:rPr lang="en-IN" sz="1800" dirty="0" err="1" smtClean="0"/>
              <a:t>approx,pts</a:t>
            </a:r>
            <a:r>
              <a:rPr lang="en-IN" sz="1800" dirty="0"/>
              <a:t>)  #get the top or bird eye view effect</a:t>
            </a:r>
          </a:p>
          <a:p>
            <a:pPr marL="0" indent="0">
              <a:buNone/>
            </a:pPr>
            <a:r>
              <a:rPr lang="en-IN" sz="1800" dirty="0" err="1"/>
              <a:t>dst</a:t>
            </a:r>
            <a:r>
              <a:rPr lang="en-IN" sz="1800" dirty="0"/>
              <a:t>=cv2.warpPerspective(</a:t>
            </a:r>
            <a:r>
              <a:rPr lang="en-IN" sz="1800" dirty="0" err="1"/>
              <a:t>orig,op</a:t>
            </a:r>
            <a:r>
              <a:rPr lang="en-IN" sz="1800" dirty="0"/>
              <a:t>,(800,800))</a:t>
            </a:r>
          </a:p>
          <a:p>
            <a:pPr marL="0" indent="0">
              <a:buNone/>
            </a:pPr>
            <a:endParaRPr lang="en-IN" sz="1800" dirty="0"/>
          </a:p>
          <a:p>
            <a:pPr marL="0" indent="0">
              <a:buNone/>
            </a:pPr>
            <a:r>
              <a:rPr lang="en-IN" sz="1800" dirty="0" smtClean="0"/>
              <a:t>cv2.imshow</a:t>
            </a:r>
            <a:r>
              <a:rPr lang="en-IN" sz="1800" dirty="0"/>
              <a:t>("Scanned",</a:t>
            </a:r>
            <a:r>
              <a:rPr lang="en-IN" sz="1800" dirty="0" err="1"/>
              <a:t>dst</a:t>
            </a:r>
            <a:r>
              <a:rPr lang="en-IN" sz="1800" dirty="0"/>
              <a:t>)</a:t>
            </a:r>
          </a:p>
          <a:p>
            <a:pPr marL="0" indent="0">
              <a:buNone/>
            </a:pPr>
            <a:r>
              <a:rPr lang="en-IN" sz="1800" dirty="0"/>
              <a:t># press q or Esc to close</a:t>
            </a:r>
          </a:p>
          <a:p>
            <a:pPr marL="0" indent="0">
              <a:buNone/>
            </a:pPr>
            <a:r>
              <a:rPr lang="en-IN" sz="1800" dirty="0"/>
              <a:t>cv2.waitKey(0)</a:t>
            </a:r>
          </a:p>
          <a:p>
            <a:pPr marL="0" indent="0">
              <a:buNone/>
            </a:pPr>
            <a:r>
              <a:rPr lang="en-IN" sz="1800" dirty="0"/>
              <a:t>cv2.destroyAllWindows()</a:t>
            </a:r>
          </a:p>
        </p:txBody>
      </p:sp>
    </p:spTree>
    <p:extLst>
      <p:ext uri="{BB962C8B-B14F-4D97-AF65-F5344CB8AC3E}">
        <p14:creationId xmlns:p14="http://schemas.microsoft.com/office/powerpoint/2010/main" val="669497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Original Image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12716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0"/>
            <a:ext cx="10858500" cy="1917699"/>
          </a:xfrm>
        </p:spPr>
        <p:txBody>
          <a:bodyPr>
            <a:normAutofit fontScale="90000"/>
          </a:bodyPr>
          <a:lstStyle/>
          <a:p>
            <a:r>
              <a:rPr lang="en-US" dirty="0" smtClean="0">
                <a:latin typeface="Arial Black" panose="020B0A04020102020204" pitchFamily="34" charset="0"/>
              </a:rPr>
              <a:t>Output after running the Python Code for Scanner.py</a:t>
            </a:r>
            <a:br>
              <a:rPr lang="en-US" dirty="0" smtClean="0">
                <a:latin typeface="Arial Black" panose="020B0A04020102020204" pitchFamily="34" charset="0"/>
              </a:rPr>
            </a:br>
            <a:r>
              <a:rPr lang="en-US" sz="3600" dirty="0" smtClean="0">
                <a:latin typeface="+mn-lt"/>
              </a:rPr>
              <a:t>First we get the gray scale image entitled “Gray Scale” as output.</a:t>
            </a:r>
            <a:endParaRPr lang="en-IN" sz="3600" dirty="0">
              <a:latin typeface="Arial Black" panose="020B0A04020102020204" pitchFamily="34" charset="0"/>
            </a:endParaRPr>
          </a:p>
        </p:txBody>
      </p:sp>
      <p:pic>
        <p:nvPicPr>
          <p:cNvPr id="7" name="Content Placeholder 6"/>
          <p:cNvPicPr>
            <a:picLocks noGrp="1" noChangeAspect="1"/>
          </p:cNvPicPr>
          <p:nvPr>
            <p:ph idx="1"/>
          </p:nvPr>
        </p:nvPicPr>
        <p:blipFill>
          <a:blip r:embed="rId2"/>
          <a:stretch>
            <a:fillRect/>
          </a:stretch>
        </p:blipFill>
        <p:spPr>
          <a:xfrm>
            <a:off x="1282700" y="1964104"/>
            <a:ext cx="8704506" cy="4893896"/>
          </a:xfrm>
          <a:prstGeom prst="rect">
            <a:avLst/>
          </a:prstGeom>
        </p:spPr>
      </p:pic>
    </p:spTree>
    <p:extLst>
      <p:ext uri="{BB962C8B-B14F-4D97-AF65-F5344CB8AC3E}">
        <p14:creationId xmlns:p14="http://schemas.microsoft.com/office/powerpoint/2010/main" val="441053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Secondly we get the Blurred Image entitled “Blur”</a:t>
            </a:r>
            <a:endParaRPr lang="en-IN" dirty="0"/>
          </a:p>
        </p:txBody>
      </p:sp>
      <p:pic>
        <p:nvPicPr>
          <p:cNvPr id="4" name="Content Placeholder 3"/>
          <p:cNvPicPr>
            <a:picLocks noGrp="1" noChangeAspect="1"/>
          </p:cNvPicPr>
          <p:nvPr>
            <p:ph idx="1"/>
          </p:nvPr>
        </p:nvPicPr>
        <p:blipFill>
          <a:blip r:embed="rId2"/>
          <a:stretch>
            <a:fillRect/>
          </a:stretch>
        </p:blipFill>
        <p:spPr>
          <a:xfrm>
            <a:off x="1282700" y="1825624"/>
            <a:ext cx="8864599" cy="4983904"/>
          </a:xfrm>
          <a:prstGeom prst="rect">
            <a:avLst/>
          </a:prstGeom>
        </p:spPr>
      </p:pic>
    </p:spTree>
    <p:extLst>
      <p:ext uri="{BB962C8B-B14F-4D97-AF65-F5344CB8AC3E}">
        <p14:creationId xmlns:p14="http://schemas.microsoft.com/office/powerpoint/2010/main" val="760011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Thirdly we get the Canny Detected Image entitled “Canny” </a:t>
            </a:r>
            <a:endParaRPr lang="en-IN" dirty="0"/>
          </a:p>
        </p:txBody>
      </p:sp>
      <p:pic>
        <p:nvPicPr>
          <p:cNvPr id="4" name="Content Placeholder 3"/>
          <p:cNvPicPr>
            <a:picLocks noGrp="1" noChangeAspect="1"/>
          </p:cNvPicPr>
          <p:nvPr>
            <p:ph idx="1"/>
          </p:nvPr>
        </p:nvPicPr>
        <p:blipFill>
          <a:blip r:embed="rId2"/>
          <a:stretch>
            <a:fillRect/>
          </a:stretch>
        </p:blipFill>
        <p:spPr>
          <a:xfrm>
            <a:off x="1295400" y="1825624"/>
            <a:ext cx="8724925" cy="4905375"/>
          </a:xfrm>
          <a:prstGeom prst="rect">
            <a:avLst/>
          </a:prstGeom>
        </p:spPr>
      </p:pic>
    </p:spTree>
    <p:extLst>
      <p:ext uri="{BB962C8B-B14F-4D97-AF65-F5344CB8AC3E}">
        <p14:creationId xmlns:p14="http://schemas.microsoft.com/office/powerpoint/2010/main" val="109552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6C87-96C7-44FA-B508-3DDDDC7BB31A}"/>
              </a:ext>
            </a:extLst>
          </p:cNvPr>
          <p:cNvSpPr>
            <a:spLocks noGrp="1"/>
          </p:cNvSpPr>
          <p:nvPr>
            <p:ph type="title"/>
          </p:nvPr>
        </p:nvSpPr>
        <p:spPr>
          <a:xfrm>
            <a:off x="838200" y="365125"/>
            <a:ext cx="10515600" cy="857185"/>
          </a:xfrm>
        </p:spPr>
        <p:txBody>
          <a:bodyPr/>
          <a:lstStyle/>
          <a:p>
            <a:r>
              <a:rPr lang="en-US" b="1" u="sng" dirty="0">
                <a:latin typeface="Arial Black" panose="020B0A04020102020204" pitchFamily="34" charset="0"/>
              </a:rPr>
              <a:t>Index</a:t>
            </a:r>
            <a:endParaRPr lang="en-IN" b="1"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B8B6496-410E-4754-8CBB-03D83DA0909D}"/>
              </a:ext>
            </a:extLst>
          </p:cNvPr>
          <p:cNvSpPr>
            <a:spLocks noGrp="1"/>
          </p:cNvSpPr>
          <p:nvPr>
            <p:ph idx="1"/>
          </p:nvPr>
        </p:nvSpPr>
        <p:spPr>
          <a:xfrm>
            <a:off x="838200" y="1222310"/>
            <a:ext cx="10515600" cy="5411853"/>
          </a:xfrm>
        </p:spPr>
        <p:txBody>
          <a:bodyPr>
            <a:noAutofit/>
          </a:bodyPr>
          <a:lstStyle/>
          <a:p>
            <a:r>
              <a:rPr lang="en-US" sz="1600" b="1" dirty="0" smtClean="0">
                <a:latin typeface="Arial" panose="020B0604020202020204" pitchFamily="34" charset="0"/>
                <a:cs typeface="Arial" panose="020B0604020202020204" pitchFamily="34" charset="0"/>
              </a:rPr>
              <a:t> Introduction</a:t>
            </a:r>
            <a:endParaRPr lang="en-US" sz="1600" b="1" dirty="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 What </a:t>
            </a:r>
            <a:r>
              <a:rPr lang="en-US" sz="1600" b="1" dirty="0">
                <a:latin typeface="Arial" panose="020B0604020202020204" pitchFamily="34" charset="0"/>
                <a:cs typeface="Arial" panose="020B0604020202020204" pitchFamily="34" charset="0"/>
              </a:rPr>
              <a:t>is </a:t>
            </a:r>
            <a:r>
              <a:rPr lang="en-US" sz="1600" b="1" dirty="0" smtClean="0">
                <a:latin typeface="Arial" panose="020B0604020202020204" pitchFamily="34" charset="0"/>
                <a:cs typeface="Arial" panose="020B0604020202020204" pitchFamily="34" charset="0"/>
              </a:rPr>
              <a:t>AI?</a:t>
            </a:r>
            <a:endParaRPr lang="en-US" sz="1600" b="1" dirty="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 What is Cam Scanner?</a:t>
            </a:r>
            <a:endParaRPr lang="en-US" sz="1600" b="1" dirty="0">
              <a:latin typeface="Arial" panose="020B0604020202020204" pitchFamily="34" charset="0"/>
              <a:cs typeface="Arial" panose="020B0604020202020204" pitchFamily="34" charset="0"/>
            </a:endParaRPr>
          </a:p>
          <a:p>
            <a:pPr marL="342900" lvl="0" indent="-342900">
              <a:lnSpc>
                <a:spcPts val="2400"/>
              </a:lnSpc>
              <a:spcBef>
                <a:spcPts val="1030"/>
              </a:spcBef>
              <a:spcAft>
                <a:spcPts val="800"/>
              </a:spcAft>
              <a:tabLst>
                <a:tab pos="457200" algn="l"/>
              </a:tabLst>
            </a:pPr>
            <a:r>
              <a:rPr lang="en-IN" sz="1600" b="1" spc="-5" dirty="0">
                <a:effectLst/>
                <a:latin typeface="Arial" panose="020B0604020202020204" pitchFamily="34" charset="0"/>
                <a:ea typeface="Calibri" panose="020F0502020204030204" pitchFamily="34" charset="0"/>
                <a:cs typeface="Arial" panose="020B0604020202020204" pitchFamily="34" charset="0"/>
              </a:rPr>
              <a:t>What is OpenCV?</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ts val="2400"/>
              </a:lnSpc>
              <a:spcBef>
                <a:spcPts val="1260"/>
              </a:spcBef>
              <a:spcAft>
                <a:spcPts val="800"/>
              </a:spcAft>
              <a:tabLst>
                <a:tab pos="457200" algn="l"/>
              </a:tabLst>
            </a:pPr>
            <a:r>
              <a:rPr lang="en-IN" sz="1600" b="1" spc="-5" dirty="0" smtClean="0">
                <a:effectLst/>
                <a:latin typeface="Arial" panose="020B0604020202020204" pitchFamily="34" charset="0"/>
                <a:ea typeface="Calibri" panose="020F0502020204030204" pitchFamily="34" charset="0"/>
                <a:cs typeface="Arial" panose="020B0604020202020204" pitchFamily="34" charset="0"/>
              </a:rPr>
              <a:t>Pre-processing </a:t>
            </a:r>
            <a:r>
              <a:rPr lang="en-IN" sz="1600" b="1" spc="-5" dirty="0">
                <a:effectLst/>
                <a:latin typeface="Arial" panose="020B0604020202020204" pitchFamily="34" charset="0"/>
                <a:ea typeface="Calibri" panose="020F0502020204030204" pitchFamily="34" charset="0"/>
                <a:cs typeface="Arial" panose="020B0604020202020204" pitchFamily="34" charset="0"/>
              </a:rPr>
              <a:t>the image using different concepts such as blurring, thresholding, denoising (Non-Local Means).</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ts val="2400"/>
              </a:lnSpc>
              <a:spcBef>
                <a:spcPts val="1260"/>
              </a:spcBef>
              <a:spcAft>
                <a:spcPts val="800"/>
              </a:spcAft>
              <a:tabLst>
                <a:tab pos="457200" algn="l"/>
              </a:tabLst>
            </a:pPr>
            <a:r>
              <a:rPr lang="en-IN" sz="1600" b="1" spc="-5" dirty="0">
                <a:effectLst/>
                <a:latin typeface="Arial" panose="020B0604020202020204" pitchFamily="34" charset="0"/>
                <a:ea typeface="Calibri" panose="020F0502020204030204" pitchFamily="34" charset="0"/>
                <a:cs typeface="Arial" panose="020B0604020202020204" pitchFamily="34" charset="0"/>
              </a:rPr>
              <a:t>Canny Edge detection &amp; Extraction of biggest contour</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ts val="2400"/>
              </a:lnSpc>
              <a:spcBef>
                <a:spcPts val="1260"/>
              </a:spcBef>
              <a:spcAft>
                <a:spcPts val="800"/>
              </a:spcAft>
              <a:tabLst>
                <a:tab pos="457200" algn="l"/>
              </a:tabLst>
            </a:pPr>
            <a:r>
              <a:rPr lang="en-IN" sz="1600" b="1" spc="-5" dirty="0" smtClean="0">
                <a:effectLst/>
                <a:latin typeface="Arial" panose="020B0604020202020204" pitchFamily="34" charset="0"/>
                <a:ea typeface="Calibri" panose="020F0502020204030204" pitchFamily="34" charset="0"/>
                <a:cs typeface="Arial" panose="020B0604020202020204" pitchFamily="34" charset="0"/>
              </a:rPr>
              <a:t>Sharpening </a:t>
            </a:r>
            <a:r>
              <a:rPr lang="en-IN" sz="1600" b="1" spc="-5" dirty="0">
                <a:effectLst/>
                <a:latin typeface="Arial" panose="020B0604020202020204" pitchFamily="34" charset="0"/>
                <a:ea typeface="Calibri" panose="020F0502020204030204" pitchFamily="34" charset="0"/>
                <a:cs typeface="Arial" panose="020B0604020202020204" pitchFamily="34" charset="0"/>
              </a:rPr>
              <a:t>&amp; Brightness correction</a:t>
            </a:r>
          </a:p>
          <a:p>
            <a:pPr marL="342900" lvl="0" indent="-342900">
              <a:lnSpc>
                <a:spcPts val="2400"/>
              </a:lnSpc>
              <a:spcBef>
                <a:spcPts val="1260"/>
              </a:spcBef>
              <a:spcAft>
                <a:spcPts val="800"/>
              </a:spcAft>
              <a:tabLst>
                <a:tab pos="457200" algn="l"/>
              </a:tabLst>
            </a:pPr>
            <a:r>
              <a:rPr lang="en-IN" sz="1600" b="1" spc="-5" dirty="0">
                <a:latin typeface="Arial" panose="020B0604020202020204" pitchFamily="34" charset="0"/>
                <a:ea typeface="Calibri" panose="020F0502020204030204" pitchFamily="34" charset="0"/>
                <a:cs typeface="Arial" panose="020B0604020202020204" pitchFamily="34" charset="0"/>
              </a:rPr>
              <a:t>Libraries</a:t>
            </a:r>
          </a:p>
          <a:p>
            <a:pPr marL="342900" lvl="0" indent="-342900">
              <a:lnSpc>
                <a:spcPts val="2400"/>
              </a:lnSpc>
              <a:spcBef>
                <a:spcPts val="1260"/>
              </a:spcBef>
              <a:spcAft>
                <a:spcPts val="800"/>
              </a:spcAft>
              <a:tabLst>
                <a:tab pos="457200" algn="l"/>
              </a:tabLst>
            </a:pPr>
            <a:r>
              <a:rPr lang="en-IN" sz="1600" b="1" dirty="0">
                <a:effectLst/>
                <a:latin typeface="Arial" panose="020B0604020202020204" pitchFamily="34" charset="0"/>
                <a:ea typeface="Calibri" panose="020F0502020204030204" pitchFamily="34" charset="0"/>
                <a:cs typeface="Arial" panose="020B0604020202020204" pitchFamily="34" charset="0"/>
              </a:rPr>
              <a:t>Code</a:t>
            </a:r>
          </a:p>
          <a:p>
            <a:pPr marL="342900" lvl="0" indent="-342900">
              <a:lnSpc>
                <a:spcPts val="2400"/>
              </a:lnSpc>
              <a:spcBef>
                <a:spcPts val="1260"/>
              </a:spcBef>
              <a:spcAft>
                <a:spcPts val="800"/>
              </a:spcAft>
              <a:tabLst>
                <a:tab pos="457200" algn="l"/>
              </a:tabLst>
            </a:pPr>
            <a:r>
              <a:rPr lang="en-IN" sz="1600" b="1" dirty="0">
                <a:effectLst/>
                <a:latin typeface="Arial" panose="020B0604020202020204" pitchFamily="34" charset="0"/>
                <a:ea typeface="Calibri" panose="020F0502020204030204" pitchFamily="34" charset="0"/>
                <a:cs typeface="Arial" panose="020B0604020202020204" pitchFamily="34" charset="0"/>
              </a:rPr>
              <a:t>Output</a:t>
            </a:r>
          </a:p>
          <a:p>
            <a:pPr marL="342900" lvl="0" indent="-342900">
              <a:lnSpc>
                <a:spcPts val="2400"/>
              </a:lnSpc>
              <a:spcBef>
                <a:spcPts val="1260"/>
              </a:spcBef>
              <a:spcAft>
                <a:spcPts val="800"/>
              </a:spcAft>
              <a:tabLst>
                <a:tab pos="457200" algn="l"/>
              </a:tabLst>
            </a:pPr>
            <a:r>
              <a:rPr lang="en-IN" sz="1600" b="1" dirty="0">
                <a:latin typeface="Arial" panose="020B0604020202020204" pitchFamily="34" charset="0"/>
                <a:ea typeface="Calibri" panose="020F0502020204030204" pitchFamily="34" charset="0"/>
                <a:cs typeface="Arial" panose="020B0604020202020204" pitchFamily="34" charset="0"/>
              </a:rPr>
              <a:t>C</a:t>
            </a:r>
            <a:r>
              <a:rPr lang="en-IN" sz="1600" b="1" dirty="0" smtClean="0">
                <a:effectLst/>
                <a:latin typeface="Arial" panose="020B0604020202020204" pitchFamily="34" charset="0"/>
                <a:ea typeface="Calibri" panose="020F0502020204030204" pitchFamily="34" charset="0"/>
                <a:cs typeface="Arial" panose="020B0604020202020204" pitchFamily="34" charset="0"/>
              </a:rPr>
              <a:t>onclusion</a:t>
            </a:r>
            <a:endParaRPr lang="en-IN" sz="16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ts val="2400"/>
              </a:lnSpc>
              <a:spcBef>
                <a:spcPts val="1260"/>
              </a:spcBef>
              <a:spcAft>
                <a:spcPts val="800"/>
              </a:spcAft>
              <a:tabLst>
                <a:tab pos="457200" algn="l"/>
              </a:tabLst>
            </a:pPr>
            <a:endParaRPr lang="en-IN" sz="1600" b="1" dirty="0">
              <a:effectLst/>
              <a:latin typeface="Arial" panose="020B0604020202020204" pitchFamily="34" charset="0"/>
              <a:ea typeface="Calibri" panose="020F0502020204030204" pitchFamily="34" charset="0"/>
              <a:cs typeface="Arial" panose="020B0604020202020204" pitchFamily="34" charset="0"/>
            </a:endParaRPr>
          </a:p>
          <a:p>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50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Fourthly we get the Scanned Image entitled “Scanned” which is the final output.</a:t>
            </a:r>
            <a:endParaRPr lang="en-IN" dirty="0"/>
          </a:p>
        </p:txBody>
      </p:sp>
      <p:pic>
        <p:nvPicPr>
          <p:cNvPr id="4" name="Content Placeholder 3"/>
          <p:cNvPicPr>
            <a:picLocks noGrp="1" noChangeAspect="1"/>
          </p:cNvPicPr>
          <p:nvPr>
            <p:ph idx="1"/>
          </p:nvPr>
        </p:nvPicPr>
        <p:blipFill>
          <a:blip r:embed="rId2"/>
          <a:stretch>
            <a:fillRect/>
          </a:stretch>
        </p:blipFill>
        <p:spPr>
          <a:xfrm>
            <a:off x="1371600" y="1825624"/>
            <a:ext cx="8788399" cy="4941062"/>
          </a:xfrm>
          <a:prstGeom prst="rect">
            <a:avLst/>
          </a:prstGeom>
        </p:spPr>
      </p:pic>
    </p:spTree>
    <p:extLst>
      <p:ext uri="{BB962C8B-B14F-4D97-AF65-F5344CB8AC3E}">
        <p14:creationId xmlns:p14="http://schemas.microsoft.com/office/powerpoint/2010/main" val="4279703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IN" dirty="0">
              <a:latin typeface="Arial Black" panose="020B0A04020102020204" pitchFamily="34" charset="0"/>
            </a:endParaRPr>
          </a:p>
        </p:txBody>
      </p:sp>
      <p:sp>
        <p:nvSpPr>
          <p:cNvPr id="5" name="Content Placeholder 4"/>
          <p:cNvSpPr>
            <a:spLocks noGrp="1"/>
          </p:cNvSpPr>
          <p:nvPr>
            <p:ph idx="1"/>
          </p:nvPr>
        </p:nvSpPr>
        <p:spPr/>
        <p:txBody>
          <a:bodyPr/>
          <a:lstStyle/>
          <a:p>
            <a:pPr marL="0" indent="0">
              <a:buNone/>
            </a:pPr>
            <a:r>
              <a:rPr lang="en-US" dirty="0" smtClean="0"/>
              <a:t>This python script </a:t>
            </a:r>
            <a:r>
              <a:rPr lang="en-US" dirty="0"/>
              <a:t>takes an image as input and then scans the document from the image by applying few image processing techniques and gives the output image with scanned </a:t>
            </a:r>
            <a:r>
              <a:rPr lang="en-US" dirty="0" smtClean="0"/>
              <a:t>effect.</a:t>
            </a:r>
            <a:endParaRPr lang="en-IN" dirty="0"/>
          </a:p>
        </p:txBody>
      </p:sp>
    </p:spTree>
    <p:extLst>
      <p:ext uri="{BB962C8B-B14F-4D97-AF65-F5344CB8AC3E}">
        <p14:creationId xmlns:p14="http://schemas.microsoft.com/office/powerpoint/2010/main" val="3913660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31F94-229E-41FC-83C0-4C941ADD4002}"/>
              </a:ext>
            </a:extLst>
          </p:cNvPr>
          <p:cNvSpPr>
            <a:spLocks noGrp="1"/>
          </p:cNvSpPr>
          <p:nvPr>
            <p:ph type="title"/>
          </p:nvPr>
        </p:nvSpPr>
        <p:spPr>
          <a:xfrm>
            <a:off x="838200" y="2015412"/>
            <a:ext cx="10515600" cy="3396342"/>
          </a:xfrm>
        </p:spPr>
        <p:txBody>
          <a:bodyPr/>
          <a:lstStyle/>
          <a:p>
            <a:r>
              <a:rPr lang="en-US" b="1" dirty="0">
                <a:latin typeface="Arial Black" panose="020B0A04020102020204" pitchFamily="34" charset="0"/>
              </a:rPr>
              <a:t>             </a:t>
            </a:r>
            <a:r>
              <a:rPr lang="en-US" sz="6600" b="1" dirty="0">
                <a:latin typeface="Arial Black" panose="020B0A04020102020204" pitchFamily="34" charset="0"/>
              </a:rPr>
              <a:t>THANK YOU</a:t>
            </a:r>
            <a:endParaRPr lang="en-IN" sz="6600" b="1" dirty="0">
              <a:latin typeface="Arial Black" panose="020B0A04020102020204" pitchFamily="34" charset="0"/>
            </a:endParaRPr>
          </a:p>
        </p:txBody>
      </p:sp>
    </p:spTree>
    <p:extLst>
      <p:ext uri="{BB962C8B-B14F-4D97-AF65-F5344CB8AC3E}">
        <p14:creationId xmlns:p14="http://schemas.microsoft.com/office/powerpoint/2010/main" val="40836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E346-CFB7-4EE4-B0FD-595DA5A59FEF}"/>
              </a:ext>
            </a:extLst>
          </p:cNvPr>
          <p:cNvSpPr>
            <a:spLocks noGrp="1"/>
          </p:cNvSpPr>
          <p:nvPr>
            <p:ph type="title"/>
          </p:nvPr>
        </p:nvSpPr>
        <p:spPr/>
        <p:txBody>
          <a:bodyPr/>
          <a:lstStyle/>
          <a:p>
            <a:r>
              <a:rPr lang="en-US" u="sng" dirty="0">
                <a:latin typeface="Arial Black" panose="020B0A04020102020204" pitchFamily="34" charset="0"/>
              </a:rPr>
              <a:t>Introduction</a:t>
            </a:r>
            <a:endParaRPr lang="en-IN"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A7C7019-2348-41B6-B442-C92421316789}"/>
              </a:ext>
            </a:extLst>
          </p:cNvPr>
          <p:cNvSpPr>
            <a:spLocks noGrp="1"/>
          </p:cNvSpPr>
          <p:nvPr>
            <p:ph idx="1"/>
          </p:nvPr>
        </p:nvSpPr>
        <p:spPr/>
        <p:txBody>
          <a:bodyPr>
            <a:normAutofit/>
          </a:bodyPr>
          <a:lstStyle/>
          <a:p>
            <a:pPr marL="0" indent="0">
              <a:buNone/>
            </a:pPr>
            <a:r>
              <a:rPr lang="en-IN" dirty="0"/>
              <a:t>Have you ever wondered how a ‘CamScanner’ converts your mobile camera’s fuzzy document picture into a defined, properly lit and scanned image? I have and until recently I thought it was a very difficult task. But it’s not and we can make our own ‘CamScanner’ with relatively few lines of </a:t>
            </a:r>
            <a:r>
              <a:rPr lang="en-IN" dirty="0" smtClean="0"/>
              <a:t>python code.</a:t>
            </a:r>
          </a:p>
          <a:p>
            <a:pPr marL="0" indent="0">
              <a:buNone/>
            </a:pPr>
            <a:r>
              <a:rPr lang="en-US" dirty="0"/>
              <a:t>We have made a project </a:t>
            </a:r>
            <a:r>
              <a:rPr lang="en-US" dirty="0" smtClean="0"/>
              <a:t>on </a:t>
            </a:r>
            <a:r>
              <a:rPr lang="en-US" dirty="0"/>
              <a:t>Cam Scanner using python language. CamScanner is the best scanner app that will turn your device into a PDF scanner. Convert images to pdf in a simple tap</a:t>
            </a:r>
            <a:r>
              <a:rPr lang="en-US" dirty="0" smtClean="0"/>
              <a:t>. In </a:t>
            </a:r>
            <a:r>
              <a:rPr lang="en-US" dirty="0"/>
              <a:t>this </a:t>
            </a:r>
            <a:r>
              <a:rPr lang="en-US" dirty="0" smtClean="0"/>
              <a:t>project, we </a:t>
            </a:r>
            <a:r>
              <a:rPr lang="en-US" dirty="0"/>
              <a:t>have </a:t>
            </a:r>
            <a:r>
              <a:rPr lang="en-US" dirty="0" smtClean="0"/>
              <a:t>explained the significance of the application </a:t>
            </a:r>
            <a:r>
              <a:rPr lang="en-US" dirty="0"/>
              <a:t>and it's working followed by libraries </a:t>
            </a:r>
            <a:r>
              <a:rPr lang="en-US" dirty="0" smtClean="0"/>
              <a:t>used and also their </a:t>
            </a:r>
            <a:r>
              <a:rPr lang="en-US" dirty="0"/>
              <a:t>outcome with conclusion.</a:t>
            </a:r>
            <a:endParaRPr lang="en-IN" dirty="0"/>
          </a:p>
          <a:p>
            <a:pPr marL="0" indent="0">
              <a:buNone/>
            </a:pPr>
            <a:endParaRPr lang="en-IN" dirty="0"/>
          </a:p>
        </p:txBody>
      </p:sp>
    </p:spTree>
    <p:extLst>
      <p:ext uri="{BB962C8B-B14F-4D97-AF65-F5344CB8AC3E}">
        <p14:creationId xmlns:p14="http://schemas.microsoft.com/office/powerpoint/2010/main" val="2049044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60C6-A96E-4F5B-A9CD-1AC0998AAA8C}"/>
              </a:ext>
            </a:extLst>
          </p:cNvPr>
          <p:cNvSpPr>
            <a:spLocks noGrp="1"/>
          </p:cNvSpPr>
          <p:nvPr>
            <p:ph type="title"/>
          </p:nvPr>
        </p:nvSpPr>
        <p:spPr/>
        <p:txBody>
          <a:bodyPr>
            <a:normAutofit fontScale="90000"/>
          </a:bodyPr>
          <a:lstStyle/>
          <a:p>
            <a:r>
              <a:rPr lang="en-IN" b="0" i="0" dirty="0">
                <a:solidFill>
                  <a:srgbClr val="262626"/>
                </a:solidFill>
                <a:effectLst/>
                <a:latin typeface="Arial Black" panose="020B0A04020102020204" pitchFamily="34" charset="0"/>
              </a:rPr>
              <a:t/>
            </a:r>
            <a:br>
              <a:rPr lang="en-IN" b="0" i="0" dirty="0">
                <a:solidFill>
                  <a:srgbClr val="262626"/>
                </a:solidFill>
                <a:effectLst/>
                <a:latin typeface="Arial Black" panose="020B0A04020102020204" pitchFamily="34" charset="0"/>
              </a:rPr>
            </a:br>
            <a:r>
              <a:rPr lang="en-IN" b="0" i="0" dirty="0">
                <a:solidFill>
                  <a:srgbClr val="262626"/>
                </a:solidFill>
                <a:effectLst/>
                <a:latin typeface="Arial Black" panose="020B0A04020102020204" pitchFamily="34" charset="0"/>
              </a:rPr>
              <a:t>What is </a:t>
            </a:r>
            <a:r>
              <a:rPr lang="en-IN" b="0" i="0" dirty="0" smtClean="0">
                <a:solidFill>
                  <a:srgbClr val="262626"/>
                </a:solidFill>
                <a:effectLst/>
                <a:latin typeface="Arial Black" panose="020B0A04020102020204" pitchFamily="34" charset="0"/>
              </a:rPr>
              <a:t>Artificial </a:t>
            </a:r>
            <a:r>
              <a:rPr lang="en-IN" dirty="0">
                <a:solidFill>
                  <a:srgbClr val="262626"/>
                </a:solidFill>
                <a:latin typeface="Arial Black" panose="020B0A04020102020204" pitchFamily="34" charset="0"/>
              </a:rPr>
              <a:t>I</a:t>
            </a:r>
            <a:r>
              <a:rPr lang="en-IN" b="0" i="0" dirty="0" smtClean="0">
                <a:solidFill>
                  <a:srgbClr val="262626"/>
                </a:solidFill>
                <a:effectLst/>
                <a:latin typeface="Arial Black" panose="020B0A04020102020204" pitchFamily="34" charset="0"/>
              </a:rPr>
              <a:t>ntelligence</a:t>
            </a:r>
            <a:r>
              <a:rPr lang="en-IN" b="0" i="0" dirty="0">
                <a:solidFill>
                  <a:srgbClr val="262626"/>
                </a:solidFill>
                <a:effectLst/>
                <a:latin typeface="Arial Black" panose="020B0A04020102020204" pitchFamily="34" charset="0"/>
              </a:rPr>
              <a:t>?</a:t>
            </a:r>
            <a:r>
              <a:rPr lang="en-IN" b="0" i="0" dirty="0">
                <a:solidFill>
                  <a:srgbClr val="262626"/>
                </a:solidFill>
                <a:effectLst/>
                <a:latin typeface="IBM Plex Sans"/>
              </a:rPr>
              <a:t/>
            </a:r>
            <a:br>
              <a:rPr lang="en-IN" b="0" i="0" dirty="0">
                <a:solidFill>
                  <a:srgbClr val="262626"/>
                </a:solidFill>
                <a:effectLst/>
                <a:latin typeface="IBM Plex Sans"/>
              </a:rPr>
            </a:br>
            <a:endParaRPr lang="en-IN" dirty="0"/>
          </a:p>
        </p:txBody>
      </p:sp>
      <p:sp>
        <p:nvSpPr>
          <p:cNvPr id="3" name="Content Placeholder 2">
            <a:extLst>
              <a:ext uri="{FF2B5EF4-FFF2-40B4-BE49-F238E27FC236}">
                <a16:creationId xmlns:a16="http://schemas.microsoft.com/office/drawing/2014/main" id="{05E4F2C8-DD2B-4B03-A22D-1CAD2E614D68}"/>
              </a:ext>
            </a:extLst>
          </p:cNvPr>
          <p:cNvSpPr>
            <a:spLocks noGrp="1"/>
          </p:cNvSpPr>
          <p:nvPr>
            <p:ph idx="1"/>
          </p:nvPr>
        </p:nvSpPr>
        <p:spPr/>
        <p:txBody>
          <a:bodyPr/>
          <a:lstStyle/>
          <a:p>
            <a:pPr marL="0" indent="0">
              <a:buNone/>
            </a:pPr>
            <a:r>
              <a:rPr lang="en-US" i="0" dirty="0">
                <a:effectLst/>
                <a:latin typeface="Arial" panose="020B0604020202020204" pitchFamily="34" charset="0"/>
                <a:cs typeface="Arial" panose="020B0604020202020204" pitchFamily="34" charset="0"/>
              </a:rPr>
              <a:t>In computer science, the term artificial intelligence (AI) refers to any human-like intelligence exhibited by a computer, robot, or other machine. In popular usage, artificial intelligence refers to the ability of a computer or machine to mimic the capabilities of the human mind—learning from examples and experience, recognizing objects, understanding and responding to language, making decisions, solving problems—and combining these and other capabilities to perform functions a human might perform, such as greeting a hotel guest or driving a car.</a:t>
            </a:r>
          </a:p>
        </p:txBody>
      </p:sp>
    </p:spTree>
    <p:extLst>
      <p:ext uri="{BB962C8B-B14F-4D97-AF65-F5344CB8AC3E}">
        <p14:creationId xmlns:p14="http://schemas.microsoft.com/office/powerpoint/2010/main" val="369436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509B-D801-4EFA-AF8E-452502129C32}"/>
              </a:ext>
            </a:extLst>
          </p:cNvPr>
          <p:cNvSpPr>
            <a:spLocks noGrp="1"/>
          </p:cNvSpPr>
          <p:nvPr>
            <p:ph type="title"/>
          </p:nvPr>
        </p:nvSpPr>
        <p:spPr>
          <a:xfrm>
            <a:off x="740780" y="365125"/>
            <a:ext cx="10613020" cy="1325563"/>
          </a:xfrm>
        </p:spPr>
        <p:txBody>
          <a:bodyPr/>
          <a:lstStyle/>
          <a:p>
            <a:r>
              <a:rPr lang="en-US" b="1" dirty="0">
                <a:latin typeface="Arial Black" panose="020B0A04020102020204" pitchFamily="34" charset="0"/>
              </a:rPr>
              <a:t>What is Cam Scanner?</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0C85A97-ABB5-4786-B5C0-3C3DAFED7E68}"/>
              </a:ext>
            </a:extLst>
          </p:cNvPr>
          <p:cNvSpPr>
            <a:spLocks noGrp="1"/>
          </p:cNvSpPr>
          <p:nvPr>
            <p:ph idx="1"/>
          </p:nvPr>
        </p:nvSpPr>
        <p:spPr>
          <a:xfrm>
            <a:off x="670367" y="2002420"/>
            <a:ext cx="10694043" cy="4676171"/>
          </a:xfrm>
        </p:spPr>
        <p:txBody>
          <a:bodyPr>
            <a:noAutofit/>
          </a:bodyPr>
          <a:lstStyle/>
          <a:p>
            <a:pPr marL="0" indent="0">
              <a:buNone/>
            </a:pPr>
            <a:r>
              <a:rPr lang="en-US" sz="2400" b="0" i="0" dirty="0" smtClean="0">
                <a:effectLst/>
                <a:latin typeface="Arial" panose="020B0604020202020204" pitchFamily="34" charset="0"/>
                <a:cs typeface="Arial" panose="020B0604020202020204" pitchFamily="34" charset="0"/>
              </a:rPr>
              <a:t>Cam Scanner </a:t>
            </a:r>
            <a:r>
              <a:rPr lang="en-US" sz="2400" b="0" i="0" dirty="0">
                <a:effectLst/>
                <a:latin typeface="Arial" panose="020B0604020202020204" pitchFamily="34" charset="0"/>
                <a:cs typeface="Arial" panose="020B0604020202020204" pitchFamily="34" charset="0"/>
              </a:rPr>
              <a:t>is </a:t>
            </a:r>
            <a:r>
              <a:rPr lang="en-US" sz="2400" b="0" i="0" dirty="0" smtClean="0">
                <a:effectLst/>
                <a:latin typeface="Arial" panose="020B0604020202020204" pitchFamily="34" charset="0"/>
                <a:cs typeface="Arial" panose="020B0604020202020204" pitchFamily="34" charset="0"/>
              </a:rPr>
              <a:t>an application </a:t>
            </a:r>
            <a:r>
              <a:rPr lang="en-US" sz="2400" b="0" i="0" dirty="0">
                <a:effectLst/>
                <a:latin typeface="Arial" panose="020B0604020202020204" pitchFamily="34" charset="0"/>
                <a:cs typeface="Arial" panose="020B0604020202020204" pitchFamily="34" charset="0"/>
              </a:rPr>
              <a:t>that turns your smartphone into a </a:t>
            </a:r>
            <a:r>
              <a:rPr lang="en-US" sz="2400" b="0" i="0" dirty="0" smtClean="0">
                <a:effectLst/>
                <a:latin typeface="Arial" panose="020B0604020202020204" pitchFamily="34" charset="0"/>
                <a:cs typeface="Arial" panose="020B0604020202020204" pitchFamily="34" charset="0"/>
              </a:rPr>
              <a:t>image scanner</a:t>
            </a:r>
            <a:r>
              <a:rPr lang="en-US" sz="2400" b="0" i="0" dirty="0">
                <a:effectLst/>
                <a:latin typeface="Arial" panose="020B0604020202020204" pitchFamily="34" charset="0"/>
                <a:cs typeface="Arial" panose="020B0604020202020204" pitchFamily="34" charset="0"/>
              </a:rPr>
              <a:t>. It is very convenient tool and easy </a:t>
            </a:r>
            <a:r>
              <a:rPr lang="en-US" sz="2400" b="0" i="0" dirty="0" smtClean="0">
                <a:effectLst/>
                <a:latin typeface="Arial" panose="020B0604020202020204" pitchFamily="34" charset="0"/>
                <a:cs typeface="Arial" panose="020B0604020202020204" pitchFamily="34" charset="0"/>
              </a:rPr>
              <a:t>to use. It </a:t>
            </a:r>
            <a:r>
              <a:rPr lang="en-US" sz="2400" b="0" i="0" dirty="0">
                <a:effectLst/>
                <a:latin typeface="Arial" panose="020B0604020202020204" pitchFamily="34" charset="0"/>
                <a:cs typeface="Arial" panose="020B0604020202020204" pitchFamily="34" charset="0"/>
              </a:rPr>
              <a:t>has the ability to quickly scan all types of paper documents. Some of the most striking features include the ability to send scanned documents anywhere. The auto enhances functionality ensures that you get the </a:t>
            </a:r>
            <a:r>
              <a:rPr lang="en-US" sz="2400" b="0" i="0" dirty="0" smtClean="0">
                <a:effectLst/>
                <a:latin typeface="Arial" panose="020B0604020202020204" pitchFamily="34" charset="0"/>
                <a:cs typeface="Arial" panose="020B0604020202020204" pitchFamily="34" charset="0"/>
              </a:rPr>
              <a:t>best quality and </a:t>
            </a:r>
            <a:r>
              <a:rPr lang="en-US" sz="2400" b="0" i="0" dirty="0">
                <a:effectLst/>
                <a:latin typeface="Arial" panose="020B0604020202020204" pitchFamily="34" charset="0"/>
                <a:cs typeface="Arial" panose="020B0604020202020204" pitchFamily="34" charset="0"/>
              </a:rPr>
              <a:t>clear PDFs that look clear and sharp, not forgetting the optical character recognition that helps your extract texts from images for edits and sharing. Rotate, crop, brighten and more with just a few clicks before exporting to file to be saved wherever you want. You can never get enough of this fantastic application. </a:t>
            </a:r>
          </a:p>
        </p:txBody>
      </p:sp>
    </p:spTree>
    <p:extLst>
      <p:ext uri="{BB962C8B-B14F-4D97-AF65-F5344CB8AC3E}">
        <p14:creationId xmlns:p14="http://schemas.microsoft.com/office/powerpoint/2010/main" val="9720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5BBA-B1D8-44AE-9ADF-6F980BE4404E}"/>
              </a:ext>
            </a:extLst>
          </p:cNvPr>
          <p:cNvSpPr>
            <a:spLocks noGrp="1"/>
          </p:cNvSpPr>
          <p:nvPr>
            <p:ph type="title"/>
          </p:nvPr>
        </p:nvSpPr>
        <p:spPr/>
        <p:txBody>
          <a:bodyPr>
            <a:normAutofit fontScale="90000"/>
          </a:bodyPr>
          <a:lstStyle/>
          <a:p>
            <a: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
            </a:r>
            <a:b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br>
            <a:r>
              <a:rPr lang="en-IN" b="1"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What is OpenCV?</a:t>
            </a:r>
            <a:r>
              <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5967E23-5D7A-4B2C-9A08-3BA79858FB06}"/>
              </a:ext>
            </a:extLst>
          </p:cNvPr>
          <p:cNvSpPr>
            <a:spLocks noGrp="1"/>
          </p:cNvSpPr>
          <p:nvPr>
            <p:ph idx="1"/>
          </p:nvPr>
        </p:nvSpPr>
        <p:spPr/>
        <p:txBody>
          <a:bodyPr/>
          <a:lstStyle/>
          <a:p>
            <a:pPr marL="0" indent="0">
              <a:buNone/>
            </a:pPr>
            <a:r>
              <a:rPr lang="en-IN" spc="-5" dirty="0">
                <a:effectLst/>
                <a:latin typeface="Arial" panose="020B0604020202020204" pitchFamily="34" charset="0"/>
                <a:ea typeface="Times New Roman" panose="02020603050405020304" pitchFamily="18" charset="0"/>
                <a:cs typeface="Arial" panose="020B0604020202020204" pitchFamily="34" charset="0"/>
              </a:rPr>
              <a:t>OpenCV is a library of programming functions mainly aimed at real-time computer vision. Originally developed by Intel, it was later supported by Willow Garage and then Itseez. The library is cross-platform and free for use under the open-source BSD license. It was initially developed in C++ but now it’s available across multiple languages such Python, Java, etc.</a:t>
            </a:r>
            <a:endParaRPr lang="en-IN" dirty="0">
              <a:effectLst/>
              <a:latin typeface="Arial" panose="020B0604020202020204" pitchFamily="34" charset="0"/>
              <a:ea typeface="Times New Roman" panose="02020603050405020304" pitchFamily="18" charset="0"/>
              <a:cs typeface="Arial" panose="020B0604020202020204" pitchFamily="34" charset="0"/>
            </a:endParaRPr>
          </a:p>
          <a:p>
            <a:endParaRPr lang="en-IN" dirty="0"/>
          </a:p>
        </p:txBody>
      </p:sp>
    </p:spTree>
    <p:extLst>
      <p:ext uri="{BB962C8B-B14F-4D97-AF65-F5344CB8AC3E}">
        <p14:creationId xmlns:p14="http://schemas.microsoft.com/office/powerpoint/2010/main" val="245012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F151-E92B-45A9-AB45-670F1F163A23}"/>
              </a:ext>
            </a:extLst>
          </p:cNvPr>
          <p:cNvSpPr>
            <a:spLocks noGrp="1"/>
          </p:cNvSpPr>
          <p:nvPr>
            <p:ph type="title"/>
          </p:nvPr>
        </p:nvSpPr>
        <p:spPr>
          <a:xfrm>
            <a:off x="838200" y="225707"/>
            <a:ext cx="10515600" cy="1892460"/>
          </a:xfrm>
        </p:spPr>
        <p:txBody>
          <a:bodyPr>
            <a:normAutofit fontScale="90000"/>
          </a:bodyPr>
          <a:lstStyle/>
          <a:p>
            <a:r>
              <a:rPr lang="en-IN" b="1" u="sng" kern="0" dirty="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Start with </a:t>
            </a:r>
            <a:r>
              <a:rPr lang="en-IN" b="1" u="sng" kern="0" dirty="0" smtClean="0">
                <a:solidFill>
                  <a:srgbClr val="292929"/>
                </a:solidFill>
                <a:effectLst/>
                <a:latin typeface="Arial Black" panose="020B0A04020102020204" pitchFamily="34" charset="0"/>
                <a:ea typeface="Times New Roman" panose="02020603050405020304" pitchFamily="18" charset="0"/>
                <a:cs typeface="Helvetica" panose="020B0604020202020204" pitchFamily="34" charset="0"/>
              </a:rPr>
              <a:t>Pre-processing</a:t>
            </a:r>
            <a:r>
              <a:rPr lang="en-IN" sz="1800" b="1" u="sng"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u="sng"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u="sng"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u="sng"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3600" b="1" kern="0" dirty="0">
                <a:solidFill>
                  <a:srgbClr val="0070C0"/>
                </a:solidFill>
                <a:latin typeface="Arial Black" panose="020B0A04020102020204" pitchFamily="34" charset="0"/>
                <a:ea typeface="Times New Roman" panose="02020603050405020304" pitchFamily="18" charset="0"/>
                <a:cs typeface="Times New Roman" panose="02020603050405020304" pitchFamily="18" charset="0"/>
              </a:rPr>
              <a:t>B</a:t>
            </a:r>
            <a:r>
              <a:rPr lang="en-IN" sz="3600" b="1" kern="0" dirty="0">
                <a:solidFill>
                  <a:srgbClr val="0070C0"/>
                </a:solidFill>
                <a:latin typeface="Arial Black" panose="020B0A04020102020204" pitchFamily="34" charset="0"/>
                <a:ea typeface="Times New Roman" panose="02020603050405020304" pitchFamily="18" charset="0"/>
                <a:cs typeface="Arial" panose="020B0604020202020204" pitchFamily="34" charset="0"/>
              </a:rPr>
              <a:t>LURRING</a:t>
            </a:r>
            <a:r>
              <a:rPr lang="en-IN" sz="4400" b="1" dirty="0">
                <a:effectLst/>
                <a:latin typeface="Arial" panose="020B0604020202020204" pitchFamily="34" charset="0"/>
                <a:ea typeface="Times New Roman" panose="02020603050405020304" pitchFamily="18" charset="0"/>
                <a:cs typeface="Arial" panose="020B0604020202020204" pitchFamily="34" charset="0"/>
              </a:rPr>
              <a:t/>
            </a:r>
            <a:br>
              <a:rPr lang="en-IN" sz="4400" b="1" dirty="0">
                <a:effectLst/>
                <a:latin typeface="Arial" panose="020B0604020202020204" pitchFamily="34" charset="0"/>
                <a:ea typeface="Times New Roman" panose="02020603050405020304" pitchFamily="18"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C94E050-FF81-47CD-BD78-F88BE086D717}"/>
              </a:ext>
            </a:extLst>
          </p:cNvPr>
          <p:cNvSpPr>
            <a:spLocks noGrp="1"/>
          </p:cNvSpPr>
          <p:nvPr>
            <p:ph idx="1"/>
          </p:nvPr>
        </p:nvSpPr>
        <p:spPr>
          <a:xfrm>
            <a:off x="838199" y="1967695"/>
            <a:ext cx="10815735" cy="4664597"/>
          </a:xfrm>
        </p:spPr>
        <p:txBody>
          <a:bodyPr>
            <a:noAutofit/>
          </a:bodyPr>
          <a:lstStyle/>
          <a:p>
            <a:pPr marL="0" indent="0">
              <a:lnSpc>
                <a:spcPts val="2400"/>
              </a:lnSpc>
              <a:spcBef>
                <a:spcPts val="1030"/>
              </a:spcBef>
              <a:buNone/>
            </a:pP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The goal of blurring is to reduce the noise in the image. It removes high frequency content (e.g: noise, edges) from the image — resulting in blurred edges. There are multiple blurring techniques (filters) in OpenCV, and the most common are:</a:t>
            </a:r>
            <a:endParaRPr lang="en-IN" sz="2400" dirty="0">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1030"/>
              </a:spcBef>
            </a:pP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Averaging</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 It simply takes the average of all the pixels under kernel area and replaces the central element with this average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Gaussian Filter</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 Instead of a box filter consisting of equal filter coefficients, a Gaussian kernel is used</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pPr>
              <a:lnSpc>
                <a:spcPts val="2400"/>
              </a:lnSpc>
              <a:spcBef>
                <a:spcPts val="2400"/>
              </a:spcBef>
            </a:pPr>
            <a:r>
              <a:rPr lang="en-IN" sz="24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Median Filter</a:t>
            </a:r>
            <a:r>
              <a:rPr lang="en-IN" sz="24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 Computes the median of all the pixels under the kernel window and the central pixel is replaced with this median value</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a:p>
            <a:r>
              <a:rPr lang="en-IN" sz="2400" b="1" spc="-5" dirty="0">
                <a:solidFill>
                  <a:srgbClr val="292929"/>
                </a:solidFill>
                <a:effectLst/>
                <a:latin typeface="Arial" panose="020B0604020202020204" pitchFamily="34" charset="0"/>
                <a:ea typeface="Calibri" panose="020F0502020204030204" pitchFamily="34" charset="0"/>
                <a:cs typeface="Arial" panose="020B0604020202020204" pitchFamily="34" charset="0"/>
              </a:rPr>
              <a:t>Bilateral Filter</a:t>
            </a:r>
            <a:r>
              <a:rPr lang="en-IN" sz="2400" spc="-5" dirty="0">
                <a:solidFill>
                  <a:srgbClr val="292929"/>
                </a:solidFill>
                <a:effectLst/>
                <a:latin typeface="Arial" panose="020B0604020202020204" pitchFamily="34" charset="0"/>
                <a:ea typeface="Calibri" panose="020F0502020204030204" pitchFamily="34" charset="0"/>
                <a:cs typeface="Arial" panose="020B0604020202020204" pitchFamily="34" charset="0"/>
              </a:rPr>
              <a:t> — Advanced version of Gaussian blurring. Not only does it remove noise, but also smoothens edges.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64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u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681037"/>
            <a:ext cx="6806268" cy="438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69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1224</Words>
  <Application>Microsoft Office PowerPoint</Application>
  <PresentationFormat>Widescreen</PresentationFormat>
  <Paragraphs>133</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Arial Black</vt:lpstr>
      <vt:lpstr>Calibri</vt:lpstr>
      <vt:lpstr>Calibri Light</vt:lpstr>
      <vt:lpstr>Century Schoolbook</vt:lpstr>
      <vt:lpstr>Comic Sans MS</vt:lpstr>
      <vt:lpstr>Helvetica</vt:lpstr>
      <vt:lpstr>IBM Plex Sans</vt:lpstr>
      <vt:lpstr>Times New Roman</vt:lpstr>
      <vt:lpstr>Office Theme</vt:lpstr>
      <vt:lpstr>Foundation of AI lab</vt:lpstr>
      <vt:lpstr>Created  by</vt:lpstr>
      <vt:lpstr>Index</vt:lpstr>
      <vt:lpstr>Introduction</vt:lpstr>
      <vt:lpstr> What is Artificial Intelligence? </vt:lpstr>
      <vt:lpstr>What is Cam Scanner?</vt:lpstr>
      <vt:lpstr> What is OpenCV? </vt:lpstr>
      <vt:lpstr>Start with Pre-processing   BLURRING </vt:lpstr>
      <vt:lpstr>PowerPoint Presentation</vt:lpstr>
      <vt:lpstr>THRESHOLDING </vt:lpstr>
      <vt:lpstr>DENOISING</vt:lpstr>
      <vt:lpstr> Canny Edge detection &amp; Extraction of biggest contour </vt:lpstr>
      <vt:lpstr>PowerPoint Presentation</vt:lpstr>
      <vt:lpstr>PowerPoint Presentation</vt:lpstr>
      <vt:lpstr> Hysteresis Thresholding </vt:lpstr>
      <vt:lpstr>PowerPoint Presentation</vt:lpstr>
      <vt:lpstr>PowerPoint Presentation</vt:lpstr>
      <vt:lpstr> Finally — Sharpening &amp; Brightness correction </vt:lpstr>
      <vt:lpstr>Libraries Used </vt:lpstr>
      <vt:lpstr>1.CV2-OpenCV </vt:lpstr>
      <vt:lpstr>2.Numpy</vt:lpstr>
      <vt:lpstr>3.Mapper</vt:lpstr>
      <vt:lpstr>Source code mapper.py </vt:lpstr>
      <vt:lpstr>Scanner.py</vt:lpstr>
      <vt:lpstr>PowerPoint Presentation</vt:lpstr>
      <vt:lpstr>Original Image </vt:lpstr>
      <vt:lpstr>Output after running the Python Code for Scanner.py First we get the gray scale image entitled “Gray Scale” as output.</vt:lpstr>
      <vt:lpstr>Secondly we get the Blurred Image entitled “Blur”</vt:lpstr>
      <vt:lpstr>Thirdly we get the Canny Detected Image entitled “Canny” </vt:lpstr>
      <vt:lpstr>Fourthly we get the Scanned Image entitled “Scanned” which is the final output.</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Sehgal</dc:creator>
  <cp:lastModifiedBy>vishal kumar parida</cp:lastModifiedBy>
  <cp:revision>27</cp:revision>
  <dcterms:created xsi:type="dcterms:W3CDTF">2021-01-12T12:27:01Z</dcterms:created>
  <dcterms:modified xsi:type="dcterms:W3CDTF">2021-01-13T23:55:48Z</dcterms:modified>
</cp:coreProperties>
</file>