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440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27</cp:revision>
  <dcterms:created xsi:type="dcterms:W3CDTF">2025-09-03T04:32:25Z</dcterms:created>
  <dcterms:modified xsi:type="dcterms:W3CDTF">2025-09-08T06:50:53Z</dcterms:modified>
</cp:coreProperties>
</file>