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76" r:id="rId11"/>
    <p:sldId id="264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76"/>
            <p14:sldId id="264"/>
            <p14:sldId id="272"/>
            <p14:sldId id="27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0" y="1382186"/>
            <a:ext cx="11189110" cy="5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5533"/>
              </p:ext>
            </p:extLst>
          </p:nvPr>
        </p:nvGraphicFramePr>
        <p:xfrm>
          <a:off x="589935" y="1376517"/>
          <a:ext cx="10078065" cy="4363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2204-C174-F0D4-CDA8-69A8203F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439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test-output/emailable-report.html Report</vt:lpstr>
      <vt:lpstr>test-output/index.html Report</vt:lpstr>
      <vt:lpstr>JIRA </vt:lpstr>
      <vt:lpstr>JIRA Dashboard </vt:lpstr>
      <vt:lpstr>Jenkins Output</vt:lpstr>
      <vt:lpstr>Jenkins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28</cp:revision>
  <dcterms:created xsi:type="dcterms:W3CDTF">2025-09-03T04:32:25Z</dcterms:created>
  <dcterms:modified xsi:type="dcterms:W3CDTF">2025-09-08T07:01:29Z</dcterms:modified>
</cp:coreProperties>
</file>