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64" r:id="rId11"/>
    <p:sldId id="272" r:id="rId12"/>
    <p:sldId id="26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64"/>
            <p14:sldId id="272"/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Dashboard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7" y="1425914"/>
            <a:ext cx="11287433" cy="585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 The framework implements industry best practices including Page Object Model (POM), Behavior-Driven Development (BDD), and comprehensive reporting mechanisms.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8364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Apache POI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Excel Data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3BE9C-7717-9677-6D62-08807B20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081548"/>
            <a:ext cx="11624805" cy="42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7B953-DBEF-5D2C-EB97-C5BF1AEB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80734"/>
            <a:ext cx="11641394" cy="48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test-output/index.html Report</vt:lpstr>
      <vt:lpstr>JIRA </vt:lpstr>
      <vt:lpstr>JIRA Dashboard Output </vt:lpstr>
      <vt:lpstr>Jenkins Output</vt:lpstr>
      <vt:lpstr>Jenkins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18</cp:revision>
  <dcterms:created xsi:type="dcterms:W3CDTF">2025-09-03T04:32:25Z</dcterms:created>
  <dcterms:modified xsi:type="dcterms:W3CDTF">2025-09-08T03:57:11Z</dcterms:modified>
</cp:coreProperties>
</file>