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4" r:id="rId10"/>
    <p:sldId id="276" r:id="rId11"/>
    <p:sldId id="264" r:id="rId12"/>
    <p:sldId id="272" r:id="rId13"/>
    <p:sldId id="26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4"/>
            <p14:sldId id="276"/>
            <p14:sldId id="264"/>
            <p14:sldId id="272"/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3DBB-54AF-940B-DBBC-FC85EC44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E83-2713-6133-7C1A-AD07CAB1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ECDE-1501-5681-4C03-9CED74F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128294"/>
            <a:ext cx="11515542" cy="4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Dashboard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&amp; 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090" y="1382186"/>
            <a:ext cx="11189110" cy="5444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8364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Apache POI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Excel Data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92204-C174-F0D4-CDA8-69A8203F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139828"/>
            <a:ext cx="11460689" cy="33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test-output/emailable-report.html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939EB-0726-EF84-8AEE-D107749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01212"/>
            <a:ext cx="11692783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445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Cucumber HTML Report</vt:lpstr>
      <vt:lpstr>test-output/emailable-report.html Report</vt:lpstr>
      <vt:lpstr>test-output/index.html Report</vt:lpstr>
      <vt:lpstr>JIRA </vt:lpstr>
      <vt:lpstr>JIRA Dashboard Output </vt:lpstr>
      <vt:lpstr>Jenkins Output</vt:lpstr>
      <vt:lpstr>Jenkins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25</cp:revision>
  <dcterms:created xsi:type="dcterms:W3CDTF">2025-09-03T04:32:25Z</dcterms:created>
  <dcterms:modified xsi:type="dcterms:W3CDTF">2025-09-08T04:34:32Z</dcterms:modified>
</cp:coreProperties>
</file>