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" y="1347256"/>
            <a:ext cx="11287433" cy="585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 The framework implements industry best practices including Page Object Model (POM), Behavior-Driven Development (BDD), and comprehensive reporting mechanisms.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8364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Apache POI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Excel Data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Dashboard Output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24</cp:revision>
  <dcterms:created xsi:type="dcterms:W3CDTF">2025-09-03T04:32:25Z</dcterms:created>
  <dcterms:modified xsi:type="dcterms:W3CDTF">2025-09-08T04:16:56Z</dcterms:modified>
</cp:coreProperties>
</file>