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5" r:id="rId9"/>
    <p:sldId id="279" r:id="rId10"/>
    <p:sldId id="274" r:id="rId11"/>
    <p:sldId id="276" r:id="rId12"/>
    <p:sldId id="264" r:id="rId13"/>
    <p:sldId id="272" r:id="rId14"/>
    <p:sldId id="277" r:id="rId15"/>
    <p:sldId id="273" r:id="rId16"/>
    <p:sldId id="265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75"/>
            <p14:sldId id="279"/>
            <p14:sldId id="274"/>
            <p14:sldId id="276"/>
            <p14:sldId id="264"/>
            <p14:sldId id="272"/>
            <p14:sldId id="277"/>
            <p14:sldId id="273"/>
            <p14:sldId id="26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C80-E963-5E65-FB5A-3ED889A6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2E1-BA2A-53B7-98FC-56627AA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test-output/emailable-report.html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939EB-0726-EF84-8AEE-D107749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01212"/>
            <a:ext cx="11692783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3DBB-54AF-940B-DBBC-FC85EC44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E83-2713-6133-7C1A-AD07CAB1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test-output/index.html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ECDE-1501-5681-4C03-9CED74FD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128294"/>
            <a:ext cx="11515542" cy="4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Backlog 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67216-5FA3-916F-D4FF-706598C2D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C9D5-2410-77D7-B797-57AC0CDE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Timeline Dashboard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08B93-9BEC-8F08-846F-6C0CCCBA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094522"/>
            <a:ext cx="11353800" cy="561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Dashboard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C51C9-AA5D-BDF8-3CBC-F57582298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64C8-0332-E2D9-DE3B-A87EA988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-255639"/>
            <a:ext cx="10950678" cy="1946327"/>
          </a:xfrm>
        </p:spPr>
        <p:txBody>
          <a:bodyPr/>
          <a:lstStyle/>
          <a:p>
            <a:r>
              <a:rPr lang="en-US" dirty="0"/>
              <a:t>Jenkins Console Output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C01A-3950-3293-46F5-8B78772F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40E46-E1E4-C01C-14C0-D2B0923C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071493"/>
            <a:ext cx="11543071" cy="54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TestNG, Cucumber &amp; HTML Reports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090" y="1382186"/>
            <a:ext cx="11189110" cy="544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5533"/>
              </p:ext>
            </p:extLst>
          </p:nvPr>
        </p:nvGraphicFramePr>
        <p:xfrm>
          <a:off x="589935" y="1376517"/>
          <a:ext cx="10078065" cy="4363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0D3D-442B-1B9E-4ECC-2CEA1E3E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00F2-CF08-AB56-45D4-A4D04211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TestNG Output from Eclipse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82C6D-07EC-EBE4-A0AD-692A6FE6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7" y="1132623"/>
            <a:ext cx="11284402" cy="41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CB739-BD1D-6EE6-C06B-9D70CAE3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F658-2DDE-E1EC-5F42-CA5E6F46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Cucumber 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74FB2-4718-3229-9D21-399A0414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139828"/>
            <a:ext cx="11460689" cy="33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0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452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TestNG Output from Eclipse</vt:lpstr>
      <vt:lpstr>Cucumber HTML Report</vt:lpstr>
      <vt:lpstr>test-output/emailable-report.html Report</vt:lpstr>
      <vt:lpstr>test-output/index.html Report</vt:lpstr>
      <vt:lpstr>JIRA </vt:lpstr>
      <vt:lpstr>JIRA Backlog Dashboard </vt:lpstr>
      <vt:lpstr>JIRA Timeline Dashboard </vt:lpstr>
      <vt:lpstr>Jenkins Dashboard Output</vt:lpstr>
      <vt:lpstr>Jenkins Output</vt:lpstr>
      <vt:lpstr>Jenkins Console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35</cp:revision>
  <dcterms:created xsi:type="dcterms:W3CDTF">2025-09-03T04:32:25Z</dcterms:created>
  <dcterms:modified xsi:type="dcterms:W3CDTF">2025-09-08T09:10:09Z</dcterms:modified>
</cp:coreProperties>
</file>