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4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7" r:id="rId17"/>
    <p:sldId id="278" r:id="rId18"/>
    <p:sldId id="279" r:id="rId19"/>
    <p:sldId id="280" r:id="rId20"/>
    <p:sldId id="298" r:id="rId21"/>
    <p:sldId id="299" r:id="rId22"/>
    <p:sldId id="275" r:id="rId23"/>
    <p:sldId id="281" r:id="rId24"/>
    <p:sldId id="282" r:id="rId25"/>
    <p:sldId id="30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B7ECD-B5ED-4EA0-B7D6-DF789F84E38B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A61B6-F63E-4F55-A5F1-F00A64746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5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7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9395-363B-45F1-949F-69096ABE461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803E5-8496-4371-B583-A974F520A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"/>
          <p:cNvSpPr txBox="1"/>
          <p:nvPr/>
        </p:nvSpPr>
        <p:spPr>
          <a:xfrm>
            <a:off x="1043608" y="808856"/>
            <a:ext cx="7490792" cy="266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944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Java Fundamentals</a:t>
            </a:r>
            <a:endParaRPr kumimoji="0" sz="6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"/>
          <p:cNvSpPr txBox="1"/>
          <p:nvPr/>
        </p:nvSpPr>
        <p:spPr>
          <a:xfrm>
            <a:off x="1043608" y="3886200"/>
            <a:ext cx="7490792" cy="7374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944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en-US" sz="7200" b="1" dirty="0">
                <a:solidFill>
                  <a:srgbClr val="C00000"/>
                </a:solidFill>
              </a:rPr>
              <a:t>Multithreading in Java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5538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dministrato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8560341" cy="4876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62400" y="40386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can be of any order. It depends on the Thread scheduler.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Thread creation by implementing the </a:t>
            </a:r>
            <a:r>
              <a:rPr lang="en-US" b="1" dirty="0" err="1"/>
              <a:t>Runnable</a:t>
            </a:r>
            <a:r>
              <a:rPr lang="en-US" b="1" dirty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new class which implements </a:t>
            </a:r>
            <a:r>
              <a:rPr lang="en-US" dirty="0" err="1"/>
              <a:t>java.lang.Runnable</a:t>
            </a:r>
            <a:r>
              <a:rPr lang="en-US" dirty="0"/>
              <a:t> interface and override run() method.</a:t>
            </a:r>
          </a:p>
          <a:p>
            <a:r>
              <a:rPr lang="en-US" dirty="0"/>
              <a:t> Then we instantiate a Thread object and call start() method on this object.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dministrato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8560341" cy="4876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62400" y="40386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can be of any order. It depends on the Thread scheduler.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Thread Class </a:t>
            </a:r>
            <a:r>
              <a:rPr lang="en-US" b="1" dirty="0" err="1"/>
              <a:t>vs</a:t>
            </a:r>
            <a:r>
              <a:rPr lang="en-US" b="1" dirty="0"/>
              <a:t> </a:t>
            </a:r>
            <a:r>
              <a:rPr lang="en-US" b="1" dirty="0" err="1"/>
              <a:t>Runnable</a:t>
            </a:r>
            <a:r>
              <a:rPr lang="en-US" b="1" dirty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1. If we extend the Thread class, our class cannot extend any other class because Java doesn’t support multiple inheritance. </a:t>
            </a:r>
          </a:p>
          <a:p>
            <a:r>
              <a:rPr lang="en-US" dirty="0"/>
              <a:t>But, if we implement the </a:t>
            </a:r>
            <a:r>
              <a:rPr lang="en-US" dirty="0" err="1"/>
              <a:t>Runnable</a:t>
            </a:r>
            <a:r>
              <a:rPr lang="en-US" dirty="0"/>
              <a:t> interface, our class can still extend other base classes.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We can achieve basic functionality of a thread by extending Thread class because it provides some inbuilt methods like yield(), interrupt() etc. that are not available in </a:t>
            </a:r>
            <a:r>
              <a:rPr lang="en-US" dirty="0" err="1"/>
              <a:t>Runnable</a:t>
            </a:r>
            <a:r>
              <a:rPr lang="en-US" dirty="0"/>
              <a:t> interface.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Thread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Thread scheduler</a:t>
            </a:r>
            <a:r>
              <a:rPr lang="en-US" dirty="0"/>
              <a:t> in java is the part of the JVM that decides which thread should run.</a:t>
            </a:r>
          </a:p>
          <a:p>
            <a:pPr algn="just"/>
            <a:r>
              <a:rPr lang="en-US" dirty="0"/>
              <a:t>There is no guarantee that which </a:t>
            </a:r>
            <a:r>
              <a:rPr lang="en-US" dirty="0" err="1"/>
              <a:t>runnable</a:t>
            </a:r>
            <a:r>
              <a:rPr lang="en-US" dirty="0"/>
              <a:t> thread will be chosen to run by the thread scheduler.</a:t>
            </a:r>
          </a:p>
          <a:p>
            <a:pPr algn="just"/>
            <a:r>
              <a:rPr lang="en-US" dirty="0"/>
              <a:t>Only one thread at a time can run in a single process.</a:t>
            </a:r>
          </a:p>
          <a:p>
            <a:pPr algn="just"/>
            <a:r>
              <a:rPr lang="en-US" dirty="0"/>
              <a:t>The thread scheduler mainly </a:t>
            </a:r>
            <a:r>
              <a:rPr lang="en-US" b="1" dirty="0"/>
              <a:t>uses preemptive or time slicing scheduling </a:t>
            </a:r>
            <a:r>
              <a:rPr lang="en-US" dirty="0"/>
              <a:t>to schedule the threads.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Preemptive scheduling and time slicing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Preemptive scheduling:</a:t>
            </a:r>
            <a:r>
              <a:rPr lang="en-US" dirty="0"/>
              <a:t> The highest priority task executes until it enters the waiting or dead states or a higher priority task comes into existence.</a:t>
            </a:r>
          </a:p>
          <a:p>
            <a:pPr algn="just"/>
            <a:r>
              <a:rPr lang="en-US" dirty="0"/>
              <a:t>If a certain task is running and the scheduling method used is preemptive, and then if there is another task that has a higher priority than the executing task, then the executing task is preempted by the higher priority task.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pPr algn="just"/>
            <a:r>
              <a:rPr lang="en-US" b="1" dirty="0"/>
              <a:t>Time slicing:</a:t>
            </a:r>
            <a:r>
              <a:rPr lang="en-US" dirty="0"/>
              <a:t> A task executes for a predefined slice of time and then reenters the pool of ready tasks. The scheduler then determines which task should execute next, based on priority and other factors.</a:t>
            </a:r>
          </a:p>
          <a:p>
            <a:pPr algn="just"/>
            <a:r>
              <a:rPr lang="en-US" dirty="0"/>
              <a:t>Time slicing scheduling has a time quantum (</a:t>
            </a:r>
            <a:r>
              <a:rPr lang="en-US" dirty="0" err="1"/>
              <a:t>tq</a:t>
            </a:r>
            <a:r>
              <a:rPr lang="en-US" dirty="0"/>
              <a:t>) value to CPU switches another contexts(process). </a:t>
            </a:r>
            <a:r>
              <a:rPr lang="en-US" dirty="0" err="1"/>
              <a:t>Tq</a:t>
            </a:r>
            <a:r>
              <a:rPr lang="en-US" dirty="0"/>
              <a:t> value determines how long process work in the CPU </a:t>
            </a:r>
            <a:r>
              <a:rPr lang="en-US" dirty="0" err="1"/>
              <a:t>uninterruptly</a:t>
            </a:r>
            <a:r>
              <a:rPr lang="en-US" dirty="0"/>
              <a:t>.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Sleep method in java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sleep() method of Thread class is used to sleep a thread for the specified amount of time.</a:t>
            </a:r>
          </a:p>
          <a:p>
            <a:r>
              <a:rPr lang="en-US" dirty="0"/>
              <a:t>If you sleep a thread for the specified </a:t>
            </a:r>
            <a:r>
              <a:rPr lang="en-US" dirty="0" err="1"/>
              <a:t>time,the</a:t>
            </a:r>
            <a:r>
              <a:rPr lang="en-US" dirty="0"/>
              <a:t> thread </a:t>
            </a:r>
            <a:r>
              <a:rPr lang="en-US" dirty="0" err="1"/>
              <a:t>schedular</a:t>
            </a:r>
            <a:r>
              <a:rPr lang="en-US" dirty="0"/>
              <a:t> picks up another thread and run.</a:t>
            </a:r>
          </a:p>
          <a:p>
            <a:r>
              <a:rPr lang="en-US" dirty="0"/>
              <a:t>After starting a thread, it can never be started again. If you does so, an </a:t>
            </a:r>
            <a:r>
              <a:rPr lang="en-US" i="1" dirty="0" err="1"/>
              <a:t>IllegalThreadStateException</a:t>
            </a:r>
            <a:r>
              <a:rPr lang="en-US" dirty="0"/>
              <a:t> is thrown. </a:t>
            </a:r>
          </a:p>
          <a:p>
            <a:r>
              <a:rPr lang="en-US" dirty="0"/>
              <a:t>In such case, thread will run once but for second time, it will throw exception.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867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It is a process of executing multiple threads simultaneously.</a:t>
            </a:r>
          </a:p>
          <a:p>
            <a:pPr algn="just"/>
            <a:r>
              <a:rPr lang="en-US" dirty="0"/>
              <a:t>Multithreading is a Java feature that allows concurrent execution of two or more parts of a program for maximum utilization of CPU. Each part of such program is called a thread. </a:t>
            </a:r>
          </a:p>
          <a:p>
            <a:pPr algn="just"/>
            <a:r>
              <a:rPr lang="en-US" dirty="0"/>
              <a:t>A thread is a lightweight sub-process, i.e. the smallest unit of processing.</a:t>
            </a:r>
          </a:p>
          <a:p>
            <a:pPr algn="just"/>
            <a:r>
              <a:rPr lang="en-US" dirty="0"/>
              <a:t>Multiprocessing and multithreading, both are used to achieve multitasking.</a:t>
            </a:r>
          </a:p>
          <a:p>
            <a:pPr algn="just"/>
            <a:r>
              <a:rPr lang="en-US" dirty="0"/>
              <a:t>However, multithreading is used than multiprocessing because threads use a shared memory area. </a:t>
            </a:r>
          </a:p>
          <a:p>
            <a:pPr algn="just"/>
            <a:r>
              <a:rPr lang="en-US" dirty="0"/>
              <a:t>They don't allocate separate memory area so saves memory, and context-switching between the threads takes less time than process.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7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8966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istrator\Desktop\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905000"/>
            <a:ext cx="8914971" cy="495299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44BCC9-60C7-B45F-CD9F-D2614706DE07}"/>
              </a:ext>
            </a:extLst>
          </p:cNvPr>
          <p:cNvSpPr txBox="1"/>
          <p:nvPr/>
        </p:nvSpPr>
        <p:spPr>
          <a:xfrm>
            <a:off x="571499" y="381000"/>
            <a:ext cx="7771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/>
              <a:t>isALIVE</a:t>
            </a:r>
            <a:r>
              <a:rPr lang="en-IN" sz="3200" b="1" dirty="0"/>
              <a:t> method()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join() method waits for a thread to die. In other words, it causes the currently running threads to stop executing until the thread it joins with completes its task.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Desktop\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8310"/>
            <a:ext cx="9144000" cy="6177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283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currentThread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currentThread</a:t>
            </a:r>
            <a:r>
              <a:rPr lang="en-US" dirty="0"/>
              <a:t>() method returns a reference to the currently executing thread object.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istrator\Desktop\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382000" cy="6767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of a Thread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/>
              <a:t>Each thread have a priority.</a:t>
            </a:r>
          </a:p>
          <a:p>
            <a:r>
              <a:rPr lang="en-US" dirty="0"/>
              <a:t> Priorities are represented by a number between 1 and 10.</a:t>
            </a:r>
          </a:p>
          <a:p>
            <a:r>
              <a:rPr lang="en-US" dirty="0"/>
              <a:t> thread </a:t>
            </a:r>
            <a:r>
              <a:rPr lang="en-US" dirty="0" err="1"/>
              <a:t>schedular</a:t>
            </a:r>
            <a:r>
              <a:rPr lang="en-US" dirty="0"/>
              <a:t> schedules the threads according to their priority .</a:t>
            </a:r>
          </a:p>
          <a:p>
            <a:r>
              <a:rPr lang="en-US" dirty="0"/>
              <a:t>It depends on JVM specification that which scheduling it chooses.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istrator\Desktop\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032762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Importance of Java Multithreading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1) It </a:t>
            </a:r>
            <a:r>
              <a:rPr lang="en-US" b="1" dirty="0"/>
              <a:t>doesn't block the user</a:t>
            </a:r>
            <a:r>
              <a:rPr lang="en-US" dirty="0"/>
              <a:t> because threads are independent and you can perform multiple operations at the same time.</a:t>
            </a:r>
          </a:p>
          <a:p>
            <a:pPr algn="just">
              <a:buNone/>
            </a:pPr>
            <a:r>
              <a:rPr lang="en-US" dirty="0"/>
              <a:t>2) You </a:t>
            </a:r>
            <a:r>
              <a:rPr lang="en-US" b="1" dirty="0"/>
              <a:t>can perform many operations together, so it saves time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3) Threads are </a:t>
            </a:r>
            <a:r>
              <a:rPr lang="en-US" b="1" dirty="0"/>
              <a:t>independent</a:t>
            </a:r>
            <a:r>
              <a:rPr lang="en-US" dirty="0"/>
              <a:t>, so it doesn't affect other threads if an exception occurs in a single thread.</a:t>
            </a:r>
          </a:p>
          <a:p>
            <a:pPr algn="just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Threads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50292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/>
              <a:t>User Thread</a:t>
            </a:r>
          </a:p>
          <a:p>
            <a:pPr marL="514350" indent="-514350" algn="just">
              <a:buAutoNum type="arabicPeriod"/>
            </a:pPr>
            <a:r>
              <a:rPr lang="en-US" dirty="0"/>
              <a:t>Daemon Thread</a:t>
            </a:r>
          </a:p>
          <a:p>
            <a:pPr marL="514350" indent="-514350" algn="just"/>
            <a:r>
              <a:rPr lang="en-US" dirty="0"/>
              <a:t>User threads are high priority threads which always run in foreground.  They are designed to do specific or complex task </a:t>
            </a:r>
          </a:p>
          <a:p>
            <a:pPr marL="514350" indent="-514350" algn="just"/>
            <a:r>
              <a:rPr lang="en-US" dirty="0"/>
              <a:t>Daemon threads are low priority threads which always run in background. They are used to perform supporting tasks.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gc</a:t>
            </a:r>
            <a:r>
              <a:rPr lang="en-US" dirty="0"/>
              <a:t>, </a:t>
            </a:r>
            <a:r>
              <a:rPr lang="en-US" dirty="0" err="1"/>
              <a:t>finalizer</a:t>
            </a:r>
            <a:r>
              <a:rPr lang="en-US" dirty="0"/>
              <a:t> etc.</a:t>
            </a:r>
          </a:p>
          <a:p>
            <a:pPr marL="514350" indent="-514350" algn="just"/>
            <a:r>
              <a:rPr lang="en-US" dirty="0"/>
              <a:t>The sole purpose of the daemon thread is that it provides services to user thread for background supporting task.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693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Difference between User Thread and Daemon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US" b="1" dirty="0"/>
              <a:t>JVM doesn’t wait for daemon thread to finish but it waits for any active User Thread.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b="1" dirty="0"/>
              <a:t>Thread Priority :</a:t>
            </a:r>
            <a:r>
              <a:rPr lang="en-US" dirty="0"/>
              <a:t> The User threads are high priority as compare to daemon thread means they won’t get CPU as easily as a user thread can get.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b="1" dirty="0"/>
              <a:t>Creation of Thread :</a:t>
            </a:r>
            <a:r>
              <a:rPr lang="en-US" dirty="0"/>
              <a:t> User thread is usually created by the application for executing some task concurrently. On the other hand, daemon thread is mostly created by JVM like for some garbage collection job.</a:t>
            </a:r>
          </a:p>
          <a:p>
            <a:pPr marL="514350" indent="-514350" algn="just">
              <a:buAutoNum type="arabicPeriod"/>
            </a:pPr>
            <a:endParaRPr lang="en-US" b="1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/>
              <a:t>4. Termination of Thread : </a:t>
            </a:r>
            <a:r>
              <a:rPr lang="en-US" dirty="0"/>
              <a:t>JVM will force daemon thread to terminate if all user threads have finished their execution but The user thread is closed by application or by itself. </a:t>
            </a:r>
          </a:p>
          <a:p>
            <a:pPr fontAlgn="base">
              <a:buNone/>
            </a:pPr>
            <a:r>
              <a:rPr lang="en-US" b="1" dirty="0"/>
              <a:t>5. Usage : </a:t>
            </a:r>
            <a:r>
              <a:rPr lang="en-US" dirty="0"/>
              <a:t>The daemons threads are not used for any critical task. Any important task is done by user thread. A daemon thread is generally used for some background tasks which are not critical task.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05190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US" dirty="0"/>
              <a:t>In Multi-threaded programs, sometimes multiple threads try to access the same resources and produce erroneous results.</a:t>
            </a:r>
          </a:p>
          <a:p>
            <a:pPr algn="just" fontAlgn="base"/>
            <a:r>
              <a:rPr lang="en-US" dirty="0"/>
              <a:t>So it needs to be made sure by some synchronization method that only one thread can access the resource at a given point of time.</a:t>
            </a:r>
          </a:p>
          <a:p>
            <a:pPr algn="just" fontAlgn="base"/>
            <a:r>
              <a:rPr lang="en-US" dirty="0"/>
              <a:t>Java provides a way of creating threads and synchronizing their task by using synchronized blocks. </a:t>
            </a:r>
          </a:p>
          <a:p>
            <a:pPr algn="just" fontAlgn="base"/>
            <a:r>
              <a:rPr lang="en-US" dirty="0"/>
              <a:t>Synchronized blocks in Java are marked with the synchronized keyword. </a:t>
            </a:r>
          </a:p>
          <a:p>
            <a:pPr algn="just" fontAlgn="base"/>
            <a:r>
              <a:rPr lang="en-US" dirty="0"/>
              <a:t>A synchronized block in Java is synchronized on some object.</a:t>
            </a:r>
          </a:p>
          <a:p>
            <a:pPr algn="just" fontAlgn="base"/>
            <a:r>
              <a:rPr lang="en-US" dirty="0"/>
              <a:t>All synchronized blocks synchronized on the same object can only have one thread executing inside them at a time. </a:t>
            </a:r>
          </a:p>
          <a:p>
            <a:pPr algn="just" fontAlgn="base"/>
            <a:r>
              <a:rPr lang="en-US" dirty="0"/>
              <a:t>All other threads attempting to enter the synchronized block are blocked until the thread inside the synchronized block exits the block.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686800" cy="5745163"/>
          </a:xfrm>
        </p:spPr>
        <p:txBody>
          <a:bodyPr/>
          <a:lstStyle/>
          <a:p>
            <a:pPr algn="just"/>
            <a:r>
              <a:rPr lang="en-US" dirty="0"/>
              <a:t>Synchronization in java is the capability to control the access of multiple threads to any shared resource.</a:t>
            </a:r>
          </a:p>
          <a:p>
            <a:pPr algn="just"/>
            <a:r>
              <a:rPr lang="en-US" dirty="0"/>
              <a:t>Java Synchronization is better option where we want to allow only one thread to access the shared resource.</a:t>
            </a:r>
          </a:p>
          <a:p>
            <a:pPr>
              <a:buNone/>
            </a:pPr>
            <a:r>
              <a:rPr lang="en-US" dirty="0"/>
              <a:t>The synchronization is mainly used to:</a:t>
            </a:r>
          </a:p>
          <a:p>
            <a:r>
              <a:rPr lang="en-US" dirty="0"/>
              <a:t>To prevent thread interference.</a:t>
            </a:r>
          </a:p>
          <a:p>
            <a:r>
              <a:rPr lang="en-US" dirty="0"/>
              <a:t>To prevent consistency problem.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block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Synchronized block can be used to perform synchronization on any specific resource of the method.</a:t>
            </a:r>
          </a:p>
          <a:p>
            <a:pPr algn="just"/>
            <a:r>
              <a:rPr lang="en-US" dirty="0"/>
              <a:t>This synchronization is implemented in Java with a concept called monitors.</a:t>
            </a:r>
          </a:p>
          <a:p>
            <a:pPr algn="just"/>
            <a:r>
              <a:rPr lang="en-US" dirty="0"/>
              <a:t> Only one thread can own a monitor at a given time.</a:t>
            </a:r>
          </a:p>
          <a:p>
            <a:pPr algn="just"/>
            <a:r>
              <a:rPr lang="en-US" dirty="0"/>
              <a:t> When a thread acquires a lock, it is said to have entered the monitor. All other threads attempting to enter the locked monitor will be suspended until the first thread exits the monitor.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C:\Users\Administrato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istrator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799"/>
            <a:ext cx="8915400" cy="5194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Multitasking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248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Multitasking is a process of executing multiple tasks simultaneously. Multitasking is used to utilize the CPU. Multitasking can be achieved in two ways:</a:t>
            </a:r>
          </a:p>
          <a:p>
            <a:pPr algn="just">
              <a:buNone/>
            </a:pPr>
            <a:r>
              <a:rPr lang="en-US" dirty="0"/>
              <a:t>1) </a:t>
            </a:r>
            <a:r>
              <a:rPr lang="en-US" b="1" dirty="0"/>
              <a:t>Process-based Multitasking (Multiprocessing)</a:t>
            </a:r>
          </a:p>
          <a:p>
            <a:pPr algn="just"/>
            <a:r>
              <a:rPr lang="en-US" dirty="0"/>
              <a:t>Each process has an address in memory i.e. separate memory area.</a:t>
            </a:r>
          </a:p>
          <a:p>
            <a:pPr algn="just"/>
            <a:r>
              <a:rPr lang="en-US" dirty="0"/>
              <a:t>A process is heavyweight.</a:t>
            </a:r>
          </a:p>
          <a:p>
            <a:pPr algn="just"/>
            <a:r>
              <a:rPr lang="en-US" dirty="0"/>
              <a:t>Cost of communication between the process is high.</a:t>
            </a:r>
          </a:p>
          <a:p>
            <a:pPr algn="just"/>
            <a:r>
              <a:rPr lang="en-US" dirty="0"/>
              <a:t>Switching from one process to another requires some time for saving and loading registers, memory maps, updating lists, etc.</a:t>
            </a:r>
          </a:p>
          <a:p>
            <a:pPr algn="just">
              <a:buNone/>
            </a:pPr>
            <a:r>
              <a:rPr lang="en-US" b="1" dirty="0"/>
              <a:t>2) Thread-based Multitasking (Multithreading)</a:t>
            </a:r>
          </a:p>
          <a:p>
            <a:pPr algn="just"/>
            <a:r>
              <a:rPr lang="en-US" dirty="0"/>
              <a:t>Threads share the same address space.</a:t>
            </a:r>
          </a:p>
          <a:p>
            <a:pPr algn="just"/>
            <a:r>
              <a:rPr lang="en-US" dirty="0"/>
              <a:t>A thread is lightweight.</a:t>
            </a:r>
          </a:p>
          <a:p>
            <a:pPr algn="just"/>
            <a:r>
              <a:rPr lang="en-US" dirty="0"/>
              <a:t>Cost of communication between the thread is low.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C:\Users\Administrator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39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Lifecycle of a Thread</a:t>
            </a:r>
          </a:p>
        </p:txBody>
      </p:sp>
      <p:pic>
        <p:nvPicPr>
          <p:cNvPr id="1026" name="Picture 2" descr="C:\Users\Administrator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88723"/>
            <a:ext cx="8458200" cy="51882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The life cycle of the thread in java is controlled by JVM. The java thread states are as follows:</a:t>
            </a:r>
          </a:p>
          <a:p>
            <a:r>
              <a:rPr lang="en-US" dirty="0"/>
              <a:t>New</a:t>
            </a:r>
          </a:p>
          <a:p>
            <a:r>
              <a:rPr lang="en-US" dirty="0" err="1"/>
              <a:t>Runnable</a:t>
            </a:r>
            <a:endParaRPr lang="en-US" dirty="0"/>
          </a:p>
          <a:p>
            <a:r>
              <a:rPr lang="en-US" dirty="0"/>
              <a:t>Running</a:t>
            </a:r>
          </a:p>
          <a:p>
            <a:r>
              <a:rPr lang="en-US" dirty="0"/>
              <a:t>Non-</a:t>
            </a:r>
            <a:r>
              <a:rPr lang="en-US" dirty="0" err="1"/>
              <a:t>Runnable</a:t>
            </a:r>
            <a:r>
              <a:rPr lang="en-US" dirty="0"/>
              <a:t> (Blocked)</a:t>
            </a:r>
          </a:p>
          <a:p>
            <a:r>
              <a:rPr lang="en-US" dirty="0"/>
              <a:t>Terminated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534400" cy="5668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/>
              <a:t>1) New- The thread is in new state if you create an instance of Thread class but before the invocation of start() method.</a:t>
            </a:r>
          </a:p>
          <a:p>
            <a:pPr algn="just">
              <a:buNone/>
            </a:pPr>
            <a:r>
              <a:rPr lang="en-US" dirty="0"/>
              <a:t>2) </a:t>
            </a:r>
            <a:r>
              <a:rPr lang="en-US" dirty="0" err="1"/>
              <a:t>Runnable</a:t>
            </a:r>
            <a:r>
              <a:rPr lang="en-US" dirty="0"/>
              <a:t>- The thread is in </a:t>
            </a:r>
            <a:r>
              <a:rPr lang="en-US" dirty="0" err="1"/>
              <a:t>runnable</a:t>
            </a:r>
            <a:r>
              <a:rPr lang="en-US" dirty="0"/>
              <a:t> state after invocation of start() method, but the thread scheduler has not selected it to be the running thread.</a:t>
            </a:r>
          </a:p>
          <a:p>
            <a:pPr algn="just">
              <a:buNone/>
            </a:pPr>
            <a:r>
              <a:rPr lang="en-US" dirty="0"/>
              <a:t>3) Running- The thread is in running state if the thread scheduler has selected it.</a:t>
            </a:r>
          </a:p>
          <a:p>
            <a:pPr algn="just">
              <a:buNone/>
            </a:pPr>
            <a:r>
              <a:rPr lang="en-US" dirty="0"/>
              <a:t>4) Non-</a:t>
            </a:r>
            <a:r>
              <a:rPr lang="en-US" dirty="0" err="1"/>
              <a:t>Runnable</a:t>
            </a:r>
            <a:r>
              <a:rPr lang="en-US" dirty="0"/>
              <a:t> (Blocked)- This is the state when the thread is still alive, but is currently not eligible to run.</a:t>
            </a:r>
          </a:p>
          <a:p>
            <a:pPr algn="just">
              <a:buNone/>
            </a:pPr>
            <a:r>
              <a:rPr lang="en-US" dirty="0"/>
              <a:t>5) Terminated- A thread is in terminated or dead state when its run() method exits.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Threads can be created by using two 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486400"/>
          </a:xfrm>
        </p:spPr>
        <p:txBody>
          <a:bodyPr/>
          <a:lstStyle/>
          <a:p>
            <a:pPr>
              <a:buNone/>
            </a:pPr>
            <a:r>
              <a:rPr lang="en-US" dirty="0"/>
              <a:t>   1. Extending the Thread class</a:t>
            </a:r>
            <a:br>
              <a:rPr lang="en-US" dirty="0"/>
            </a:br>
            <a:r>
              <a:rPr lang="en-US" dirty="0"/>
              <a:t>2. Implementing the </a:t>
            </a:r>
            <a:r>
              <a:rPr lang="en-US" dirty="0" err="1"/>
              <a:t>Runnable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Extending the Thread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We create a class that extends the </a:t>
            </a:r>
            <a:r>
              <a:rPr lang="en-US" b="1" dirty="0" err="1"/>
              <a:t>java.lang.Thread</a:t>
            </a:r>
            <a:r>
              <a:rPr lang="en-US" dirty="0"/>
              <a:t> class. </a:t>
            </a:r>
          </a:p>
          <a:p>
            <a:pPr algn="just"/>
            <a:r>
              <a:rPr lang="en-US" dirty="0"/>
              <a:t>This class overrides the run() method available in the Thread class. </a:t>
            </a:r>
          </a:p>
          <a:p>
            <a:pPr algn="just"/>
            <a:r>
              <a:rPr lang="en-US" dirty="0"/>
              <a:t>A thread begins its life inside run() method. </a:t>
            </a:r>
          </a:p>
          <a:p>
            <a:pPr algn="just"/>
            <a:r>
              <a:rPr lang="en-US" dirty="0"/>
              <a:t>We create an object of our new class and call start() method to start the execution of a thread. </a:t>
            </a:r>
          </a:p>
          <a:p>
            <a:pPr algn="just"/>
            <a:r>
              <a:rPr lang="en-US" dirty="0"/>
              <a:t>Start() invokes the run() method on the Thread object.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1594</Words>
  <Application>Microsoft Office PowerPoint</Application>
  <PresentationFormat>On-screen Show (4:3)</PresentationFormat>
  <Paragraphs>109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Cambria</vt:lpstr>
      <vt:lpstr>Office Theme</vt:lpstr>
      <vt:lpstr>PowerPoint Presentation</vt:lpstr>
      <vt:lpstr>Multithreading</vt:lpstr>
      <vt:lpstr>Importance of Java Multithreading </vt:lpstr>
      <vt:lpstr>Multitasking </vt:lpstr>
      <vt:lpstr>Lifecycle of a Thread</vt:lpstr>
      <vt:lpstr>PowerPoint Presentation</vt:lpstr>
      <vt:lpstr>PowerPoint Presentation</vt:lpstr>
      <vt:lpstr>Threads can be created by using two ways:</vt:lpstr>
      <vt:lpstr>1. Extending the Thread class</vt:lpstr>
      <vt:lpstr>PowerPoint Presentation</vt:lpstr>
      <vt:lpstr>PowerPoint Presentation</vt:lpstr>
      <vt:lpstr>Thread creation by implementing the Runnable Interface</vt:lpstr>
      <vt:lpstr>PowerPoint Presentation</vt:lpstr>
      <vt:lpstr>PowerPoint Presentation</vt:lpstr>
      <vt:lpstr>Thread Class vs Runnable Interface</vt:lpstr>
      <vt:lpstr>Thread Scheduler</vt:lpstr>
      <vt:lpstr>Preemptive scheduling and time slicing </vt:lpstr>
      <vt:lpstr>PowerPoint Presentation</vt:lpstr>
      <vt:lpstr> Sleep method in java </vt:lpstr>
      <vt:lpstr>PowerPoint Presentation</vt:lpstr>
      <vt:lpstr>PowerPoint Presentation</vt:lpstr>
      <vt:lpstr>PowerPoint Presentation</vt:lpstr>
      <vt:lpstr>Join method</vt:lpstr>
      <vt:lpstr>PowerPoint Presentation</vt:lpstr>
      <vt:lpstr>PowerPoint Presentation</vt:lpstr>
      <vt:lpstr>The currentThread() method </vt:lpstr>
      <vt:lpstr>PowerPoint Presentation</vt:lpstr>
      <vt:lpstr>Priority of a Thread  </vt:lpstr>
      <vt:lpstr>PowerPoint Presentation</vt:lpstr>
      <vt:lpstr>Types of Threads in Java</vt:lpstr>
      <vt:lpstr>PowerPoint Presentation</vt:lpstr>
      <vt:lpstr>Difference between User Thread and Daemon Thread</vt:lpstr>
      <vt:lpstr>PowerPoint Presentation</vt:lpstr>
      <vt:lpstr>PowerPoint Presentation</vt:lpstr>
      <vt:lpstr>Synchronization</vt:lpstr>
      <vt:lpstr>PowerPoint Presentation</vt:lpstr>
      <vt:lpstr>Synchronization block in Java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in Java</dc:title>
  <dc:creator>a</dc:creator>
  <cp:lastModifiedBy>Dakshita Bhandari</cp:lastModifiedBy>
  <cp:revision>21</cp:revision>
  <dcterms:created xsi:type="dcterms:W3CDTF">2019-02-27T04:31:55Z</dcterms:created>
  <dcterms:modified xsi:type="dcterms:W3CDTF">2023-05-31T06:03:46Z</dcterms:modified>
</cp:coreProperties>
</file>