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C68049-2855-48BA-B790-43F4B20A4AE8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12/07/21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34725B-A687-4AE5-A6C1-EED8CDFD892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57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B2AF22-2F9D-46C2-9C0A-402521F7A19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12/07/21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368AAB-F412-440F-8B4A-12341C4F52B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E364AE-D255-43B0-81B4-EBE3E8AAF0CE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12/07/21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BC96E0-D044-4630-B17A-69C89B849E4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4163040" y="609480"/>
            <a:ext cx="3935880" cy="4226760"/>
            <a:chOff x="4163040" y="609480"/>
            <a:chExt cx="3935880" cy="4226760"/>
          </a:xfrm>
        </p:grpSpPr>
        <p:sp>
          <p:nvSpPr>
            <p:cNvPr id="124" name="CustomShape 2"/>
            <p:cNvSpPr/>
            <p:nvPr/>
          </p:nvSpPr>
          <p:spPr>
            <a:xfrm>
              <a:off x="4163040" y="609480"/>
              <a:ext cx="1659960" cy="809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C# source code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25" name="CustomShape 3"/>
            <p:cNvSpPr/>
            <p:nvPr/>
          </p:nvSpPr>
          <p:spPr>
            <a:xfrm>
              <a:off x="4163040" y="2318040"/>
              <a:ext cx="1659960" cy="809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CIL code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(byte code)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26" name="CustomShape 4"/>
            <p:cNvSpPr/>
            <p:nvPr/>
          </p:nvSpPr>
          <p:spPr>
            <a:xfrm>
              <a:off x="4163040" y="4026600"/>
              <a:ext cx="1659960" cy="809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Native </a:t>
              </a: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machine code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27" name="CustomShape 5"/>
            <p:cNvSpPr/>
            <p:nvPr/>
          </p:nvSpPr>
          <p:spPr>
            <a:xfrm>
              <a:off x="4993200" y="1419840"/>
              <a:ext cx="360" cy="89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6"/>
            <p:cNvSpPr/>
            <p:nvPr/>
          </p:nvSpPr>
          <p:spPr>
            <a:xfrm>
              <a:off x="4993200" y="3128040"/>
              <a:ext cx="360" cy="89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7"/>
            <p:cNvSpPr/>
            <p:nvPr/>
          </p:nvSpPr>
          <p:spPr>
            <a:xfrm>
              <a:off x="5270040" y="1684080"/>
              <a:ext cx="1311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C# Compiler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0" name="CustomShape 8"/>
            <p:cNvSpPr/>
            <p:nvPr/>
          </p:nvSpPr>
          <p:spPr>
            <a:xfrm>
              <a:off x="5294880" y="3392640"/>
              <a:ext cx="2804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Common Language Runtime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1"/>
          <p:cNvGrpSpPr/>
          <p:nvPr/>
        </p:nvGrpSpPr>
        <p:grpSpPr>
          <a:xfrm>
            <a:off x="4093200" y="1179000"/>
            <a:ext cx="4075200" cy="4629240"/>
            <a:chOff x="4093200" y="1179000"/>
            <a:chExt cx="4075200" cy="4629240"/>
          </a:xfrm>
        </p:grpSpPr>
        <p:sp>
          <p:nvSpPr>
            <p:cNvPr id="376" name="CustomShape 2"/>
            <p:cNvSpPr/>
            <p:nvPr/>
          </p:nvSpPr>
          <p:spPr>
            <a:xfrm>
              <a:off x="40932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ff0000"/>
                  </a:solidFill>
                  <a:latin typeface="Calibri"/>
                </a:rPr>
                <a:t>F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77" name="CustomShape 3"/>
            <p:cNvSpPr/>
            <p:nvPr/>
          </p:nvSpPr>
          <p:spPr>
            <a:xfrm>
              <a:off x="45457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78" name="CustomShape 4"/>
            <p:cNvSpPr/>
            <p:nvPr/>
          </p:nvSpPr>
          <p:spPr>
            <a:xfrm>
              <a:off x="49986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79" name="CustomShape 5"/>
            <p:cNvSpPr/>
            <p:nvPr/>
          </p:nvSpPr>
          <p:spPr>
            <a:xfrm>
              <a:off x="545148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590436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635724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82" name="CustomShape 8"/>
            <p:cNvSpPr/>
            <p:nvPr/>
          </p:nvSpPr>
          <p:spPr>
            <a:xfrm>
              <a:off x="68101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F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83" name="CustomShape 9"/>
            <p:cNvSpPr/>
            <p:nvPr/>
          </p:nvSpPr>
          <p:spPr>
            <a:xfrm>
              <a:off x="40932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84" name="CustomShape 10"/>
            <p:cNvSpPr/>
            <p:nvPr/>
          </p:nvSpPr>
          <p:spPr>
            <a:xfrm>
              <a:off x="454572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11"/>
            <p:cNvSpPr/>
            <p:nvPr/>
          </p:nvSpPr>
          <p:spPr>
            <a:xfrm>
              <a:off x="49986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12"/>
            <p:cNvSpPr/>
            <p:nvPr/>
          </p:nvSpPr>
          <p:spPr>
            <a:xfrm>
              <a:off x="545148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13"/>
            <p:cNvSpPr/>
            <p:nvPr/>
          </p:nvSpPr>
          <p:spPr>
            <a:xfrm>
              <a:off x="590436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14"/>
            <p:cNvSpPr/>
            <p:nvPr/>
          </p:nvSpPr>
          <p:spPr>
            <a:xfrm>
              <a:off x="635724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15"/>
            <p:cNvSpPr/>
            <p:nvPr/>
          </p:nvSpPr>
          <p:spPr>
            <a:xfrm>
              <a:off x="681012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90" name="CustomShape 16"/>
            <p:cNvSpPr/>
            <p:nvPr/>
          </p:nvSpPr>
          <p:spPr>
            <a:xfrm>
              <a:off x="40932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91" name="CustomShape 17"/>
            <p:cNvSpPr/>
            <p:nvPr/>
          </p:nvSpPr>
          <p:spPr>
            <a:xfrm>
              <a:off x="45457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18"/>
            <p:cNvSpPr/>
            <p:nvPr/>
          </p:nvSpPr>
          <p:spPr>
            <a:xfrm>
              <a:off x="49986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19"/>
            <p:cNvSpPr/>
            <p:nvPr/>
          </p:nvSpPr>
          <p:spPr>
            <a:xfrm>
              <a:off x="545148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CustomShape 20"/>
            <p:cNvSpPr/>
            <p:nvPr/>
          </p:nvSpPr>
          <p:spPr>
            <a:xfrm>
              <a:off x="590436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21"/>
            <p:cNvSpPr/>
            <p:nvPr/>
          </p:nvSpPr>
          <p:spPr>
            <a:xfrm>
              <a:off x="635724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22"/>
            <p:cNvSpPr/>
            <p:nvPr/>
          </p:nvSpPr>
          <p:spPr>
            <a:xfrm>
              <a:off x="68101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CustomShape 23"/>
            <p:cNvSpPr/>
            <p:nvPr/>
          </p:nvSpPr>
          <p:spPr>
            <a:xfrm>
              <a:off x="40932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98" name="CustomShape 24"/>
            <p:cNvSpPr/>
            <p:nvPr/>
          </p:nvSpPr>
          <p:spPr>
            <a:xfrm>
              <a:off x="454572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25"/>
            <p:cNvSpPr/>
            <p:nvPr/>
          </p:nvSpPr>
          <p:spPr>
            <a:xfrm>
              <a:off x="49986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00" name="CustomShape 26"/>
            <p:cNvSpPr/>
            <p:nvPr/>
          </p:nvSpPr>
          <p:spPr>
            <a:xfrm>
              <a:off x="545148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27"/>
            <p:cNvSpPr/>
            <p:nvPr/>
          </p:nvSpPr>
          <p:spPr>
            <a:xfrm>
              <a:off x="590436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28"/>
            <p:cNvSpPr/>
            <p:nvPr/>
          </p:nvSpPr>
          <p:spPr>
            <a:xfrm>
              <a:off x="635724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CustomShape 29"/>
            <p:cNvSpPr/>
            <p:nvPr/>
          </p:nvSpPr>
          <p:spPr>
            <a:xfrm>
              <a:off x="681012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30"/>
            <p:cNvSpPr/>
            <p:nvPr/>
          </p:nvSpPr>
          <p:spPr>
            <a:xfrm>
              <a:off x="40932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05" name="CustomShape 31"/>
            <p:cNvSpPr/>
            <p:nvPr/>
          </p:nvSpPr>
          <p:spPr>
            <a:xfrm>
              <a:off x="45457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CustomShape 32"/>
            <p:cNvSpPr/>
            <p:nvPr/>
          </p:nvSpPr>
          <p:spPr>
            <a:xfrm>
              <a:off x="49986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33"/>
            <p:cNvSpPr/>
            <p:nvPr/>
          </p:nvSpPr>
          <p:spPr>
            <a:xfrm>
              <a:off x="545148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34"/>
            <p:cNvSpPr/>
            <p:nvPr/>
          </p:nvSpPr>
          <p:spPr>
            <a:xfrm>
              <a:off x="590436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CustomShape 35"/>
            <p:cNvSpPr/>
            <p:nvPr/>
          </p:nvSpPr>
          <p:spPr>
            <a:xfrm>
              <a:off x="635724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36"/>
            <p:cNvSpPr/>
            <p:nvPr/>
          </p:nvSpPr>
          <p:spPr>
            <a:xfrm>
              <a:off x="68101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37"/>
            <p:cNvSpPr/>
            <p:nvPr/>
          </p:nvSpPr>
          <p:spPr>
            <a:xfrm>
              <a:off x="72630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12" name="CustomShape 38"/>
            <p:cNvSpPr/>
            <p:nvPr/>
          </p:nvSpPr>
          <p:spPr>
            <a:xfrm>
              <a:off x="72630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39"/>
            <p:cNvSpPr/>
            <p:nvPr/>
          </p:nvSpPr>
          <p:spPr>
            <a:xfrm>
              <a:off x="72630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40"/>
            <p:cNvSpPr/>
            <p:nvPr/>
          </p:nvSpPr>
          <p:spPr>
            <a:xfrm>
              <a:off x="72630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CustomShape 41"/>
            <p:cNvSpPr/>
            <p:nvPr/>
          </p:nvSpPr>
          <p:spPr>
            <a:xfrm>
              <a:off x="72630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42"/>
            <p:cNvSpPr/>
            <p:nvPr/>
          </p:nvSpPr>
          <p:spPr>
            <a:xfrm>
              <a:off x="771588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17" name="CustomShape 43"/>
            <p:cNvSpPr/>
            <p:nvPr/>
          </p:nvSpPr>
          <p:spPr>
            <a:xfrm>
              <a:off x="771588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CustomShape 44"/>
            <p:cNvSpPr/>
            <p:nvPr/>
          </p:nvSpPr>
          <p:spPr>
            <a:xfrm>
              <a:off x="771588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CustomShape 45"/>
            <p:cNvSpPr/>
            <p:nvPr/>
          </p:nvSpPr>
          <p:spPr>
            <a:xfrm>
              <a:off x="771588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CustomShape 46"/>
            <p:cNvSpPr/>
            <p:nvPr/>
          </p:nvSpPr>
          <p:spPr>
            <a:xfrm>
              <a:off x="771588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47"/>
            <p:cNvSpPr/>
            <p:nvPr/>
          </p:nvSpPr>
          <p:spPr>
            <a:xfrm>
              <a:off x="409320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22" name="CustomShape 48"/>
            <p:cNvSpPr/>
            <p:nvPr/>
          </p:nvSpPr>
          <p:spPr>
            <a:xfrm>
              <a:off x="454572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49"/>
            <p:cNvSpPr/>
            <p:nvPr/>
          </p:nvSpPr>
          <p:spPr>
            <a:xfrm>
              <a:off x="499860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50"/>
            <p:cNvSpPr/>
            <p:nvPr/>
          </p:nvSpPr>
          <p:spPr>
            <a:xfrm>
              <a:off x="545148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CustomShape 51"/>
            <p:cNvSpPr/>
            <p:nvPr/>
          </p:nvSpPr>
          <p:spPr>
            <a:xfrm>
              <a:off x="590436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26" name="CustomShape 52"/>
            <p:cNvSpPr/>
            <p:nvPr/>
          </p:nvSpPr>
          <p:spPr>
            <a:xfrm>
              <a:off x="635724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53"/>
            <p:cNvSpPr/>
            <p:nvPr/>
          </p:nvSpPr>
          <p:spPr>
            <a:xfrm>
              <a:off x="681012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CustomShape 54"/>
            <p:cNvSpPr/>
            <p:nvPr/>
          </p:nvSpPr>
          <p:spPr>
            <a:xfrm>
              <a:off x="726300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29" name="CustomShape 55"/>
            <p:cNvSpPr/>
            <p:nvPr/>
          </p:nvSpPr>
          <p:spPr>
            <a:xfrm>
              <a:off x="771588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56"/>
            <p:cNvSpPr/>
            <p:nvPr/>
          </p:nvSpPr>
          <p:spPr>
            <a:xfrm>
              <a:off x="409320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31" name="CustomShape 57"/>
            <p:cNvSpPr/>
            <p:nvPr/>
          </p:nvSpPr>
          <p:spPr>
            <a:xfrm>
              <a:off x="454572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58"/>
            <p:cNvSpPr/>
            <p:nvPr/>
          </p:nvSpPr>
          <p:spPr>
            <a:xfrm>
              <a:off x="499860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CustomShape 59"/>
            <p:cNvSpPr/>
            <p:nvPr/>
          </p:nvSpPr>
          <p:spPr>
            <a:xfrm>
              <a:off x="545148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CustomShape 60"/>
            <p:cNvSpPr/>
            <p:nvPr/>
          </p:nvSpPr>
          <p:spPr>
            <a:xfrm>
              <a:off x="590436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61"/>
            <p:cNvSpPr/>
            <p:nvPr/>
          </p:nvSpPr>
          <p:spPr>
            <a:xfrm>
              <a:off x="635724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CustomShape 62"/>
            <p:cNvSpPr/>
            <p:nvPr/>
          </p:nvSpPr>
          <p:spPr>
            <a:xfrm>
              <a:off x="681012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CustomShape 63"/>
            <p:cNvSpPr/>
            <p:nvPr/>
          </p:nvSpPr>
          <p:spPr>
            <a:xfrm>
              <a:off x="409320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38" name="CustomShape 64"/>
            <p:cNvSpPr/>
            <p:nvPr/>
          </p:nvSpPr>
          <p:spPr>
            <a:xfrm>
              <a:off x="454572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CustomShape 65"/>
            <p:cNvSpPr/>
            <p:nvPr/>
          </p:nvSpPr>
          <p:spPr>
            <a:xfrm>
              <a:off x="499860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CustomShape 66"/>
            <p:cNvSpPr/>
            <p:nvPr/>
          </p:nvSpPr>
          <p:spPr>
            <a:xfrm>
              <a:off x="545148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41" name="CustomShape 67"/>
            <p:cNvSpPr/>
            <p:nvPr/>
          </p:nvSpPr>
          <p:spPr>
            <a:xfrm>
              <a:off x="590436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68"/>
            <p:cNvSpPr/>
            <p:nvPr/>
          </p:nvSpPr>
          <p:spPr>
            <a:xfrm>
              <a:off x="635724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69"/>
            <p:cNvSpPr/>
            <p:nvPr/>
          </p:nvSpPr>
          <p:spPr>
            <a:xfrm>
              <a:off x="681012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70"/>
            <p:cNvSpPr/>
            <p:nvPr/>
          </p:nvSpPr>
          <p:spPr>
            <a:xfrm>
              <a:off x="409320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45" name="CustomShape 71"/>
            <p:cNvSpPr/>
            <p:nvPr/>
          </p:nvSpPr>
          <p:spPr>
            <a:xfrm>
              <a:off x="454572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72"/>
            <p:cNvSpPr/>
            <p:nvPr/>
          </p:nvSpPr>
          <p:spPr>
            <a:xfrm>
              <a:off x="499860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73"/>
            <p:cNvSpPr/>
            <p:nvPr/>
          </p:nvSpPr>
          <p:spPr>
            <a:xfrm>
              <a:off x="545148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74"/>
            <p:cNvSpPr/>
            <p:nvPr/>
          </p:nvSpPr>
          <p:spPr>
            <a:xfrm>
              <a:off x="590436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75"/>
            <p:cNvSpPr/>
            <p:nvPr/>
          </p:nvSpPr>
          <p:spPr>
            <a:xfrm>
              <a:off x="635724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76"/>
            <p:cNvSpPr/>
            <p:nvPr/>
          </p:nvSpPr>
          <p:spPr>
            <a:xfrm>
              <a:off x="681012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CustomShape 77"/>
            <p:cNvSpPr/>
            <p:nvPr/>
          </p:nvSpPr>
          <p:spPr>
            <a:xfrm>
              <a:off x="726300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78"/>
            <p:cNvSpPr/>
            <p:nvPr/>
          </p:nvSpPr>
          <p:spPr>
            <a:xfrm>
              <a:off x="726300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79"/>
            <p:cNvSpPr/>
            <p:nvPr/>
          </p:nvSpPr>
          <p:spPr>
            <a:xfrm>
              <a:off x="726300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80"/>
            <p:cNvSpPr/>
            <p:nvPr/>
          </p:nvSpPr>
          <p:spPr>
            <a:xfrm>
              <a:off x="771588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81"/>
            <p:cNvSpPr/>
            <p:nvPr/>
          </p:nvSpPr>
          <p:spPr>
            <a:xfrm>
              <a:off x="771588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82"/>
            <p:cNvSpPr/>
            <p:nvPr/>
          </p:nvSpPr>
          <p:spPr>
            <a:xfrm>
              <a:off x="771588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83"/>
            <p:cNvSpPr/>
            <p:nvPr/>
          </p:nvSpPr>
          <p:spPr>
            <a:xfrm>
              <a:off x="5513400" y="1179000"/>
              <a:ext cx="1234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FLEET GRID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1"/>
          <p:cNvGrpSpPr/>
          <p:nvPr/>
        </p:nvGrpSpPr>
        <p:grpSpPr>
          <a:xfrm>
            <a:off x="4093200" y="1179000"/>
            <a:ext cx="4075200" cy="4629240"/>
            <a:chOff x="4093200" y="1179000"/>
            <a:chExt cx="4075200" cy="4629240"/>
          </a:xfrm>
        </p:grpSpPr>
        <p:sp>
          <p:nvSpPr>
            <p:cNvPr id="459" name="CustomShape 2"/>
            <p:cNvSpPr/>
            <p:nvPr/>
          </p:nvSpPr>
          <p:spPr>
            <a:xfrm>
              <a:off x="40932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ff0000"/>
                  </a:solidFill>
                  <a:latin typeface="Calibri"/>
                </a:rPr>
                <a:t>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0" name="CustomShape 3"/>
            <p:cNvSpPr/>
            <p:nvPr/>
          </p:nvSpPr>
          <p:spPr>
            <a:xfrm>
              <a:off x="45457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1" name="CustomShape 4"/>
            <p:cNvSpPr/>
            <p:nvPr/>
          </p:nvSpPr>
          <p:spPr>
            <a:xfrm>
              <a:off x="49986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2" name="CustomShape 5"/>
            <p:cNvSpPr/>
            <p:nvPr/>
          </p:nvSpPr>
          <p:spPr>
            <a:xfrm>
              <a:off x="545148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3" name="CustomShape 6"/>
            <p:cNvSpPr/>
            <p:nvPr/>
          </p:nvSpPr>
          <p:spPr>
            <a:xfrm>
              <a:off x="590436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4" name="CustomShape 7"/>
            <p:cNvSpPr/>
            <p:nvPr/>
          </p:nvSpPr>
          <p:spPr>
            <a:xfrm>
              <a:off x="635724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5" name="CustomShape 8"/>
            <p:cNvSpPr/>
            <p:nvPr/>
          </p:nvSpPr>
          <p:spPr>
            <a:xfrm>
              <a:off x="68101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F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6" name="CustomShape 9"/>
            <p:cNvSpPr/>
            <p:nvPr/>
          </p:nvSpPr>
          <p:spPr>
            <a:xfrm>
              <a:off x="40932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67" name="CustomShape 10"/>
            <p:cNvSpPr/>
            <p:nvPr/>
          </p:nvSpPr>
          <p:spPr>
            <a:xfrm>
              <a:off x="454572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11"/>
            <p:cNvSpPr/>
            <p:nvPr/>
          </p:nvSpPr>
          <p:spPr>
            <a:xfrm>
              <a:off x="49986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12"/>
            <p:cNvSpPr/>
            <p:nvPr/>
          </p:nvSpPr>
          <p:spPr>
            <a:xfrm>
              <a:off x="545148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13"/>
            <p:cNvSpPr/>
            <p:nvPr/>
          </p:nvSpPr>
          <p:spPr>
            <a:xfrm>
              <a:off x="590436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CustomShape 14"/>
            <p:cNvSpPr/>
            <p:nvPr/>
          </p:nvSpPr>
          <p:spPr>
            <a:xfrm>
              <a:off x="635724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15"/>
            <p:cNvSpPr/>
            <p:nvPr/>
          </p:nvSpPr>
          <p:spPr>
            <a:xfrm>
              <a:off x="681012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16"/>
            <p:cNvSpPr/>
            <p:nvPr/>
          </p:nvSpPr>
          <p:spPr>
            <a:xfrm>
              <a:off x="40932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74" name="CustomShape 17"/>
            <p:cNvSpPr/>
            <p:nvPr/>
          </p:nvSpPr>
          <p:spPr>
            <a:xfrm>
              <a:off x="45457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18"/>
            <p:cNvSpPr/>
            <p:nvPr/>
          </p:nvSpPr>
          <p:spPr>
            <a:xfrm>
              <a:off x="49986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76" name="CustomShape 19"/>
            <p:cNvSpPr/>
            <p:nvPr/>
          </p:nvSpPr>
          <p:spPr>
            <a:xfrm>
              <a:off x="545148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20"/>
            <p:cNvSpPr/>
            <p:nvPr/>
          </p:nvSpPr>
          <p:spPr>
            <a:xfrm>
              <a:off x="590436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21"/>
            <p:cNvSpPr/>
            <p:nvPr/>
          </p:nvSpPr>
          <p:spPr>
            <a:xfrm>
              <a:off x="635724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CustomShape 22"/>
            <p:cNvSpPr/>
            <p:nvPr/>
          </p:nvSpPr>
          <p:spPr>
            <a:xfrm>
              <a:off x="68101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CustomShape 23"/>
            <p:cNvSpPr/>
            <p:nvPr/>
          </p:nvSpPr>
          <p:spPr>
            <a:xfrm>
              <a:off x="40932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81" name="CustomShape 24"/>
            <p:cNvSpPr/>
            <p:nvPr/>
          </p:nvSpPr>
          <p:spPr>
            <a:xfrm>
              <a:off x="454572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25"/>
            <p:cNvSpPr/>
            <p:nvPr/>
          </p:nvSpPr>
          <p:spPr>
            <a:xfrm>
              <a:off x="49986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CustomShape 26"/>
            <p:cNvSpPr/>
            <p:nvPr/>
          </p:nvSpPr>
          <p:spPr>
            <a:xfrm>
              <a:off x="545148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27"/>
            <p:cNvSpPr/>
            <p:nvPr/>
          </p:nvSpPr>
          <p:spPr>
            <a:xfrm>
              <a:off x="590436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28"/>
            <p:cNvSpPr/>
            <p:nvPr/>
          </p:nvSpPr>
          <p:spPr>
            <a:xfrm>
              <a:off x="635724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86" name="CustomShape 29"/>
            <p:cNvSpPr/>
            <p:nvPr/>
          </p:nvSpPr>
          <p:spPr>
            <a:xfrm>
              <a:off x="681012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CustomShape 30"/>
            <p:cNvSpPr/>
            <p:nvPr/>
          </p:nvSpPr>
          <p:spPr>
            <a:xfrm>
              <a:off x="40932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88" name="CustomShape 31"/>
            <p:cNvSpPr/>
            <p:nvPr/>
          </p:nvSpPr>
          <p:spPr>
            <a:xfrm>
              <a:off x="45457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32"/>
            <p:cNvSpPr/>
            <p:nvPr/>
          </p:nvSpPr>
          <p:spPr>
            <a:xfrm>
              <a:off x="49986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33"/>
            <p:cNvSpPr/>
            <p:nvPr/>
          </p:nvSpPr>
          <p:spPr>
            <a:xfrm>
              <a:off x="545148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34"/>
            <p:cNvSpPr/>
            <p:nvPr/>
          </p:nvSpPr>
          <p:spPr>
            <a:xfrm>
              <a:off x="590436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CustomShape 35"/>
            <p:cNvSpPr/>
            <p:nvPr/>
          </p:nvSpPr>
          <p:spPr>
            <a:xfrm>
              <a:off x="635724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68101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94" name="CustomShape 37"/>
            <p:cNvSpPr/>
            <p:nvPr/>
          </p:nvSpPr>
          <p:spPr>
            <a:xfrm>
              <a:off x="72630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95" name="CustomShape 38"/>
            <p:cNvSpPr/>
            <p:nvPr/>
          </p:nvSpPr>
          <p:spPr>
            <a:xfrm>
              <a:off x="72630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96" name="CustomShape 39"/>
            <p:cNvSpPr/>
            <p:nvPr/>
          </p:nvSpPr>
          <p:spPr>
            <a:xfrm>
              <a:off x="72630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72630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" name="CustomShape 41"/>
            <p:cNvSpPr/>
            <p:nvPr/>
          </p:nvSpPr>
          <p:spPr>
            <a:xfrm>
              <a:off x="72630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" name="CustomShape 42"/>
            <p:cNvSpPr/>
            <p:nvPr/>
          </p:nvSpPr>
          <p:spPr>
            <a:xfrm>
              <a:off x="771588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00" name="CustomShape 43"/>
            <p:cNvSpPr/>
            <p:nvPr/>
          </p:nvSpPr>
          <p:spPr>
            <a:xfrm>
              <a:off x="771588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771588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CustomShape 45"/>
            <p:cNvSpPr/>
            <p:nvPr/>
          </p:nvSpPr>
          <p:spPr>
            <a:xfrm>
              <a:off x="771588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46"/>
            <p:cNvSpPr/>
            <p:nvPr/>
          </p:nvSpPr>
          <p:spPr>
            <a:xfrm>
              <a:off x="771588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>
              <a:off x="409320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05" name="CustomShape 48"/>
            <p:cNvSpPr/>
            <p:nvPr/>
          </p:nvSpPr>
          <p:spPr>
            <a:xfrm>
              <a:off x="454572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49"/>
            <p:cNvSpPr/>
            <p:nvPr/>
          </p:nvSpPr>
          <p:spPr>
            <a:xfrm>
              <a:off x="499860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>
              <a:off x="545148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08" name="CustomShape 51"/>
            <p:cNvSpPr/>
            <p:nvPr/>
          </p:nvSpPr>
          <p:spPr>
            <a:xfrm>
              <a:off x="590436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CustomShape 52"/>
            <p:cNvSpPr/>
            <p:nvPr/>
          </p:nvSpPr>
          <p:spPr>
            <a:xfrm>
              <a:off x="635724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>
              <a:off x="681012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CustomShape 54"/>
            <p:cNvSpPr/>
            <p:nvPr/>
          </p:nvSpPr>
          <p:spPr>
            <a:xfrm>
              <a:off x="726300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CustomShape 55"/>
            <p:cNvSpPr/>
            <p:nvPr/>
          </p:nvSpPr>
          <p:spPr>
            <a:xfrm>
              <a:off x="7715880" y="39970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>
              <a:off x="409320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14" name="CustomShape 57"/>
            <p:cNvSpPr/>
            <p:nvPr/>
          </p:nvSpPr>
          <p:spPr>
            <a:xfrm>
              <a:off x="454572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CustomShape 58"/>
            <p:cNvSpPr/>
            <p:nvPr/>
          </p:nvSpPr>
          <p:spPr>
            <a:xfrm>
              <a:off x="499860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545148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CustomShape 60"/>
            <p:cNvSpPr/>
            <p:nvPr/>
          </p:nvSpPr>
          <p:spPr>
            <a:xfrm>
              <a:off x="590436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CustomShape 61"/>
            <p:cNvSpPr/>
            <p:nvPr/>
          </p:nvSpPr>
          <p:spPr>
            <a:xfrm>
              <a:off x="635724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19" name="CustomShape 62"/>
            <p:cNvSpPr/>
            <p:nvPr/>
          </p:nvSpPr>
          <p:spPr>
            <a:xfrm>
              <a:off x="681012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CustomShape 63"/>
            <p:cNvSpPr/>
            <p:nvPr/>
          </p:nvSpPr>
          <p:spPr>
            <a:xfrm>
              <a:off x="409320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21" name="CustomShape 64"/>
            <p:cNvSpPr/>
            <p:nvPr/>
          </p:nvSpPr>
          <p:spPr>
            <a:xfrm>
              <a:off x="454572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>
              <a:off x="499860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" name="CustomShape 66"/>
            <p:cNvSpPr/>
            <p:nvPr/>
          </p:nvSpPr>
          <p:spPr>
            <a:xfrm>
              <a:off x="545148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CustomShape 67"/>
            <p:cNvSpPr/>
            <p:nvPr/>
          </p:nvSpPr>
          <p:spPr>
            <a:xfrm>
              <a:off x="590436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CustomShape 68"/>
            <p:cNvSpPr/>
            <p:nvPr/>
          </p:nvSpPr>
          <p:spPr>
            <a:xfrm>
              <a:off x="635724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" name="CustomShape 69"/>
            <p:cNvSpPr/>
            <p:nvPr/>
          </p:nvSpPr>
          <p:spPr>
            <a:xfrm>
              <a:off x="681012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CustomShape 70"/>
            <p:cNvSpPr/>
            <p:nvPr/>
          </p:nvSpPr>
          <p:spPr>
            <a:xfrm>
              <a:off x="409320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28" name="CustomShape 71"/>
            <p:cNvSpPr/>
            <p:nvPr/>
          </p:nvSpPr>
          <p:spPr>
            <a:xfrm>
              <a:off x="454572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29" name="CustomShape 72"/>
            <p:cNvSpPr/>
            <p:nvPr/>
          </p:nvSpPr>
          <p:spPr>
            <a:xfrm>
              <a:off x="499860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CustomShape 73"/>
            <p:cNvSpPr/>
            <p:nvPr/>
          </p:nvSpPr>
          <p:spPr>
            <a:xfrm>
              <a:off x="545148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74"/>
            <p:cNvSpPr/>
            <p:nvPr/>
          </p:nvSpPr>
          <p:spPr>
            <a:xfrm>
              <a:off x="590436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" name="CustomShape 75"/>
            <p:cNvSpPr/>
            <p:nvPr/>
          </p:nvSpPr>
          <p:spPr>
            <a:xfrm>
              <a:off x="635724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CustomShape 76"/>
            <p:cNvSpPr/>
            <p:nvPr/>
          </p:nvSpPr>
          <p:spPr>
            <a:xfrm>
              <a:off x="681012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CustomShape 77"/>
            <p:cNvSpPr/>
            <p:nvPr/>
          </p:nvSpPr>
          <p:spPr>
            <a:xfrm>
              <a:off x="726300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CustomShape 78"/>
            <p:cNvSpPr/>
            <p:nvPr/>
          </p:nvSpPr>
          <p:spPr>
            <a:xfrm>
              <a:off x="726300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CustomShape 79"/>
            <p:cNvSpPr/>
            <p:nvPr/>
          </p:nvSpPr>
          <p:spPr>
            <a:xfrm>
              <a:off x="726300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CustomShape 80"/>
            <p:cNvSpPr/>
            <p:nvPr/>
          </p:nvSpPr>
          <p:spPr>
            <a:xfrm>
              <a:off x="7715880" y="444996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" name="CustomShape 81"/>
            <p:cNvSpPr/>
            <p:nvPr/>
          </p:nvSpPr>
          <p:spPr>
            <a:xfrm>
              <a:off x="7715880" y="49028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39" name="CustomShape 82"/>
            <p:cNvSpPr/>
            <p:nvPr/>
          </p:nvSpPr>
          <p:spPr>
            <a:xfrm>
              <a:off x="7715880" y="53557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CustomShape 83"/>
            <p:cNvSpPr/>
            <p:nvPr/>
          </p:nvSpPr>
          <p:spPr>
            <a:xfrm>
              <a:off x="5513400" y="1179000"/>
              <a:ext cx="1414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TARGET GRID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1"/>
          <p:cNvGrpSpPr/>
          <p:nvPr/>
        </p:nvGrpSpPr>
        <p:grpSpPr>
          <a:xfrm>
            <a:off x="1110240" y="923040"/>
            <a:ext cx="8625600" cy="2729880"/>
            <a:chOff x="1110240" y="923040"/>
            <a:chExt cx="8625600" cy="2729880"/>
          </a:xfrm>
        </p:grpSpPr>
        <p:sp>
          <p:nvSpPr>
            <p:cNvPr id="542" name="CustomShape 2"/>
            <p:cNvSpPr/>
            <p:nvPr/>
          </p:nvSpPr>
          <p:spPr>
            <a:xfrm>
              <a:off x="4493520" y="923040"/>
              <a:ext cx="1784880" cy="89676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Bubble Sort Main()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43" name="CustomShape 3"/>
            <p:cNvSpPr/>
            <p:nvPr/>
          </p:nvSpPr>
          <p:spPr>
            <a:xfrm>
              <a:off x="1110240" y="2756160"/>
              <a:ext cx="1784880" cy="89676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InitialiseArray()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44" name="CustomShape 4"/>
            <p:cNvSpPr/>
            <p:nvPr/>
          </p:nvSpPr>
          <p:spPr>
            <a:xfrm>
              <a:off x="3390480" y="2756160"/>
              <a:ext cx="1784880" cy="89676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DisplayArray()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45" name="CustomShape 5"/>
            <p:cNvSpPr/>
            <p:nvPr/>
          </p:nvSpPr>
          <p:spPr>
            <a:xfrm>
              <a:off x="5670720" y="2756160"/>
              <a:ext cx="1784880" cy="89676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SortArray()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46" name="CustomShape 6"/>
            <p:cNvSpPr/>
            <p:nvPr/>
          </p:nvSpPr>
          <p:spPr>
            <a:xfrm>
              <a:off x="7950960" y="2756160"/>
              <a:ext cx="1784880" cy="89676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Exit()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47" name="CustomShape 7"/>
            <p:cNvSpPr/>
            <p:nvPr/>
          </p:nvSpPr>
          <p:spPr>
            <a:xfrm rot="5400000">
              <a:off x="3227040" y="596160"/>
              <a:ext cx="935640" cy="3382920"/>
            </a:xfrm>
            <a:prstGeom prst="bentConnector3">
              <a:avLst>
                <a:gd name="adj1" fmla="val 50000"/>
              </a:avLst>
            </a:pr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" name="CustomShape 8"/>
            <p:cNvSpPr/>
            <p:nvPr/>
          </p:nvSpPr>
          <p:spPr>
            <a:xfrm rot="5400000">
              <a:off x="4367160" y="1736640"/>
              <a:ext cx="935640" cy="1102680"/>
            </a:xfrm>
            <a:prstGeom prst="bentConnector3">
              <a:avLst>
                <a:gd name="adj1" fmla="val 50000"/>
              </a:avLst>
            </a:pr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" name="CustomShape 9"/>
            <p:cNvSpPr/>
            <p:nvPr/>
          </p:nvSpPr>
          <p:spPr>
            <a:xfrm flipH="1" rot="16200000">
              <a:off x="5506560" y="1699560"/>
              <a:ext cx="935640" cy="1176840"/>
            </a:xfrm>
            <a:prstGeom prst="bentConnector3">
              <a:avLst>
                <a:gd name="adj1" fmla="val 50000"/>
              </a:avLst>
            </a:pr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" name="CustomShape 10"/>
            <p:cNvSpPr/>
            <p:nvPr/>
          </p:nvSpPr>
          <p:spPr>
            <a:xfrm flipH="1" rot="16200000">
              <a:off x="6646320" y="559440"/>
              <a:ext cx="935640" cy="3457080"/>
            </a:xfrm>
            <a:prstGeom prst="bentConnector3">
              <a:avLst>
                <a:gd name="adj1" fmla="val 50000"/>
              </a:avLst>
            </a:pr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Picture 3" descr=""/>
          <p:cNvPicPr/>
          <p:nvPr/>
        </p:nvPicPr>
        <p:blipFill>
          <a:blip r:embed="rId1"/>
          <a:stretch/>
        </p:blipFill>
        <p:spPr>
          <a:xfrm>
            <a:off x="4006800" y="1429560"/>
            <a:ext cx="4177800" cy="39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Picture 3" descr=""/>
          <p:cNvPicPr/>
          <p:nvPr/>
        </p:nvPicPr>
        <p:blipFill>
          <a:blip r:embed="rId1"/>
          <a:stretch/>
        </p:blipFill>
        <p:spPr>
          <a:xfrm>
            <a:off x="3862440" y="1301040"/>
            <a:ext cx="4466520" cy="425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Picture 3" descr=""/>
          <p:cNvPicPr/>
          <p:nvPr/>
        </p:nvPicPr>
        <p:blipFill>
          <a:blip r:embed="rId1"/>
          <a:stretch/>
        </p:blipFill>
        <p:spPr>
          <a:xfrm>
            <a:off x="4468320" y="2247840"/>
            <a:ext cx="3254760" cy="23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roup 1"/>
          <p:cNvGrpSpPr/>
          <p:nvPr/>
        </p:nvGrpSpPr>
        <p:grpSpPr>
          <a:xfrm>
            <a:off x="2707200" y="1576080"/>
            <a:ext cx="5301720" cy="2158560"/>
            <a:chOff x="2707200" y="1576080"/>
            <a:chExt cx="5301720" cy="2158560"/>
          </a:xfrm>
        </p:grpSpPr>
        <p:sp>
          <p:nvSpPr>
            <p:cNvPr id="555" name="CustomShape 2"/>
            <p:cNvSpPr/>
            <p:nvPr/>
          </p:nvSpPr>
          <p:spPr>
            <a:xfrm>
              <a:off x="3135240" y="1576080"/>
              <a:ext cx="4145040" cy="174996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Line 3"/>
            <p:cNvSpPr/>
            <p:nvPr/>
          </p:nvSpPr>
          <p:spPr>
            <a:xfrm>
              <a:off x="5207400" y="1576080"/>
              <a:ext cx="0" cy="17503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" name="CustomShape 4"/>
            <p:cNvSpPr/>
            <p:nvPr/>
          </p:nvSpPr>
          <p:spPr>
            <a:xfrm>
              <a:off x="3796200" y="1576080"/>
              <a:ext cx="749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STACK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58" name="CustomShape 5"/>
            <p:cNvSpPr/>
            <p:nvPr/>
          </p:nvSpPr>
          <p:spPr>
            <a:xfrm>
              <a:off x="5868720" y="1576080"/>
              <a:ext cx="682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HEAP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59" name="CustomShape 6"/>
            <p:cNvSpPr/>
            <p:nvPr/>
          </p:nvSpPr>
          <p:spPr>
            <a:xfrm>
              <a:off x="3288600" y="2099520"/>
              <a:ext cx="653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ed7d31"/>
                  </a:solidFill>
                  <a:latin typeface="Calibri"/>
                </a:rPr>
                <a:t>myCard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560" name="CustomShape 7"/>
            <p:cNvSpPr/>
            <p:nvPr/>
          </p:nvSpPr>
          <p:spPr>
            <a:xfrm flipV="1">
              <a:off x="4817880" y="2255040"/>
              <a:ext cx="816120" cy="27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CustomShape 8"/>
            <p:cNvSpPr/>
            <p:nvPr/>
          </p:nvSpPr>
          <p:spPr>
            <a:xfrm>
              <a:off x="2707200" y="3431160"/>
              <a:ext cx="5301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Card myCard = new Card(Rank.Queen, Suit.Hearts);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562" name="CustomShape 9"/>
            <p:cNvSpPr/>
            <p:nvPr/>
          </p:nvSpPr>
          <p:spPr>
            <a:xfrm>
              <a:off x="5634360" y="2063880"/>
              <a:ext cx="1454040" cy="369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Rank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63" name="CustomShape 10"/>
            <p:cNvSpPr/>
            <p:nvPr/>
          </p:nvSpPr>
          <p:spPr>
            <a:xfrm>
              <a:off x="5634360" y="2429640"/>
              <a:ext cx="1454040" cy="369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Suit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64" name="CustomShape 11"/>
            <p:cNvSpPr/>
            <p:nvPr/>
          </p:nvSpPr>
          <p:spPr>
            <a:xfrm>
              <a:off x="5634360" y="2799000"/>
              <a:ext cx="1454040" cy="369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Value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65" name="CustomShape 12"/>
            <p:cNvSpPr/>
            <p:nvPr/>
          </p:nvSpPr>
          <p:spPr>
            <a:xfrm>
              <a:off x="5257080" y="1860480"/>
              <a:ext cx="7707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00" spc="-1" strike="noStrike">
                  <a:solidFill>
                    <a:srgbClr val="ed7d31"/>
                  </a:solidFill>
                  <a:latin typeface="Calibri"/>
                </a:rPr>
                <a:t>Card object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566" name="CustomShape 13"/>
            <p:cNvSpPr/>
            <p:nvPr/>
          </p:nvSpPr>
          <p:spPr>
            <a:xfrm>
              <a:off x="3363480" y="2342520"/>
              <a:ext cx="1454040" cy="369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&amp;12345ABF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icture 2" descr=""/>
          <p:cNvPicPr/>
          <p:nvPr/>
        </p:nvPicPr>
        <p:blipFill>
          <a:blip r:embed="rId1"/>
          <a:stretch/>
        </p:blipFill>
        <p:spPr>
          <a:xfrm>
            <a:off x="1105920" y="1654920"/>
            <a:ext cx="9927360" cy="34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 1"/>
          <p:cNvGrpSpPr/>
          <p:nvPr/>
        </p:nvGrpSpPr>
        <p:grpSpPr>
          <a:xfrm>
            <a:off x="426600" y="758520"/>
            <a:ext cx="11407680" cy="5630400"/>
            <a:chOff x="426600" y="758520"/>
            <a:chExt cx="11407680" cy="5630400"/>
          </a:xfrm>
        </p:grpSpPr>
        <p:pic>
          <p:nvPicPr>
            <p:cNvPr id="569" name="Picture 2" descr="Visual Studio 2019: Install a workload"/>
            <p:cNvPicPr/>
            <p:nvPr/>
          </p:nvPicPr>
          <p:blipFill>
            <a:blip r:embed="rId1"/>
            <a:stretch/>
          </p:blipFill>
          <p:spPr>
            <a:xfrm>
              <a:off x="609480" y="758520"/>
              <a:ext cx="11224800" cy="563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0" name="CustomShape 2"/>
            <p:cNvSpPr/>
            <p:nvPr/>
          </p:nvSpPr>
          <p:spPr>
            <a:xfrm>
              <a:off x="426600" y="3291840"/>
              <a:ext cx="4075200" cy="1445400"/>
            </a:xfrm>
            <a:prstGeom prst="ellipse">
              <a:avLst/>
            </a:prstGeom>
            <a:noFill/>
            <a:ln w="3816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roup 1"/>
          <p:cNvGrpSpPr/>
          <p:nvPr/>
        </p:nvGrpSpPr>
        <p:grpSpPr>
          <a:xfrm>
            <a:off x="1741680" y="695160"/>
            <a:ext cx="10223280" cy="5967000"/>
            <a:chOff x="1741680" y="695160"/>
            <a:chExt cx="10223280" cy="5967000"/>
          </a:xfrm>
        </p:grpSpPr>
        <p:pic>
          <p:nvPicPr>
            <p:cNvPr id="572" name="Picture 1" descr=""/>
            <p:cNvPicPr/>
            <p:nvPr/>
          </p:nvPicPr>
          <p:blipFill>
            <a:blip r:embed="rId1"/>
            <a:stretch/>
          </p:blipFill>
          <p:spPr>
            <a:xfrm>
              <a:off x="1741680" y="695160"/>
              <a:ext cx="9004320" cy="596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3" name="CustomShape 2"/>
            <p:cNvSpPr/>
            <p:nvPr/>
          </p:nvSpPr>
          <p:spPr>
            <a:xfrm>
              <a:off x="5129280" y="1350000"/>
              <a:ext cx="1880640" cy="54828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Open a recent project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74" name="CustomShape 3"/>
            <p:cNvSpPr/>
            <p:nvPr/>
          </p:nvSpPr>
          <p:spPr>
            <a:xfrm>
              <a:off x="10162800" y="3762000"/>
              <a:ext cx="1802160" cy="6962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5000"/>
                <a:gd name="adj6" fmla="val -44735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Start a new project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75" name="CustomShape 4"/>
            <p:cNvSpPr/>
            <p:nvPr/>
          </p:nvSpPr>
          <p:spPr>
            <a:xfrm>
              <a:off x="9501120" y="1001520"/>
              <a:ext cx="2150640" cy="6962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5000"/>
                <a:gd name="adj6" fmla="val -624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Open an existing project/solution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44480" y="1267200"/>
            <a:ext cx="1659960" cy="809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Source code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98080" y="1267200"/>
            <a:ext cx="1659960" cy="80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Compiler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152040" y="1267200"/>
            <a:ext cx="1659960" cy="809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Machine code executable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304800" y="1672560"/>
            <a:ext cx="59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5558760" y="1672560"/>
            <a:ext cx="59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6" name="Group 6"/>
          <p:cNvGrpSpPr/>
          <p:nvPr/>
        </p:nvGrpSpPr>
        <p:grpSpPr>
          <a:xfrm>
            <a:off x="1644480" y="2823480"/>
            <a:ext cx="6167520" cy="2301480"/>
            <a:chOff x="1644480" y="2823480"/>
            <a:chExt cx="6167520" cy="2301480"/>
          </a:xfrm>
        </p:grpSpPr>
        <p:sp>
          <p:nvSpPr>
            <p:cNvPr id="137" name="CustomShape 7"/>
            <p:cNvSpPr/>
            <p:nvPr/>
          </p:nvSpPr>
          <p:spPr>
            <a:xfrm>
              <a:off x="1644480" y="2823480"/>
              <a:ext cx="1659960" cy="809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Source code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8" name="CustomShape 8"/>
            <p:cNvSpPr/>
            <p:nvPr/>
          </p:nvSpPr>
          <p:spPr>
            <a:xfrm>
              <a:off x="3898080" y="2823480"/>
              <a:ext cx="1659960" cy="809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Interpreter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9" name="CustomShape 9"/>
            <p:cNvSpPr/>
            <p:nvPr/>
          </p:nvSpPr>
          <p:spPr>
            <a:xfrm>
              <a:off x="6152040" y="2823480"/>
              <a:ext cx="1659960" cy="809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Machine code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40" name="CustomShape 10"/>
            <p:cNvSpPr/>
            <p:nvPr/>
          </p:nvSpPr>
          <p:spPr>
            <a:xfrm>
              <a:off x="3898080" y="4315320"/>
              <a:ext cx="1659960" cy="809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Get next instruction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41" name="CustomShape 11"/>
            <p:cNvSpPr/>
            <p:nvPr/>
          </p:nvSpPr>
          <p:spPr>
            <a:xfrm>
              <a:off x="3304800" y="3228480"/>
              <a:ext cx="59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12"/>
            <p:cNvSpPr/>
            <p:nvPr/>
          </p:nvSpPr>
          <p:spPr>
            <a:xfrm>
              <a:off x="5558760" y="3228480"/>
              <a:ext cx="59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13"/>
            <p:cNvSpPr/>
            <p:nvPr/>
          </p:nvSpPr>
          <p:spPr>
            <a:xfrm rot="5400000">
              <a:off x="5727240" y="3465000"/>
              <a:ext cx="1086480" cy="1423440"/>
            </a:xfrm>
            <a:prstGeom prst="bentConnector2">
              <a:avLst/>
            </a:prstGeom>
            <a:noFill/>
            <a:ln w="284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4"/>
            <p:cNvSpPr/>
            <p:nvPr/>
          </p:nvSpPr>
          <p:spPr>
            <a:xfrm rot="10800000">
              <a:off x="2474640" y="3633840"/>
              <a:ext cx="1423440" cy="1086480"/>
            </a:xfrm>
            <a:prstGeom prst="bentConnector2">
              <a:avLst/>
            </a:prstGeom>
            <a:noFill/>
            <a:ln w="284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Picture 2" descr=""/>
          <p:cNvPicPr/>
          <p:nvPr/>
        </p:nvPicPr>
        <p:blipFill>
          <a:blip r:embed="rId1"/>
          <a:stretch/>
        </p:blipFill>
        <p:spPr>
          <a:xfrm>
            <a:off x="690120" y="511200"/>
            <a:ext cx="10733040" cy="6037200"/>
          </a:xfrm>
          <a:prstGeom prst="rect">
            <a:avLst/>
          </a:prstGeom>
          <a:ln>
            <a:noFill/>
          </a:ln>
        </p:spPr>
      </p:pic>
      <p:sp>
        <p:nvSpPr>
          <p:cNvPr id="577" name="CustomShape 1"/>
          <p:cNvSpPr/>
          <p:nvPr/>
        </p:nvSpPr>
        <p:spPr>
          <a:xfrm>
            <a:off x="5303520" y="2699640"/>
            <a:ext cx="1523520" cy="609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071"/>
              <a:gd name="adj6" fmla="val -7238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Text Editor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7759440" y="2525400"/>
            <a:ext cx="1932840" cy="783360"/>
          </a:xfrm>
          <a:prstGeom prst="borderCallout2">
            <a:avLst>
              <a:gd name="adj1" fmla="val -4583"/>
              <a:gd name="adj2" fmla="val 37163"/>
              <a:gd name="adj3" fmla="val -76805"/>
              <a:gd name="adj4" fmla="val 45946"/>
              <a:gd name="adj5" fmla="val -80833"/>
              <a:gd name="adj6" fmla="val 6639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Solution Explorer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5382000" y="1352880"/>
            <a:ext cx="1689120" cy="588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3948"/>
              <a:gd name="adj6" fmla="val -8171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Compile and Run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1898640" y="5042160"/>
            <a:ext cx="1340640" cy="652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Other windows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roup 1"/>
          <p:cNvGrpSpPr/>
          <p:nvPr/>
        </p:nvGrpSpPr>
        <p:grpSpPr>
          <a:xfrm>
            <a:off x="444240" y="1276200"/>
            <a:ext cx="8952120" cy="4304880"/>
            <a:chOff x="444240" y="1276200"/>
            <a:chExt cx="8952120" cy="4304880"/>
          </a:xfrm>
        </p:grpSpPr>
        <p:pic>
          <p:nvPicPr>
            <p:cNvPr id="582" name="Picture 1" descr=""/>
            <p:cNvPicPr/>
            <p:nvPr/>
          </p:nvPicPr>
          <p:blipFill>
            <a:blip r:embed="rId1"/>
            <a:stretch/>
          </p:blipFill>
          <p:spPr>
            <a:xfrm>
              <a:off x="2795760" y="1276200"/>
              <a:ext cx="6600600" cy="4304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83" name="CustomShape 2"/>
            <p:cNvSpPr/>
            <p:nvPr/>
          </p:nvSpPr>
          <p:spPr>
            <a:xfrm>
              <a:off x="444240" y="2046600"/>
              <a:ext cx="1854720" cy="844200"/>
            </a:xfrm>
            <a:prstGeom prst="borderCallout2">
              <a:avLst>
                <a:gd name="adj1" fmla="val 57925"/>
                <a:gd name="adj2" fmla="val 100587"/>
                <a:gd name="adj3" fmla="val 84729"/>
                <a:gd name="adj4" fmla="val 114319"/>
                <a:gd name="adj5" fmla="val 133119"/>
                <a:gd name="adj6" fmla="val 138309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Click here to set a breakpoint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roup 1"/>
          <p:cNvGrpSpPr/>
          <p:nvPr/>
        </p:nvGrpSpPr>
        <p:grpSpPr>
          <a:xfrm>
            <a:off x="3814200" y="2011680"/>
            <a:ext cx="3609360" cy="2512080"/>
            <a:chOff x="3814200" y="2011680"/>
            <a:chExt cx="3609360" cy="2512080"/>
          </a:xfrm>
        </p:grpSpPr>
        <p:pic>
          <p:nvPicPr>
            <p:cNvPr id="585" name="Picture 1" descr=""/>
            <p:cNvPicPr/>
            <p:nvPr/>
          </p:nvPicPr>
          <p:blipFill>
            <a:blip r:embed="rId1"/>
            <a:stretch/>
          </p:blipFill>
          <p:spPr>
            <a:xfrm>
              <a:off x="5010120" y="3247920"/>
              <a:ext cx="2171520" cy="361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86" name="CustomShape 2"/>
            <p:cNvSpPr/>
            <p:nvPr/>
          </p:nvSpPr>
          <p:spPr>
            <a:xfrm>
              <a:off x="3814200" y="2011680"/>
              <a:ext cx="1610640" cy="321840"/>
            </a:xfrm>
            <a:prstGeom prst="borderCallout2">
              <a:avLst>
                <a:gd name="adj1" fmla="val 99831"/>
                <a:gd name="adj2" fmla="val 57613"/>
                <a:gd name="adj3" fmla="val 210642"/>
                <a:gd name="adj4" fmla="val 84414"/>
                <a:gd name="adj5" fmla="val 415202"/>
                <a:gd name="adj6" fmla="val 10684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Stop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87" name="CustomShape 3"/>
            <p:cNvSpPr/>
            <p:nvPr/>
          </p:nvSpPr>
          <p:spPr>
            <a:xfrm>
              <a:off x="5812920" y="2011680"/>
              <a:ext cx="1610640" cy="321840"/>
            </a:xfrm>
            <a:prstGeom prst="borderCallout2">
              <a:avLst>
                <a:gd name="adj1" fmla="val 99831"/>
                <a:gd name="adj2" fmla="val 57613"/>
                <a:gd name="adj3" fmla="val 213345"/>
                <a:gd name="adj4" fmla="val 38468"/>
                <a:gd name="adj5" fmla="val 380067"/>
                <a:gd name="adj6" fmla="val 3657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Step into …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588" name="CustomShape 4"/>
            <p:cNvSpPr/>
            <p:nvPr/>
          </p:nvSpPr>
          <p:spPr>
            <a:xfrm>
              <a:off x="4619880" y="4201920"/>
              <a:ext cx="1610640" cy="321840"/>
            </a:xfrm>
            <a:prstGeom prst="borderCallout2">
              <a:avLst>
                <a:gd name="adj1" fmla="val -5575"/>
                <a:gd name="adj2" fmla="val 49505"/>
                <a:gd name="adj3" fmla="val -110980"/>
                <a:gd name="adj4" fmla="val 70360"/>
                <a:gd name="adj5" fmla="val -217231"/>
                <a:gd name="adj6" fmla="val 124685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Step over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1" descr=""/>
          <p:cNvPicPr/>
          <p:nvPr/>
        </p:nvPicPr>
        <p:blipFill>
          <a:blip r:embed="rId1"/>
          <a:stretch/>
        </p:blipFill>
        <p:spPr>
          <a:xfrm>
            <a:off x="3281400" y="2490840"/>
            <a:ext cx="5628960" cy="187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Picture 1" descr=""/>
          <p:cNvPicPr/>
          <p:nvPr/>
        </p:nvPicPr>
        <p:blipFill>
          <a:blip r:embed="rId1"/>
          <a:stretch/>
        </p:blipFill>
        <p:spPr>
          <a:xfrm>
            <a:off x="1657440" y="1952640"/>
            <a:ext cx="8876880" cy="29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Picture 1" descr=""/>
          <p:cNvPicPr/>
          <p:nvPr/>
        </p:nvPicPr>
        <p:blipFill>
          <a:blip r:embed="rId1"/>
          <a:stretch/>
        </p:blipFill>
        <p:spPr>
          <a:xfrm>
            <a:off x="4389840" y="112680"/>
            <a:ext cx="3383640" cy="660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Picture 1" descr=""/>
          <p:cNvPicPr/>
          <p:nvPr/>
        </p:nvPicPr>
        <p:blipFill>
          <a:blip r:embed="rId1"/>
          <a:stretch/>
        </p:blipFill>
        <p:spPr>
          <a:xfrm>
            <a:off x="3938760" y="1300320"/>
            <a:ext cx="4314600" cy="425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Picture 1" descr=""/>
          <p:cNvPicPr/>
          <p:nvPr/>
        </p:nvPicPr>
        <p:blipFill>
          <a:blip r:embed="rId1"/>
          <a:stretch/>
        </p:blipFill>
        <p:spPr>
          <a:xfrm>
            <a:off x="690120" y="870120"/>
            <a:ext cx="10810800" cy="48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Picture 1" descr=""/>
          <p:cNvPicPr/>
          <p:nvPr/>
        </p:nvPicPr>
        <p:blipFill>
          <a:blip r:embed="rId1"/>
          <a:stretch/>
        </p:blipFill>
        <p:spPr>
          <a:xfrm>
            <a:off x="576360" y="919080"/>
            <a:ext cx="11039040" cy="501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Picture 1" descr=""/>
          <p:cNvPicPr/>
          <p:nvPr/>
        </p:nvPicPr>
        <p:blipFill>
          <a:blip r:embed="rId1"/>
          <a:stretch/>
        </p:blipFill>
        <p:spPr>
          <a:xfrm>
            <a:off x="1805040" y="1033560"/>
            <a:ext cx="8581680" cy="47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"/>
          <p:cNvGrpSpPr/>
          <p:nvPr/>
        </p:nvGrpSpPr>
        <p:grpSpPr>
          <a:xfrm>
            <a:off x="1358640" y="265680"/>
            <a:ext cx="8368200" cy="4428000"/>
            <a:chOff x="1358640" y="265680"/>
            <a:chExt cx="8368200" cy="4428000"/>
          </a:xfrm>
        </p:grpSpPr>
        <p:sp>
          <p:nvSpPr>
            <p:cNvPr id="146" name="CustomShape 2"/>
            <p:cNvSpPr/>
            <p:nvPr/>
          </p:nvSpPr>
          <p:spPr>
            <a:xfrm>
              <a:off x="4867920" y="4145400"/>
              <a:ext cx="1558440" cy="548280"/>
            </a:xfrm>
            <a:prstGeom prst="flowChartTerminator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STOP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47" name="CustomShape 3"/>
            <p:cNvSpPr/>
            <p:nvPr/>
          </p:nvSpPr>
          <p:spPr>
            <a:xfrm>
              <a:off x="4854960" y="265680"/>
              <a:ext cx="1584720" cy="487440"/>
            </a:xfrm>
            <a:prstGeom prst="flowChartTerminator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START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4276080" y="2177280"/>
              <a:ext cx="2742840" cy="1140480"/>
            </a:xfrm>
            <a:prstGeom prst="flowChartDecision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r>
                <a:rPr b="0" lang="en-GB" sz="1800" spc="-1" strike="noStrike" baseline="3000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= (a</a:t>
              </a:r>
              <a:r>
                <a:rPr b="0" lang="en-GB" sz="1800" spc="-1" strike="noStrike" baseline="3000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+ b</a:t>
              </a:r>
              <a:r>
                <a:rPr b="0" lang="en-GB" sz="1800" spc="-1" strike="noStrike" baseline="3000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4602600" y="1232280"/>
              <a:ext cx="2089800" cy="531000"/>
            </a:xfrm>
            <a:prstGeom prst="flowChartInputOutpu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Input 3 sides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50" name="CustomShape 6"/>
            <p:cNvSpPr/>
            <p:nvPr/>
          </p:nvSpPr>
          <p:spPr>
            <a:xfrm>
              <a:off x="7563240" y="2481840"/>
              <a:ext cx="2163600" cy="531000"/>
            </a:xfrm>
            <a:prstGeom prst="flowChartInputOutpu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Not a right angled triangle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1358640" y="2481840"/>
              <a:ext cx="2089800" cy="531000"/>
            </a:xfrm>
            <a:prstGeom prst="flowChartInputOutpu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A right angled triangle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647680" y="753120"/>
              <a:ext cx="360" cy="47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5647680" y="1763640"/>
              <a:ext cx="360" cy="41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flipV="1">
              <a:off x="7019280" y="2746440"/>
              <a:ext cx="760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 flipH="1" flipV="1">
              <a:off x="3239640" y="2746800"/>
              <a:ext cx="1036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12"/>
            <p:cNvSpPr/>
            <p:nvPr/>
          </p:nvSpPr>
          <p:spPr>
            <a:xfrm flipH="1">
              <a:off x="5646960" y="3318120"/>
              <a:ext cx="360" cy="82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3"/>
            <p:cNvSpPr/>
            <p:nvPr/>
          </p:nvSpPr>
          <p:spPr>
            <a:xfrm flipH="1">
              <a:off x="2385360" y="3013200"/>
              <a:ext cx="16920" cy="1406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14"/>
            <p:cNvSpPr/>
            <p:nvPr/>
          </p:nvSpPr>
          <p:spPr>
            <a:xfrm flipV="1">
              <a:off x="2386080" y="4418640"/>
              <a:ext cx="2481480" cy="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15"/>
            <p:cNvSpPr/>
            <p:nvPr/>
          </p:nvSpPr>
          <p:spPr>
            <a:xfrm>
              <a:off x="8645400" y="3013200"/>
              <a:ext cx="28080" cy="1406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16"/>
            <p:cNvSpPr/>
            <p:nvPr/>
          </p:nvSpPr>
          <p:spPr>
            <a:xfrm flipH="1">
              <a:off x="6427080" y="4419720"/>
              <a:ext cx="2229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Picture 1" descr=""/>
          <p:cNvPicPr/>
          <p:nvPr/>
        </p:nvPicPr>
        <p:blipFill>
          <a:blip r:embed="rId1"/>
          <a:stretch/>
        </p:blipFill>
        <p:spPr>
          <a:xfrm>
            <a:off x="1228320" y="1176840"/>
            <a:ext cx="9900360" cy="307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Picture 1" descr=""/>
          <p:cNvPicPr/>
          <p:nvPr/>
        </p:nvPicPr>
        <p:blipFill>
          <a:blip r:embed="rId1"/>
          <a:stretch/>
        </p:blipFill>
        <p:spPr>
          <a:xfrm>
            <a:off x="1201320" y="750600"/>
            <a:ext cx="10405800" cy="470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Picture 1" descr=""/>
          <p:cNvPicPr/>
          <p:nvPr/>
        </p:nvPicPr>
        <p:blipFill>
          <a:blip r:embed="rId1"/>
          <a:stretch/>
        </p:blipFill>
        <p:spPr>
          <a:xfrm>
            <a:off x="1184400" y="309960"/>
            <a:ext cx="9177840" cy="61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Picture 1" descr=""/>
          <p:cNvPicPr/>
          <p:nvPr/>
        </p:nvPicPr>
        <p:blipFill>
          <a:blip r:embed="rId1"/>
          <a:stretch/>
        </p:blipFill>
        <p:spPr>
          <a:xfrm>
            <a:off x="2176560" y="690480"/>
            <a:ext cx="7838640" cy="547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4014720" y="1214280"/>
            <a:ext cx="6766200" cy="4428720"/>
            <a:chOff x="4014720" y="1214280"/>
            <a:chExt cx="6766200" cy="4428720"/>
          </a:xfrm>
        </p:grpSpPr>
        <p:pic>
          <p:nvPicPr>
            <p:cNvPr id="601" name="Picture 1" descr=""/>
            <p:cNvPicPr/>
            <p:nvPr/>
          </p:nvPicPr>
          <p:blipFill>
            <a:blip r:embed="rId1"/>
            <a:stretch/>
          </p:blipFill>
          <p:spPr>
            <a:xfrm>
              <a:off x="4014720" y="1214280"/>
              <a:ext cx="4161960" cy="442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2" name="CustomShape 2"/>
            <p:cNvSpPr/>
            <p:nvPr/>
          </p:nvSpPr>
          <p:spPr>
            <a:xfrm>
              <a:off x="8786880" y="2969640"/>
              <a:ext cx="1994040" cy="531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“</a:t>
              </a: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Stage” the change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roup 1"/>
          <p:cNvGrpSpPr/>
          <p:nvPr/>
        </p:nvGrpSpPr>
        <p:grpSpPr>
          <a:xfrm>
            <a:off x="1158120" y="1214280"/>
            <a:ext cx="8769240" cy="4428720"/>
            <a:chOff x="1158120" y="1214280"/>
            <a:chExt cx="8769240" cy="4428720"/>
          </a:xfrm>
        </p:grpSpPr>
        <p:pic>
          <p:nvPicPr>
            <p:cNvPr id="604" name="Picture 1" descr=""/>
            <p:cNvPicPr/>
            <p:nvPr/>
          </p:nvPicPr>
          <p:blipFill>
            <a:blip r:embed="rId1"/>
            <a:stretch/>
          </p:blipFill>
          <p:spPr>
            <a:xfrm>
              <a:off x="4014720" y="1214280"/>
              <a:ext cx="4161960" cy="442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5" name="CustomShape 2"/>
            <p:cNvSpPr/>
            <p:nvPr/>
          </p:nvSpPr>
          <p:spPr>
            <a:xfrm>
              <a:off x="6801480" y="2810520"/>
              <a:ext cx="3125880" cy="61812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Local branch has been deleted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06" name="CustomShape 3"/>
            <p:cNvSpPr/>
            <p:nvPr/>
          </p:nvSpPr>
          <p:spPr>
            <a:xfrm>
              <a:off x="1158120" y="2908800"/>
              <a:ext cx="2037600" cy="519840"/>
            </a:xfrm>
            <a:prstGeom prst="borderCallout2">
              <a:avLst>
                <a:gd name="adj1" fmla="val 45528"/>
                <a:gd name="adj2" fmla="val 99787"/>
                <a:gd name="adj3" fmla="val 92390"/>
                <a:gd name="adj4" fmla="val 123077"/>
                <a:gd name="adj5" fmla="val 197856"/>
                <a:gd name="adj6" fmla="val 175555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Right click to delete from remote repo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1" descr=""/>
          <p:cNvPicPr/>
          <p:nvPr/>
        </p:nvPicPr>
        <p:blipFill>
          <a:blip r:embed="rId1"/>
          <a:stretch/>
        </p:blipFill>
        <p:spPr>
          <a:xfrm>
            <a:off x="4367160" y="2881440"/>
            <a:ext cx="3457080" cy="10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roup 1"/>
          <p:cNvGrpSpPr/>
          <p:nvPr/>
        </p:nvGrpSpPr>
        <p:grpSpPr>
          <a:xfrm>
            <a:off x="670680" y="14040"/>
            <a:ext cx="11073600" cy="6465240"/>
            <a:chOff x="670680" y="14040"/>
            <a:chExt cx="11073600" cy="6465240"/>
          </a:xfrm>
        </p:grpSpPr>
        <p:pic>
          <p:nvPicPr>
            <p:cNvPr id="609" name="Picture 1" descr=""/>
            <p:cNvPicPr/>
            <p:nvPr/>
          </p:nvPicPr>
          <p:blipFill>
            <a:blip r:embed="rId1"/>
            <a:stretch/>
          </p:blipFill>
          <p:spPr>
            <a:xfrm>
              <a:off x="670680" y="250560"/>
              <a:ext cx="11073600" cy="622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0" name="CustomShape 2"/>
            <p:cNvSpPr/>
            <p:nvPr/>
          </p:nvSpPr>
          <p:spPr>
            <a:xfrm>
              <a:off x="3108960" y="722880"/>
              <a:ext cx="8412120" cy="3735720"/>
            </a:xfrm>
            <a:prstGeom prst="rect">
              <a:avLst/>
            </a:prstGeom>
            <a:noFill/>
            <a:ln w="3816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CustomShape 3"/>
            <p:cNvSpPr/>
            <p:nvPr/>
          </p:nvSpPr>
          <p:spPr>
            <a:xfrm>
              <a:off x="3108960" y="4618080"/>
              <a:ext cx="8412120" cy="1495080"/>
            </a:xfrm>
            <a:prstGeom prst="rect">
              <a:avLst/>
            </a:prstGeom>
            <a:noFill/>
            <a:ln w="3816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4"/>
            <p:cNvSpPr/>
            <p:nvPr/>
          </p:nvSpPr>
          <p:spPr>
            <a:xfrm>
              <a:off x="918720" y="250560"/>
              <a:ext cx="2747160" cy="227880"/>
            </a:xfrm>
            <a:prstGeom prst="rect">
              <a:avLst/>
            </a:prstGeom>
            <a:noFill/>
            <a:ln w="3816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CustomShape 5"/>
            <p:cNvSpPr/>
            <p:nvPr/>
          </p:nvSpPr>
          <p:spPr>
            <a:xfrm>
              <a:off x="1045080" y="837000"/>
              <a:ext cx="2011320" cy="4849200"/>
            </a:xfrm>
            <a:prstGeom prst="rect">
              <a:avLst/>
            </a:prstGeom>
            <a:noFill/>
            <a:ln w="3816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CustomShape 6"/>
            <p:cNvSpPr/>
            <p:nvPr/>
          </p:nvSpPr>
          <p:spPr>
            <a:xfrm>
              <a:off x="696240" y="515880"/>
              <a:ext cx="305640" cy="4849200"/>
            </a:xfrm>
            <a:prstGeom prst="rect">
              <a:avLst/>
            </a:prstGeom>
            <a:noFill/>
            <a:ln w="3816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7"/>
            <p:cNvSpPr/>
            <p:nvPr/>
          </p:nvSpPr>
          <p:spPr>
            <a:xfrm>
              <a:off x="702360" y="1404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16" name="CustomShape 8"/>
            <p:cNvSpPr/>
            <p:nvPr/>
          </p:nvSpPr>
          <p:spPr>
            <a:xfrm>
              <a:off x="3101760" y="76644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17" name="CustomShape 9"/>
            <p:cNvSpPr/>
            <p:nvPr/>
          </p:nvSpPr>
          <p:spPr>
            <a:xfrm>
              <a:off x="1095840" y="95112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18" name="CustomShape 10"/>
            <p:cNvSpPr/>
            <p:nvPr/>
          </p:nvSpPr>
          <p:spPr>
            <a:xfrm>
              <a:off x="698400" y="259092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19" name="CustomShape 11"/>
            <p:cNvSpPr/>
            <p:nvPr/>
          </p:nvSpPr>
          <p:spPr>
            <a:xfrm>
              <a:off x="6881760" y="4695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roup 1"/>
          <p:cNvGrpSpPr/>
          <p:nvPr/>
        </p:nvGrpSpPr>
        <p:grpSpPr>
          <a:xfrm>
            <a:off x="3719520" y="1049760"/>
            <a:ext cx="4752720" cy="4388400"/>
            <a:chOff x="3719520" y="1049760"/>
            <a:chExt cx="4752720" cy="4388400"/>
          </a:xfrm>
        </p:grpSpPr>
        <p:pic>
          <p:nvPicPr>
            <p:cNvPr id="621" name="Picture 1" descr=""/>
            <p:cNvPicPr/>
            <p:nvPr/>
          </p:nvPicPr>
          <p:blipFill>
            <a:blip r:embed="rId1"/>
            <a:stretch/>
          </p:blipFill>
          <p:spPr>
            <a:xfrm>
              <a:off x="3719520" y="1419120"/>
              <a:ext cx="4752720" cy="401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2" name="CustomShape 2"/>
            <p:cNvSpPr/>
            <p:nvPr/>
          </p:nvSpPr>
          <p:spPr>
            <a:xfrm>
              <a:off x="4852440" y="2647440"/>
              <a:ext cx="313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23" name="CustomShape 3"/>
            <p:cNvSpPr/>
            <p:nvPr/>
          </p:nvSpPr>
          <p:spPr>
            <a:xfrm>
              <a:off x="7136280" y="2577600"/>
              <a:ext cx="306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24" name="CustomShape 4"/>
            <p:cNvSpPr/>
            <p:nvPr/>
          </p:nvSpPr>
          <p:spPr>
            <a:xfrm>
              <a:off x="5950080" y="4537080"/>
              <a:ext cx="303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25" name="CustomShape 5"/>
            <p:cNvSpPr/>
            <p:nvPr/>
          </p:nvSpPr>
          <p:spPr>
            <a:xfrm>
              <a:off x="5275440" y="1049760"/>
              <a:ext cx="1640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ourier New"/>
                </a:rPr>
                <a:t>A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AND </a:t>
              </a:r>
              <a:r>
                <a:rPr b="0" lang="en-GB" sz="1800" spc="-1" strike="noStrike">
                  <a:solidFill>
                    <a:srgbClr val="000000"/>
                  </a:solidFill>
                  <a:latin typeface="Courier New"/>
                </a:rPr>
                <a:t>B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AND </a:t>
              </a:r>
              <a:r>
                <a:rPr b="0" lang="en-GB" sz="1800" spc="-1" strike="noStrike">
                  <a:solidFill>
                    <a:srgbClr val="000000"/>
                  </a:solidFill>
                  <a:latin typeface="Courier New"/>
                </a:rPr>
                <a:t>C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26" name="CustomShape 6"/>
            <p:cNvSpPr/>
            <p:nvPr/>
          </p:nvSpPr>
          <p:spPr>
            <a:xfrm>
              <a:off x="6095880" y="1611000"/>
              <a:ext cx="360" cy="1584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 1"/>
          <p:cNvGrpSpPr/>
          <p:nvPr/>
        </p:nvGrpSpPr>
        <p:grpSpPr>
          <a:xfrm>
            <a:off x="3719520" y="1049760"/>
            <a:ext cx="4752720" cy="4388400"/>
            <a:chOff x="3719520" y="1049760"/>
            <a:chExt cx="4752720" cy="4388400"/>
          </a:xfrm>
        </p:grpSpPr>
        <p:pic>
          <p:nvPicPr>
            <p:cNvPr id="628" name="Picture 1" descr=""/>
            <p:cNvPicPr/>
            <p:nvPr/>
          </p:nvPicPr>
          <p:blipFill>
            <a:blip r:embed="rId1"/>
            <a:stretch/>
          </p:blipFill>
          <p:spPr>
            <a:xfrm>
              <a:off x="3719520" y="1419120"/>
              <a:ext cx="4752720" cy="401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9" name="CustomShape 2"/>
            <p:cNvSpPr/>
            <p:nvPr/>
          </p:nvSpPr>
          <p:spPr>
            <a:xfrm>
              <a:off x="4939560" y="2568960"/>
              <a:ext cx="313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30" name="CustomShape 3"/>
            <p:cNvSpPr/>
            <p:nvPr/>
          </p:nvSpPr>
          <p:spPr>
            <a:xfrm>
              <a:off x="7003080" y="2664720"/>
              <a:ext cx="306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31" name="CustomShape 4"/>
            <p:cNvSpPr/>
            <p:nvPr/>
          </p:nvSpPr>
          <p:spPr>
            <a:xfrm>
              <a:off x="5967360" y="4380480"/>
              <a:ext cx="303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32" name="CustomShape 5"/>
            <p:cNvSpPr/>
            <p:nvPr/>
          </p:nvSpPr>
          <p:spPr>
            <a:xfrm>
              <a:off x="5437440" y="1049760"/>
              <a:ext cx="1348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ourier New"/>
                </a:rPr>
                <a:t>A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OR </a:t>
              </a:r>
              <a:r>
                <a:rPr b="0" lang="en-GB" sz="1800" spc="-1" strike="noStrike">
                  <a:solidFill>
                    <a:srgbClr val="000000"/>
                  </a:solidFill>
                  <a:latin typeface="Courier New"/>
                </a:rPr>
                <a:t>B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OR </a:t>
              </a:r>
              <a:r>
                <a:rPr b="0" lang="en-GB" sz="1800" spc="-1" strike="noStrike">
                  <a:solidFill>
                    <a:srgbClr val="000000"/>
                  </a:solidFill>
                  <a:latin typeface="Courier New"/>
                </a:rPr>
                <a:t>C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"/>
          <p:cNvGrpSpPr/>
          <p:nvPr/>
        </p:nvGrpSpPr>
        <p:grpSpPr>
          <a:xfrm>
            <a:off x="2749680" y="1158120"/>
            <a:ext cx="6759720" cy="4280760"/>
            <a:chOff x="2749680" y="1158120"/>
            <a:chExt cx="6759720" cy="4280760"/>
          </a:xfrm>
        </p:grpSpPr>
        <p:grpSp>
          <p:nvGrpSpPr>
            <p:cNvPr id="162" name="Group 2"/>
            <p:cNvGrpSpPr/>
            <p:nvPr/>
          </p:nvGrpSpPr>
          <p:grpSpPr>
            <a:xfrm>
              <a:off x="2749680" y="1158120"/>
              <a:ext cx="6759720" cy="4280760"/>
              <a:chOff x="2749680" y="1158120"/>
              <a:chExt cx="6759720" cy="4280760"/>
            </a:xfrm>
          </p:grpSpPr>
          <p:sp>
            <p:nvSpPr>
              <p:cNvPr id="163" name="CustomShape 3"/>
              <p:cNvSpPr/>
              <p:nvPr/>
            </p:nvSpPr>
            <p:spPr>
              <a:xfrm>
                <a:off x="4406400" y="2412360"/>
                <a:ext cx="496080" cy="496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CustomShape 4"/>
              <p:cNvSpPr/>
              <p:nvPr/>
            </p:nvSpPr>
            <p:spPr>
              <a:xfrm>
                <a:off x="4902840" y="2412360"/>
                <a:ext cx="496080" cy="496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CustomShape 5"/>
              <p:cNvSpPr/>
              <p:nvPr/>
            </p:nvSpPr>
            <p:spPr>
              <a:xfrm>
                <a:off x="5399280" y="2412360"/>
                <a:ext cx="496080" cy="496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CustomShape 6"/>
              <p:cNvSpPr/>
              <p:nvPr/>
            </p:nvSpPr>
            <p:spPr>
              <a:xfrm>
                <a:off x="5895720" y="2412360"/>
                <a:ext cx="496080" cy="496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CustomShape 7"/>
              <p:cNvSpPr/>
              <p:nvPr/>
            </p:nvSpPr>
            <p:spPr>
              <a:xfrm>
                <a:off x="6392160" y="2412360"/>
                <a:ext cx="496080" cy="496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CustomShape 8"/>
              <p:cNvSpPr/>
              <p:nvPr/>
            </p:nvSpPr>
            <p:spPr>
              <a:xfrm>
                <a:off x="6888600" y="2412360"/>
                <a:ext cx="496080" cy="496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CustomShape 9"/>
              <p:cNvSpPr/>
              <p:nvPr/>
            </p:nvSpPr>
            <p:spPr>
              <a:xfrm>
                <a:off x="4506120" y="21074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70" name="CustomShape 10"/>
              <p:cNvSpPr/>
              <p:nvPr/>
            </p:nvSpPr>
            <p:spPr>
              <a:xfrm>
                <a:off x="4997520" y="21074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71" name="CustomShape 11"/>
              <p:cNvSpPr/>
              <p:nvPr/>
            </p:nvSpPr>
            <p:spPr>
              <a:xfrm>
                <a:off x="5489280" y="21074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72" name="CustomShape 12"/>
              <p:cNvSpPr/>
              <p:nvPr/>
            </p:nvSpPr>
            <p:spPr>
              <a:xfrm>
                <a:off x="5995080" y="21074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73" name="CustomShape 13"/>
              <p:cNvSpPr/>
              <p:nvPr/>
            </p:nvSpPr>
            <p:spPr>
              <a:xfrm>
                <a:off x="6491520" y="21074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74" name="CustomShape 14"/>
              <p:cNvSpPr/>
              <p:nvPr/>
            </p:nvSpPr>
            <p:spPr>
              <a:xfrm>
                <a:off x="6987960" y="21074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5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75" name="CustomShape 15"/>
              <p:cNvSpPr/>
              <p:nvPr/>
            </p:nvSpPr>
            <p:spPr>
              <a:xfrm>
                <a:off x="4474080" y="2506680"/>
                <a:ext cx="361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548235"/>
                    </a:solidFill>
                    <a:latin typeface="Calibri"/>
                  </a:rPr>
                  <a:t>23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76" name="CustomShape 16"/>
              <p:cNvSpPr/>
              <p:nvPr/>
            </p:nvSpPr>
            <p:spPr>
              <a:xfrm>
                <a:off x="4965480" y="2506680"/>
                <a:ext cx="361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548235"/>
                    </a:solidFill>
                    <a:latin typeface="Calibri"/>
                  </a:rPr>
                  <a:t>16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77" name="CustomShape 17"/>
              <p:cNvSpPr/>
              <p:nvPr/>
            </p:nvSpPr>
            <p:spPr>
              <a:xfrm>
                <a:off x="5499000" y="2506680"/>
                <a:ext cx="271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548235"/>
                    </a:solidFill>
                    <a:latin typeface="Calibri"/>
                  </a:rPr>
                  <a:t>9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78" name="CustomShape 18"/>
              <p:cNvSpPr/>
              <p:nvPr/>
            </p:nvSpPr>
            <p:spPr>
              <a:xfrm>
                <a:off x="5963040" y="2506680"/>
                <a:ext cx="361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548235"/>
                    </a:solidFill>
                    <a:latin typeface="Calibri"/>
                  </a:rPr>
                  <a:t>86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79" name="CustomShape 19"/>
              <p:cNvSpPr/>
              <p:nvPr/>
            </p:nvSpPr>
            <p:spPr>
              <a:xfrm>
                <a:off x="6458760" y="2506680"/>
                <a:ext cx="361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548235"/>
                    </a:solidFill>
                    <a:latin typeface="Calibri"/>
                  </a:rPr>
                  <a:t>54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80" name="CustomShape 20"/>
              <p:cNvSpPr/>
              <p:nvPr/>
            </p:nvSpPr>
            <p:spPr>
              <a:xfrm>
                <a:off x="6999480" y="2505240"/>
                <a:ext cx="271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548235"/>
                    </a:solidFill>
                    <a:latin typeface="Calibri"/>
                  </a:rPr>
                  <a:t>3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81" name="CustomShape 21"/>
              <p:cNvSpPr/>
              <p:nvPr/>
            </p:nvSpPr>
            <p:spPr>
              <a:xfrm>
                <a:off x="8081640" y="2023200"/>
                <a:ext cx="1427760" cy="53748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12500"/>
                  <a:gd name="adj6" fmla="val -46667"/>
                </a:avLst>
              </a:prstGeom>
              <a:ln>
                <a:tailEnd len="med" type="triangle" w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Array of 6 elements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82" name="CustomShape 22"/>
              <p:cNvSpPr/>
              <p:nvPr/>
            </p:nvSpPr>
            <p:spPr>
              <a:xfrm>
                <a:off x="7287480" y="3453840"/>
                <a:ext cx="1155960" cy="391680"/>
              </a:xfrm>
              <a:prstGeom prst="borderCallout1">
                <a:avLst>
                  <a:gd name="adj1" fmla="val 972"/>
                  <a:gd name="adj2" fmla="val 31578"/>
                  <a:gd name="adj3" fmla="val -171944"/>
                  <a:gd name="adj4" fmla="val -11223"/>
                </a:avLst>
              </a:prstGeom>
              <a:ln>
                <a:tailEnd len="med" type="triangle" w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Element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83" name="CustomShape 23"/>
              <p:cNvSpPr/>
              <p:nvPr/>
            </p:nvSpPr>
            <p:spPr>
              <a:xfrm>
                <a:off x="5393520" y="1158120"/>
                <a:ext cx="1245600" cy="408960"/>
              </a:xfrm>
              <a:prstGeom prst="borderCallout1">
                <a:avLst>
                  <a:gd name="adj1" fmla="val 108112"/>
                  <a:gd name="adj2" fmla="val 38503"/>
                  <a:gd name="adj3" fmla="val 248670"/>
                  <a:gd name="adj4" fmla="val -12469"/>
                </a:avLst>
              </a:prstGeom>
              <a:ln>
                <a:tailEnd len="med" type="triangle" w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Index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84" name="CustomShape 24"/>
              <p:cNvSpPr/>
              <p:nvPr/>
            </p:nvSpPr>
            <p:spPr>
              <a:xfrm>
                <a:off x="2754000" y="3854160"/>
                <a:ext cx="306144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000000"/>
                    </a:solidFill>
                    <a:latin typeface="Courier New"/>
                  </a:rPr>
                  <a:t>int</a:t>
                </a:r>
                <a:r>
                  <a:rPr b="1" lang="en-GB" sz="1400" spc="-1" strike="noStrike">
                    <a:solidFill>
                      <a:srgbClr val="000000"/>
                    </a:solidFill>
                    <a:latin typeface="Courier New"/>
                  </a:rPr>
                  <a:t>[]</a:t>
                </a:r>
                <a:r>
                  <a:rPr b="0" lang="en-GB" sz="1400" spc="-1" strike="noStrike">
                    <a:solidFill>
                      <a:srgbClr val="000000"/>
                    </a:solidFill>
                    <a:latin typeface="Courier New"/>
                  </a:rPr>
                  <a:t> myArray = </a:t>
                </a:r>
                <a:r>
                  <a:rPr b="1" lang="en-GB" sz="1400" spc="-1" strike="noStrike">
                    <a:solidFill>
                      <a:srgbClr val="000000"/>
                    </a:solidFill>
                    <a:latin typeface="Courier New"/>
                  </a:rPr>
                  <a:t>new</a:t>
                </a:r>
                <a:r>
                  <a:rPr b="0" lang="en-GB" sz="1400" spc="-1" strike="noStrike">
                    <a:solidFill>
                      <a:srgbClr val="000000"/>
                    </a:solidFill>
                    <a:latin typeface="Courier New"/>
                  </a:rPr>
                  <a:t> int</a:t>
                </a:r>
                <a:r>
                  <a:rPr b="1" lang="en-GB" sz="1400" spc="-1" strike="noStrike">
                    <a:solidFill>
                      <a:srgbClr val="000000"/>
                    </a:solidFill>
                    <a:latin typeface="Courier New"/>
                  </a:rPr>
                  <a:t>[6];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85" name="CustomShape 25"/>
              <p:cNvSpPr/>
              <p:nvPr/>
            </p:nvSpPr>
            <p:spPr>
              <a:xfrm>
                <a:off x="2749680" y="4708440"/>
                <a:ext cx="17812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000000"/>
                    </a:solidFill>
                    <a:latin typeface="Courier New"/>
                  </a:rPr>
                  <a:t>myArray[2] = 9;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86" name="CustomShape 26"/>
              <p:cNvSpPr/>
              <p:nvPr/>
            </p:nvSpPr>
            <p:spPr>
              <a:xfrm>
                <a:off x="2758680" y="4281480"/>
                <a:ext cx="44481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000000"/>
                    </a:solidFill>
                    <a:latin typeface="Courier New"/>
                  </a:rPr>
                  <a:t>int[] myArray = { 23, 16, 9, 86, 54, 3};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187" name="CustomShape 27"/>
              <p:cNvSpPr/>
              <p:nvPr/>
            </p:nvSpPr>
            <p:spPr>
              <a:xfrm>
                <a:off x="2755080" y="5135400"/>
                <a:ext cx="33814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000000"/>
                    </a:solidFill>
                    <a:latin typeface="Courier New"/>
                  </a:rPr>
                  <a:t>Console.WriteLine(myArray[2]);</a:t>
                </a:r>
                <a:endParaRPr b="0" lang="en-GB" sz="1400" spc="-1" strike="noStrike">
                  <a:latin typeface="Arial"/>
                </a:endParaRPr>
              </a:p>
            </p:txBody>
          </p:sp>
        </p:grpSp>
        <p:sp>
          <p:nvSpPr>
            <p:cNvPr id="188" name="CustomShape 28"/>
            <p:cNvSpPr/>
            <p:nvPr/>
          </p:nvSpPr>
          <p:spPr>
            <a:xfrm>
              <a:off x="3499560" y="1746360"/>
              <a:ext cx="1001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Lower bound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9" name="CustomShape 29"/>
            <p:cNvSpPr/>
            <p:nvPr/>
          </p:nvSpPr>
          <p:spPr>
            <a:xfrm>
              <a:off x="6892200" y="1632240"/>
              <a:ext cx="10087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Upper bound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90" name="CustomShape 30"/>
            <p:cNvSpPr/>
            <p:nvPr/>
          </p:nvSpPr>
          <p:spPr>
            <a:xfrm>
              <a:off x="4000680" y="2023200"/>
              <a:ext cx="502920" cy="26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31"/>
            <p:cNvSpPr/>
            <p:nvPr/>
          </p:nvSpPr>
          <p:spPr>
            <a:xfrm flipH="1">
              <a:off x="7223760" y="1909440"/>
              <a:ext cx="172800" cy="252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roup 1"/>
          <p:cNvGrpSpPr/>
          <p:nvPr/>
        </p:nvGrpSpPr>
        <p:grpSpPr>
          <a:xfrm>
            <a:off x="2843280" y="1706760"/>
            <a:ext cx="6505200" cy="3165120"/>
            <a:chOff x="2843280" y="1706760"/>
            <a:chExt cx="6505200" cy="3165120"/>
          </a:xfrm>
        </p:grpSpPr>
        <p:pic>
          <p:nvPicPr>
            <p:cNvPr id="634" name="Picture 1" descr=""/>
            <p:cNvPicPr/>
            <p:nvPr/>
          </p:nvPicPr>
          <p:blipFill>
            <a:blip r:embed="rId1"/>
            <a:stretch/>
          </p:blipFill>
          <p:spPr>
            <a:xfrm>
              <a:off x="2843280" y="1986120"/>
              <a:ext cx="6505200" cy="2885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35" name="CustomShape 2"/>
            <p:cNvSpPr/>
            <p:nvPr/>
          </p:nvSpPr>
          <p:spPr>
            <a:xfrm>
              <a:off x="4199400" y="1706760"/>
              <a:ext cx="313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36" name="CustomShape 3"/>
            <p:cNvSpPr/>
            <p:nvPr/>
          </p:nvSpPr>
          <p:spPr>
            <a:xfrm>
              <a:off x="7336440" y="1706760"/>
              <a:ext cx="769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NOT A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Picture 1" descr=""/>
          <p:cNvPicPr/>
          <p:nvPr/>
        </p:nvPicPr>
        <p:blipFill>
          <a:blip r:embed="rId1"/>
          <a:stretch/>
        </p:blipFill>
        <p:spPr>
          <a:xfrm>
            <a:off x="3452760" y="838080"/>
            <a:ext cx="5285880" cy="518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roup 1"/>
          <p:cNvGrpSpPr/>
          <p:nvPr/>
        </p:nvGrpSpPr>
        <p:grpSpPr>
          <a:xfrm>
            <a:off x="4127760" y="884880"/>
            <a:ext cx="5767200" cy="3420720"/>
            <a:chOff x="4127760" y="884880"/>
            <a:chExt cx="5767200" cy="3420720"/>
          </a:xfrm>
        </p:grpSpPr>
        <p:sp>
          <p:nvSpPr>
            <p:cNvPr id="639" name="CustomShape 2"/>
            <p:cNvSpPr/>
            <p:nvPr/>
          </p:nvSpPr>
          <p:spPr>
            <a:xfrm>
              <a:off x="412776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0" name="CustomShape 3"/>
            <p:cNvSpPr/>
            <p:nvPr/>
          </p:nvSpPr>
          <p:spPr>
            <a:xfrm>
              <a:off x="461556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1" name="CustomShape 4"/>
            <p:cNvSpPr/>
            <p:nvPr/>
          </p:nvSpPr>
          <p:spPr>
            <a:xfrm>
              <a:off x="510336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2" name="CustomShape 5"/>
            <p:cNvSpPr/>
            <p:nvPr/>
          </p:nvSpPr>
          <p:spPr>
            <a:xfrm>
              <a:off x="559080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3" name="CustomShape 6"/>
            <p:cNvSpPr/>
            <p:nvPr/>
          </p:nvSpPr>
          <p:spPr>
            <a:xfrm>
              <a:off x="607860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4" name="CustomShape 7"/>
            <p:cNvSpPr/>
            <p:nvPr/>
          </p:nvSpPr>
          <p:spPr>
            <a:xfrm>
              <a:off x="656640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5" name="CustomShape 8"/>
            <p:cNvSpPr/>
            <p:nvPr/>
          </p:nvSpPr>
          <p:spPr>
            <a:xfrm>
              <a:off x="705384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6" name="CustomShape 9"/>
            <p:cNvSpPr/>
            <p:nvPr/>
          </p:nvSpPr>
          <p:spPr>
            <a:xfrm>
              <a:off x="7541640" y="125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7" name="CustomShape 10"/>
            <p:cNvSpPr/>
            <p:nvPr/>
          </p:nvSpPr>
          <p:spPr>
            <a:xfrm>
              <a:off x="5597280" y="884880"/>
              <a:ext cx="1001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Data bits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48" name="Line 11"/>
            <p:cNvSpPr/>
            <p:nvPr/>
          </p:nvSpPr>
          <p:spPr>
            <a:xfrm>
              <a:off x="4615200" y="934200"/>
              <a:ext cx="0" cy="270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" name="Line 12"/>
            <p:cNvSpPr/>
            <p:nvPr/>
          </p:nvSpPr>
          <p:spPr>
            <a:xfrm>
              <a:off x="8029080" y="934200"/>
              <a:ext cx="0" cy="270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" name="CustomShape 13"/>
            <p:cNvSpPr/>
            <p:nvPr/>
          </p:nvSpPr>
          <p:spPr>
            <a:xfrm flipV="1">
              <a:off x="6605640" y="1068120"/>
              <a:ext cx="1423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" name="CustomShape 14"/>
            <p:cNvSpPr/>
            <p:nvPr/>
          </p:nvSpPr>
          <p:spPr>
            <a:xfrm flipH="1" flipV="1">
              <a:off x="4615560" y="1068480"/>
              <a:ext cx="974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" name="CustomShape 15"/>
            <p:cNvSpPr/>
            <p:nvPr/>
          </p:nvSpPr>
          <p:spPr>
            <a:xfrm>
              <a:off x="4222080" y="884880"/>
              <a:ext cx="298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3" name="CustomShape 16"/>
            <p:cNvSpPr/>
            <p:nvPr/>
          </p:nvSpPr>
          <p:spPr>
            <a:xfrm>
              <a:off x="412776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4" name="CustomShape 17"/>
            <p:cNvSpPr/>
            <p:nvPr/>
          </p:nvSpPr>
          <p:spPr>
            <a:xfrm>
              <a:off x="461556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5" name="CustomShape 18"/>
            <p:cNvSpPr/>
            <p:nvPr/>
          </p:nvSpPr>
          <p:spPr>
            <a:xfrm>
              <a:off x="510336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6" name="CustomShape 19"/>
            <p:cNvSpPr/>
            <p:nvPr/>
          </p:nvSpPr>
          <p:spPr>
            <a:xfrm>
              <a:off x="559080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7" name="CustomShape 20"/>
            <p:cNvSpPr/>
            <p:nvPr/>
          </p:nvSpPr>
          <p:spPr>
            <a:xfrm>
              <a:off x="607860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8" name="CustomShape 21"/>
            <p:cNvSpPr/>
            <p:nvPr/>
          </p:nvSpPr>
          <p:spPr>
            <a:xfrm>
              <a:off x="656640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59" name="CustomShape 22"/>
            <p:cNvSpPr/>
            <p:nvPr/>
          </p:nvSpPr>
          <p:spPr>
            <a:xfrm>
              <a:off x="705384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0" name="CustomShape 23"/>
            <p:cNvSpPr/>
            <p:nvPr/>
          </p:nvSpPr>
          <p:spPr>
            <a:xfrm>
              <a:off x="7541640" y="206388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1" name="CustomShape 24"/>
            <p:cNvSpPr/>
            <p:nvPr/>
          </p:nvSpPr>
          <p:spPr>
            <a:xfrm>
              <a:off x="414756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2" name="CustomShape 25"/>
            <p:cNvSpPr/>
            <p:nvPr/>
          </p:nvSpPr>
          <p:spPr>
            <a:xfrm>
              <a:off x="461556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3" name="CustomShape 26"/>
            <p:cNvSpPr/>
            <p:nvPr/>
          </p:nvSpPr>
          <p:spPr>
            <a:xfrm>
              <a:off x="510336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4" name="CustomShape 27"/>
            <p:cNvSpPr/>
            <p:nvPr/>
          </p:nvSpPr>
          <p:spPr>
            <a:xfrm>
              <a:off x="559080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5" name="CustomShape 28"/>
            <p:cNvSpPr/>
            <p:nvPr/>
          </p:nvSpPr>
          <p:spPr>
            <a:xfrm>
              <a:off x="607860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6" name="CustomShape 29"/>
            <p:cNvSpPr/>
            <p:nvPr/>
          </p:nvSpPr>
          <p:spPr>
            <a:xfrm>
              <a:off x="656640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7" name="CustomShape 30"/>
            <p:cNvSpPr/>
            <p:nvPr/>
          </p:nvSpPr>
          <p:spPr>
            <a:xfrm>
              <a:off x="705384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8" name="CustomShape 31"/>
            <p:cNvSpPr/>
            <p:nvPr/>
          </p:nvSpPr>
          <p:spPr>
            <a:xfrm>
              <a:off x="7541640" y="303300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69" name="CustomShape 32"/>
            <p:cNvSpPr/>
            <p:nvPr/>
          </p:nvSpPr>
          <p:spPr>
            <a:xfrm>
              <a:off x="412776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0" name="CustomShape 33"/>
            <p:cNvSpPr/>
            <p:nvPr/>
          </p:nvSpPr>
          <p:spPr>
            <a:xfrm>
              <a:off x="461556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1" name="CustomShape 34"/>
            <p:cNvSpPr/>
            <p:nvPr/>
          </p:nvSpPr>
          <p:spPr>
            <a:xfrm>
              <a:off x="510336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2" name="CustomShape 35"/>
            <p:cNvSpPr/>
            <p:nvPr/>
          </p:nvSpPr>
          <p:spPr>
            <a:xfrm>
              <a:off x="559080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3" name="CustomShape 36"/>
            <p:cNvSpPr/>
            <p:nvPr/>
          </p:nvSpPr>
          <p:spPr>
            <a:xfrm>
              <a:off x="607860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4" name="CustomShape 37"/>
            <p:cNvSpPr/>
            <p:nvPr/>
          </p:nvSpPr>
          <p:spPr>
            <a:xfrm>
              <a:off x="656640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5" name="CustomShape 38"/>
            <p:cNvSpPr/>
            <p:nvPr/>
          </p:nvSpPr>
          <p:spPr>
            <a:xfrm>
              <a:off x="705384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6" name="CustomShape 39"/>
            <p:cNvSpPr/>
            <p:nvPr/>
          </p:nvSpPr>
          <p:spPr>
            <a:xfrm>
              <a:off x="7541640" y="3818160"/>
              <a:ext cx="487440" cy="487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7" name="CustomShape 40"/>
            <p:cNvSpPr/>
            <p:nvPr/>
          </p:nvSpPr>
          <p:spPr>
            <a:xfrm>
              <a:off x="8628840" y="1741680"/>
              <a:ext cx="1266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EVEN Parity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8" name="CustomShape 41"/>
            <p:cNvSpPr/>
            <p:nvPr/>
          </p:nvSpPr>
          <p:spPr>
            <a:xfrm>
              <a:off x="8696880" y="3484800"/>
              <a:ext cx="119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ODD Parity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679" name="CustomShape 42"/>
            <p:cNvSpPr/>
            <p:nvPr/>
          </p:nvSpPr>
          <p:spPr>
            <a:xfrm>
              <a:off x="8133840" y="1253880"/>
              <a:ext cx="426240" cy="129708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" name="CustomShape 43"/>
            <p:cNvSpPr/>
            <p:nvPr/>
          </p:nvSpPr>
          <p:spPr>
            <a:xfrm>
              <a:off x="8201880" y="3033000"/>
              <a:ext cx="426240" cy="1272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roup 1"/>
          <p:cNvGrpSpPr/>
          <p:nvPr/>
        </p:nvGrpSpPr>
        <p:grpSpPr>
          <a:xfrm>
            <a:off x="1132200" y="1132200"/>
            <a:ext cx="8333640" cy="269640"/>
            <a:chOff x="1132200" y="1132200"/>
            <a:chExt cx="8333640" cy="269640"/>
          </a:xfrm>
        </p:grpSpPr>
        <p:sp>
          <p:nvSpPr>
            <p:cNvPr id="682" name="CustomShape 2"/>
            <p:cNvSpPr/>
            <p:nvPr/>
          </p:nvSpPr>
          <p:spPr>
            <a:xfrm>
              <a:off x="113220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" name="CustomShape 3"/>
            <p:cNvSpPr/>
            <p:nvPr/>
          </p:nvSpPr>
          <p:spPr>
            <a:xfrm>
              <a:off x="139320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" name="CustomShape 4"/>
            <p:cNvSpPr/>
            <p:nvPr/>
          </p:nvSpPr>
          <p:spPr>
            <a:xfrm>
              <a:off x="165456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" name="CustomShape 5"/>
            <p:cNvSpPr/>
            <p:nvPr/>
          </p:nvSpPr>
          <p:spPr>
            <a:xfrm>
              <a:off x="191592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" name="CustomShape 6"/>
            <p:cNvSpPr/>
            <p:nvPr/>
          </p:nvSpPr>
          <p:spPr>
            <a:xfrm>
              <a:off x="217728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CustomShape 7"/>
            <p:cNvSpPr/>
            <p:nvPr/>
          </p:nvSpPr>
          <p:spPr>
            <a:xfrm>
              <a:off x="243828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" name="CustomShape 8"/>
            <p:cNvSpPr/>
            <p:nvPr/>
          </p:nvSpPr>
          <p:spPr>
            <a:xfrm>
              <a:off x="269964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CustomShape 9"/>
            <p:cNvSpPr/>
            <p:nvPr/>
          </p:nvSpPr>
          <p:spPr>
            <a:xfrm>
              <a:off x="296100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" name="CustomShape 10"/>
            <p:cNvSpPr/>
            <p:nvPr/>
          </p:nvSpPr>
          <p:spPr>
            <a:xfrm>
              <a:off x="322200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" name="CustomShape 11"/>
            <p:cNvSpPr/>
            <p:nvPr/>
          </p:nvSpPr>
          <p:spPr>
            <a:xfrm>
              <a:off x="348336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" name="CustomShape 12"/>
            <p:cNvSpPr/>
            <p:nvPr/>
          </p:nvSpPr>
          <p:spPr>
            <a:xfrm>
              <a:off x="374472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" name="CustomShape 13"/>
            <p:cNvSpPr/>
            <p:nvPr/>
          </p:nvSpPr>
          <p:spPr>
            <a:xfrm>
              <a:off x="400608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" name="CustomShape 14"/>
            <p:cNvSpPr/>
            <p:nvPr/>
          </p:nvSpPr>
          <p:spPr>
            <a:xfrm>
              <a:off x="426708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" name="CustomShape 15"/>
            <p:cNvSpPr/>
            <p:nvPr/>
          </p:nvSpPr>
          <p:spPr>
            <a:xfrm>
              <a:off x="452844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" name="CustomShape 16"/>
            <p:cNvSpPr/>
            <p:nvPr/>
          </p:nvSpPr>
          <p:spPr>
            <a:xfrm>
              <a:off x="478980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" name="CustomShape 17"/>
            <p:cNvSpPr/>
            <p:nvPr/>
          </p:nvSpPr>
          <p:spPr>
            <a:xfrm>
              <a:off x="5050800" y="1132200"/>
              <a:ext cx="261000" cy="269640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" name="CustomShape 18"/>
            <p:cNvSpPr/>
            <p:nvPr/>
          </p:nvSpPr>
          <p:spPr>
            <a:xfrm>
              <a:off x="528624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" name="CustomShape 19"/>
            <p:cNvSpPr/>
            <p:nvPr/>
          </p:nvSpPr>
          <p:spPr>
            <a:xfrm>
              <a:off x="554724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" name="CustomShape 20"/>
            <p:cNvSpPr/>
            <p:nvPr/>
          </p:nvSpPr>
          <p:spPr>
            <a:xfrm>
              <a:off x="580860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CustomShape 21"/>
            <p:cNvSpPr/>
            <p:nvPr/>
          </p:nvSpPr>
          <p:spPr>
            <a:xfrm>
              <a:off x="606996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" name="CustomShape 22"/>
            <p:cNvSpPr/>
            <p:nvPr/>
          </p:nvSpPr>
          <p:spPr>
            <a:xfrm>
              <a:off x="633096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" name="CustomShape 23"/>
            <p:cNvSpPr/>
            <p:nvPr/>
          </p:nvSpPr>
          <p:spPr>
            <a:xfrm>
              <a:off x="659232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" name="CustomShape 24"/>
            <p:cNvSpPr/>
            <p:nvPr/>
          </p:nvSpPr>
          <p:spPr>
            <a:xfrm>
              <a:off x="685368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CustomShape 25"/>
            <p:cNvSpPr/>
            <p:nvPr/>
          </p:nvSpPr>
          <p:spPr>
            <a:xfrm>
              <a:off x="711504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CustomShape 26"/>
            <p:cNvSpPr/>
            <p:nvPr/>
          </p:nvSpPr>
          <p:spPr>
            <a:xfrm>
              <a:off x="737604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CustomShape 27"/>
            <p:cNvSpPr/>
            <p:nvPr/>
          </p:nvSpPr>
          <p:spPr>
            <a:xfrm>
              <a:off x="763740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CustomShape 28"/>
            <p:cNvSpPr/>
            <p:nvPr/>
          </p:nvSpPr>
          <p:spPr>
            <a:xfrm>
              <a:off x="789876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CustomShape 29"/>
            <p:cNvSpPr/>
            <p:nvPr/>
          </p:nvSpPr>
          <p:spPr>
            <a:xfrm>
              <a:off x="8159760" y="1132200"/>
              <a:ext cx="261000" cy="269640"/>
            </a:xfrm>
            <a:prstGeom prst="rect">
              <a:avLst/>
            </a:prstGeom>
            <a:solidFill>
              <a:srgbClr val="00206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CustomShape 30"/>
            <p:cNvSpPr/>
            <p:nvPr/>
          </p:nvSpPr>
          <p:spPr>
            <a:xfrm>
              <a:off x="8421120" y="1132200"/>
              <a:ext cx="261000" cy="269640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CustomShape 31"/>
            <p:cNvSpPr/>
            <p:nvPr/>
          </p:nvSpPr>
          <p:spPr>
            <a:xfrm>
              <a:off x="8682480" y="1132200"/>
              <a:ext cx="261000" cy="269640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CustomShape 32"/>
            <p:cNvSpPr/>
            <p:nvPr/>
          </p:nvSpPr>
          <p:spPr>
            <a:xfrm>
              <a:off x="8943840" y="1132200"/>
              <a:ext cx="261000" cy="269640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CustomShape 33"/>
            <p:cNvSpPr/>
            <p:nvPr/>
          </p:nvSpPr>
          <p:spPr>
            <a:xfrm>
              <a:off x="9204840" y="1132200"/>
              <a:ext cx="261000" cy="269640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4650480" y="3631320"/>
            <a:ext cx="2829960" cy="1175400"/>
          </a:xfrm>
          <a:prstGeom prst="trapezoid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Secondary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15" name="CustomShape 2"/>
          <p:cNvSpPr/>
          <p:nvPr/>
        </p:nvSpPr>
        <p:spPr>
          <a:xfrm>
            <a:off x="4968360" y="2682000"/>
            <a:ext cx="2194200" cy="822240"/>
          </a:xfrm>
          <a:prstGeom prst="trapezoid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Primary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16" name="CustomShape 3"/>
          <p:cNvSpPr/>
          <p:nvPr/>
        </p:nvSpPr>
        <p:spPr>
          <a:xfrm>
            <a:off x="5212080" y="1877040"/>
            <a:ext cx="1706400" cy="677880"/>
          </a:xfrm>
          <a:prstGeom prst="trapezoid">
            <a:avLst>
              <a:gd name="adj" fmla="val 25000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</a:rPr>
              <a:t>Cache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17" name="CustomShape 4"/>
          <p:cNvSpPr/>
          <p:nvPr/>
        </p:nvSpPr>
        <p:spPr>
          <a:xfrm>
            <a:off x="5421240" y="1289520"/>
            <a:ext cx="1288440" cy="460440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ffffff"/>
                </a:solidFill>
                <a:latin typeface="Calibri"/>
              </a:rPr>
              <a:t>Registers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roup 1"/>
          <p:cNvGrpSpPr/>
          <p:nvPr/>
        </p:nvGrpSpPr>
        <p:grpSpPr>
          <a:xfrm>
            <a:off x="3299040" y="1555200"/>
            <a:ext cx="7854840" cy="3503520"/>
            <a:chOff x="3299040" y="1555200"/>
            <a:chExt cx="7854840" cy="3503520"/>
          </a:xfrm>
        </p:grpSpPr>
        <p:grpSp>
          <p:nvGrpSpPr>
            <p:cNvPr id="719" name="Group 2"/>
            <p:cNvGrpSpPr/>
            <p:nvPr/>
          </p:nvGrpSpPr>
          <p:grpSpPr>
            <a:xfrm>
              <a:off x="3299040" y="1555200"/>
              <a:ext cx="4259520" cy="3503520"/>
              <a:chOff x="3299040" y="1555200"/>
              <a:chExt cx="4259520" cy="3503520"/>
            </a:xfrm>
          </p:grpSpPr>
          <p:sp>
            <p:nvSpPr>
              <p:cNvPr id="720" name="CustomShape 3"/>
              <p:cNvSpPr/>
              <p:nvPr/>
            </p:nvSpPr>
            <p:spPr>
              <a:xfrm>
                <a:off x="4397760" y="4389120"/>
                <a:ext cx="3160800" cy="60912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Instructions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721" name="CustomShape 4"/>
              <p:cNvSpPr/>
              <p:nvPr/>
            </p:nvSpPr>
            <p:spPr>
              <a:xfrm>
                <a:off x="4397760" y="3779640"/>
                <a:ext cx="3160800" cy="609120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Static variables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722" name="CustomShape 5"/>
              <p:cNvSpPr/>
              <p:nvPr/>
            </p:nvSpPr>
            <p:spPr>
              <a:xfrm>
                <a:off x="4397760" y="3169800"/>
                <a:ext cx="3160800" cy="609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Dynamic Data (Heap)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723" name="CustomShape 6"/>
              <p:cNvSpPr/>
              <p:nvPr/>
            </p:nvSpPr>
            <p:spPr>
              <a:xfrm>
                <a:off x="4397760" y="2255400"/>
                <a:ext cx="3160800" cy="9140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CustomShape 7"/>
              <p:cNvSpPr/>
              <p:nvPr/>
            </p:nvSpPr>
            <p:spPr>
              <a:xfrm>
                <a:off x="4397760" y="1645920"/>
                <a:ext cx="3160800" cy="6091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ffff"/>
                    </a:solidFill>
                    <a:latin typeface="Calibri"/>
                  </a:rPr>
                  <a:t>Stack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725" name="CustomShape 8"/>
              <p:cNvSpPr/>
              <p:nvPr/>
            </p:nvSpPr>
            <p:spPr>
              <a:xfrm>
                <a:off x="7062480" y="2255400"/>
                <a:ext cx="360" cy="456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57240">
                <a:solidFill>
                  <a:schemeClr val="accent6">
                    <a:lumMod val="7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CustomShape 9"/>
              <p:cNvSpPr/>
              <p:nvPr/>
            </p:nvSpPr>
            <p:spPr>
              <a:xfrm flipV="1">
                <a:off x="5159880" y="2711880"/>
                <a:ext cx="360" cy="456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57240">
                <a:solidFill>
                  <a:schemeClr val="accent5">
                    <a:lumMod val="60000"/>
                    <a:lumOff val="40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7" name="CustomShape 10"/>
              <p:cNvSpPr/>
              <p:nvPr/>
            </p:nvSpPr>
            <p:spPr>
              <a:xfrm flipV="1">
                <a:off x="3892680" y="1645920"/>
                <a:ext cx="360" cy="335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CustomShape 11"/>
              <p:cNvSpPr/>
              <p:nvPr/>
            </p:nvSpPr>
            <p:spPr>
              <a:xfrm>
                <a:off x="3480120" y="4694040"/>
                <a:ext cx="297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729" name="CustomShape 12"/>
              <p:cNvSpPr/>
              <p:nvPr/>
            </p:nvSpPr>
            <p:spPr>
              <a:xfrm>
                <a:off x="3299040" y="1555200"/>
                <a:ext cx="552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r>
                  <a:rPr b="0" lang="en-GB" sz="1800" spc="-1" strike="noStrike" baseline="30000">
                    <a:solidFill>
                      <a:srgbClr val="000000"/>
                    </a:solidFill>
                    <a:latin typeface="Calibri"/>
                  </a:rPr>
                  <a:t>n</a:t>
                </a: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-1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730" name="CustomShape 13"/>
            <p:cNvSpPr/>
            <p:nvPr/>
          </p:nvSpPr>
          <p:spPr>
            <a:xfrm>
              <a:off x="7676280" y="3779640"/>
              <a:ext cx="400680" cy="12189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8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" name="CustomShape 14"/>
            <p:cNvSpPr/>
            <p:nvPr/>
          </p:nvSpPr>
          <p:spPr>
            <a:xfrm>
              <a:off x="8209800" y="4204440"/>
              <a:ext cx="2944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Allocated when process starts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732" name="CustomShape 15"/>
            <p:cNvSpPr/>
            <p:nvPr/>
          </p:nvSpPr>
          <p:spPr>
            <a:xfrm>
              <a:off x="8205840" y="3290040"/>
              <a:ext cx="2261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Programmer managed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733" name="CustomShape 16"/>
            <p:cNvSpPr/>
            <p:nvPr/>
          </p:nvSpPr>
          <p:spPr>
            <a:xfrm>
              <a:off x="8210160" y="1766160"/>
              <a:ext cx="2559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Managed by the compiler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roup 1"/>
          <p:cNvGrpSpPr/>
          <p:nvPr/>
        </p:nvGrpSpPr>
        <p:grpSpPr>
          <a:xfrm>
            <a:off x="1906920" y="2237760"/>
            <a:ext cx="1084320" cy="1620000"/>
            <a:chOff x="1906920" y="2237760"/>
            <a:chExt cx="1084320" cy="1620000"/>
          </a:xfrm>
        </p:grpSpPr>
        <p:sp>
          <p:nvSpPr>
            <p:cNvPr id="735" name="Line 2"/>
            <p:cNvSpPr/>
            <p:nvPr/>
          </p:nvSpPr>
          <p:spPr>
            <a:xfrm flipH="1">
              <a:off x="190692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" name="Line 3"/>
            <p:cNvSpPr/>
            <p:nvPr/>
          </p:nvSpPr>
          <p:spPr>
            <a:xfrm flipH="1">
              <a:off x="298260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" name="Line 4"/>
            <p:cNvSpPr/>
            <p:nvPr/>
          </p:nvSpPr>
          <p:spPr>
            <a:xfrm>
              <a:off x="1906920" y="3840840"/>
              <a:ext cx="108000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8" name="Group 5"/>
          <p:cNvGrpSpPr/>
          <p:nvPr/>
        </p:nvGrpSpPr>
        <p:grpSpPr>
          <a:xfrm>
            <a:off x="3823920" y="2237760"/>
            <a:ext cx="1084320" cy="1620000"/>
            <a:chOff x="3823920" y="2237760"/>
            <a:chExt cx="1084320" cy="1620000"/>
          </a:xfrm>
        </p:grpSpPr>
        <p:sp>
          <p:nvSpPr>
            <p:cNvPr id="739" name="Line 6"/>
            <p:cNvSpPr/>
            <p:nvPr/>
          </p:nvSpPr>
          <p:spPr>
            <a:xfrm flipH="1">
              <a:off x="382392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" name="Line 7"/>
            <p:cNvSpPr/>
            <p:nvPr/>
          </p:nvSpPr>
          <p:spPr>
            <a:xfrm flipH="1">
              <a:off x="489960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" name="Line 8"/>
            <p:cNvSpPr/>
            <p:nvPr/>
          </p:nvSpPr>
          <p:spPr>
            <a:xfrm>
              <a:off x="3823920" y="3840840"/>
              <a:ext cx="108000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2" name="Group 9"/>
          <p:cNvGrpSpPr/>
          <p:nvPr/>
        </p:nvGrpSpPr>
        <p:grpSpPr>
          <a:xfrm>
            <a:off x="5736600" y="2237760"/>
            <a:ext cx="1084320" cy="1620000"/>
            <a:chOff x="5736600" y="2237760"/>
            <a:chExt cx="1084320" cy="1620000"/>
          </a:xfrm>
        </p:grpSpPr>
        <p:sp>
          <p:nvSpPr>
            <p:cNvPr id="743" name="Line 10"/>
            <p:cNvSpPr/>
            <p:nvPr/>
          </p:nvSpPr>
          <p:spPr>
            <a:xfrm flipH="1">
              <a:off x="573660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" name="Line 11"/>
            <p:cNvSpPr/>
            <p:nvPr/>
          </p:nvSpPr>
          <p:spPr>
            <a:xfrm flipH="1">
              <a:off x="681228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" name="Line 12"/>
            <p:cNvSpPr/>
            <p:nvPr/>
          </p:nvSpPr>
          <p:spPr>
            <a:xfrm>
              <a:off x="5736600" y="3840840"/>
              <a:ext cx="108000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6" name="Group 13"/>
          <p:cNvGrpSpPr/>
          <p:nvPr/>
        </p:nvGrpSpPr>
        <p:grpSpPr>
          <a:xfrm>
            <a:off x="7644960" y="2237760"/>
            <a:ext cx="1084320" cy="1620000"/>
            <a:chOff x="7644960" y="2237760"/>
            <a:chExt cx="1084320" cy="1620000"/>
          </a:xfrm>
        </p:grpSpPr>
        <p:sp>
          <p:nvSpPr>
            <p:cNvPr id="747" name="Line 14"/>
            <p:cNvSpPr/>
            <p:nvPr/>
          </p:nvSpPr>
          <p:spPr>
            <a:xfrm flipH="1">
              <a:off x="764496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" name="Line 15"/>
            <p:cNvSpPr/>
            <p:nvPr/>
          </p:nvSpPr>
          <p:spPr>
            <a:xfrm flipH="1">
              <a:off x="8720640" y="2237760"/>
              <a:ext cx="8640" cy="162000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" name="Line 16"/>
            <p:cNvSpPr/>
            <p:nvPr/>
          </p:nvSpPr>
          <p:spPr>
            <a:xfrm>
              <a:off x="7644960" y="3840840"/>
              <a:ext cx="108000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0" name="CustomShape 17"/>
          <p:cNvSpPr/>
          <p:nvPr/>
        </p:nvSpPr>
        <p:spPr>
          <a:xfrm>
            <a:off x="2062080" y="3857760"/>
            <a:ext cx="77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Empty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1" name="CustomShape 18"/>
          <p:cNvSpPr/>
          <p:nvPr/>
        </p:nvSpPr>
        <p:spPr>
          <a:xfrm>
            <a:off x="3926880" y="2550240"/>
            <a:ext cx="896760" cy="4888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2" name="CustomShape 19"/>
          <p:cNvSpPr/>
          <p:nvPr/>
        </p:nvSpPr>
        <p:spPr>
          <a:xfrm>
            <a:off x="2738160" y="1620360"/>
            <a:ext cx="1618560" cy="123480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20"/>
          <p:cNvSpPr/>
          <p:nvPr/>
        </p:nvSpPr>
        <p:spPr>
          <a:xfrm>
            <a:off x="4060800" y="3997080"/>
            <a:ext cx="62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4" name="CustomShape 21"/>
          <p:cNvSpPr/>
          <p:nvPr/>
        </p:nvSpPr>
        <p:spPr>
          <a:xfrm>
            <a:off x="5830560" y="3264120"/>
            <a:ext cx="896760" cy="4888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5" name="CustomShape 22"/>
          <p:cNvSpPr/>
          <p:nvPr/>
        </p:nvSpPr>
        <p:spPr>
          <a:xfrm>
            <a:off x="9074880" y="1393200"/>
            <a:ext cx="896760" cy="4888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6" name="CustomShape 23"/>
          <p:cNvSpPr/>
          <p:nvPr/>
        </p:nvSpPr>
        <p:spPr>
          <a:xfrm>
            <a:off x="4665600" y="1638000"/>
            <a:ext cx="1618560" cy="123480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24"/>
          <p:cNvSpPr/>
          <p:nvPr/>
        </p:nvSpPr>
        <p:spPr>
          <a:xfrm>
            <a:off x="5969880" y="3997080"/>
            <a:ext cx="62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8" name="CustomShape 25"/>
          <p:cNvSpPr/>
          <p:nvPr/>
        </p:nvSpPr>
        <p:spPr>
          <a:xfrm>
            <a:off x="7738560" y="3264120"/>
            <a:ext cx="896760" cy="4888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9" name="CustomShape 26"/>
          <p:cNvSpPr/>
          <p:nvPr/>
        </p:nvSpPr>
        <p:spPr>
          <a:xfrm flipH="1">
            <a:off x="8156520" y="1638000"/>
            <a:ext cx="1384920" cy="123480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CustomShape 27"/>
          <p:cNvSpPr/>
          <p:nvPr/>
        </p:nvSpPr>
        <p:spPr>
          <a:xfrm>
            <a:off x="7917480" y="3997080"/>
            <a:ext cx="53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Pop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61" name="CustomShape 28"/>
          <p:cNvSpPr/>
          <p:nvPr/>
        </p:nvSpPr>
        <p:spPr>
          <a:xfrm>
            <a:off x="5818680" y="2730960"/>
            <a:ext cx="896760" cy="4888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762" name="Group 29"/>
          <p:cNvGrpSpPr/>
          <p:nvPr/>
        </p:nvGrpSpPr>
        <p:grpSpPr>
          <a:xfrm>
            <a:off x="980280" y="3471480"/>
            <a:ext cx="768960" cy="364680"/>
            <a:chOff x="980280" y="3471480"/>
            <a:chExt cx="768960" cy="364680"/>
          </a:xfrm>
        </p:grpSpPr>
        <p:sp>
          <p:nvSpPr>
            <p:cNvPr id="763" name="CustomShape 30"/>
            <p:cNvSpPr/>
            <p:nvPr/>
          </p:nvSpPr>
          <p:spPr>
            <a:xfrm>
              <a:off x="980280" y="347148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TOP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764" name="CustomShape 31"/>
            <p:cNvSpPr/>
            <p:nvPr/>
          </p:nvSpPr>
          <p:spPr>
            <a:xfrm>
              <a:off x="1504440" y="3656160"/>
              <a:ext cx="24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5" name="Group 32"/>
          <p:cNvGrpSpPr/>
          <p:nvPr/>
        </p:nvGrpSpPr>
        <p:grpSpPr>
          <a:xfrm>
            <a:off x="2970000" y="3471480"/>
            <a:ext cx="768960" cy="364680"/>
            <a:chOff x="2970000" y="3471480"/>
            <a:chExt cx="768960" cy="364680"/>
          </a:xfrm>
        </p:grpSpPr>
        <p:sp>
          <p:nvSpPr>
            <p:cNvPr id="766" name="CustomShape 33"/>
            <p:cNvSpPr/>
            <p:nvPr/>
          </p:nvSpPr>
          <p:spPr>
            <a:xfrm>
              <a:off x="2970000" y="347148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TOP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767" name="CustomShape 34"/>
            <p:cNvSpPr/>
            <p:nvPr/>
          </p:nvSpPr>
          <p:spPr>
            <a:xfrm>
              <a:off x="3494160" y="3656160"/>
              <a:ext cx="24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8" name="Group 35"/>
          <p:cNvGrpSpPr/>
          <p:nvPr/>
        </p:nvGrpSpPr>
        <p:grpSpPr>
          <a:xfrm>
            <a:off x="4909320" y="2766600"/>
            <a:ext cx="768960" cy="364680"/>
            <a:chOff x="4909320" y="2766600"/>
            <a:chExt cx="768960" cy="364680"/>
          </a:xfrm>
        </p:grpSpPr>
        <p:sp>
          <p:nvSpPr>
            <p:cNvPr id="769" name="CustomShape 36"/>
            <p:cNvSpPr/>
            <p:nvPr/>
          </p:nvSpPr>
          <p:spPr>
            <a:xfrm>
              <a:off x="4909320" y="276660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TOP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770" name="CustomShape 37"/>
            <p:cNvSpPr/>
            <p:nvPr/>
          </p:nvSpPr>
          <p:spPr>
            <a:xfrm>
              <a:off x="5433480" y="2951280"/>
              <a:ext cx="24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71" name="Group 38"/>
          <p:cNvGrpSpPr/>
          <p:nvPr/>
        </p:nvGrpSpPr>
        <p:grpSpPr>
          <a:xfrm>
            <a:off x="6840360" y="3324240"/>
            <a:ext cx="768960" cy="364680"/>
            <a:chOff x="6840360" y="3324240"/>
            <a:chExt cx="768960" cy="364680"/>
          </a:xfrm>
        </p:grpSpPr>
        <p:sp>
          <p:nvSpPr>
            <p:cNvPr id="772" name="CustomShape 39"/>
            <p:cNvSpPr/>
            <p:nvPr/>
          </p:nvSpPr>
          <p:spPr>
            <a:xfrm>
              <a:off x="6840360" y="332424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TOP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773" name="CustomShape 40"/>
            <p:cNvSpPr/>
            <p:nvPr/>
          </p:nvSpPr>
          <p:spPr>
            <a:xfrm>
              <a:off x="7364520" y="3508920"/>
              <a:ext cx="24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1"/>
          <p:cNvGrpSpPr/>
          <p:nvPr/>
        </p:nvGrpSpPr>
        <p:grpSpPr>
          <a:xfrm>
            <a:off x="980280" y="2237760"/>
            <a:ext cx="2010960" cy="1620000"/>
            <a:chOff x="980280" y="2237760"/>
            <a:chExt cx="2010960" cy="1620000"/>
          </a:xfrm>
        </p:grpSpPr>
        <p:grpSp>
          <p:nvGrpSpPr>
            <p:cNvPr id="775" name="Group 2"/>
            <p:cNvGrpSpPr/>
            <p:nvPr/>
          </p:nvGrpSpPr>
          <p:grpSpPr>
            <a:xfrm>
              <a:off x="1906920" y="2237760"/>
              <a:ext cx="1084320" cy="1620000"/>
              <a:chOff x="1906920" y="2237760"/>
              <a:chExt cx="1084320" cy="1620000"/>
            </a:xfrm>
          </p:grpSpPr>
          <p:sp>
            <p:nvSpPr>
              <p:cNvPr id="776" name="Line 3"/>
              <p:cNvSpPr/>
              <p:nvPr/>
            </p:nvSpPr>
            <p:spPr>
              <a:xfrm flipH="1">
                <a:off x="1906920" y="2237760"/>
                <a:ext cx="8640" cy="162000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Line 4"/>
              <p:cNvSpPr/>
              <p:nvPr/>
            </p:nvSpPr>
            <p:spPr>
              <a:xfrm flipH="1">
                <a:off x="2982600" y="2237760"/>
                <a:ext cx="8640" cy="162000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Line 5"/>
              <p:cNvSpPr/>
              <p:nvPr/>
            </p:nvSpPr>
            <p:spPr>
              <a:xfrm>
                <a:off x="1906920" y="3840840"/>
                <a:ext cx="108000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79" name="Group 6"/>
            <p:cNvGrpSpPr/>
            <p:nvPr/>
          </p:nvGrpSpPr>
          <p:grpSpPr>
            <a:xfrm>
              <a:off x="980280" y="3359520"/>
              <a:ext cx="768960" cy="364680"/>
              <a:chOff x="980280" y="3359520"/>
              <a:chExt cx="768960" cy="364680"/>
            </a:xfrm>
          </p:grpSpPr>
          <p:sp>
            <p:nvSpPr>
              <p:cNvPr id="780" name="CustomShape 7"/>
              <p:cNvSpPr/>
              <p:nvPr/>
            </p:nvSpPr>
            <p:spPr>
              <a:xfrm>
                <a:off x="980280" y="3359520"/>
                <a:ext cx="5544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0000"/>
                    </a:solidFill>
                    <a:latin typeface="Calibri"/>
                  </a:rPr>
                  <a:t>TOP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781" name="CustomShape 8"/>
              <p:cNvSpPr/>
              <p:nvPr/>
            </p:nvSpPr>
            <p:spPr>
              <a:xfrm>
                <a:off x="1504440" y="3543840"/>
                <a:ext cx="24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ff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82" name="CustomShape 9"/>
            <p:cNvSpPr/>
            <p:nvPr/>
          </p:nvSpPr>
          <p:spPr>
            <a:xfrm>
              <a:off x="2000520" y="3337560"/>
              <a:ext cx="896760" cy="444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Return address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783" name="CustomShape 10"/>
            <p:cNvSpPr/>
            <p:nvPr/>
          </p:nvSpPr>
          <p:spPr>
            <a:xfrm>
              <a:off x="2000520" y="2863440"/>
              <a:ext cx="896760" cy="4446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y value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784" name="CustomShape 11"/>
            <p:cNvSpPr/>
            <p:nvPr/>
          </p:nvSpPr>
          <p:spPr>
            <a:xfrm>
              <a:off x="2000520" y="2389320"/>
              <a:ext cx="896760" cy="4446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x value</a:t>
              </a:r>
              <a:endParaRPr b="0" lang="en-GB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136368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6" name="CustomShape 2"/>
          <p:cNvSpPr/>
          <p:nvPr/>
        </p:nvSpPr>
        <p:spPr>
          <a:xfrm>
            <a:off x="173268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3"/>
          <p:cNvSpPr/>
          <p:nvPr/>
        </p:nvSpPr>
        <p:spPr>
          <a:xfrm>
            <a:off x="210168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8" name="CustomShape 4"/>
          <p:cNvSpPr/>
          <p:nvPr/>
        </p:nvSpPr>
        <p:spPr>
          <a:xfrm>
            <a:off x="136368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9" name="CustomShape 5"/>
          <p:cNvSpPr/>
          <p:nvPr/>
        </p:nvSpPr>
        <p:spPr>
          <a:xfrm>
            <a:off x="173268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0" name="CustomShape 6"/>
          <p:cNvSpPr/>
          <p:nvPr/>
        </p:nvSpPr>
        <p:spPr>
          <a:xfrm>
            <a:off x="210168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CustomShape 7"/>
          <p:cNvSpPr/>
          <p:nvPr/>
        </p:nvSpPr>
        <p:spPr>
          <a:xfrm>
            <a:off x="136368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CustomShape 8"/>
          <p:cNvSpPr/>
          <p:nvPr/>
        </p:nvSpPr>
        <p:spPr>
          <a:xfrm>
            <a:off x="173268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3" name="CustomShape 9"/>
          <p:cNvSpPr/>
          <p:nvPr/>
        </p:nvSpPr>
        <p:spPr>
          <a:xfrm>
            <a:off x="210168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4" name="CustomShape 10"/>
          <p:cNvSpPr/>
          <p:nvPr/>
        </p:nvSpPr>
        <p:spPr>
          <a:xfrm>
            <a:off x="247032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5" name="CustomShape 11"/>
          <p:cNvSpPr/>
          <p:nvPr/>
        </p:nvSpPr>
        <p:spPr>
          <a:xfrm>
            <a:off x="283932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12"/>
          <p:cNvSpPr/>
          <p:nvPr/>
        </p:nvSpPr>
        <p:spPr>
          <a:xfrm>
            <a:off x="320832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7" name="CustomShape 13"/>
          <p:cNvSpPr/>
          <p:nvPr/>
        </p:nvSpPr>
        <p:spPr>
          <a:xfrm>
            <a:off x="247032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CustomShape 14"/>
          <p:cNvSpPr/>
          <p:nvPr/>
        </p:nvSpPr>
        <p:spPr>
          <a:xfrm>
            <a:off x="283932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CustomShape 15"/>
          <p:cNvSpPr/>
          <p:nvPr/>
        </p:nvSpPr>
        <p:spPr>
          <a:xfrm>
            <a:off x="320832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CustomShape 16"/>
          <p:cNvSpPr/>
          <p:nvPr/>
        </p:nvSpPr>
        <p:spPr>
          <a:xfrm>
            <a:off x="247032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17"/>
          <p:cNvSpPr/>
          <p:nvPr/>
        </p:nvSpPr>
        <p:spPr>
          <a:xfrm>
            <a:off x="283932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18"/>
          <p:cNvSpPr/>
          <p:nvPr/>
        </p:nvSpPr>
        <p:spPr>
          <a:xfrm>
            <a:off x="320832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19"/>
          <p:cNvSpPr/>
          <p:nvPr/>
        </p:nvSpPr>
        <p:spPr>
          <a:xfrm>
            <a:off x="357732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4" name="CustomShape 20"/>
          <p:cNvSpPr/>
          <p:nvPr/>
        </p:nvSpPr>
        <p:spPr>
          <a:xfrm>
            <a:off x="394632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21"/>
          <p:cNvSpPr/>
          <p:nvPr/>
        </p:nvSpPr>
        <p:spPr>
          <a:xfrm>
            <a:off x="4315320" y="6818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22"/>
          <p:cNvSpPr/>
          <p:nvPr/>
        </p:nvSpPr>
        <p:spPr>
          <a:xfrm>
            <a:off x="357732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23"/>
          <p:cNvSpPr/>
          <p:nvPr/>
        </p:nvSpPr>
        <p:spPr>
          <a:xfrm>
            <a:off x="394632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24"/>
          <p:cNvSpPr/>
          <p:nvPr/>
        </p:nvSpPr>
        <p:spPr>
          <a:xfrm>
            <a:off x="4315320" y="10267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CustomShape 25"/>
          <p:cNvSpPr/>
          <p:nvPr/>
        </p:nvSpPr>
        <p:spPr>
          <a:xfrm>
            <a:off x="357732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26"/>
          <p:cNvSpPr/>
          <p:nvPr/>
        </p:nvSpPr>
        <p:spPr>
          <a:xfrm>
            <a:off x="394632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1" name="CustomShape 27"/>
          <p:cNvSpPr/>
          <p:nvPr/>
        </p:nvSpPr>
        <p:spPr>
          <a:xfrm>
            <a:off x="4315320" y="13716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2" name="CustomShape 28"/>
          <p:cNvSpPr/>
          <p:nvPr/>
        </p:nvSpPr>
        <p:spPr>
          <a:xfrm>
            <a:off x="136368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29"/>
          <p:cNvSpPr/>
          <p:nvPr/>
        </p:nvSpPr>
        <p:spPr>
          <a:xfrm>
            <a:off x="173268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CustomShape 30"/>
          <p:cNvSpPr/>
          <p:nvPr/>
        </p:nvSpPr>
        <p:spPr>
          <a:xfrm>
            <a:off x="210168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5" name="CustomShape 31"/>
          <p:cNvSpPr/>
          <p:nvPr/>
        </p:nvSpPr>
        <p:spPr>
          <a:xfrm>
            <a:off x="136368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6" name="CustomShape 32"/>
          <p:cNvSpPr/>
          <p:nvPr/>
        </p:nvSpPr>
        <p:spPr>
          <a:xfrm>
            <a:off x="173268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33"/>
          <p:cNvSpPr/>
          <p:nvPr/>
        </p:nvSpPr>
        <p:spPr>
          <a:xfrm>
            <a:off x="210168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34"/>
          <p:cNvSpPr/>
          <p:nvPr/>
        </p:nvSpPr>
        <p:spPr>
          <a:xfrm>
            <a:off x="136368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35"/>
          <p:cNvSpPr/>
          <p:nvPr/>
        </p:nvSpPr>
        <p:spPr>
          <a:xfrm>
            <a:off x="173268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0" name="CustomShape 36"/>
          <p:cNvSpPr/>
          <p:nvPr/>
        </p:nvSpPr>
        <p:spPr>
          <a:xfrm>
            <a:off x="210168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CustomShape 37"/>
          <p:cNvSpPr/>
          <p:nvPr/>
        </p:nvSpPr>
        <p:spPr>
          <a:xfrm>
            <a:off x="247032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38"/>
          <p:cNvSpPr/>
          <p:nvPr/>
        </p:nvSpPr>
        <p:spPr>
          <a:xfrm>
            <a:off x="283932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3" name="CustomShape 39"/>
          <p:cNvSpPr/>
          <p:nvPr/>
        </p:nvSpPr>
        <p:spPr>
          <a:xfrm>
            <a:off x="320832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CustomShape 40"/>
          <p:cNvSpPr/>
          <p:nvPr/>
        </p:nvSpPr>
        <p:spPr>
          <a:xfrm>
            <a:off x="247032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5" name="CustomShape 41"/>
          <p:cNvSpPr/>
          <p:nvPr/>
        </p:nvSpPr>
        <p:spPr>
          <a:xfrm>
            <a:off x="283932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6" name="CustomShape 42"/>
          <p:cNvSpPr/>
          <p:nvPr/>
        </p:nvSpPr>
        <p:spPr>
          <a:xfrm>
            <a:off x="320832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7" name="CustomShape 43"/>
          <p:cNvSpPr/>
          <p:nvPr/>
        </p:nvSpPr>
        <p:spPr>
          <a:xfrm>
            <a:off x="247032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44"/>
          <p:cNvSpPr/>
          <p:nvPr/>
        </p:nvSpPr>
        <p:spPr>
          <a:xfrm>
            <a:off x="283932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9" name="CustomShape 45"/>
          <p:cNvSpPr/>
          <p:nvPr/>
        </p:nvSpPr>
        <p:spPr>
          <a:xfrm>
            <a:off x="320832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CustomShape 46"/>
          <p:cNvSpPr/>
          <p:nvPr/>
        </p:nvSpPr>
        <p:spPr>
          <a:xfrm>
            <a:off x="357732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47"/>
          <p:cNvSpPr/>
          <p:nvPr/>
        </p:nvSpPr>
        <p:spPr>
          <a:xfrm>
            <a:off x="394632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2" name="CustomShape 48"/>
          <p:cNvSpPr/>
          <p:nvPr/>
        </p:nvSpPr>
        <p:spPr>
          <a:xfrm>
            <a:off x="4315320" y="17164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CustomShape 49"/>
          <p:cNvSpPr/>
          <p:nvPr/>
        </p:nvSpPr>
        <p:spPr>
          <a:xfrm>
            <a:off x="357732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50"/>
          <p:cNvSpPr/>
          <p:nvPr/>
        </p:nvSpPr>
        <p:spPr>
          <a:xfrm>
            <a:off x="394632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51"/>
          <p:cNvSpPr/>
          <p:nvPr/>
        </p:nvSpPr>
        <p:spPr>
          <a:xfrm>
            <a:off x="4315320" y="206136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6" name="CustomShape 52"/>
          <p:cNvSpPr/>
          <p:nvPr/>
        </p:nvSpPr>
        <p:spPr>
          <a:xfrm>
            <a:off x="357732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7" name="CustomShape 53"/>
          <p:cNvSpPr/>
          <p:nvPr/>
        </p:nvSpPr>
        <p:spPr>
          <a:xfrm>
            <a:off x="394632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54"/>
          <p:cNvSpPr/>
          <p:nvPr/>
        </p:nvSpPr>
        <p:spPr>
          <a:xfrm>
            <a:off x="4315320" y="240624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CustomShape 55"/>
          <p:cNvSpPr/>
          <p:nvPr/>
        </p:nvSpPr>
        <p:spPr>
          <a:xfrm>
            <a:off x="136368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0" name="CustomShape 56"/>
          <p:cNvSpPr/>
          <p:nvPr/>
        </p:nvSpPr>
        <p:spPr>
          <a:xfrm>
            <a:off x="173268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1" name="CustomShape 57"/>
          <p:cNvSpPr/>
          <p:nvPr/>
        </p:nvSpPr>
        <p:spPr>
          <a:xfrm>
            <a:off x="210168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58"/>
          <p:cNvSpPr/>
          <p:nvPr/>
        </p:nvSpPr>
        <p:spPr>
          <a:xfrm>
            <a:off x="136368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59"/>
          <p:cNvSpPr/>
          <p:nvPr/>
        </p:nvSpPr>
        <p:spPr>
          <a:xfrm>
            <a:off x="173268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60"/>
          <p:cNvSpPr/>
          <p:nvPr/>
        </p:nvSpPr>
        <p:spPr>
          <a:xfrm>
            <a:off x="210168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CustomShape 61"/>
          <p:cNvSpPr/>
          <p:nvPr/>
        </p:nvSpPr>
        <p:spPr>
          <a:xfrm>
            <a:off x="136368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62"/>
          <p:cNvSpPr/>
          <p:nvPr/>
        </p:nvSpPr>
        <p:spPr>
          <a:xfrm>
            <a:off x="173268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CustomShape 63"/>
          <p:cNvSpPr/>
          <p:nvPr/>
        </p:nvSpPr>
        <p:spPr>
          <a:xfrm>
            <a:off x="210168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8" name="CustomShape 64"/>
          <p:cNvSpPr/>
          <p:nvPr/>
        </p:nvSpPr>
        <p:spPr>
          <a:xfrm>
            <a:off x="247032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CustomShape 65"/>
          <p:cNvSpPr/>
          <p:nvPr/>
        </p:nvSpPr>
        <p:spPr>
          <a:xfrm>
            <a:off x="283932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66"/>
          <p:cNvSpPr/>
          <p:nvPr/>
        </p:nvSpPr>
        <p:spPr>
          <a:xfrm>
            <a:off x="320832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CustomShape 67"/>
          <p:cNvSpPr/>
          <p:nvPr/>
        </p:nvSpPr>
        <p:spPr>
          <a:xfrm>
            <a:off x="247032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CustomShape 68"/>
          <p:cNvSpPr/>
          <p:nvPr/>
        </p:nvSpPr>
        <p:spPr>
          <a:xfrm>
            <a:off x="283932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69"/>
          <p:cNvSpPr/>
          <p:nvPr/>
        </p:nvSpPr>
        <p:spPr>
          <a:xfrm>
            <a:off x="320832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CustomShape 70"/>
          <p:cNvSpPr/>
          <p:nvPr/>
        </p:nvSpPr>
        <p:spPr>
          <a:xfrm>
            <a:off x="247032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5" name="CustomShape 71"/>
          <p:cNvSpPr/>
          <p:nvPr/>
        </p:nvSpPr>
        <p:spPr>
          <a:xfrm>
            <a:off x="283932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72"/>
          <p:cNvSpPr/>
          <p:nvPr/>
        </p:nvSpPr>
        <p:spPr>
          <a:xfrm>
            <a:off x="320832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7" name="CustomShape 73"/>
          <p:cNvSpPr/>
          <p:nvPr/>
        </p:nvSpPr>
        <p:spPr>
          <a:xfrm>
            <a:off x="357732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8" name="CustomShape 74"/>
          <p:cNvSpPr/>
          <p:nvPr/>
        </p:nvSpPr>
        <p:spPr>
          <a:xfrm>
            <a:off x="394632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9" name="CustomShape 75"/>
          <p:cNvSpPr/>
          <p:nvPr/>
        </p:nvSpPr>
        <p:spPr>
          <a:xfrm>
            <a:off x="4315320" y="275112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76"/>
          <p:cNvSpPr/>
          <p:nvPr/>
        </p:nvSpPr>
        <p:spPr>
          <a:xfrm>
            <a:off x="357732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77"/>
          <p:cNvSpPr/>
          <p:nvPr/>
        </p:nvSpPr>
        <p:spPr>
          <a:xfrm>
            <a:off x="394632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2" name="CustomShape 78"/>
          <p:cNvSpPr/>
          <p:nvPr/>
        </p:nvSpPr>
        <p:spPr>
          <a:xfrm>
            <a:off x="4315320" y="309600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3" name="CustomShape 79"/>
          <p:cNvSpPr/>
          <p:nvPr/>
        </p:nvSpPr>
        <p:spPr>
          <a:xfrm>
            <a:off x="357732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4" name="CustomShape 80"/>
          <p:cNvSpPr/>
          <p:nvPr/>
        </p:nvSpPr>
        <p:spPr>
          <a:xfrm>
            <a:off x="394632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81"/>
          <p:cNvSpPr/>
          <p:nvPr/>
        </p:nvSpPr>
        <p:spPr>
          <a:xfrm>
            <a:off x="4315320" y="3440880"/>
            <a:ext cx="368640" cy="344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Line 82"/>
          <p:cNvSpPr/>
          <p:nvPr/>
        </p:nvSpPr>
        <p:spPr>
          <a:xfrm flipH="1" flipV="1">
            <a:off x="2462400" y="681480"/>
            <a:ext cx="7920" cy="31042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Line 83"/>
          <p:cNvSpPr/>
          <p:nvPr/>
        </p:nvSpPr>
        <p:spPr>
          <a:xfrm flipH="1" flipV="1">
            <a:off x="3565080" y="681480"/>
            <a:ext cx="8280" cy="31042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Line 84"/>
          <p:cNvSpPr/>
          <p:nvPr/>
        </p:nvSpPr>
        <p:spPr>
          <a:xfrm flipH="1">
            <a:off x="1361520" y="1724400"/>
            <a:ext cx="33224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Line 85"/>
          <p:cNvSpPr/>
          <p:nvPr/>
        </p:nvSpPr>
        <p:spPr>
          <a:xfrm flipH="1">
            <a:off x="1361520" y="2743200"/>
            <a:ext cx="33224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70" name="Group 86"/>
          <p:cNvGrpSpPr/>
          <p:nvPr/>
        </p:nvGrpSpPr>
        <p:grpSpPr>
          <a:xfrm>
            <a:off x="7154640" y="854280"/>
            <a:ext cx="2438280" cy="2241720"/>
            <a:chOff x="7154640" y="854280"/>
            <a:chExt cx="2438280" cy="2241720"/>
          </a:xfrm>
        </p:grpSpPr>
        <p:grpSp>
          <p:nvGrpSpPr>
            <p:cNvPr id="871" name="Group 87"/>
            <p:cNvGrpSpPr/>
            <p:nvPr/>
          </p:nvGrpSpPr>
          <p:grpSpPr>
            <a:xfrm>
              <a:off x="7154640" y="854280"/>
              <a:ext cx="2438280" cy="2241720"/>
              <a:chOff x="7154640" y="854280"/>
              <a:chExt cx="2438280" cy="2241720"/>
            </a:xfrm>
          </p:grpSpPr>
          <p:sp>
            <p:nvSpPr>
              <p:cNvPr id="872" name="CustomShape 88"/>
              <p:cNvSpPr/>
              <p:nvPr/>
            </p:nvSpPr>
            <p:spPr>
              <a:xfrm>
                <a:off x="7154640" y="85428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548235"/>
                    </a:solidFill>
                    <a:latin typeface="Calibri"/>
                  </a:rPr>
                  <a:t>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873" name="CustomShape 89"/>
              <p:cNvSpPr/>
              <p:nvPr/>
            </p:nvSpPr>
            <p:spPr>
              <a:xfrm>
                <a:off x="7967520" y="85428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CustomShape 90"/>
              <p:cNvSpPr/>
              <p:nvPr/>
            </p:nvSpPr>
            <p:spPr>
              <a:xfrm>
                <a:off x="8780400" y="85428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548235"/>
                    </a:solidFill>
                    <a:latin typeface="Calibri"/>
                  </a:rPr>
                  <a:t>6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875" name="CustomShape 91"/>
              <p:cNvSpPr/>
              <p:nvPr/>
            </p:nvSpPr>
            <p:spPr>
              <a:xfrm>
                <a:off x="7154640" y="160164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548235"/>
                    </a:solidFill>
                    <a:latin typeface="Calibri"/>
                  </a:rPr>
                  <a:t>5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876" name="CustomShape 92"/>
              <p:cNvSpPr/>
              <p:nvPr/>
            </p:nvSpPr>
            <p:spPr>
              <a:xfrm>
                <a:off x="7967520" y="160164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548235"/>
                    </a:solidFill>
                    <a:latin typeface="Calibri"/>
                  </a:rPr>
                  <a:t>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877" name="CustomShape 93"/>
              <p:cNvSpPr/>
              <p:nvPr/>
            </p:nvSpPr>
            <p:spPr>
              <a:xfrm>
                <a:off x="8780400" y="160164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CustomShape 94"/>
              <p:cNvSpPr/>
              <p:nvPr/>
            </p:nvSpPr>
            <p:spPr>
              <a:xfrm>
                <a:off x="7154640" y="234900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9" name="CustomShape 95"/>
              <p:cNvSpPr/>
              <p:nvPr/>
            </p:nvSpPr>
            <p:spPr>
              <a:xfrm>
                <a:off x="7967520" y="234900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548235"/>
                    </a:solidFill>
                    <a:latin typeface="Calibri"/>
                  </a:rPr>
                  <a:t>8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880" name="CustomShape 96"/>
              <p:cNvSpPr/>
              <p:nvPr/>
            </p:nvSpPr>
            <p:spPr>
              <a:xfrm>
                <a:off x="8780400" y="2349000"/>
                <a:ext cx="812520" cy="7470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548235"/>
                    </a:solidFill>
                    <a:latin typeface="Calibri"/>
                  </a:rPr>
                  <a:t>7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881" name="CustomShape 97"/>
            <p:cNvSpPr/>
            <p:nvPr/>
          </p:nvSpPr>
          <p:spPr>
            <a:xfrm>
              <a:off x="8159760" y="1371600"/>
              <a:ext cx="4096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1, 9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82" name="CustomShape 98"/>
            <p:cNvSpPr/>
            <p:nvPr/>
          </p:nvSpPr>
          <p:spPr>
            <a:xfrm>
              <a:off x="8906040" y="2071800"/>
              <a:ext cx="5605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1, 4, 9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883" name="CustomShape 99"/>
            <p:cNvSpPr/>
            <p:nvPr/>
          </p:nvSpPr>
          <p:spPr>
            <a:xfrm>
              <a:off x="7431480" y="2819160"/>
              <a:ext cx="2588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GB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roup 1"/>
          <p:cNvGrpSpPr/>
          <p:nvPr/>
        </p:nvGrpSpPr>
        <p:grpSpPr>
          <a:xfrm>
            <a:off x="320760" y="767880"/>
            <a:ext cx="8259840" cy="3089880"/>
            <a:chOff x="320760" y="767880"/>
            <a:chExt cx="8259840" cy="3089880"/>
          </a:xfrm>
        </p:grpSpPr>
        <p:sp>
          <p:nvSpPr>
            <p:cNvPr id="885" name="Line 2"/>
            <p:cNvSpPr/>
            <p:nvPr/>
          </p:nvSpPr>
          <p:spPr>
            <a:xfrm>
              <a:off x="1892880" y="1644120"/>
              <a:ext cx="1404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Line 3"/>
            <p:cNvSpPr/>
            <p:nvPr/>
          </p:nvSpPr>
          <p:spPr>
            <a:xfrm flipH="1">
              <a:off x="2982600" y="1644120"/>
              <a:ext cx="432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Line 4"/>
            <p:cNvSpPr/>
            <p:nvPr/>
          </p:nvSpPr>
          <p:spPr>
            <a:xfrm>
              <a:off x="1906920" y="3840840"/>
              <a:ext cx="108000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8" name="CustomShape 5"/>
            <p:cNvSpPr/>
            <p:nvPr/>
          </p:nvSpPr>
          <p:spPr>
            <a:xfrm>
              <a:off x="2000520" y="325404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3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89" name="CustomShape 6"/>
            <p:cNvSpPr/>
            <p:nvPr/>
          </p:nvSpPr>
          <p:spPr>
            <a:xfrm>
              <a:off x="3214080" y="271620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2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90" name="Line 7"/>
            <p:cNvSpPr/>
            <p:nvPr/>
          </p:nvSpPr>
          <p:spPr>
            <a:xfrm>
              <a:off x="3107160" y="1644120"/>
              <a:ext cx="1440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Line 8"/>
            <p:cNvSpPr/>
            <p:nvPr/>
          </p:nvSpPr>
          <p:spPr>
            <a:xfrm flipH="1">
              <a:off x="4196880" y="1644120"/>
              <a:ext cx="432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9"/>
            <p:cNvSpPr/>
            <p:nvPr/>
          </p:nvSpPr>
          <p:spPr>
            <a:xfrm>
              <a:off x="3121560" y="3840840"/>
              <a:ext cx="107964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CustomShape 10"/>
            <p:cNvSpPr/>
            <p:nvPr/>
          </p:nvSpPr>
          <p:spPr>
            <a:xfrm>
              <a:off x="3215160" y="325404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3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94" name="CustomShape 11"/>
            <p:cNvSpPr/>
            <p:nvPr/>
          </p:nvSpPr>
          <p:spPr>
            <a:xfrm>
              <a:off x="4379760" y="271620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2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95" name="Line 12"/>
            <p:cNvSpPr/>
            <p:nvPr/>
          </p:nvSpPr>
          <p:spPr>
            <a:xfrm>
              <a:off x="4280400" y="1644120"/>
              <a:ext cx="1440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13"/>
            <p:cNvSpPr/>
            <p:nvPr/>
          </p:nvSpPr>
          <p:spPr>
            <a:xfrm flipH="1">
              <a:off x="5370120" y="1644120"/>
              <a:ext cx="432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14"/>
            <p:cNvSpPr/>
            <p:nvPr/>
          </p:nvSpPr>
          <p:spPr>
            <a:xfrm>
              <a:off x="4294800" y="3840840"/>
              <a:ext cx="107964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CustomShape 15"/>
            <p:cNvSpPr/>
            <p:nvPr/>
          </p:nvSpPr>
          <p:spPr>
            <a:xfrm>
              <a:off x="4388400" y="325404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3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99" name="CustomShape 16"/>
            <p:cNvSpPr/>
            <p:nvPr/>
          </p:nvSpPr>
          <p:spPr>
            <a:xfrm>
              <a:off x="4386240" y="217800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1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00" name="CustomShape 17"/>
            <p:cNvSpPr/>
            <p:nvPr/>
          </p:nvSpPr>
          <p:spPr>
            <a:xfrm>
              <a:off x="5550840" y="271620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2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01" name="Line 18"/>
            <p:cNvSpPr/>
            <p:nvPr/>
          </p:nvSpPr>
          <p:spPr>
            <a:xfrm>
              <a:off x="5451840" y="1644120"/>
              <a:ext cx="1404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Line 19"/>
            <p:cNvSpPr/>
            <p:nvPr/>
          </p:nvSpPr>
          <p:spPr>
            <a:xfrm flipH="1">
              <a:off x="6541560" y="1644120"/>
              <a:ext cx="4320" cy="221364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Line 20"/>
            <p:cNvSpPr/>
            <p:nvPr/>
          </p:nvSpPr>
          <p:spPr>
            <a:xfrm>
              <a:off x="5465880" y="3840840"/>
              <a:ext cx="1080000" cy="0"/>
            </a:xfrm>
            <a:prstGeom prst="line">
              <a:avLst/>
            </a:prstGeom>
            <a:ln w="38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4" name="CustomShape 21"/>
            <p:cNvSpPr/>
            <p:nvPr/>
          </p:nvSpPr>
          <p:spPr>
            <a:xfrm>
              <a:off x="5559480" y="325404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3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05" name="CustomShape 22"/>
            <p:cNvSpPr/>
            <p:nvPr/>
          </p:nvSpPr>
          <p:spPr>
            <a:xfrm>
              <a:off x="5557320" y="217800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1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06" name="CustomShape 23"/>
            <p:cNvSpPr/>
            <p:nvPr/>
          </p:nvSpPr>
          <p:spPr>
            <a:xfrm>
              <a:off x="5557320" y="1640160"/>
              <a:ext cx="896760" cy="4888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n = 0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</a:rPr>
                <a:t>sum = 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07" name="CustomShape 24"/>
            <p:cNvSpPr/>
            <p:nvPr/>
          </p:nvSpPr>
          <p:spPr>
            <a:xfrm>
              <a:off x="888120" y="1267200"/>
              <a:ext cx="1618560" cy="123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CustomShape 25"/>
            <p:cNvSpPr/>
            <p:nvPr/>
          </p:nvSpPr>
          <p:spPr>
            <a:xfrm>
              <a:off x="2051640" y="1267200"/>
              <a:ext cx="1618560" cy="123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CustomShape 26"/>
            <p:cNvSpPr/>
            <p:nvPr/>
          </p:nvSpPr>
          <p:spPr>
            <a:xfrm>
              <a:off x="3206520" y="1267200"/>
              <a:ext cx="1618560" cy="123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CustomShape 27"/>
            <p:cNvSpPr/>
            <p:nvPr/>
          </p:nvSpPr>
          <p:spPr>
            <a:xfrm>
              <a:off x="320760" y="988560"/>
              <a:ext cx="1923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333333"/>
                  </a:solidFill>
                  <a:latin typeface="Consolas"/>
                </a:rPr>
                <a:t>sum = n + GetSum(n-1);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911" name="CustomShape 28"/>
            <p:cNvSpPr/>
            <p:nvPr/>
          </p:nvSpPr>
          <p:spPr>
            <a:xfrm>
              <a:off x="6640920" y="1446120"/>
              <a:ext cx="1939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Base case reached,</a:t>
              </a: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Return 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912" name="CustomShape 29"/>
            <p:cNvSpPr/>
            <p:nvPr/>
          </p:nvSpPr>
          <p:spPr>
            <a:xfrm>
              <a:off x="5451840" y="767880"/>
              <a:ext cx="1205280" cy="92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333333"/>
                  </a:solidFill>
                  <a:latin typeface="Consolas"/>
                </a:rPr>
                <a:t>if (n &lt;= 0)</a:t>
              </a:r>
              <a:endParaRPr b="0" lang="en-GB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333333"/>
                  </a:solidFill>
                  <a:latin typeface="Consolas"/>
                </a:rPr>
                <a:t>{</a:t>
              </a:r>
              <a:endParaRPr b="0" lang="en-GB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333333"/>
                  </a:solidFill>
                  <a:latin typeface="Consolas"/>
                </a:rPr>
                <a:t>    </a:t>
              </a:r>
              <a:r>
                <a:rPr b="0" lang="en-GB" sz="1100" spc="-1" strike="noStrike">
                  <a:solidFill>
                    <a:srgbClr val="333333"/>
                  </a:solidFill>
                  <a:latin typeface="Consolas"/>
                </a:rPr>
                <a:t>return 0;</a:t>
              </a:r>
              <a:endParaRPr b="0" lang="en-GB" sz="11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333333"/>
                  </a:solidFill>
                  <a:latin typeface="Consolas"/>
                </a:rPr>
                <a:t>}</a:t>
              </a:r>
              <a:endParaRPr b="0" lang="en-GB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"/>
          <p:cNvGrpSpPr/>
          <p:nvPr/>
        </p:nvGrpSpPr>
        <p:grpSpPr>
          <a:xfrm>
            <a:off x="1371240" y="1576080"/>
            <a:ext cx="5909040" cy="1410840"/>
            <a:chOff x="1371240" y="1576080"/>
            <a:chExt cx="5909040" cy="1410840"/>
          </a:xfrm>
        </p:grpSpPr>
        <p:sp>
          <p:nvSpPr>
            <p:cNvPr id="193" name="CustomShape 2"/>
            <p:cNvSpPr/>
            <p:nvPr/>
          </p:nvSpPr>
          <p:spPr>
            <a:xfrm>
              <a:off x="3135240" y="1576080"/>
              <a:ext cx="4145040" cy="14104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Line 3"/>
            <p:cNvSpPr/>
            <p:nvPr/>
          </p:nvSpPr>
          <p:spPr>
            <a:xfrm>
              <a:off x="5207400" y="1576080"/>
              <a:ext cx="0" cy="14108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4"/>
            <p:cNvSpPr/>
            <p:nvPr/>
          </p:nvSpPr>
          <p:spPr>
            <a:xfrm>
              <a:off x="3796200" y="1576080"/>
              <a:ext cx="749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STACK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6" name="CustomShape 5"/>
            <p:cNvSpPr/>
            <p:nvPr/>
          </p:nvSpPr>
          <p:spPr>
            <a:xfrm>
              <a:off x="5868720" y="1576080"/>
              <a:ext cx="682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HEAP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7" name="CustomShape 6"/>
            <p:cNvSpPr/>
            <p:nvPr/>
          </p:nvSpPr>
          <p:spPr>
            <a:xfrm>
              <a:off x="3740760" y="2063880"/>
              <a:ext cx="958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myArray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8" name="CustomShape 7"/>
            <p:cNvSpPr/>
            <p:nvPr/>
          </p:nvSpPr>
          <p:spPr>
            <a:xfrm>
              <a:off x="4867920" y="2255400"/>
              <a:ext cx="766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5654160" y="2070720"/>
              <a:ext cx="28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?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00" name="CustomShape 9"/>
            <p:cNvSpPr/>
            <p:nvPr/>
          </p:nvSpPr>
          <p:spPr>
            <a:xfrm>
              <a:off x="1371240" y="2132280"/>
              <a:ext cx="1674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int[] myArray;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201" name="Group 10"/>
          <p:cNvGrpSpPr/>
          <p:nvPr/>
        </p:nvGrpSpPr>
        <p:grpSpPr>
          <a:xfrm>
            <a:off x="158760" y="3429360"/>
            <a:ext cx="7121520" cy="1410480"/>
            <a:chOff x="158760" y="3429360"/>
            <a:chExt cx="7121520" cy="1410480"/>
          </a:xfrm>
        </p:grpSpPr>
        <p:sp>
          <p:nvSpPr>
            <p:cNvPr id="202" name="CustomShape 11"/>
            <p:cNvSpPr/>
            <p:nvPr/>
          </p:nvSpPr>
          <p:spPr>
            <a:xfrm>
              <a:off x="3135240" y="3429360"/>
              <a:ext cx="4145040" cy="14104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Line 12"/>
            <p:cNvSpPr/>
            <p:nvPr/>
          </p:nvSpPr>
          <p:spPr>
            <a:xfrm>
              <a:off x="5207400" y="3429360"/>
              <a:ext cx="0" cy="14104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13"/>
            <p:cNvSpPr/>
            <p:nvPr/>
          </p:nvSpPr>
          <p:spPr>
            <a:xfrm>
              <a:off x="3796200" y="3429360"/>
              <a:ext cx="749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STACK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05" name="CustomShape 14"/>
            <p:cNvSpPr/>
            <p:nvPr/>
          </p:nvSpPr>
          <p:spPr>
            <a:xfrm>
              <a:off x="5868720" y="3429360"/>
              <a:ext cx="682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HEAP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06" name="CustomShape 15"/>
            <p:cNvSpPr/>
            <p:nvPr/>
          </p:nvSpPr>
          <p:spPr>
            <a:xfrm>
              <a:off x="3740760" y="3917160"/>
              <a:ext cx="958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myArray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07" name="CustomShape 16"/>
            <p:cNvSpPr/>
            <p:nvPr/>
          </p:nvSpPr>
          <p:spPr>
            <a:xfrm>
              <a:off x="4867920" y="4108680"/>
              <a:ext cx="766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7"/>
            <p:cNvSpPr/>
            <p:nvPr/>
          </p:nvSpPr>
          <p:spPr>
            <a:xfrm>
              <a:off x="158760" y="3917160"/>
              <a:ext cx="30614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int[] myArray = new int[6];</a:t>
              </a:r>
              <a:endParaRPr b="0" lang="en-GB" sz="1400" spc="-1" strike="noStrike">
                <a:latin typeface="Arial"/>
              </a:endParaRPr>
            </a:p>
          </p:txBody>
        </p:sp>
        <p:grpSp>
          <p:nvGrpSpPr>
            <p:cNvPr id="209" name="Group 18"/>
            <p:cNvGrpSpPr/>
            <p:nvPr/>
          </p:nvGrpSpPr>
          <p:grpSpPr>
            <a:xfrm>
              <a:off x="5720040" y="3980880"/>
              <a:ext cx="1462680" cy="243360"/>
              <a:chOff x="5720040" y="3980880"/>
              <a:chExt cx="1462680" cy="243360"/>
            </a:xfrm>
          </p:grpSpPr>
          <p:sp>
            <p:nvSpPr>
              <p:cNvPr id="210" name="CustomShape 19"/>
              <p:cNvSpPr/>
              <p:nvPr/>
            </p:nvSpPr>
            <p:spPr>
              <a:xfrm>
                <a:off x="5720040" y="3980880"/>
                <a:ext cx="243360" cy="2433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1" name="CustomShape 20"/>
              <p:cNvSpPr/>
              <p:nvPr/>
            </p:nvSpPr>
            <p:spPr>
              <a:xfrm>
                <a:off x="5964120" y="3980880"/>
                <a:ext cx="243360" cy="2433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2" name="CustomShape 21"/>
              <p:cNvSpPr/>
              <p:nvPr/>
            </p:nvSpPr>
            <p:spPr>
              <a:xfrm>
                <a:off x="6207840" y="3980880"/>
                <a:ext cx="243360" cy="2433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3" name="CustomShape 22"/>
              <p:cNvSpPr/>
              <p:nvPr/>
            </p:nvSpPr>
            <p:spPr>
              <a:xfrm>
                <a:off x="6451560" y="3980880"/>
                <a:ext cx="243360" cy="2433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4" name="CustomShape 23"/>
              <p:cNvSpPr/>
              <p:nvPr/>
            </p:nvSpPr>
            <p:spPr>
              <a:xfrm>
                <a:off x="6695640" y="3980880"/>
                <a:ext cx="243360" cy="2433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5" name="CustomShape 24"/>
              <p:cNvSpPr/>
              <p:nvPr/>
            </p:nvSpPr>
            <p:spPr>
              <a:xfrm>
                <a:off x="6939360" y="3980880"/>
                <a:ext cx="243360" cy="2433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roup 1"/>
          <p:cNvGrpSpPr/>
          <p:nvPr/>
        </p:nvGrpSpPr>
        <p:grpSpPr>
          <a:xfrm>
            <a:off x="21960" y="1161720"/>
            <a:ext cx="8531280" cy="2698560"/>
            <a:chOff x="21960" y="1161720"/>
            <a:chExt cx="8531280" cy="2698560"/>
          </a:xfrm>
        </p:grpSpPr>
        <p:grpSp>
          <p:nvGrpSpPr>
            <p:cNvPr id="914" name="Group 2"/>
            <p:cNvGrpSpPr/>
            <p:nvPr/>
          </p:nvGrpSpPr>
          <p:grpSpPr>
            <a:xfrm>
              <a:off x="21960" y="1161720"/>
              <a:ext cx="6483600" cy="2698560"/>
              <a:chOff x="21960" y="1161720"/>
              <a:chExt cx="6483600" cy="2698560"/>
            </a:xfrm>
          </p:grpSpPr>
          <p:grpSp>
            <p:nvGrpSpPr>
              <p:cNvPr id="915" name="Group 3"/>
              <p:cNvGrpSpPr/>
              <p:nvPr/>
            </p:nvGrpSpPr>
            <p:grpSpPr>
              <a:xfrm>
                <a:off x="5411520" y="1647000"/>
                <a:ext cx="1094040" cy="2213280"/>
                <a:chOff x="5411520" y="1647000"/>
                <a:chExt cx="1094040" cy="2213280"/>
              </a:xfrm>
            </p:grpSpPr>
            <p:sp>
              <p:nvSpPr>
                <p:cNvPr id="916" name="Line 4"/>
                <p:cNvSpPr/>
                <p:nvPr/>
              </p:nvSpPr>
              <p:spPr>
                <a:xfrm>
                  <a:off x="5411520" y="1647000"/>
                  <a:ext cx="14040" cy="2213280"/>
                </a:xfrm>
                <a:prstGeom prst="line">
                  <a:avLst/>
                </a:prstGeom>
                <a:ln w="3816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17" name="Line 5"/>
                <p:cNvSpPr/>
                <p:nvPr/>
              </p:nvSpPr>
              <p:spPr>
                <a:xfrm flipH="1">
                  <a:off x="6501240" y="1647000"/>
                  <a:ext cx="4320" cy="2213280"/>
                </a:xfrm>
                <a:prstGeom prst="line">
                  <a:avLst/>
                </a:prstGeom>
                <a:ln w="3816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18" name="Line 6"/>
                <p:cNvSpPr/>
                <p:nvPr/>
              </p:nvSpPr>
              <p:spPr>
                <a:xfrm>
                  <a:off x="5425560" y="3843360"/>
                  <a:ext cx="1080000" cy="0"/>
                </a:xfrm>
                <a:prstGeom prst="line">
                  <a:avLst/>
                </a:prstGeom>
                <a:ln w="3816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19" name="CustomShape 7"/>
                <p:cNvSpPr/>
                <p:nvPr/>
              </p:nvSpPr>
              <p:spPr>
                <a:xfrm>
                  <a:off x="5519160" y="3256920"/>
                  <a:ext cx="896760" cy="488880"/>
                </a:xfrm>
                <a:prstGeom prst="roundRect">
                  <a:avLst>
                    <a:gd name="adj" fmla="val 16667"/>
                  </a:avLst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400" spc="-1" strike="noStrike">
                      <a:solidFill>
                        <a:srgbClr val="ffffff"/>
                      </a:solidFill>
                      <a:latin typeface="Calibri"/>
                    </a:rPr>
                    <a:t>n = 3</a:t>
                  </a:r>
                  <a:endParaRPr b="0" lang="en-GB" sz="14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b="0" lang="en-GB" sz="1400" spc="-1" strike="noStrike">
                      <a:solidFill>
                        <a:srgbClr val="ffffff"/>
                      </a:solidFill>
                      <a:latin typeface="Calibri"/>
                    </a:rPr>
                    <a:t>sum = 6</a:t>
                  </a:r>
                  <a:endParaRPr b="0" lang="en-GB" sz="1400" spc="-1" strike="noStrike">
                    <a:latin typeface="Arial"/>
                  </a:endParaRPr>
                </a:p>
              </p:txBody>
            </p:sp>
          </p:grpSp>
          <p:sp>
            <p:nvSpPr>
              <p:cNvPr id="920" name="CustomShape 8"/>
              <p:cNvSpPr/>
              <p:nvPr/>
            </p:nvSpPr>
            <p:spPr>
              <a:xfrm>
                <a:off x="4337280" y="271872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2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3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21" name="Line 9"/>
              <p:cNvSpPr/>
              <p:nvPr/>
            </p:nvSpPr>
            <p:spPr>
              <a:xfrm>
                <a:off x="4230000" y="1647000"/>
                <a:ext cx="14400" cy="221328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10"/>
              <p:cNvSpPr/>
              <p:nvPr/>
            </p:nvSpPr>
            <p:spPr>
              <a:xfrm flipH="1">
                <a:off x="5319000" y="1641600"/>
                <a:ext cx="4320" cy="221328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11"/>
              <p:cNvSpPr/>
              <p:nvPr/>
            </p:nvSpPr>
            <p:spPr>
              <a:xfrm>
                <a:off x="4244400" y="3843360"/>
                <a:ext cx="107964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CustomShape 12"/>
              <p:cNvSpPr/>
              <p:nvPr/>
            </p:nvSpPr>
            <p:spPr>
              <a:xfrm>
                <a:off x="4338000" y="325692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3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25" name="CustomShape 13"/>
              <p:cNvSpPr/>
              <p:nvPr/>
            </p:nvSpPr>
            <p:spPr>
              <a:xfrm>
                <a:off x="3150360" y="271620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2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26" name="Line 14"/>
              <p:cNvSpPr/>
              <p:nvPr/>
            </p:nvSpPr>
            <p:spPr>
              <a:xfrm>
                <a:off x="3051360" y="1644120"/>
                <a:ext cx="14040" cy="221364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15"/>
              <p:cNvSpPr/>
              <p:nvPr/>
            </p:nvSpPr>
            <p:spPr>
              <a:xfrm flipH="1">
                <a:off x="4141080" y="1644120"/>
                <a:ext cx="4320" cy="221364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16"/>
              <p:cNvSpPr/>
              <p:nvPr/>
            </p:nvSpPr>
            <p:spPr>
              <a:xfrm>
                <a:off x="3065400" y="3840840"/>
                <a:ext cx="108000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9" name="CustomShape 17"/>
              <p:cNvSpPr/>
              <p:nvPr/>
            </p:nvSpPr>
            <p:spPr>
              <a:xfrm>
                <a:off x="3159000" y="325404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3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30" name="CustomShape 18"/>
              <p:cNvSpPr/>
              <p:nvPr/>
            </p:nvSpPr>
            <p:spPr>
              <a:xfrm>
                <a:off x="3156840" y="217800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1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1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31" name="CustomShape 19"/>
              <p:cNvSpPr/>
              <p:nvPr/>
            </p:nvSpPr>
            <p:spPr>
              <a:xfrm>
                <a:off x="1957320" y="271620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2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32" name="Line 20"/>
              <p:cNvSpPr/>
              <p:nvPr/>
            </p:nvSpPr>
            <p:spPr>
              <a:xfrm>
                <a:off x="1879920" y="1621800"/>
                <a:ext cx="14040" cy="221364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3" name="Line 21"/>
              <p:cNvSpPr/>
              <p:nvPr/>
            </p:nvSpPr>
            <p:spPr>
              <a:xfrm flipH="1">
                <a:off x="2948040" y="1644120"/>
                <a:ext cx="4320" cy="221364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4" name="Line 22"/>
              <p:cNvSpPr/>
              <p:nvPr/>
            </p:nvSpPr>
            <p:spPr>
              <a:xfrm>
                <a:off x="1872360" y="3840840"/>
                <a:ext cx="1080000" cy="0"/>
              </a:xfrm>
              <a:prstGeom prst="line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5" name="CustomShape 23"/>
              <p:cNvSpPr/>
              <p:nvPr/>
            </p:nvSpPr>
            <p:spPr>
              <a:xfrm>
                <a:off x="1966320" y="325404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3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36" name="CustomShape 24"/>
              <p:cNvSpPr/>
              <p:nvPr/>
            </p:nvSpPr>
            <p:spPr>
              <a:xfrm>
                <a:off x="1964160" y="217800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1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37" name="CustomShape 25"/>
              <p:cNvSpPr/>
              <p:nvPr/>
            </p:nvSpPr>
            <p:spPr>
              <a:xfrm>
                <a:off x="1964160" y="1640160"/>
                <a:ext cx="896760" cy="48888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0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38" name="CustomShape 26"/>
              <p:cNvSpPr/>
              <p:nvPr/>
            </p:nvSpPr>
            <p:spPr>
              <a:xfrm>
                <a:off x="21960" y="1507320"/>
                <a:ext cx="1939680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Base case reached,</a:t>
                </a:r>
                <a:endParaRPr b="0" lang="en-GB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f0000"/>
                    </a:solidFill>
                    <a:latin typeface="Calibri"/>
                  </a:rPr>
                  <a:t>Return 0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939" name="CustomShape 27"/>
              <p:cNvSpPr/>
              <p:nvPr/>
            </p:nvSpPr>
            <p:spPr>
              <a:xfrm>
                <a:off x="3150360" y="1657800"/>
                <a:ext cx="89676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0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40" name="CustomShape 28"/>
              <p:cNvSpPr/>
              <p:nvPr/>
            </p:nvSpPr>
            <p:spPr>
              <a:xfrm>
                <a:off x="4343400" y="2178000"/>
                <a:ext cx="89676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1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41" name="CustomShape 29"/>
              <p:cNvSpPr/>
              <p:nvPr/>
            </p:nvSpPr>
            <p:spPr>
              <a:xfrm>
                <a:off x="4337280" y="1649520"/>
                <a:ext cx="89676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0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42" name="CustomShape 30"/>
              <p:cNvSpPr/>
              <p:nvPr/>
            </p:nvSpPr>
            <p:spPr>
              <a:xfrm flipH="1">
                <a:off x="3881520" y="1387800"/>
                <a:ext cx="454680" cy="946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ff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3" name="CustomShape 31"/>
              <p:cNvSpPr/>
              <p:nvPr/>
            </p:nvSpPr>
            <p:spPr>
              <a:xfrm>
                <a:off x="4037400" y="1161720"/>
                <a:ext cx="140796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000000"/>
                    </a:solidFill>
                    <a:latin typeface="Calibri"/>
                  </a:rPr>
                  <a:t>sum = 1 + GetSum(0);</a:t>
                </a: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944" name="CustomShape 32"/>
              <p:cNvSpPr/>
              <p:nvPr/>
            </p:nvSpPr>
            <p:spPr>
              <a:xfrm>
                <a:off x="5508000" y="2724120"/>
                <a:ext cx="89676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1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45" name="CustomShape 33"/>
              <p:cNvSpPr/>
              <p:nvPr/>
            </p:nvSpPr>
            <p:spPr>
              <a:xfrm>
                <a:off x="5519160" y="2178000"/>
                <a:ext cx="89676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1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  <p:sp>
            <p:nvSpPr>
              <p:cNvPr id="946" name="CustomShape 34"/>
              <p:cNvSpPr/>
              <p:nvPr/>
            </p:nvSpPr>
            <p:spPr>
              <a:xfrm>
                <a:off x="5508000" y="1640160"/>
                <a:ext cx="89676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n = 0</a:t>
                </a:r>
                <a:endParaRPr b="0" lang="en-GB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ffffff"/>
                    </a:solidFill>
                    <a:latin typeface="Calibri"/>
                  </a:rPr>
                  <a:t>sum = </a:t>
                </a:r>
                <a:endParaRPr b="0" lang="en-GB" sz="1400" spc="-1" strike="noStrike">
                  <a:latin typeface="Arial"/>
                </a:endParaRPr>
              </a:p>
            </p:txBody>
          </p:sp>
        </p:grpSp>
        <p:sp>
          <p:nvSpPr>
            <p:cNvPr id="947" name="CustomShape 35"/>
            <p:cNvSpPr/>
            <p:nvPr/>
          </p:nvSpPr>
          <p:spPr>
            <a:xfrm>
              <a:off x="6613560" y="3190680"/>
              <a:ext cx="1939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Final case reached,</a:t>
              </a: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0000"/>
                  </a:solidFill>
                  <a:latin typeface="Calibri"/>
                </a:rPr>
                <a:t>Return 6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roup 1"/>
          <p:cNvGrpSpPr/>
          <p:nvPr/>
        </p:nvGrpSpPr>
        <p:grpSpPr>
          <a:xfrm>
            <a:off x="961920" y="389880"/>
            <a:ext cx="7172640" cy="5799960"/>
            <a:chOff x="961920" y="389880"/>
            <a:chExt cx="7172640" cy="5799960"/>
          </a:xfrm>
        </p:grpSpPr>
        <p:grpSp>
          <p:nvGrpSpPr>
            <p:cNvPr id="949" name="Group 2"/>
            <p:cNvGrpSpPr/>
            <p:nvPr/>
          </p:nvGrpSpPr>
          <p:grpSpPr>
            <a:xfrm>
              <a:off x="6057360" y="4112640"/>
              <a:ext cx="2077200" cy="2077200"/>
              <a:chOff x="6057360" y="4112640"/>
              <a:chExt cx="2077200" cy="2077200"/>
            </a:xfrm>
          </p:grpSpPr>
          <p:sp>
            <p:nvSpPr>
              <p:cNvPr id="950" name="CustomShape 3"/>
              <p:cNvSpPr/>
              <p:nvPr/>
            </p:nvSpPr>
            <p:spPr>
              <a:xfrm>
                <a:off x="6057360" y="4112640"/>
                <a:ext cx="2077200" cy="20772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1" name="CustomShape 4"/>
              <p:cNvSpPr/>
              <p:nvPr/>
            </p:nvSpPr>
            <p:spPr>
              <a:xfrm>
                <a:off x="6732360" y="4257000"/>
                <a:ext cx="702000" cy="17884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5"/>
              <p:cNvSpPr/>
              <p:nvPr/>
            </p:nvSpPr>
            <p:spPr>
              <a:xfrm>
                <a:off x="6832440" y="4335480"/>
                <a:ext cx="514440" cy="520920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3" name="CustomShape 6"/>
              <p:cNvSpPr/>
              <p:nvPr/>
            </p:nvSpPr>
            <p:spPr>
              <a:xfrm>
                <a:off x="6838920" y="4912920"/>
                <a:ext cx="514440" cy="520920"/>
              </a:xfrm>
              <a:prstGeom prst="ellipse">
                <a:avLst/>
              </a:prstGeom>
              <a:solidFill>
                <a:srgbClr val="fff2cc"/>
              </a:solidFill>
              <a:ln w="38160"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4" name="CustomShape 7"/>
              <p:cNvSpPr/>
              <p:nvPr/>
            </p:nvSpPr>
            <p:spPr>
              <a:xfrm>
                <a:off x="6832440" y="5492520"/>
                <a:ext cx="514440" cy="520920"/>
              </a:xfrm>
              <a:prstGeom prst="ellipse">
                <a:avLst/>
              </a:prstGeom>
              <a:solidFill>
                <a:srgbClr val="70ad47"/>
              </a:solidFill>
              <a:ln w="3816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55" name="Group 8"/>
            <p:cNvGrpSpPr/>
            <p:nvPr/>
          </p:nvGrpSpPr>
          <p:grpSpPr>
            <a:xfrm>
              <a:off x="2195280" y="672840"/>
              <a:ext cx="2077200" cy="2077200"/>
              <a:chOff x="2195280" y="672840"/>
              <a:chExt cx="2077200" cy="2077200"/>
            </a:xfrm>
          </p:grpSpPr>
          <p:grpSp>
            <p:nvGrpSpPr>
              <p:cNvPr id="956" name="Group 9"/>
              <p:cNvGrpSpPr/>
              <p:nvPr/>
            </p:nvGrpSpPr>
            <p:grpSpPr>
              <a:xfrm>
                <a:off x="2195280" y="672840"/>
                <a:ext cx="2077200" cy="2077200"/>
                <a:chOff x="2195280" y="672840"/>
                <a:chExt cx="2077200" cy="2077200"/>
              </a:xfrm>
            </p:grpSpPr>
            <p:sp>
              <p:nvSpPr>
                <p:cNvPr id="957" name="CustomShape 10"/>
                <p:cNvSpPr/>
                <p:nvPr/>
              </p:nvSpPr>
              <p:spPr>
                <a:xfrm>
                  <a:off x="2195280" y="672840"/>
                  <a:ext cx="2077200" cy="20772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8" name="CustomShape 11"/>
                <p:cNvSpPr/>
                <p:nvPr/>
              </p:nvSpPr>
              <p:spPr>
                <a:xfrm>
                  <a:off x="2870280" y="817200"/>
                  <a:ext cx="702000" cy="17884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9" name="CustomShape 12"/>
                <p:cNvSpPr/>
                <p:nvPr/>
              </p:nvSpPr>
              <p:spPr>
                <a:xfrm>
                  <a:off x="2970000" y="895320"/>
                  <a:ext cx="514440" cy="520920"/>
                </a:xfrm>
                <a:prstGeom prst="ellipse">
                  <a:avLst/>
                </a:prstGeom>
                <a:solidFill>
                  <a:srgbClr val="ff0000"/>
                </a:solidFill>
                <a:ln w="3816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0" name="CustomShape 13"/>
                <p:cNvSpPr/>
                <p:nvPr/>
              </p:nvSpPr>
              <p:spPr>
                <a:xfrm>
                  <a:off x="2970000" y="2052360"/>
                  <a:ext cx="514440" cy="520920"/>
                </a:xfrm>
                <a:prstGeom prst="ellipse">
                  <a:avLst/>
                </a:prstGeom>
                <a:solidFill>
                  <a:srgbClr val="70ad47">
                    <a:alpha val="20000"/>
                  </a:srgbClr>
                </a:solidFill>
                <a:ln>
                  <a:solidFill>
                    <a:srgbClr val="70a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61" name="CustomShape 14"/>
              <p:cNvSpPr/>
              <p:nvPr/>
            </p:nvSpPr>
            <p:spPr>
              <a:xfrm>
                <a:off x="2976480" y="1473840"/>
                <a:ext cx="514440" cy="520920"/>
              </a:xfrm>
              <a:prstGeom prst="ellipse">
                <a:avLst/>
              </a:prstGeom>
              <a:solidFill>
                <a:srgbClr val="fff2cc"/>
              </a:solidFill>
              <a:ln w="38160"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62" name="Group 15"/>
            <p:cNvGrpSpPr/>
            <p:nvPr/>
          </p:nvGrpSpPr>
          <p:grpSpPr>
            <a:xfrm>
              <a:off x="5905080" y="389880"/>
              <a:ext cx="2077200" cy="2077200"/>
              <a:chOff x="5905080" y="389880"/>
              <a:chExt cx="2077200" cy="2077200"/>
            </a:xfrm>
          </p:grpSpPr>
          <p:grpSp>
            <p:nvGrpSpPr>
              <p:cNvPr id="963" name="Group 16"/>
              <p:cNvGrpSpPr/>
              <p:nvPr/>
            </p:nvGrpSpPr>
            <p:grpSpPr>
              <a:xfrm>
                <a:off x="5905080" y="389880"/>
                <a:ext cx="2077200" cy="2077200"/>
                <a:chOff x="5905080" y="389880"/>
                <a:chExt cx="2077200" cy="2077200"/>
              </a:xfrm>
            </p:grpSpPr>
            <p:sp>
              <p:nvSpPr>
                <p:cNvPr id="964" name="CustomShape 17"/>
                <p:cNvSpPr/>
                <p:nvPr/>
              </p:nvSpPr>
              <p:spPr>
                <a:xfrm>
                  <a:off x="5905080" y="389880"/>
                  <a:ext cx="2077200" cy="20772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5" name="CustomShape 18"/>
                <p:cNvSpPr/>
                <p:nvPr/>
              </p:nvSpPr>
              <p:spPr>
                <a:xfrm>
                  <a:off x="6580080" y="534240"/>
                  <a:ext cx="702000" cy="17884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6" name="CustomShape 19"/>
                <p:cNvSpPr/>
                <p:nvPr/>
              </p:nvSpPr>
              <p:spPr>
                <a:xfrm>
                  <a:off x="6679800" y="612720"/>
                  <a:ext cx="514440" cy="520920"/>
                </a:xfrm>
                <a:prstGeom prst="ellipse">
                  <a:avLst/>
                </a:prstGeom>
                <a:solidFill>
                  <a:srgbClr val="ff0000"/>
                </a:solidFill>
                <a:ln w="3816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7" name="CustomShape 20"/>
                <p:cNvSpPr/>
                <p:nvPr/>
              </p:nvSpPr>
              <p:spPr>
                <a:xfrm>
                  <a:off x="6686280" y="1190160"/>
                  <a:ext cx="514440" cy="520920"/>
                </a:xfrm>
                <a:prstGeom prst="ellipse">
                  <a:avLst/>
                </a:prstGeom>
                <a:solidFill>
                  <a:srgbClr val="ffc000"/>
                </a:solidFill>
                <a:ln w="3816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68" name="CustomShape 21"/>
              <p:cNvSpPr/>
              <p:nvPr/>
            </p:nvSpPr>
            <p:spPr>
              <a:xfrm>
                <a:off x="6679800" y="1767600"/>
                <a:ext cx="514440" cy="520920"/>
              </a:xfrm>
              <a:prstGeom prst="ellipse">
                <a:avLst/>
              </a:prstGeom>
              <a:solidFill>
                <a:srgbClr val="70ad47">
                  <a:alpha val="20000"/>
                </a:srgbClr>
              </a:solidFill>
              <a:ln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69" name="Group 22"/>
            <p:cNvGrpSpPr/>
            <p:nvPr/>
          </p:nvGrpSpPr>
          <p:grpSpPr>
            <a:xfrm>
              <a:off x="2880720" y="3852000"/>
              <a:ext cx="2077200" cy="2077200"/>
              <a:chOff x="2880720" y="3852000"/>
              <a:chExt cx="2077200" cy="2077200"/>
            </a:xfrm>
          </p:grpSpPr>
          <p:grpSp>
            <p:nvGrpSpPr>
              <p:cNvPr id="970" name="Group 23"/>
              <p:cNvGrpSpPr/>
              <p:nvPr/>
            </p:nvGrpSpPr>
            <p:grpSpPr>
              <a:xfrm>
                <a:off x="2880720" y="3852000"/>
                <a:ext cx="2077200" cy="2077200"/>
                <a:chOff x="2880720" y="3852000"/>
                <a:chExt cx="2077200" cy="2077200"/>
              </a:xfrm>
            </p:grpSpPr>
            <p:sp>
              <p:nvSpPr>
                <p:cNvPr id="971" name="CustomShape 24"/>
                <p:cNvSpPr/>
                <p:nvPr/>
              </p:nvSpPr>
              <p:spPr>
                <a:xfrm>
                  <a:off x="2880720" y="3852000"/>
                  <a:ext cx="2077200" cy="20772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2" name="CustomShape 25"/>
                <p:cNvSpPr/>
                <p:nvPr/>
              </p:nvSpPr>
              <p:spPr>
                <a:xfrm>
                  <a:off x="3555720" y="3996360"/>
                  <a:ext cx="702000" cy="17884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73" name="CustomShape 26"/>
              <p:cNvSpPr/>
              <p:nvPr/>
            </p:nvSpPr>
            <p:spPr>
              <a:xfrm>
                <a:off x="3662280" y="4050720"/>
                <a:ext cx="514440" cy="520920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CustomShape 27"/>
              <p:cNvSpPr/>
              <p:nvPr/>
            </p:nvSpPr>
            <p:spPr>
              <a:xfrm>
                <a:off x="3662280" y="4630320"/>
                <a:ext cx="514440" cy="520920"/>
              </a:xfrm>
              <a:prstGeom prst="ellipse">
                <a:avLst/>
              </a:prstGeom>
              <a:solidFill>
                <a:srgbClr val="ffc000"/>
              </a:solidFill>
              <a:ln w="3816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5" name="CustomShape 28"/>
              <p:cNvSpPr/>
              <p:nvPr/>
            </p:nvSpPr>
            <p:spPr>
              <a:xfrm>
                <a:off x="3649320" y="5225760"/>
                <a:ext cx="514440" cy="520920"/>
              </a:xfrm>
              <a:prstGeom prst="ellipse">
                <a:avLst/>
              </a:prstGeom>
              <a:solidFill>
                <a:srgbClr val="70ad47">
                  <a:alpha val="20000"/>
                </a:srgbClr>
              </a:solidFill>
              <a:ln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6" name="CustomShape 29"/>
            <p:cNvSpPr/>
            <p:nvPr/>
          </p:nvSpPr>
          <p:spPr>
            <a:xfrm flipV="1">
              <a:off x="4272840" y="1428480"/>
              <a:ext cx="1631880" cy="28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7" name="CustomShape 30"/>
            <p:cNvSpPr/>
            <p:nvPr/>
          </p:nvSpPr>
          <p:spPr>
            <a:xfrm>
              <a:off x="6943680" y="2467440"/>
              <a:ext cx="151920" cy="164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8" name="CustomShape 31"/>
            <p:cNvSpPr/>
            <p:nvPr/>
          </p:nvSpPr>
          <p:spPr>
            <a:xfrm flipH="1" flipV="1">
              <a:off x="4958280" y="4890240"/>
              <a:ext cx="1098720" cy="26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32"/>
            <p:cNvSpPr/>
            <p:nvPr/>
          </p:nvSpPr>
          <p:spPr>
            <a:xfrm flipH="1" flipV="1">
              <a:off x="3233160" y="2750040"/>
              <a:ext cx="685080" cy="110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33"/>
            <p:cNvSpPr/>
            <p:nvPr/>
          </p:nvSpPr>
          <p:spPr>
            <a:xfrm>
              <a:off x="961920" y="1066680"/>
              <a:ext cx="1233000" cy="6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34"/>
            <p:cNvSpPr/>
            <p:nvPr/>
          </p:nvSpPr>
          <p:spPr>
            <a:xfrm rot="20983800">
              <a:off x="4404240" y="1278360"/>
              <a:ext cx="113652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RED timer ends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2" name="CustomShape 35"/>
            <p:cNvSpPr/>
            <p:nvPr/>
          </p:nvSpPr>
          <p:spPr>
            <a:xfrm rot="5066400">
              <a:off x="6411240" y="3207600"/>
              <a:ext cx="16412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RED-AMBER timer ends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3" name="CustomShape 36"/>
            <p:cNvSpPr/>
            <p:nvPr/>
          </p:nvSpPr>
          <p:spPr>
            <a:xfrm rot="868200">
              <a:off x="4955040" y="4748400"/>
              <a:ext cx="131184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GREEN timer ends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984" name="CustomShape 37"/>
            <p:cNvSpPr/>
            <p:nvPr/>
          </p:nvSpPr>
          <p:spPr>
            <a:xfrm rot="3379200">
              <a:off x="3218040" y="3186720"/>
              <a:ext cx="13424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alibri"/>
                </a:rPr>
                <a:t>AMBER timer ends</a:t>
              </a:r>
              <a:endParaRPr b="0" lang="en-GB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roup 1"/>
          <p:cNvGrpSpPr/>
          <p:nvPr/>
        </p:nvGrpSpPr>
        <p:grpSpPr>
          <a:xfrm>
            <a:off x="1032480" y="408960"/>
            <a:ext cx="6555240" cy="2236680"/>
            <a:chOff x="1032480" y="408960"/>
            <a:chExt cx="6555240" cy="2236680"/>
          </a:xfrm>
        </p:grpSpPr>
        <p:sp>
          <p:nvSpPr>
            <p:cNvPr id="986" name="CustomShape 2"/>
            <p:cNvSpPr/>
            <p:nvPr/>
          </p:nvSpPr>
          <p:spPr>
            <a:xfrm>
              <a:off x="2615040" y="890280"/>
              <a:ext cx="1234800" cy="1234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on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987" name="CustomShape 3"/>
            <p:cNvSpPr/>
            <p:nvPr/>
          </p:nvSpPr>
          <p:spPr>
            <a:xfrm>
              <a:off x="5005080" y="890280"/>
              <a:ext cx="1234800" cy="1234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off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988" name="CustomShape 4"/>
            <p:cNvSpPr/>
            <p:nvPr/>
          </p:nvSpPr>
          <p:spPr>
            <a:xfrm flipV="1" rot="16200000">
              <a:off x="4428000" y="312840"/>
              <a:ext cx="12240" cy="1516320"/>
            </a:xfrm>
            <a:prstGeom prst="curvedConnector3">
              <a:avLst>
                <a:gd name="adj1" fmla="val 3224386"/>
              </a:avLst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9" name="CustomShape 5"/>
            <p:cNvSpPr/>
            <p:nvPr/>
          </p:nvSpPr>
          <p:spPr>
            <a:xfrm>
              <a:off x="3930120" y="408960"/>
              <a:ext cx="10069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Press down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90" name="CustomShape 6"/>
            <p:cNvSpPr/>
            <p:nvPr/>
          </p:nvSpPr>
          <p:spPr>
            <a:xfrm rot="5400000">
              <a:off x="4428000" y="1185840"/>
              <a:ext cx="12240" cy="1516320"/>
            </a:xfrm>
            <a:prstGeom prst="curvedConnector3">
              <a:avLst>
                <a:gd name="adj1" fmla="val 3224386"/>
              </a:avLst>
            </a:prstGeom>
            <a:noFill/>
            <a:ln w="19080">
              <a:solidFill>
                <a:schemeClr val="tx1"/>
              </a:solidFill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1" name="CustomShape 7"/>
            <p:cNvSpPr/>
            <p:nvPr/>
          </p:nvSpPr>
          <p:spPr>
            <a:xfrm>
              <a:off x="4134600" y="2342160"/>
              <a:ext cx="5986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alibri"/>
                </a:rPr>
                <a:t>lift up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92" name="CustomShape 8"/>
            <p:cNvSpPr/>
            <p:nvPr/>
          </p:nvSpPr>
          <p:spPr>
            <a:xfrm flipH="1" rot="5400000">
              <a:off x="5622480" y="1508400"/>
              <a:ext cx="873000" cy="12240"/>
            </a:xfrm>
            <a:prstGeom prst="curvedConnector5">
              <a:avLst>
                <a:gd name="adj1" fmla="val -26172"/>
                <a:gd name="adj2" fmla="val -7449299"/>
                <a:gd name="adj3" fmla="val 1261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3" name="CustomShape 9"/>
            <p:cNvSpPr/>
            <p:nvPr/>
          </p:nvSpPr>
          <p:spPr>
            <a:xfrm flipH="1" rot="16200000">
              <a:off x="2359440" y="1507680"/>
              <a:ext cx="873000" cy="12240"/>
            </a:xfrm>
            <a:prstGeom prst="curvedConnector5">
              <a:avLst>
                <a:gd name="adj1" fmla="val -26172"/>
                <a:gd name="adj2" fmla="val -6501929"/>
                <a:gd name="adj3" fmla="val 1261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4" name="CustomShape 10"/>
            <p:cNvSpPr/>
            <p:nvPr/>
          </p:nvSpPr>
          <p:spPr>
            <a:xfrm>
              <a:off x="6989040" y="1353960"/>
              <a:ext cx="5986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bfbfbf"/>
                  </a:solidFill>
                  <a:latin typeface="Calibri"/>
                </a:rPr>
                <a:t>lift up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995" name="CustomShape 11"/>
            <p:cNvSpPr/>
            <p:nvPr/>
          </p:nvSpPr>
          <p:spPr>
            <a:xfrm>
              <a:off x="1032480" y="1360440"/>
              <a:ext cx="10087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bfbfbf"/>
                  </a:solidFill>
                  <a:latin typeface="Calibri"/>
                </a:rPr>
                <a:t>press down</a:t>
              </a:r>
              <a:endParaRPr b="0" lang="en-GB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 1"/>
          <p:cNvGrpSpPr/>
          <p:nvPr/>
        </p:nvGrpSpPr>
        <p:grpSpPr>
          <a:xfrm>
            <a:off x="1648080" y="325080"/>
            <a:ext cx="6046560" cy="2354040"/>
            <a:chOff x="1648080" y="325080"/>
            <a:chExt cx="6046560" cy="2354040"/>
          </a:xfrm>
        </p:grpSpPr>
        <p:sp>
          <p:nvSpPr>
            <p:cNvPr id="997" name="CustomShape 2"/>
            <p:cNvSpPr/>
            <p:nvPr/>
          </p:nvSpPr>
          <p:spPr>
            <a:xfrm>
              <a:off x="2615040" y="890280"/>
              <a:ext cx="1234800" cy="1234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CustomShape 3"/>
            <p:cNvSpPr/>
            <p:nvPr/>
          </p:nvSpPr>
          <p:spPr>
            <a:xfrm>
              <a:off x="5799240" y="890280"/>
              <a:ext cx="1234800" cy="1234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999" name="CustomShape 4"/>
            <p:cNvSpPr/>
            <p:nvPr/>
          </p:nvSpPr>
          <p:spPr>
            <a:xfrm>
              <a:off x="1648080" y="890280"/>
              <a:ext cx="1147320" cy="180360"/>
            </a:xfrm>
            <a:prstGeom prst="curvedConnector2">
              <a:avLst/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CustomShape 5"/>
            <p:cNvSpPr/>
            <p:nvPr/>
          </p:nvSpPr>
          <p:spPr>
            <a:xfrm flipH="1" flipV="1" rot="5400000">
              <a:off x="4825080" y="-84240"/>
              <a:ext cx="12240" cy="2310480"/>
            </a:xfrm>
            <a:prstGeom prst="curvedConnector3">
              <a:avLst>
                <a:gd name="adj1" fmla="val 3224386"/>
              </a:avLst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CustomShape 6"/>
            <p:cNvSpPr/>
            <p:nvPr/>
          </p:nvSpPr>
          <p:spPr>
            <a:xfrm rot="5400000">
              <a:off x="4825080" y="788760"/>
              <a:ext cx="12240" cy="2310480"/>
            </a:xfrm>
            <a:prstGeom prst="curvedConnector3">
              <a:avLst>
                <a:gd name="adj1" fmla="val 3224386"/>
              </a:avLst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CustomShape 7"/>
            <p:cNvSpPr/>
            <p:nvPr/>
          </p:nvSpPr>
          <p:spPr>
            <a:xfrm>
              <a:off x="1918800" y="611280"/>
              <a:ext cx="606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start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03" name="CustomShape 8"/>
            <p:cNvSpPr/>
            <p:nvPr/>
          </p:nvSpPr>
          <p:spPr>
            <a:xfrm>
              <a:off x="2779200" y="1024200"/>
              <a:ext cx="906120" cy="9673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04" name="CustomShape 9"/>
            <p:cNvSpPr/>
            <p:nvPr/>
          </p:nvSpPr>
          <p:spPr>
            <a:xfrm>
              <a:off x="4682160" y="3250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05" name="CustomShape 10"/>
            <p:cNvSpPr/>
            <p:nvPr/>
          </p:nvSpPr>
          <p:spPr>
            <a:xfrm>
              <a:off x="4682160" y="231444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06" name="CustomShape 11"/>
            <p:cNvSpPr/>
            <p:nvPr/>
          </p:nvSpPr>
          <p:spPr>
            <a:xfrm flipH="1" rot="16200000">
              <a:off x="6725160" y="1199160"/>
              <a:ext cx="436320" cy="180360"/>
            </a:xfrm>
            <a:prstGeom prst="curvedConnector4">
              <a:avLst>
                <a:gd name="adj1" fmla="val -93766"/>
                <a:gd name="adj2" fmla="val 412600"/>
              </a:avLst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CustomShape 12"/>
            <p:cNvSpPr/>
            <p:nvPr/>
          </p:nvSpPr>
          <p:spPr>
            <a:xfrm>
              <a:off x="7397640" y="52092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08" name="CustomShape 13"/>
            <p:cNvSpPr/>
            <p:nvPr/>
          </p:nvSpPr>
          <p:spPr>
            <a:xfrm flipH="1" rot="5400000">
              <a:off x="2614320" y="1508040"/>
              <a:ext cx="617400" cy="617400"/>
            </a:xfrm>
            <a:prstGeom prst="curvedConnector4">
              <a:avLst>
                <a:gd name="adj1" fmla="val -37013"/>
                <a:gd name="adj2" fmla="val 137013"/>
              </a:avLst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9" name="CustomShape 14"/>
            <p:cNvSpPr/>
            <p:nvPr/>
          </p:nvSpPr>
          <p:spPr>
            <a:xfrm>
              <a:off x="2229120" y="212976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Picture 1" descr="File:CPT-FSM-abcd.svg"/>
          <p:cNvPicPr/>
          <p:nvPr/>
        </p:nvPicPr>
        <p:blipFill>
          <a:blip r:embed="rId1"/>
          <a:stretch/>
        </p:blipFill>
        <p:spPr>
          <a:xfrm>
            <a:off x="3665520" y="1555920"/>
            <a:ext cx="3530160" cy="27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Picture 1" descr="CPT-FSM-Mealy-02.svg"/>
          <p:cNvPicPr/>
          <p:nvPr/>
        </p:nvPicPr>
        <p:blipFill>
          <a:blip r:embed="rId1"/>
          <a:stretch/>
        </p:blipFill>
        <p:spPr>
          <a:xfrm>
            <a:off x="3216600" y="1347480"/>
            <a:ext cx="4308120" cy="326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1"/>
          <p:cNvGrpSpPr/>
          <p:nvPr/>
        </p:nvGrpSpPr>
        <p:grpSpPr>
          <a:xfrm>
            <a:off x="2069280" y="1772640"/>
            <a:ext cx="7531560" cy="3240000"/>
            <a:chOff x="2069280" y="1772640"/>
            <a:chExt cx="7531560" cy="3240000"/>
          </a:xfrm>
        </p:grpSpPr>
        <p:grpSp>
          <p:nvGrpSpPr>
            <p:cNvPr id="1013" name="Group 2"/>
            <p:cNvGrpSpPr/>
            <p:nvPr/>
          </p:nvGrpSpPr>
          <p:grpSpPr>
            <a:xfrm>
              <a:off x="2069280" y="1772640"/>
              <a:ext cx="7531560" cy="3240000"/>
              <a:chOff x="2069280" y="1772640"/>
              <a:chExt cx="7531560" cy="3240000"/>
            </a:xfrm>
          </p:grpSpPr>
          <p:sp>
            <p:nvSpPr>
              <p:cNvPr id="1014" name="CustomShape 3"/>
              <p:cNvSpPr/>
              <p:nvPr/>
            </p:nvSpPr>
            <p:spPr>
              <a:xfrm>
                <a:off x="2069280" y="1772640"/>
                <a:ext cx="2245680" cy="1243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CLIENT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015" name="CustomShape 4"/>
              <p:cNvSpPr/>
              <p:nvPr/>
            </p:nvSpPr>
            <p:spPr>
              <a:xfrm>
                <a:off x="7355160" y="1772640"/>
                <a:ext cx="2245680" cy="124308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SERVER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016" name="CustomShape 5"/>
              <p:cNvSpPr/>
              <p:nvPr/>
            </p:nvSpPr>
            <p:spPr>
              <a:xfrm>
                <a:off x="5129640" y="1896840"/>
                <a:ext cx="1411200" cy="994320"/>
              </a:xfrm>
              <a:prstGeom prst="cloud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000000"/>
                    </a:solidFill>
                    <a:latin typeface="Calibri"/>
                  </a:rPr>
                  <a:t>NETWORK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1017" name="CustomShape 6"/>
              <p:cNvSpPr/>
              <p:nvPr/>
            </p:nvSpPr>
            <p:spPr>
              <a:xfrm flipV="1">
                <a:off x="4315320" y="2393280"/>
                <a:ext cx="818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prstDash val="sysDot"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8" name="CustomShape 7"/>
              <p:cNvSpPr/>
              <p:nvPr/>
            </p:nvSpPr>
            <p:spPr>
              <a:xfrm flipV="1">
                <a:off x="6539040" y="2393280"/>
                <a:ext cx="818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prstDash val="sysDot"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9" name="CustomShape 8"/>
              <p:cNvSpPr/>
              <p:nvPr/>
            </p:nvSpPr>
            <p:spPr>
              <a:xfrm>
                <a:off x="2680920" y="3168000"/>
                <a:ext cx="10224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TcpClient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020" name="CustomShape 9"/>
              <p:cNvSpPr/>
              <p:nvPr/>
            </p:nvSpPr>
            <p:spPr>
              <a:xfrm>
                <a:off x="7864560" y="3168000"/>
                <a:ext cx="12265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TcpListener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021" name="CustomShape 10"/>
              <p:cNvSpPr/>
              <p:nvPr/>
            </p:nvSpPr>
            <p:spPr>
              <a:xfrm>
                <a:off x="2805840" y="3978360"/>
                <a:ext cx="772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c55a11"/>
                    </a:solidFill>
                    <a:latin typeface="Calibri"/>
                  </a:rPr>
                  <a:t>socket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022" name="CustomShape 11"/>
              <p:cNvSpPr/>
              <p:nvPr/>
            </p:nvSpPr>
            <p:spPr>
              <a:xfrm>
                <a:off x="8091720" y="3978360"/>
                <a:ext cx="772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c55a11"/>
                    </a:solidFill>
                    <a:latin typeface="Calibri"/>
                  </a:rPr>
                  <a:t>socket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1023" name="CustomShape 12"/>
              <p:cNvSpPr/>
              <p:nvPr/>
            </p:nvSpPr>
            <p:spPr>
              <a:xfrm>
                <a:off x="3711240" y="4034520"/>
                <a:ext cx="4375440" cy="25668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4" name="CustomShape 13"/>
              <p:cNvSpPr/>
              <p:nvPr/>
            </p:nvSpPr>
            <p:spPr>
              <a:xfrm>
                <a:off x="3192480" y="3537360"/>
                <a:ext cx="360" cy="440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5" name="CustomShape 14"/>
              <p:cNvSpPr/>
              <p:nvPr/>
            </p:nvSpPr>
            <p:spPr>
              <a:xfrm flipH="1">
                <a:off x="8477640" y="3537360"/>
                <a:ext cx="360" cy="440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6" name="CustomShape 15"/>
              <p:cNvSpPr/>
              <p:nvPr/>
            </p:nvSpPr>
            <p:spPr>
              <a:xfrm>
                <a:off x="2686680" y="4411440"/>
                <a:ext cx="114480" cy="6012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908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7" name="CustomShape 16"/>
              <p:cNvSpPr/>
              <p:nvPr/>
            </p:nvSpPr>
            <p:spPr>
              <a:xfrm>
                <a:off x="2825640" y="4496760"/>
                <a:ext cx="732600" cy="425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000000"/>
                    </a:solidFill>
                    <a:latin typeface="Calibri"/>
                  </a:rPr>
                  <a:t>IPAddress</a:t>
                </a:r>
                <a:endParaRPr b="0" lang="en-GB" sz="11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000000"/>
                    </a:solidFill>
                    <a:latin typeface="Calibri"/>
                  </a:rPr>
                  <a:t>Port</a:t>
                </a: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1028" name="CustomShape 17"/>
              <p:cNvSpPr/>
              <p:nvPr/>
            </p:nvSpPr>
            <p:spPr>
              <a:xfrm flipH="1">
                <a:off x="3711240" y="4411440"/>
                <a:ext cx="144000" cy="6012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908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9" name="CustomShape 18"/>
              <p:cNvSpPr/>
              <p:nvPr/>
            </p:nvSpPr>
            <p:spPr>
              <a:xfrm>
                <a:off x="7972560" y="4411080"/>
                <a:ext cx="114480" cy="6012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908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0" name="CustomShape 19"/>
              <p:cNvSpPr/>
              <p:nvPr/>
            </p:nvSpPr>
            <p:spPr>
              <a:xfrm>
                <a:off x="8111520" y="4496400"/>
                <a:ext cx="732600" cy="425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000000"/>
                    </a:solidFill>
                    <a:latin typeface="Calibri"/>
                  </a:rPr>
                  <a:t>IPAddress</a:t>
                </a:r>
                <a:endParaRPr b="0" lang="en-GB" sz="11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000000"/>
                    </a:solidFill>
                    <a:latin typeface="Calibri"/>
                  </a:rPr>
                  <a:t>Port</a:t>
                </a: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1031" name="CustomShape 20"/>
              <p:cNvSpPr/>
              <p:nvPr/>
            </p:nvSpPr>
            <p:spPr>
              <a:xfrm flipH="1">
                <a:off x="8997120" y="4411080"/>
                <a:ext cx="144000" cy="6012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908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32" name="CustomShape 21"/>
            <p:cNvSpPr/>
            <p:nvPr/>
          </p:nvSpPr>
          <p:spPr>
            <a:xfrm>
              <a:off x="2322720" y="3545280"/>
              <a:ext cx="95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70ad47"/>
                  </a:solidFill>
                  <a:latin typeface="Calibri"/>
                </a:rPr>
                <a:t>STREAM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33" name="CustomShape 22"/>
            <p:cNvSpPr/>
            <p:nvPr/>
          </p:nvSpPr>
          <p:spPr>
            <a:xfrm>
              <a:off x="8447760" y="3528720"/>
              <a:ext cx="95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70ad47"/>
                  </a:solidFill>
                  <a:latin typeface="Calibri"/>
                </a:rPr>
                <a:t>STREAM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"/>
          <p:cNvGrpSpPr/>
          <p:nvPr/>
        </p:nvGrpSpPr>
        <p:grpSpPr>
          <a:xfrm>
            <a:off x="792000" y="864000"/>
            <a:ext cx="10224000" cy="5040000"/>
            <a:chOff x="792000" y="864000"/>
            <a:chExt cx="10224000" cy="5040000"/>
          </a:xfrm>
        </p:grpSpPr>
        <p:sp>
          <p:nvSpPr>
            <p:cNvPr id="1035" name="CustomShape 2"/>
            <p:cNvSpPr/>
            <p:nvPr/>
          </p:nvSpPr>
          <p:spPr>
            <a:xfrm>
              <a:off x="4896000" y="864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Main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36" name="CustomShape 3"/>
            <p:cNvSpPr/>
            <p:nvPr/>
          </p:nvSpPr>
          <p:spPr>
            <a:xfrm>
              <a:off x="3504240" y="2880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Get number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Of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repetitions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37" name="CustomShape 4"/>
            <p:cNvSpPr/>
            <p:nvPr/>
          </p:nvSpPr>
          <p:spPr>
            <a:xfrm>
              <a:off x="6216480" y="2880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Introduce random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errors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38" name="CustomShape 5"/>
            <p:cNvSpPr/>
            <p:nvPr/>
          </p:nvSpPr>
          <p:spPr>
            <a:xfrm>
              <a:off x="8928000" y="2880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Check and convert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39" name="CustomShape 6"/>
            <p:cNvSpPr/>
            <p:nvPr/>
          </p:nvSpPr>
          <p:spPr>
            <a:xfrm>
              <a:off x="792000" y="2880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Get character 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from user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40" name="CustomShape 7"/>
            <p:cNvSpPr/>
            <p:nvPr/>
          </p:nvSpPr>
          <p:spPr>
            <a:xfrm>
              <a:off x="792000" y="4752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Convert int to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binary string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41" name="CustomShape 8"/>
            <p:cNvSpPr/>
            <p:nvPr/>
          </p:nvSpPr>
          <p:spPr>
            <a:xfrm>
              <a:off x="8928000" y="4608000"/>
              <a:ext cx="2088000" cy="1152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GB" sz="1800" spc="-1" strike="noStrike">
                  <a:latin typeface="Arial"/>
                </a:rPr>
                <a:t>Convert 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binary string to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int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42" name="Line 9"/>
            <p:cNvSpPr/>
            <p:nvPr/>
          </p:nvSpPr>
          <p:spPr>
            <a:xfrm>
              <a:off x="1800000" y="4032000"/>
              <a:ext cx="0" cy="720000"/>
            </a:xfrm>
            <a:prstGeom prst="line">
              <a:avLst/>
            </a:prstGeom>
            <a:ln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Line 10"/>
            <p:cNvSpPr/>
            <p:nvPr/>
          </p:nvSpPr>
          <p:spPr>
            <a:xfrm>
              <a:off x="10008000" y="4032000"/>
              <a:ext cx="0" cy="576000"/>
            </a:xfrm>
            <a:prstGeom prst="line">
              <a:avLst/>
            </a:prstGeom>
            <a:ln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1044" name="Line 11"/>
            <p:cNvCxnSpPr>
              <a:stCxn id="1035" idx="2"/>
              <a:endCxn id="1036" idx="0"/>
            </p:cNvCxnSpPr>
            <p:nvPr/>
          </p:nvCxnSpPr>
          <p:spPr>
            <a:xfrm flipH="1">
              <a:off x="4548240" y="2016000"/>
              <a:ext cx="1392120" cy="864360"/>
            </a:xfrm>
            <a:prstGeom prst="straightConnector1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</p:cxnSp>
        <p:cxnSp>
          <p:nvCxnSpPr>
            <p:cNvPr id="1045" name="Line 12"/>
            <p:cNvCxnSpPr>
              <a:stCxn id="1035" idx="2"/>
              <a:endCxn id="1037" idx="0"/>
            </p:cNvCxnSpPr>
            <p:nvPr/>
          </p:nvCxnSpPr>
          <p:spPr>
            <a:xfrm>
              <a:off x="5940000" y="2016000"/>
              <a:ext cx="1320840" cy="864360"/>
            </a:xfrm>
            <a:prstGeom prst="straightConnector1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</p:cxnSp>
        <p:cxnSp>
          <p:nvCxnSpPr>
            <p:cNvPr id="1046" name="Line 13"/>
            <p:cNvCxnSpPr>
              <a:stCxn id="1035" idx="2"/>
              <a:endCxn id="1038" idx="0"/>
            </p:cNvCxnSpPr>
            <p:nvPr/>
          </p:nvCxnSpPr>
          <p:spPr>
            <a:xfrm>
              <a:off x="5940000" y="2016000"/>
              <a:ext cx="4032360" cy="864360"/>
            </a:xfrm>
            <a:prstGeom prst="straightConnector1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</p:cxnSp>
        <p:cxnSp>
          <p:nvCxnSpPr>
            <p:cNvPr id="1047" name="Line 14"/>
            <p:cNvCxnSpPr>
              <a:stCxn id="1035" idx="2"/>
              <a:endCxn id="1039" idx="0"/>
            </p:cNvCxnSpPr>
            <p:nvPr/>
          </p:nvCxnSpPr>
          <p:spPr>
            <a:xfrm flipH="1">
              <a:off x="1836000" y="2016000"/>
              <a:ext cx="4104360" cy="864360"/>
            </a:xfrm>
            <a:prstGeom prst="straightConnector1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896400" y="1275120"/>
            <a:ext cx="7350120" cy="4043880"/>
            <a:chOff x="896400" y="1275120"/>
            <a:chExt cx="7350120" cy="4043880"/>
          </a:xfrm>
        </p:grpSpPr>
        <p:grpSp>
          <p:nvGrpSpPr>
            <p:cNvPr id="217" name="Group 2"/>
            <p:cNvGrpSpPr/>
            <p:nvPr/>
          </p:nvGrpSpPr>
          <p:grpSpPr>
            <a:xfrm>
              <a:off x="5852160" y="1275120"/>
              <a:ext cx="2394360" cy="478440"/>
              <a:chOff x="5852160" y="1275120"/>
              <a:chExt cx="2394360" cy="478440"/>
            </a:xfrm>
          </p:grpSpPr>
          <p:sp>
            <p:nvSpPr>
              <p:cNvPr id="218" name="CustomShape 3"/>
              <p:cNvSpPr/>
              <p:nvPr/>
            </p:nvSpPr>
            <p:spPr>
              <a:xfrm>
                <a:off x="5852160" y="12751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9" name="CustomShape 4"/>
              <p:cNvSpPr/>
              <p:nvPr/>
            </p:nvSpPr>
            <p:spPr>
              <a:xfrm>
                <a:off x="6330960" y="12751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20" name="CustomShape 5"/>
              <p:cNvSpPr/>
              <p:nvPr/>
            </p:nvSpPr>
            <p:spPr>
              <a:xfrm>
                <a:off x="6810120" y="12751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5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21" name="CustomShape 6"/>
              <p:cNvSpPr/>
              <p:nvPr/>
            </p:nvSpPr>
            <p:spPr>
              <a:xfrm>
                <a:off x="7288920" y="12751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7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22" name="CustomShape 7"/>
              <p:cNvSpPr/>
              <p:nvPr/>
            </p:nvSpPr>
            <p:spPr>
              <a:xfrm>
                <a:off x="7768080" y="12751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9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223" name="CustomShape 8"/>
            <p:cNvSpPr/>
            <p:nvPr/>
          </p:nvSpPr>
          <p:spPr>
            <a:xfrm>
              <a:off x="2474280" y="1375920"/>
              <a:ext cx="3290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Courier New"/>
                </a:rPr>
                <a:t>int[] myArray = { 1, 3, 5, 7, 9 };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24" name="CustomShape 9"/>
            <p:cNvSpPr/>
            <p:nvPr/>
          </p:nvSpPr>
          <p:spPr>
            <a:xfrm>
              <a:off x="3036960" y="2203200"/>
              <a:ext cx="2207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FindSum(myArray, 5)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25" name="CustomShape 10"/>
            <p:cNvSpPr/>
            <p:nvPr/>
          </p:nvSpPr>
          <p:spPr>
            <a:xfrm>
              <a:off x="5792400" y="318456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26" name="CustomShape 11"/>
            <p:cNvSpPr/>
            <p:nvPr/>
          </p:nvSpPr>
          <p:spPr>
            <a:xfrm>
              <a:off x="6271200" y="318456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27" name="CustomShape 12"/>
            <p:cNvSpPr/>
            <p:nvPr/>
          </p:nvSpPr>
          <p:spPr>
            <a:xfrm>
              <a:off x="6750360" y="318456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28" name="CustomShape 13"/>
            <p:cNvSpPr/>
            <p:nvPr/>
          </p:nvSpPr>
          <p:spPr>
            <a:xfrm>
              <a:off x="7229160" y="318456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29" name="CustomShape 14"/>
            <p:cNvSpPr/>
            <p:nvPr/>
          </p:nvSpPr>
          <p:spPr>
            <a:xfrm>
              <a:off x="7708320" y="318456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9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30" name="CustomShape 15"/>
            <p:cNvSpPr/>
            <p:nvPr/>
          </p:nvSpPr>
          <p:spPr>
            <a:xfrm>
              <a:off x="2608920" y="2736720"/>
              <a:ext cx="2634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FindSum(myArray, 4) + 9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31" name="CustomShape 16"/>
            <p:cNvSpPr/>
            <p:nvPr/>
          </p:nvSpPr>
          <p:spPr>
            <a:xfrm>
              <a:off x="2180880" y="3270240"/>
              <a:ext cx="30614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FindSum(myArray, 3) + 7 + 9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32" name="CustomShape 17"/>
            <p:cNvSpPr/>
            <p:nvPr/>
          </p:nvSpPr>
          <p:spPr>
            <a:xfrm>
              <a:off x="1752480" y="3816360"/>
              <a:ext cx="3488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FindSum(myArray, 2) + 5 + 7 + 9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33" name="CustomShape 18"/>
            <p:cNvSpPr/>
            <p:nvPr/>
          </p:nvSpPr>
          <p:spPr>
            <a:xfrm>
              <a:off x="1324440" y="4371120"/>
              <a:ext cx="3915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FindSum(myArray, 1) + 3 + 5 + 7 + 9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34" name="CustomShape 19"/>
            <p:cNvSpPr/>
            <p:nvPr/>
          </p:nvSpPr>
          <p:spPr>
            <a:xfrm>
              <a:off x="896400" y="4926240"/>
              <a:ext cx="43416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FindSum(myArray, 0) + 1 + 3 + 5 + 7 + 9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235" name="CustomShape 20"/>
            <p:cNvSpPr/>
            <p:nvPr/>
          </p:nvSpPr>
          <p:spPr>
            <a:xfrm>
              <a:off x="5792400" y="265104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36" name="CustomShape 21"/>
            <p:cNvSpPr/>
            <p:nvPr/>
          </p:nvSpPr>
          <p:spPr>
            <a:xfrm>
              <a:off x="6271200" y="265104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37" name="CustomShape 22"/>
            <p:cNvSpPr/>
            <p:nvPr/>
          </p:nvSpPr>
          <p:spPr>
            <a:xfrm>
              <a:off x="6750360" y="265104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38" name="CustomShape 23"/>
            <p:cNvSpPr/>
            <p:nvPr/>
          </p:nvSpPr>
          <p:spPr>
            <a:xfrm>
              <a:off x="7229160" y="265104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39" name="CustomShape 24"/>
            <p:cNvSpPr/>
            <p:nvPr/>
          </p:nvSpPr>
          <p:spPr>
            <a:xfrm>
              <a:off x="7708320" y="265104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9</a:t>
              </a:r>
              <a:endParaRPr b="0" lang="en-GB" sz="1800" spc="-1" strike="noStrike">
                <a:latin typeface="Arial"/>
              </a:endParaRPr>
            </a:p>
          </p:txBody>
        </p:sp>
        <p:grpSp>
          <p:nvGrpSpPr>
            <p:cNvPr id="240" name="Group 25"/>
            <p:cNvGrpSpPr/>
            <p:nvPr/>
          </p:nvGrpSpPr>
          <p:grpSpPr>
            <a:xfrm>
              <a:off x="5792400" y="2117520"/>
              <a:ext cx="2394360" cy="478440"/>
              <a:chOff x="5792400" y="2117520"/>
              <a:chExt cx="2394360" cy="478440"/>
            </a:xfrm>
          </p:grpSpPr>
          <p:sp>
            <p:nvSpPr>
              <p:cNvPr id="241" name="CustomShape 26"/>
              <p:cNvSpPr/>
              <p:nvPr/>
            </p:nvSpPr>
            <p:spPr>
              <a:xfrm>
                <a:off x="5792400" y="21175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2" name="CustomShape 27"/>
              <p:cNvSpPr/>
              <p:nvPr/>
            </p:nvSpPr>
            <p:spPr>
              <a:xfrm>
                <a:off x="6271200" y="21175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3" name="CustomShape 28"/>
              <p:cNvSpPr/>
              <p:nvPr/>
            </p:nvSpPr>
            <p:spPr>
              <a:xfrm>
                <a:off x="6750360" y="21175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5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4" name="CustomShape 29"/>
              <p:cNvSpPr/>
              <p:nvPr/>
            </p:nvSpPr>
            <p:spPr>
              <a:xfrm>
                <a:off x="7229160" y="21175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7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5" name="CustomShape 30"/>
              <p:cNvSpPr/>
              <p:nvPr/>
            </p:nvSpPr>
            <p:spPr>
              <a:xfrm>
                <a:off x="7708320" y="211752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9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246" name="CustomShape 31"/>
            <p:cNvSpPr/>
            <p:nvPr/>
          </p:nvSpPr>
          <p:spPr>
            <a:xfrm>
              <a:off x="5792400" y="373068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47" name="CustomShape 32"/>
            <p:cNvSpPr/>
            <p:nvPr/>
          </p:nvSpPr>
          <p:spPr>
            <a:xfrm>
              <a:off x="6271200" y="373068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48" name="CustomShape 33"/>
            <p:cNvSpPr/>
            <p:nvPr/>
          </p:nvSpPr>
          <p:spPr>
            <a:xfrm>
              <a:off x="6750360" y="373068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49" name="CustomShape 34"/>
            <p:cNvSpPr/>
            <p:nvPr/>
          </p:nvSpPr>
          <p:spPr>
            <a:xfrm>
              <a:off x="7229160" y="373068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50" name="CustomShape 35"/>
            <p:cNvSpPr/>
            <p:nvPr/>
          </p:nvSpPr>
          <p:spPr>
            <a:xfrm>
              <a:off x="7708320" y="373068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9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51" name="CustomShape 36"/>
            <p:cNvSpPr/>
            <p:nvPr/>
          </p:nvSpPr>
          <p:spPr>
            <a:xfrm>
              <a:off x="5792400" y="4285440"/>
              <a:ext cx="478440" cy="47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52" name="CustomShape 37"/>
            <p:cNvSpPr/>
            <p:nvPr/>
          </p:nvSpPr>
          <p:spPr>
            <a:xfrm>
              <a:off x="6271200" y="428544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53" name="CustomShape 38"/>
            <p:cNvSpPr/>
            <p:nvPr/>
          </p:nvSpPr>
          <p:spPr>
            <a:xfrm>
              <a:off x="6750360" y="428544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54" name="CustomShape 39"/>
            <p:cNvSpPr/>
            <p:nvPr/>
          </p:nvSpPr>
          <p:spPr>
            <a:xfrm>
              <a:off x="7229160" y="428544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55" name="CustomShape 40"/>
            <p:cNvSpPr/>
            <p:nvPr/>
          </p:nvSpPr>
          <p:spPr>
            <a:xfrm>
              <a:off x="7708320" y="4285440"/>
              <a:ext cx="478440" cy="478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9</a:t>
              </a:r>
              <a:endParaRPr b="0" lang="en-GB" sz="1800" spc="-1" strike="noStrike">
                <a:latin typeface="Arial"/>
              </a:endParaRPr>
            </a:p>
          </p:txBody>
        </p:sp>
        <p:grpSp>
          <p:nvGrpSpPr>
            <p:cNvPr id="256" name="Group 41"/>
            <p:cNvGrpSpPr/>
            <p:nvPr/>
          </p:nvGrpSpPr>
          <p:grpSpPr>
            <a:xfrm>
              <a:off x="5792400" y="4840560"/>
              <a:ext cx="2394360" cy="478440"/>
              <a:chOff x="5792400" y="4840560"/>
              <a:chExt cx="2394360" cy="478440"/>
            </a:xfrm>
          </p:grpSpPr>
          <p:sp>
            <p:nvSpPr>
              <p:cNvPr id="257" name="CustomShape 42"/>
              <p:cNvSpPr/>
              <p:nvPr/>
            </p:nvSpPr>
            <p:spPr>
              <a:xfrm>
                <a:off x="5792400" y="484056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8" name="CustomShape 43"/>
              <p:cNvSpPr/>
              <p:nvPr/>
            </p:nvSpPr>
            <p:spPr>
              <a:xfrm>
                <a:off x="6271200" y="484056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9" name="CustomShape 44"/>
              <p:cNvSpPr/>
              <p:nvPr/>
            </p:nvSpPr>
            <p:spPr>
              <a:xfrm>
                <a:off x="6750360" y="484056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5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60" name="CustomShape 45"/>
              <p:cNvSpPr/>
              <p:nvPr/>
            </p:nvSpPr>
            <p:spPr>
              <a:xfrm>
                <a:off x="7229160" y="484056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7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61" name="CustomShape 46"/>
              <p:cNvSpPr/>
              <p:nvPr/>
            </p:nvSpPr>
            <p:spPr>
              <a:xfrm>
                <a:off x="7708320" y="4840560"/>
                <a:ext cx="478440" cy="478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9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093200" y="173304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45720" y="173304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"/>
          <p:cNvSpPr/>
          <p:nvPr/>
        </p:nvSpPr>
        <p:spPr>
          <a:xfrm>
            <a:off x="4998600" y="173304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5451480" y="173304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"/>
          <p:cNvSpPr/>
          <p:nvPr/>
        </p:nvSpPr>
        <p:spPr>
          <a:xfrm>
            <a:off x="5904360" y="173304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6"/>
          <p:cNvSpPr/>
          <p:nvPr/>
        </p:nvSpPr>
        <p:spPr>
          <a:xfrm>
            <a:off x="6357240" y="173304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7"/>
          <p:cNvSpPr/>
          <p:nvPr/>
        </p:nvSpPr>
        <p:spPr>
          <a:xfrm>
            <a:off x="6810120" y="173304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8"/>
          <p:cNvSpPr/>
          <p:nvPr/>
        </p:nvSpPr>
        <p:spPr>
          <a:xfrm>
            <a:off x="4093200" y="218592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9"/>
          <p:cNvSpPr/>
          <p:nvPr/>
        </p:nvSpPr>
        <p:spPr>
          <a:xfrm>
            <a:off x="4545720" y="218592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0"/>
          <p:cNvSpPr/>
          <p:nvPr/>
        </p:nvSpPr>
        <p:spPr>
          <a:xfrm>
            <a:off x="4998600" y="218592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1"/>
          <p:cNvSpPr/>
          <p:nvPr/>
        </p:nvSpPr>
        <p:spPr>
          <a:xfrm>
            <a:off x="5451480" y="218592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2"/>
          <p:cNvSpPr/>
          <p:nvPr/>
        </p:nvSpPr>
        <p:spPr>
          <a:xfrm>
            <a:off x="5904360" y="218592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3"/>
          <p:cNvSpPr/>
          <p:nvPr/>
        </p:nvSpPr>
        <p:spPr>
          <a:xfrm>
            <a:off x="6357240" y="218592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4"/>
          <p:cNvSpPr/>
          <p:nvPr/>
        </p:nvSpPr>
        <p:spPr>
          <a:xfrm>
            <a:off x="6810120" y="218592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5"/>
          <p:cNvSpPr/>
          <p:nvPr/>
        </p:nvSpPr>
        <p:spPr>
          <a:xfrm>
            <a:off x="4093200" y="26388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6"/>
          <p:cNvSpPr/>
          <p:nvPr/>
        </p:nvSpPr>
        <p:spPr>
          <a:xfrm>
            <a:off x="4545720" y="26388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7"/>
          <p:cNvSpPr/>
          <p:nvPr/>
        </p:nvSpPr>
        <p:spPr>
          <a:xfrm>
            <a:off x="4998600" y="26388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8"/>
          <p:cNvSpPr/>
          <p:nvPr/>
        </p:nvSpPr>
        <p:spPr>
          <a:xfrm>
            <a:off x="5451480" y="263880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>
            <a:off x="5904360" y="26388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0"/>
          <p:cNvSpPr/>
          <p:nvPr/>
        </p:nvSpPr>
        <p:spPr>
          <a:xfrm>
            <a:off x="6357240" y="26388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1"/>
          <p:cNvSpPr/>
          <p:nvPr/>
        </p:nvSpPr>
        <p:spPr>
          <a:xfrm>
            <a:off x="6810120" y="26388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2"/>
          <p:cNvSpPr/>
          <p:nvPr/>
        </p:nvSpPr>
        <p:spPr>
          <a:xfrm>
            <a:off x="4093200" y="309168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3"/>
          <p:cNvSpPr/>
          <p:nvPr/>
        </p:nvSpPr>
        <p:spPr>
          <a:xfrm>
            <a:off x="4545720" y="309168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4"/>
          <p:cNvSpPr/>
          <p:nvPr/>
        </p:nvSpPr>
        <p:spPr>
          <a:xfrm>
            <a:off x="4998600" y="309168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5"/>
          <p:cNvSpPr/>
          <p:nvPr/>
        </p:nvSpPr>
        <p:spPr>
          <a:xfrm>
            <a:off x="5451480" y="309168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6"/>
          <p:cNvSpPr/>
          <p:nvPr/>
        </p:nvSpPr>
        <p:spPr>
          <a:xfrm>
            <a:off x="5904360" y="309168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27"/>
          <p:cNvSpPr/>
          <p:nvPr/>
        </p:nvSpPr>
        <p:spPr>
          <a:xfrm>
            <a:off x="6357240" y="309168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8"/>
          <p:cNvSpPr/>
          <p:nvPr/>
        </p:nvSpPr>
        <p:spPr>
          <a:xfrm>
            <a:off x="6810120" y="309168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29"/>
          <p:cNvSpPr/>
          <p:nvPr/>
        </p:nvSpPr>
        <p:spPr>
          <a:xfrm>
            <a:off x="4093200" y="35442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0"/>
          <p:cNvSpPr/>
          <p:nvPr/>
        </p:nvSpPr>
        <p:spPr>
          <a:xfrm>
            <a:off x="4545720" y="35442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31"/>
          <p:cNvSpPr/>
          <p:nvPr/>
        </p:nvSpPr>
        <p:spPr>
          <a:xfrm>
            <a:off x="4998600" y="35442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2"/>
          <p:cNvSpPr/>
          <p:nvPr/>
        </p:nvSpPr>
        <p:spPr>
          <a:xfrm>
            <a:off x="5451480" y="35442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3"/>
          <p:cNvSpPr/>
          <p:nvPr/>
        </p:nvSpPr>
        <p:spPr>
          <a:xfrm>
            <a:off x="5904360" y="35442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4"/>
          <p:cNvSpPr/>
          <p:nvPr/>
        </p:nvSpPr>
        <p:spPr>
          <a:xfrm>
            <a:off x="6357240" y="3544200"/>
            <a:ext cx="452520" cy="4525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5"/>
          <p:cNvSpPr/>
          <p:nvPr/>
        </p:nvSpPr>
        <p:spPr>
          <a:xfrm>
            <a:off x="6810120" y="3544200"/>
            <a:ext cx="452520" cy="452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7" name="CustomShape 36"/>
          <p:cNvSpPr/>
          <p:nvPr/>
        </p:nvSpPr>
        <p:spPr>
          <a:xfrm flipV="1">
            <a:off x="3435480" y="1958400"/>
            <a:ext cx="5832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37"/>
          <p:cNvSpPr/>
          <p:nvPr/>
        </p:nvSpPr>
        <p:spPr>
          <a:xfrm flipV="1">
            <a:off x="7145280" y="3765600"/>
            <a:ext cx="5832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1"/>
          <p:cNvGrpSpPr/>
          <p:nvPr/>
        </p:nvGrpSpPr>
        <p:grpSpPr>
          <a:xfrm>
            <a:off x="3435480" y="1733040"/>
            <a:ext cx="4293000" cy="2263680"/>
            <a:chOff x="3435480" y="1733040"/>
            <a:chExt cx="4293000" cy="2263680"/>
          </a:xfrm>
        </p:grpSpPr>
        <p:sp>
          <p:nvSpPr>
            <p:cNvPr id="300" name="CustomShape 2"/>
            <p:cNvSpPr/>
            <p:nvPr/>
          </p:nvSpPr>
          <p:spPr>
            <a:xfrm>
              <a:off x="40932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01" name="CustomShape 3"/>
            <p:cNvSpPr/>
            <p:nvPr/>
          </p:nvSpPr>
          <p:spPr>
            <a:xfrm>
              <a:off x="45457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49986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5451480" y="173304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CustomShape 6"/>
            <p:cNvSpPr/>
            <p:nvPr/>
          </p:nvSpPr>
          <p:spPr>
            <a:xfrm>
              <a:off x="590436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16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05" name="CustomShape 7"/>
            <p:cNvSpPr/>
            <p:nvPr/>
          </p:nvSpPr>
          <p:spPr>
            <a:xfrm>
              <a:off x="635724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06" name="CustomShape 8"/>
            <p:cNvSpPr/>
            <p:nvPr/>
          </p:nvSpPr>
          <p:spPr>
            <a:xfrm>
              <a:off x="68101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18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07" name="CustomShape 9"/>
            <p:cNvSpPr/>
            <p:nvPr/>
          </p:nvSpPr>
          <p:spPr>
            <a:xfrm>
              <a:off x="409320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0"/>
            <p:cNvSpPr/>
            <p:nvPr/>
          </p:nvSpPr>
          <p:spPr>
            <a:xfrm>
              <a:off x="454572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1"/>
            <p:cNvSpPr/>
            <p:nvPr/>
          </p:nvSpPr>
          <p:spPr>
            <a:xfrm>
              <a:off x="49986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0" name="CustomShape 12"/>
            <p:cNvSpPr/>
            <p:nvPr/>
          </p:nvSpPr>
          <p:spPr>
            <a:xfrm>
              <a:off x="545148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3"/>
            <p:cNvSpPr/>
            <p:nvPr/>
          </p:nvSpPr>
          <p:spPr>
            <a:xfrm>
              <a:off x="590436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2" name="CustomShape 14"/>
            <p:cNvSpPr/>
            <p:nvPr/>
          </p:nvSpPr>
          <p:spPr>
            <a:xfrm>
              <a:off x="635724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15"/>
            <p:cNvSpPr/>
            <p:nvPr/>
          </p:nvSpPr>
          <p:spPr>
            <a:xfrm>
              <a:off x="681012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19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4" name="CustomShape 16"/>
            <p:cNvSpPr/>
            <p:nvPr/>
          </p:nvSpPr>
          <p:spPr>
            <a:xfrm>
              <a:off x="40932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5" name="CustomShape 17"/>
            <p:cNvSpPr/>
            <p:nvPr/>
          </p:nvSpPr>
          <p:spPr>
            <a:xfrm>
              <a:off x="45457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6" name="CustomShape 18"/>
            <p:cNvSpPr/>
            <p:nvPr/>
          </p:nvSpPr>
          <p:spPr>
            <a:xfrm>
              <a:off x="49986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7" name="CustomShape 19"/>
            <p:cNvSpPr/>
            <p:nvPr/>
          </p:nvSpPr>
          <p:spPr>
            <a:xfrm>
              <a:off x="5451480" y="263880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20"/>
            <p:cNvSpPr/>
            <p:nvPr/>
          </p:nvSpPr>
          <p:spPr>
            <a:xfrm>
              <a:off x="590436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19" name="CustomShape 21"/>
            <p:cNvSpPr/>
            <p:nvPr/>
          </p:nvSpPr>
          <p:spPr>
            <a:xfrm>
              <a:off x="635724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CustomShape 22"/>
            <p:cNvSpPr/>
            <p:nvPr/>
          </p:nvSpPr>
          <p:spPr>
            <a:xfrm>
              <a:off x="68101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1" name="CustomShape 23"/>
            <p:cNvSpPr/>
            <p:nvPr/>
          </p:nvSpPr>
          <p:spPr>
            <a:xfrm>
              <a:off x="40932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2" name="CustomShape 24"/>
            <p:cNvSpPr/>
            <p:nvPr/>
          </p:nvSpPr>
          <p:spPr>
            <a:xfrm>
              <a:off x="454572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25"/>
            <p:cNvSpPr/>
            <p:nvPr/>
          </p:nvSpPr>
          <p:spPr>
            <a:xfrm>
              <a:off x="499860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6"/>
            <p:cNvSpPr/>
            <p:nvPr/>
          </p:nvSpPr>
          <p:spPr>
            <a:xfrm>
              <a:off x="545148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7"/>
            <p:cNvSpPr/>
            <p:nvPr/>
          </p:nvSpPr>
          <p:spPr>
            <a:xfrm>
              <a:off x="590436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6" name="CustomShape 28"/>
            <p:cNvSpPr/>
            <p:nvPr/>
          </p:nvSpPr>
          <p:spPr>
            <a:xfrm>
              <a:off x="635724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29"/>
            <p:cNvSpPr/>
            <p:nvPr/>
          </p:nvSpPr>
          <p:spPr>
            <a:xfrm>
              <a:off x="681012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8" name="CustomShape 30"/>
            <p:cNvSpPr/>
            <p:nvPr/>
          </p:nvSpPr>
          <p:spPr>
            <a:xfrm>
              <a:off x="40932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9" name="CustomShape 31"/>
            <p:cNvSpPr/>
            <p:nvPr/>
          </p:nvSpPr>
          <p:spPr>
            <a:xfrm>
              <a:off x="45457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9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30" name="CustomShape 32"/>
            <p:cNvSpPr/>
            <p:nvPr/>
          </p:nvSpPr>
          <p:spPr>
            <a:xfrm>
              <a:off x="49986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31" name="CustomShape 33"/>
            <p:cNvSpPr/>
            <p:nvPr/>
          </p:nvSpPr>
          <p:spPr>
            <a:xfrm>
              <a:off x="545148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32" name="CustomShape 34"/>
            <p:cNvSpPr/>
            <p:nvPr/>
          </p:nvSpPr>
          <p:spPr>
            <a:xfrm>
              <a:off x="590436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33" name="CustomShape 35"/>
            <p:cNvSpPr/>
            <p:nvPr/>
          </p:nvSpPr>
          <p:spPr>
            <a:xfrm>
              <a:off x="6357240" y="354420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36"/>
            <p:cNvSpPr/>
            <p:nvPr/>
          </p:nvSpPr>
          <p:spPr>
            <a:xfrm>
              <a:off x="68101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35" name="CustomShape 37"/>
            <p:cNvSpPr/>
            <p:nvPr/>
          </p:nvSpPr>
          <p:spPr>
            <a:xfrm flipV="1">
              <a:off x="3435480" y="1958400"/>
              <a:ext cx="583200" cy="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CustomShape 38"/>
            <p:cNvSpPr/>
            <p:nvPr/>
          </p:nvSpPr>
          <p:spPr>
            <a:xfrm flipV="1">
              <a:off x="7145280" y="3765600"/>
              <a:ext cx="583200" cy="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1"/>
          <p:cNvGrpSpPr/>
          <p:nvPr/>
        </p:nvGrpSpPr>
        <p:grpSpPr>
          <a:xfrm>
            <a:off x="3435480" y="1733040"/>
            <a:ext cx="4293000" cy="2263680"/>
            <a:chOff x="3435480" y="1733040"/>
            <a:chExt cx="4293000" cy="2263680"/>
          </a:xfrm>
        </p:grpSpPr>
        <p:sp>
          <p:nvSpPr>
            <p:cNvPr id="338" name="CustomShape 2"/>
            <p:cNvSpPr/>
            <p:nvPr/>
          </p:nvSpPr>
          <p:spPr>
            <a:xfrm>
              <a:off x="40932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39" name="CustomShape 3"/>
            <p:cNvSpPr/>
            <p:nvPr/>
          </p:nvSpPr>
          <p:spPr>
            <a:xfrm>
              <a:off x="45457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40" name="CustomShape 4"/>
            <p:cNvSpPr/>
            <p:nvPr/>
          </p:nvSpPr>
          <p:spPr>
            <a:xfrm>
              <a:off x="499860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41" name="CustomShape 5"/>
            <p:cNvSpPr/>
            <p:nvPr/>
          </p:nvSpPr>
          <p:spPr>
            <a:xfrm>
              <a:off x="5451480" y="173304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590436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7"/>
            <p:cNvSpPr/>
            <p:nvPr/>
          </p:nvSpPr>
          <p:spPr>
            <a:xfrm>
              <a:off x="635724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8"/>
            <p:cNvSpPr/>
            <p:nvPr/>
          </p:nvSpPr>
          <p:spPr>
            <a:xfrm>
              <a:off x="6810120" y="173304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CustomShape 9"/>
            <p:cNvSpPr/>
            <p:nvPr/>
          </p:nvSpPr>
          <p:spPr>
            <a:xfrm>
              <a:off x="409320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10"/>
            <p:cNvSpPr/>
            <p:nvPr/>
          </p:nvSpPr>
          <p:spPr>
            <a:xfrm>
              <a:off x="454572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11"/>
            <p:cNvSpPr/>
            <p:nvPr/>
          </p:nvSpPr>
          <p:spPr>
            <a:xfrm>
              <a:off x="499860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48" name="CustomShape 12"/>
            <p:cNvSpPr/>
            <p:nvPr/>
          </p:nvSpPr>
          <p:spPr>
            <a:xfrm>
              <a:off x="545148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13"/>
            <p:cNvSpPr/>
            <p:nvPr/>
          </p:nvSpPr>
          <p:spPr>
            <a:xfrm>
              <a:off x="590436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14"/>
            <p:cNvSpPr/>
            <p:nvPr/>
          </p:nvSpPr>
          <p:spPr>
            <a:xfrm>
              <a:off x="6357240" y="218592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15"/>
            <p:cNvSpPr/>
            <p:nvPr/>
          </p:nvSpPr>
          <p:spPr>
            <a:xfrm>
              <a:off x="6810120" y="218592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6"/>
            <p:cNvSpPr/>
            <p:nvPr/>
          </p:nvSpPr>
          <p:spPr>
            <a:xfrm>
              <a:off x="40932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53" name="CustomShape 17"/>
            <p:cNvSpPr/>
            <p:nvPr/>
          </p:nvSpPr>
          <p:spPr>
            <a:xfrm>
              <a:off x="45457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54" name="CustomShape 18"/>
            <p:cNvSpPr/>
            <p:nvPr/>
          </p:nvSpPr>
          <p:spPr>
            <a:xfrm>
              <a:off x="499860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55" name="CustomShape 19"/>
            <p:cNvSpPr/>
            <p:nvPr/>
          </p:nvSpPr>
          <p:spPr>
            <a:xfrm>
              <a:off x="5451480" y="263880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20"/>
            <p:cNvSpPr/>
            <p:nvPr/>
          </p:nvSpPr>
          <p:spPr>
            <a:xfrm>
              <a:off x="590436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14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57" name="CustomShape 21"/>
            <p:cNvSpPr/>
            <p:nvPr/>
          </p:nvSpPr>
          <p:spPr>
            <a:xfrm>
              <a:off x="635724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15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58" name="CustomShape 22"/>
            <p:cNvSpPr/>
            <p:nvPr/>
          </p:nvSpPr>
          <p:spPr>
            <a:xfrm>
              <a:off x="6810120" y="26388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16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59" name="CustomShape 23"/>
            <p:cNvSpPr/>
            <p:nvPr/>
          </p:nvSpPr>
          <p:spPr>
            <a:xfrm>
              <a:off x="409320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60" name="CustomShape 24"/>
            <p:cNvSpPr/>
            <p:nvPr/>
          </p:nvSpPr>
          <p:spPr>
            <a:xfrm>
              <a:off x="454572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5"/>
            <p:cNvSpPr/>
            <p:nvPr/>
          </p:nvSpPr>
          <p:spPr>
            <a:xfrm>
              <a:off x="499860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26"/>
            <p:cNvSpPr/>
            <p:nvPr/>
          </p:nvSpPr>
          <p:spPr>
            <a:xfrm>
              <a:off x="545148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27"/>
            <p:cNvSpPr/>
            <p:nvPr/>
          </p:nvSpPr>
          <p:spPr>
            <a:xfrm>
              <a:off x="590436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13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64" name="CustomShape 28"/>
            <p:cNvSpPr/>
            <p:nvPr/>
          </p:nvSpPr>
          <p:spPr>
            <a:xfrm>
              <a:off x="6357240" y="309168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29"/>
            <p:cNvSpPr/>
            <p:nvPr/>
          </p:nvSpPr>
          <p:spPr>
            <a:xfrm>
              <a:off x="6810120" y="309168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17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66" name="CustomShape 30"/>
            <p:cNvSpPr/>
            <p:nvPr/>
          </p:nvSpPr>
          <p:spPr>
            <a:xfrm>
              <a:off x="40932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67" name="CustomShape 31"/>
            <p:cNvSpPr/>
            <p:nvPr/>
          </p:nvSpPr>
          <p:spPr>
            <a:xfrm>
              <a:off x="45457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9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68" name="CustomShape 32"/>
            <p:cNvSpPr/>
            <p:nvPr/>
          </p:nvSpPr>
          <p:spPr>
            <a:xfrm>
              <a:off x="499860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69" name="CustomShape 33"/>
            <p:cNvSpPr/>
            <p:nvPr/>
          </p:nvSpPr>
          <p:spPr>
            <a:xfrm>
              <a:off x="545148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70" name="CustomShape 34"/>
            <p:cNvSpPr/>
            <p:nvPr/>
          </p:nvSpPr>
          <p:spPr>
            <a:xfrm>
              <a:off x="590436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12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71" name="CustomShape 35"/>
            <p:cNvSpPr/>
            <p:nvPr/>
          </p:nvSpPr>
          <p:spPr>
            <a:xfrm>
              <a:off x="6357240" y="3544200"/>
              <a:ext cx="452520" cy="452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6"/>
            <p:cNvSpPr/>
            <p:nvPr/>
          </p:nvSpPr>
          <p:spPr>
            <a:xfrm>
              <a:off x="6810120" y="3544200"/>
              <a:ext cx="452520" cy="45252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73" name="CustomShape 37"/>
            <p:cNvSpPr/>
            <p:nvPr/>
          </p:nvSpPr>
          <p:spPr>
            <a:xfrm flipV="1">
              <a:off x="3435480" y="1958400"/>
              <a:ext cx="583200" cy="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38"/>
            <p:cNvSpPr/>
            <p:nvPr/>
          </p:nvSpPr>
          <p:spPr>
            <a:xfrm flipV="1">
              <a:off x="7145280" y="3765600"/>
              <a:ext cx="583200" cy="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3775DEFAA7F4C8C3109194DF1A50C" ma:contentTypeVersion="11" ma:contentTypeDescription="Create a new document." ma:contentTypeScope="" ma:versionID="184370cfb7a2843f14d6ed5c339c0760">
  <xsd:schema xmlns:xsd="http://www.w3.org/2001/XMLSchema" xmlns:xs="http://www.w3.org/2001/XMLSchema" xmlns:p="http://schemas.microsoft.com/office/2006/metadata/properties" xmlns:ns3="0e55b796-e968-4f99-bd4e-3b64406d4d5d" xmlns:ns4="18ae9c79-ba1e-49de-bd8c-0738cb5cdef7" targetNamespace="http://schemas.microsoft.com/office/2006/metadata/properties" ma:root="true" ma:fieldsID="718304ef5c95b6d24444e63dbc573860" ns3:_="" ns4:_="">
    <xsd:import namespace="0e55b796-e968-4f99-bd4e-3b64406d4d5d"/>
    <xsd:import namespace="18ae9c79-ba1e-49de-bd8c-0738cb5cd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5b796-e968-4f99-bd4e-3b64406d4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e9c79-ba1e-49de-bd8c-0738cb5cde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D85E3D-575A-4A4E-84D1-84F684181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5b796-e968-4f99-bd4e-3b64406d4d5d"/>
    <ds:schemaRef ds:uri="18ae9c79-ba1e-49de-bd8c-0738cb5cd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E26410-E375-4808-9C55-1A7D181AC1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15E473-6DB3-41FF-818C-FAF4157612B2}">
  <ds:schemaRefs>
    <ds:schemaRef ds:uri="18ae9c79-ba1e-49de-bd8c-0738cb5cdef7"/>
    <ds:schemaRef ds:uri="http://www.w3.org/XML/1998/namespace"/>
    <ds:schemaRef ds:uri="http://purl.org/dc/elements/1.1/"/>
    <ds:schemaRef ds:uri="http://purl.org/dc/dcmitype/"/>
    <ds:schemaRef ds:uri="0e55b796-e968-4f99-bd4e-3b64406d4d5d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49547</TotalTime>
  <Application>LibreOffice/6.4.6.2$Linux_X86_64 LibreOffice_project/40$Build-2</Application>
  <Words>794</Words>
  <Paragraphs>435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2021-05-19T18:14:05Z</dcterms:created>
  <dc:creator>Humphreys, Simon (Hills Road Staff)</dc:creator>
  <dc:description/>
  <dc:language>en-GB</dc:language>
  <cp:lastModifiedBy/>
  <dcterms:modified xsi:type="dcterms:W3CDTF">2021-07-12T12:02:20Z</dcterms:modified>
  <cp:revision>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0x010100DCC3775DEFAA7F4C8C3109194DF1A50C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56</vt:i4>
  </property>
</Properties>
</file>