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0228-277A-45D3-A939-D5531F1C9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F3D1-1B99-4CCB-803F-08947B9F7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77DC-E5AA-412A-B34D-90E9FF97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E8EA-6BCA-4C2E-80D1-A31DFCB2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503E-D417-4D84-9DB9-0E6C3D7C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9414-204A-44E2-A373-F0AE1B3A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AC35-E564-4EC1-82BB-4C9282B3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D54D-A909-4680-B0C8-12F30F4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C9B2-0F12-4857-BE3F-11812DE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4951-2B38-467D-AEF1-C221F97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5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568C2-5EF5-4059-B155-F83A0C1B0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A861A-96DC-4ABF-BE8F-138487A0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1004-5275-41F1-9572-5ECA4E4E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61F1-ECF8-4A66-B1D7-7747548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6AF6-1C57-4596-941B-FE2BF766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61B2-8A05-4F94-AE03-8A6E1829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E981-2B46-4EF6-A45A-D49AB9E2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ED80-44D4-4432-98FC-972BDF51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A83B-62A0-4194-8BE3-992959DD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55DD-479E-48F2-8E91-5F33F379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472F-31E8-47AB-924A-BAECCA1F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85D5-C551-4E09-8BE1-0D440D86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8B64-3ACB-4B71-AA65-0A8FBFD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B391-83CF-48BE-B216-004097FF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05E5-2B41-4F90-B4DF-B786589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7C77-BC94-41A6-8049-5BE89453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2710-0A79-493F-87DA-A2643E33D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A243C-232E-4296-85EB-8252F9FE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5137A-34A3-43DB-B49E-93A8A8A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7FE9-F9CF-4BC6-90B9-C5EA8313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3961-C87B-4A03-B3E3-AE7B1F8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B3F6-D016-4A3D-927C-AA38FB7D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844D-9965-4E79-BBF1-A0B2756E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E64B1-AE1F-4C31-A3CF-AD2E4E0C3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DD1FA-192D-4769-A507-7C7E7C81C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B0D84-38DD-4FB0-A2B1-7783668E1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A99E-2960-47F6-A4B2-029A0D8D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5B6AD-8B4E-480D-A54E-F0326F1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6709-3AE0-4E22-967D-F731BEA9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9F6E-805A-4FF5-9BF2-C7513CB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8A24-F443-45E5-A5DF-114169DC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1CF66-C028-4450-92D1-37A54C41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8289F-380A-4C08-BB04-BCB8CADE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4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B1103-31CD-4721-BA71-FA7115D2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5E4C2-B6A1-4DE7-9D98-E06B24B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08DFE-0E15-4D6A-ACB4-3885FAF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B1D1-089F-4429-9B33-9E982E20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CC88-FBF0-4ACA-83C3-1EE3C9C7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6F0DF-B99C-4087-83E9-78171CDD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10E2-C56C-4433-BF1E-8C7CAA7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4DBA-274A-442E-8E31-8E26ECE4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5AB84-80B1-4646-BB4C-519489AC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3050-8F94-4872-9D15-2DEEE5CF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E06E-0F08-4465-9145-A0CD8E5F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A1E8C-769D-49A8-9101-07181A8ED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B7FC-FCDE-417D-9849-033033A0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0D6E-4E0D-4017-B2B7-BA338BC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E424A-9F18-462D-9AD4-BA33F1C3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6F979-FAEF-422C-9E39-81576539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8A6E-2746-404B-892F-CE47B529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7264-F9F3-4D05-9F7E-9ACB37688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64CD-C7F1-4E03-9495-AC0702DA2BC9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D4D6-50FE-4D28-AA35-695CA561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C1C0-D126-46AC-B8CC-75A77074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63B4-C2C4-4C25-9F82-0B2E7B7F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6C769-213A-4F37-8670-4FB5F35559D5}"/>
              </a:ext>
            </a:extLst>
          </p:cNvPr>
          <p:cNvSpPr/>
          <p:nvPr/>
        </p:nvSpPr>
        <p:spPr>
          <a:xfrm>
            <a:off x="5045475" y="1027844"/>
            <a:ext cx="1620175" cy="428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Job Launcher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4CBC21-B3C0-4F50-9925-CE3949E81A99}"/>
              </a:ext>
            </a:extLst>
          </p:cNvPr>
          <p:cNvSpPr/>
          <p:nvPr/>
        </p:nvSpPr>
        <p:spPr>
          <a:xfrm>
            <a:off x="5045474" y="326509"/>
            <a:ext cx="1620176" cy="428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Perform</a:t>
            </a:r>
          </a:p>
          <a:p>
            <a:pPr algn="ctr"/>
            <a:r>
              <a:rPr lang="en-IN" sz="1200" dirty="0"/>
              <a:t>Scheduling Jobs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900894-8C7F-4FFC-9584-E1514BD2C693}"/>
              </a:ext>
            </a:extLst>
          </p:cNvPr>
          <p:cNvSpPr/>
          <p:nvPr/>
        </p:nvSpPr>
        <p:spPr>
          <a:xfrm>
            <a:off x="1094908" y="1929004"/>
            <a:ext cx="1356804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xmlReaderJob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02ADC5-21D5-439F-8485-8B05EA8E0161}"/>
              </a:ext>
            </a:extLst>
          </p:cNvPr>
          <p:cNvSpPr/>
          <p:nvPr/>
        </p:nvSpPr>
        <p:spPr>
          <a:xfrm>
            <a:off x="8902821" y="1929004"/>
            <a:ext cx="1356805" cy="29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cacheJob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726EAA-C682-4628-BFBA-D92D92D5077E}"/>
              </a:ext>
            </a:extLst>
          </p:cNvPr>
          <p:cNvSpPr/>
          <p:nvPr/>
        </p:nvSpPr>
        <p:spPr>
          <a:xfrm>
            <a:off x="1094907" y="2577056"/>
            <a:ext cx="1356805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xmlReaderStep1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DA881-7ABD-4146-9AC6-363165DA01F4}"/>
              </a:ext>
            </a:extLst>
          </p:cNvPr>
          <p:cNvSpPr/>
          <p:nvPr/>
        </p:nvSpPr>
        <p:spPr>
          <a:xfrm>
            <a:off x="8852510" y="2655032"/>
            <a:ext cx="1356804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cacheStep1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C3B022-23DA-4044-8467-F184FA2C2CFD}"/>
              </a:ext>
            </a:extLst>
          </p:cNvPr>
          <p:cNvSpPr/>
          <p:nvPr/>
        </p:nvSpPr>
        <p:spPr>
          <a:xfrm>
            <a:off x="1074916" y="3532720"/>
            <a:ext cx="1356804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xmlReader</a:t>
            </a:r>
            <a:endParaRPr lang="en-IN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6CF5E8-EEED-4CE2-9353-92ED650A3079}"/>
              </a:ext>
            </a:extLst>
          </p:cNvPr>
          <p:cNvSpPr/>
          <p:nvPr/>
        </p:nvSpPr>
        <p:spPr>
          <a:xfrm>
            <a:off x="1085284" y="4701604"/>
            <a:ext cx="1356804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xmlToDbWriter</a:t>
            </a:r>
            <a:endParaRPr lang="en-IN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B580B5-1BAA-4EAA-8F38-60FA931A8DA5}"/>
              </a:ext>
            </a:extLst>
          </p:cNvPr>
          <p:cNvSpPr/>
          <p:nvPr/>
        </p:nvSpPr>
        <p:spPr>
          <a:xfrm>
            <a:off x="8785190" y="3483115"/>
            <a:ext cx="1592065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databaseItemReader</a:t>
            </a:r>
            <a:endParaRPr lang="en-IN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1FFE48-4292-4BEB-B932-617FF2CEF731}"/>
              </a:ext>
            </a:extLst>
          </p:cNvPr>
          <p:cNvSpPr/>
          <p:nvPr/>
        </p:nvSpPr>
        <p:spPr>
          <a:xfrm>
            <a:off x="8905038" y="4581438"/>
            <a:ext cx="1356804" cy="3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cacheWriter</a:t>
            </a:r>
            <a:endParaRPr lang="en-IN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30901E-2A3C-4549-9725-FE451D4E9795}"/>
              </a:ext>
            </a:extLst>
          </p:cNvPr>
          <p:cNvCxnSpPr>
            <a:stCxn id="7" idx="2"/>
          </p:cNvCxnSpPr>
          <p:nvPr/>
        </p:nvCxnSpPr>
        <p:spPr>
          <a:xfrm flipH="1">
            <a:off x="5850384" y="1455937"/>
            <a:ext cx="5179" cy="62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F8CEA7-B56A-44B4-9BC4-10292CEB780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855562" y="754603"/>
            <a:ext cx="1" cy="2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0FF0EC-9604-49B8-9684-1D32B2B8ABF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451712" y="2077375"/>
            <a:ext cx="3398672" cy="1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80769-370C-457A-A798-5091A6DE36C1}"/>
              </a:ext>
            </a:extLst>
          </p:cNvPr>
          <p:cNvCxnSpPr>
            <a:cxnSpLocks/>
          </p:cNvCxnSpPr>
          <p:nvPr/>
        </p:nvCxnSpPr>
        <p:spPr>
          <a:xfrm>
            <a:off x="5850384" y="2077375"/>
            <a:ext cx="296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BD5B6716-F274-492D-90A0-D376E7D735D6}"/>
              </a:ext>
            </a:extLst>
          </p:cNvPr>
          <p:cNvSpPr/>
          <p:nvPr/>
        </p:nvSpPr>
        <p:spPr>
          <a:xfrm>
            <a:off x="3887861" y="1777331"/>
            <a:ext cx="1455571" cy="6214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 Xml ?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825E2C6F-F8A8-451A-A5DE-B9BCD729E6A6}"/>
              </a:ext>
            </a:extLst>
          </p:cNvPr>
          <p:cNvSpPr/>
          <p:nvPr/>
        </p:nvSpPr>
        <p:spPr>
          <a:xfrm>
            <a:off x="4257623" y="2425769"/>
            <a:ext cx="733801" cy="421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CF6DFE-41CE-494A-A6E0-0F8C07F1F2C1}"/>
              </a:ext>
            </a:extLst>
          </p:cNvPr>
          <p:cNvCxnSpPr/>
          <p:nvPr/>
        </p:nvCxnSpPr>
        <p:spPr>
          <a:xfrm>
            <a:off x="4624522" y="2862011"/>
            <a:ext cx="1" cy="2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C35D91-9938-4F78-AA3D-3FE745CF5CC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3310" y="2247096"/>
            <a:ext cx="0" cy="34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10A3C5-232B-48B1-84EB-BE54485F2C5F}"/>
              </a:ext>
            </a:extLst>
          </p:cNvPr>
          <p:cNvSpPr/>
          <p:nvPr/>
        </p:nvSpPr>
        <p:spPr>
          <a:xfrm>
            <a:off x="3664901" y="3163829"/>
            <a:ext cx="1919241" cy="54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 in DOCUMENTERRORLOG</a:t>
            </a:r>
          </a:p>
          <a:p>
            <a:pPr algn="ctr"/>
            <a:r>
              <a:rPr lang="en-IN" sz="1200" dirty="0"/>
              <a:t>Table 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F72181FE-A284-488D-AE7E-EDA7860016E5}"/>
              </a:ext>
            </a:extLst>
          </p:cNvPr>
          <p:cNvSpPr/>
          <p:nvPr/>
        </p:nvSpPr>
        <p:spPr>
          <a:xfrm>
            <a:off x="2874639" y="1877262"/>
            <a:ext cx="733801" cy="421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B2192D-572B-4528-9CDE-74C9470C8717}"/>
              </a:ext>
            </a:extLst>
          </p:cNvPr>
          <p:cNvCxnSpPr>
            <a:cxnSpLocks/>
          </p:cNvCxnSpPr>
          <p:nvPr/>
        </p:nvCxnSpPr>
        <p:spPr>
          <a:xfrm>
            <a:off x="1763686" y="2998631"/>
            <a:ext cx="0" cy="48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F6DE1A-0D90-469A-A8C5-372EF3D429A8}"/>
              </a:ext>
            </a:extLst>
          </p:cNvPr>
          <p:cNvCxnSpPr>
            <a:cxnSpLocks/>
          </p:cNvCxnSpPr>
          <p:nvPr/>
        </p:nvCxnSpPr>
        <p:spPr>
          <a:xfrm flipH="1">
            <a:off x="1773309" y="3891681"/>
            <a:ext cx="1" cy="80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C20BD-266A-496F-9960-D7628005B835}"/>
              </a:ext>
            </a:extLst>
          </p:cNvPr>
          <p:cNvCxnSpPr>
            <a:cxnSpLocks/>
          </p:cNvCxnSpPr>
          <p:nvPr/>
        </p:nvCxnSpPr>
        <p:spPr>
          <a:xfrm>
            <a:off x="9570855" y="2229340"/>
            <a:ext cx="4913" cy="41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FFAF88-C8DE-409E-8DA2-0035B2835325}"/>
              </a:ext>
            </a:extLst>
          </p:cNvPr>
          <p:cNvCxnSpPr>
            <a:cxnSpLocks/>
          </p:cNvCxnSpPr>
          <p:nvPr/>
        </p:nvCxnSpPr>
        <p:spPr>
          <a:xfrm>
            <a:off x="9584178" y="2973124"/>
            <a:ext cx="0" cy="50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5DFCA5-D679-4E91-82C8-F4E9AC0609E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581222" y="3850812"/>
            <a:ext cx="2218" cy="73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Sahu</dc:creator>
  <cp:lastModifiedBy>Prabhu Sahu</cp:lastModifiedBy>
  <cp:revision>13</cp:revision>
  <dcterms:created xsi:type="dcterms:W3CDTF">2020-07-07T13:06:30Z</dcterms:created>
  <dcterms:modified xsi:type="dcterms:W3CDTF">2020-07-07T14:28:10Z</dcterms:modified>
</cp:coreProperties>
</file>