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0948C-E70F-4DB0-B683-DFCD9BD9C8AD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</dgm:pt>
    <dgm:pt modelId="{737F8364-E04D-443C-868F-FB36B6FCA25D}">
      <dgm:prSet phldrT="[Text]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trike="sngStrike" dirty="0" smtClean="0"/>
            <a:t>Geological history of India</a:t>
          </a:r>
          <a:endParaRPr lang="en-IN" strike="sngStrike" dirty="0"/>
        </a:p>
      </dgm:t>
    </dgm:pt>
    <dgm:pt modelId="{FDFF7365-D50F-457C-AF7F-14E3E5C4E0FD}" type="parTrans" cxnId="{29D9B1F5-F901-4CCB-A01D-F24C9664139B}">
      <dgm:prSet/>
      <dgm:spPr/>
      <dgm:t>
        <a:bodyPr/>
        <a:lstStyle/>
        <a:p>
          <a:endParaRPr lang="en-IN"/>
        </a:p>
      </dgm:t>
    </dgm:pt>
    <dgm:pt modelId="{416A25DE-FBF9-4BBD-8782-05ECD9B88C95}" type="sibTrans" cxnId="{29D9B1F5-F901-4CCB-A01D-F24C9664139B}">
      <dgm:prSet/>
      <dgm:spPr/>
      <dgm:t>
        <a:bodyPr/>
        <a:lstStyle/>
        <a:p>
          <a:endParaRPr lang="en-IN"/>
        </a:p>
      </dgm:t>
    </dgm:pt>
    <dgm:pt modelId="{A133C1CC-8F74-4852-A2F5-7D622979189C}">
      <dgm:prSet phldrT="[Text]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Soils of India</a:t>
          </a:r>
          <a:endParaRPr lang="en-IN" dirty="0"/>
        </a:p>
      </dgm:t>
    </dgm:pt>
    <dgm:pt modelId="{E01504C4-4FBA-4A6B-9237-DAB8082AE175}" type="parTrans" cxnId="{997C1D1E-D0EA-4386-9149-CC28B1086759}">
      <dgm:prSet/>
      <dgm:spPr/>
      <dgm:t>
        <a:bodyPr/>
        <a:lstStyle/>
        <a:p>
          <a:endParaRPr lang="en-IN"/>
        </a:p>
      </dgm:t>
    </dgm:pt>
    <dgm:pt modelId="{03B76982-89EC-4369-B683-77BB903BF789}" type="sibTrans" cxnId="{997C1D1E-D0EA-4386-9149-CC28B1086759}">
      <dgm:prSet/>
      <dgm:spPr/>
      <dgm:t>
        <a:bodyPr/>
        <a:lstStyle/>
        <a:p>
          <a:endParaRPr lang="en-IN"/>
        </a:p>
      </dgm:t>
    </dgm:pt>
    <dgm:pt modelId="{E6BB8320-E1F5-4BC6-AAE4-88A096D4395F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Physiography of India</a:t>
          </a:r>
          <a:endParaRPr lang="en-IN" dirty="0"/>
        </a:p>
      </dgm:t>
    </dgm:pt>
    <dgm:pt modelId="{45894F99-D21D-4400-967D-B176CC35A5C3}" type="parTrans" cxnId="{D9D97574-AFB9-404D-BFAC-08E41469C855}">
      <dgm:prSet/>
      <dgm:spPr/>
      <dgm:t>
        <a:bodyPr/>
        <a:lstStyle/>
        <a:p>
          <a:endParaRPr lang="en-IN"/>
        </a:p>
      </dgm:t>
    </dgm:pt>
    <dgm:pt modelId="{C0B2EB6D-B1CC-4C85-8D66-D350B28BAD16}" type="sibTrans" cxnId="{D9D97574-AFB9-404D-BFAC-08E41469C855}">
      <dgm:prSet/>
      <dgm:spPr/>
      <dgm:t>
        <a:bodyPr/>
        <a:lstStyle/>
        <a:p>
          <a:endParaRPr lang="en-IN"/>
        </a:p>
      </dgm:t>
    </dgm:pt>
    <dgm:pt modelId="{AF290F6C-35D7-4056-B6BB-0A6D1563DD86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Climatic regions of India</a:t>
          </a:r>
          <a:endParaRPr lang="en-IN" dirty="0"/>
        </a:p>
      </dgm:t>
    </dgm:pt>
    <dgm:pt modelId="{0CE0780C-4127-47FD-82A3-346EE3F74F91}" type="parTrans" cxnId="{105B19D3-E683-40E7-BD51-A0A883467115}">
      <dgm:prSet/>
      <dgm:spPr/>
      <dgm:t>
        <a:bodyPr/>
        <a:lstStyle/>
        <a:p>
          <a:endParaRPr lang="en-IN"/>
        </a:p>
      </dgm:t>
    </dgm:pt>
    <dgm:pt modelId="{50CE8C96-FD87-470F-98D1-3BD764847CC2}" type="sibTrans" cxnId="{105B19D3-E683-40E7-BD51-A0A883467115}">
      <dgm:prSet/>
      <dgm:spPr/>
      <dgm:t>
        <a:bodyPr/>
        <a:lstStyle/>
        <a:p>
          <a:endParaRPr lang="en-IN"/>
        </a:p>
      </dgm:t>
    </dgm:pt>
    <dgm:pt modelId="{DC5CA451-98D3-40E6-A0A8-4DDD0C44DA22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Indian weather: seasons</a:t>
          </a:r>
          <a:endParaRPr lang="en-IN" dirty="0"/>
        </a:p>
      </dgm:t>
    </dgm:pt>
    <dgm:pt modelId="{AEBA9DA3-0252-426C-8641-D9BD4FE14AFE}" type="parTrans" cxnId="{6270B6C9-D489-4454-9A3D-2DEDAD5D3589}">
      <dgm:prSet/>
      <dgm:spPr/>
      <dgm:t>
        <a:bodyPr/>
        <a:lstStyle/>
        <a:p>
          <a:endParaRPr lang="en-IN"/>
        </a:p>
      </dgm:t>
    </dgm:pt>
    <dgm:pt modelId="{81E7ED14-0FFD-41C5-8B0D-7545806B528B}" type="sibTrans" cxnId="{6270B6C9-D489-4454-9A3D-2DEDAD5D3589}">
      <dgm:prSet/>
      <dgm:spPr/>
      <dgm:t>
        <a:bodyPr/>
        <a:lstStyle/>
        <a:p>
          <a:endParaRPr lang="en-IN"/>
        </a:p>
      </dgm:t>
    </dgm:pt>
    <dgm:pt modelId="{E7455A2D-5E73-4B24-BFD2-89B559AEE5BE}" type="pres">
      <dgm:prSet presAssocID="{6250948C-E70F-4DB0-B683-DFCD9BD9C8AD}" presName="linearFlow" presStyleCnt="0">
        <dgm:presLayoutVars>
          <dgm:dir/>
          <dgm:resizeHandles val="exact"/>
        </dgm:presLayoutVars>
      </dgm:prSet>
      <dgm:spPr/>
    </dgm:pt>
    <dgm:pt modelId="{CDEF8995-F845-45B1-8FB0-FD1E2DB5A0A7}" type="pres">
      <dgm:prSet presAssocID="{737F8364-E04D-443C-868F-FB36B6FCA25D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BED4F462-F0AA-47BE-B07F-1263DDC7FA72}" type="pres">
      <dgm:prSet presAssocID="{737F8364-E04D-443C-868F-FB36B6FCA25D}" presName="imgShp" presStyleLbl="fgImgPlace1" presStyleIdx="0" presStyleCnt="5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55FF8161-8ED5-4A1B-BCD2-BB39F61031AF}" type="pres">
      <dgm:prSet presAssocID="{737F8364-E04D-443C-868F-FB36B6FCA25D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B7F73A-CFB1-4937-83B1-35CB3A59B7CE}" type="pres">
      <dgm:prSet presAssocID="{416A25DE-FBF9-4BBD-8782-05ECD9B88C95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F9D0B54D-4DD8-4B2C-8F0B-0759E534199A}" type="pres">
      <dgm:prSet presAssocID="{E6BB8320-E1F5-4BC6-AAE4-88A096D4395F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D8915F4A-1807-4171-93A2-FF3AB5F4CB9D}" type="pres">
      <dgm:prSet presAssocID="{E6BB8320-E1F5-4BC6-AAE4-88A096D4395F}" presName="imgShp" presStyleLbl="fgImgPlace1" presStyleIdx="1" presStyleCnt="5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5A2434A5-C38C-4638-9EC4-CCB1D9745A31}" type="pres">
      <dgm:prSet presAssocID="{E6BB8320-E1F5-4BC6-AAE4-88A096D4395F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8F76C3-9978-4ED8-8F7A-83C7E114A6D0}" type="pres">
      <dgm:prSet presAssocID="{C0B2EB6D-B1CC-4C85-8D66-D350B28BAD16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412E9497-3524-4CB4-8FA7-7D6A7F63A421}" type="pres">
      <dgm:prSet presAssocID="{DC5CA451-98D3-40E6-A0A8-4DDD0C44DA22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F2EDD276-18B4-4601-80CC-4F9061A83B92}" type="pres">
      <dgm:prSet presAssocID="{DC5CA451-98D3-40E6-A0A8-4DDD0C44DA22}" presName="imgShp" presStyleLbl="fgImgPlace1" presStyleIdx="2" presStyleCnt="5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80AA3E0F-7C53-4F9F-A2E0-4DAE95B49CA8}" type="pres">
      <dgm:prSet presAssocID="{DC5CA451-98D3-40E6-A0A8-4DDD0C44DA2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563711-BA72-4FC1-A3AD-DEF754B11B3D}" type="pres">
      <dgm:prSet presAssocID="{81E7ED14-0FFD-41C5-8B0D-7545806B528B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AE92C73A-EA0A-4160-A33B-927C94BF1055}" type="pres">
      <dgm:prSet presAssocID="{AF290F6C-35D7-4056-B6BB-0A6D1563DD86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1B086596-B3B4-4654-85A3-AF298CACB807}" type="pres">
      <dgm:prSet presAssocID="{AF290F6C-35D7-4056-B6BB-0A6D1563DD86}" presName="imgShp" presStyleLbl="fgImgPlace1" presStyleIdx="3" presStyleCnt="5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5AD7F20F-8D30-4A8B-A330-62C7DB5B6399}" type="pres">
      <dgm:prSet presAssocID="{AF290F6C-35D7-4056-B6BB-0A6D1563DD8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77EAC0-375E-4187-A450-BA33F1F20B49}" type="pres">
      <dgm:prSet presAssocID="{50CE8C96-FD87-470F-98D1-3BD764847CC2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ADC8FEED-8A62-4102-AC5D-348813F22E36}" type="pres">
      <dgm:prSet presAssocID="{A133C1CC-8F74-4852-A2F5-7D622979189C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ACA85EA1-706D-4EA2-9EF4-C15211733C19}" type="pres">
      <dgm:prSet presAssocID="{A133C1CC-8F74-4852-A2F5-7D622979189C}" presName="imgShp" presStyleLbl="fgImgPlace1" presStyleIdx="4" presStyleCnt="5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870EB59A-1B84-48F2-842C-81926E957885}" type="pres">
      <dgm:prSet presAssocID="{A133C1CC-8F74-4852-A2F5-7D622979189C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270B6C9-D489-4454-9A3D-2DEDAD5D3589}" srcId="{6250948C-E70F-4DB0-B683-DFCD9BD9C8AD}" destId="{DC5CA451-98D3-40E6-A0A8-4DDD0C44DA22}" srcOrd="2" destOrd="0" parTransId="{AEBA9DA3-0252-426C-8641-D9BD4FE14AFE}" sibTransId="{81E7ED14-0FFD-41C5-8B0D-7545806B528B}"/>
    <dgm:cxn modelId="{D9D97574-AFB9-404D-BFAC-08E41469C855}" srcId="{6250948C-E70F-4DB0-B683-DFCD9BD9C8AD}" destId="{E6BB8320-E1F5-4BC6-AAE4-88A096D4395F}" srcOrd="1" destOrd="0" parTransId="{45894F99-D21D-4400-967D-B176CC35A5C3}" sibTransId="{C0B2EB6D-B1CC-4C85-8D66-D350B28BAD16}"/>
    <dgm:cxn modelId="{29D9B1F5-F901-4CCB-A01D-F24C9664139B}" srcId="{6250948C-E70F-4DB0-B683-DFCD9BD9C8AD}" destId="{737F8364-E04D-443C-868F-FB36B6FCA25D}" srcOrd="0" destOrd="0" parTransId="{FDFF7365-D50F-457C-AF7F-14E3E5C4E0FD}" sibTransId="{416A25DE-FBF9-4BBD-8782-05ECD9B88C95}"/>
    <dgm:cxn modelId="{A8F360D4-56D9-4156-BB85-B143BB978163}" type="presOf" srcId="{A133C1CC-8F74-4852-A2F5-7D622979189C}" destId="{870EB59A-1B84-48F2-842C-81926E957885}" srcOrd="0" destOrd="0" presId="urn:microsoft.com/office/officeart/2005/8/layout/vList3"/>
    <dgm:cxn modelId="{48C7A8AA-8EFC-41C4-9CC5-CE6B4615487E}" type="presOf" srcId="{737F8364-E04D-443C-868F-FB36B6FCA25D}" destId="{55FF8161-8ED5-4A1B-BCD2-BB39F61031AF}" srcOrd="0" destOrd="0" presId="urn:microsoft.com/office/officeart/2005/8/layout/vList3"/>
    <dgm:cxn modelId="{37024B8E-15D6-4A88-81BE-9D03CA526292}" type="presOf" srcId="{6250948C-E70F-4DB0-B683-DFCD9BD9C8AD}" destId="{E7455A2D-5E73-4B24-BFD2-89B559AEE5BE}" srcOrd="0" destOrd="0" presId="urn:microsoft.com/office/officeart/2005/8/layout/vList3"/>
    <dgm:cxn modelId="{5DA81374-D19A-408B-905E-3A4B097DE020}" type="presOf" srcId="{DC5CA451-98D3-40E6-A0A8-4DDD0C44DA22}" destId="{80AA3E0F-7C53-4F9F-A2E0-4DAE95B49CA8}" srcOrd="0" destOrd="0" presId="urn:microsoft.com/office/officeart/2005/8/layout/vList3"/>
    <dgm:cxn modelId="{79D1AF75-F20E-4281-A621-54E4484C06D3}" type="presOf" srcId="{AF290F6C-35D7-4056-B6BB-0A6D1563DD86}" destId="{5AD7F20F-8D30-4A8B-A330-62C7DB5B6399}" srcOrd="0" destOrd="0" presId="urn:microsoft.com/office/officeart/2005/8/layout/vList3"/>
    <dgm:cxn modelId="{997C1D1E-D0EA-4386-9149-CC28B1086759}" srcId="{6250948C-E70F-4DB0-B683-DFCD9BD9C8AD}" destId="{A133C1CC-8F74-4852-A2F5-7D622979189C}" srcOrd="4" destOrd="0" parTransId="{E01504C4-4FBA-4A6B-9237-DAB8082AE175}" sibTransId="{03B76982-89EC-4369-B683-77BB903BF789}"/>
    <dgm:cxn modelId="{105B19D3-E683-40E7-BD51-A0A883467115}" srcId="{6250948C-E70F-4DB0-B683-DFCD9BD9C8AD}" destId="{AF290F6C-35D7-4056-B6BB-0A6D1563DD86}" srcOrd="3" destOrd="0" parTransId="{0CE0780C-4127-47FD-82A3-346EE3F74F91}" sibTransId="{50CE8C96-FD87-470F-98D1-3BD764847CC2}"/>
    <dgm:cxn modelId="{F8A2BE22-05D3-460E-9E19-729E56619E29}" type="presOf" srcId="{E6BB8320-E1F5-4BC6-AAE4-88A096D4395F}" destId="{5A2434A5-C38C-4638-9EC4-CCB1D9745A31}" srcOrd="0" destOrd="0" presId="urn:microsoft.com/office/officeart/2005/8/layout/vList3"/>
    <dgm:cxn modelId="{373C09D2-9987-401E-A70B-716D3201C47E}" type="presParOf" srcId="{E7455A2D-5E73-4B24-BFD2-89B559AEE5BE}" destId="{CDEF8995-F845-45B1-8FB0-FD1E2DB5A0A7}" srcOrd="0" destOrd="0" presId="urn:microsoft.com/office/officeart/2005/8/layout/vList3"/>
    <dgm:cxn modelId="{FDBDB823-9572-4E16-BE51-AFB29B97FBBC}" type="presParOf" srcId="{CDEF8995-F845-45B1-8FB0-FD1E2DB5A0A7}" destId="{BED4F462-F0AA-47BE-B07F-1263DDC7FA72}" srcOrd="0" destOrd="0" presId="urn:microsoft.com/office/officeart/2005/8/layout/vList3"/>
    <dgm:cxn modelId="{5E09D422-8ECE-49BF-B041-0D425ABF5523}" type="presParOf" srcId="{CDEF8995-F845-45B1-8FB0-FD1E2DB5A0A7}" destId="{55FF8161-8ED5-4A1B-BCD2-BB39F61031AF}" srcOrd="1" destOrd="0" presId="urn:microsoft.com/office/officeart/2005/8/layout/vList3"/>
    <dgm:cxn modelId="{C2B0D49C-F503-4DFB-9AA8-C35E70A3ED4F}" type="presParOf" srcId="{E7455A2D-5E73-4B24-BFD2-89B559AEE5BE}" destId="{7DB7F73A-CFB1-4937-83B1-35CB3A59B7CE}" srcOrd="1" destOrd="0" presId="urn:microsoft.com/office/officeart/2005/8/layout/vList3"/>
    <dgm:cxn modelId="{0D779170-593D-43FC-9D79-575391B10D96}" type="presParOf" srcId="{E7455A2D-5E73-4B24-BFD2-89B559AEE5BE}" destId="{F9D0B54D-4DD8-4B2C-8F0B-0759E534199A}" srcOrd="2" destOrd="0" presId="urn:microsoft.com/office/officeart/2005/8/layout/vList3"/>
    <dgm:cxn modelId="{EACC23F9-B51D-40E7-BEE1-857B41B78746}" type="presParOf" srcId="{F9D0B54D-4DD8-4B2C-8F0B-0759E534199A}" destId="{D8915F4A-1807-4171-93A2-FF3AB5F4CB9D}" srcOrd="0" destOrd="0" presId="urn:microsoft.com/office/officeart/2005/8/layout/vList3"/>
    <dgm:cxn modelId="{24D859EC-F3A6-49DA-B0B6-9F256C4C9202}" type="presParOf" srcId="{F9D0B54D-4DD8-4B2C-8F0B-0759E534199A}" destId="{5A2434A5-C38C-4638-9EC4-CCB1D9745A31}" srcOrd="1" destOrd="0" presId="urn:microsoft.com/office/officeart/2005/8/layout/vList3"/>
    <dgm:cxn modelId="{525F15C1-354F-4DB4-81FB-CE6D80B821D2}" type="presParOf" srcId="{E7455A2D-5E73-4B24-BFD2-89B559AEE5BE}" destId="{7C8F76C3-9978-4ED8-8F7A-83C7E114A6D0}" srcOrd="3" destOrd="0" presId="urn:microsoft.com/office/officeart/2005/8/layout/vList3"/>
    <dgm:cxn modelId="{5B3814C0-8B60-46A9-A11A-829A53A2B2FF}" type="presParOf" srcId="{E7455A2D-5E73-4B24-BFD2-89B559AEE5BE}" destId="{412E9497-3524-4CB4-8FA7-7D6A7F63A421}" srcOrd="4" destOrd="0" presId="urn:microsoft.com/office/officeart/2005/8/layout/vList3"/>
    <dgm:cxn modelId="{0A7EAD20-72E3-4FDE-8842-919E5E802326}" type="presParOf" srcId="{412E9497-3524-4CB4-8FA7-7D6A7F63A421}" destId="{F2EDD276-18B4-4601-80CC-4F9061A83B92}" srcOrd="0" destOrd="0" presId="urn:microsoft.com/office/officeart/2005/8/layout/vList3"/>
    <dgm:cxn modelId="{C654F14E-D267-4A2A-BB0B-8698D35DE227}" type="presParOf" srcId="{412E9497-3524-4CB4-8FA7-7D6A7F63A421}" destId="{80AA3E0F-7C53-4F9F-A2E0-4DAE95B49CA8}" srcOrd="1" destOrd="0" presId="urn:microsoft.com/office/officeart/2005/8/layout/vList3"/>
    <dgm:cxn modelId="{5761A831-3029-4F16-BB80-D3DC3E0114B4}" type="presParOf" srcId="{E7455A2D-5E73-4B24-BFD2-89B559AEE5BE}" destId="{7B563711-BA72-4FC1-A3AD-DEF754B11B3D}" srcOrd="5" destOrd="0" presId="urn:microsoft.com/office/officeart/2005/8/layout/vList3"/>
    <dgm:cxn modelId="{B28AD720-81CF-488D-8984-055B61A00D51}" type="presParOf" srcId="{E7455A2D-5E73-4B24-BFD2-89B559AEE5BE}" destId="{AE92C73A-EA0A-4160-A33B-927C94BF1055}" srcOrd="6" destOrd="0" presId="urn:microsoft.com/office/officeart/2005/8/layout/vList3"/>
    <dgm:cxn modelId="{2AF480AF-17B7-45D7-8CCA-EE24260D545C}" type="presParOf" srcId="{AE92C73A-EA0A-4160-A33B-927C94BF1055}" destId="{1B086596-B3B4-4654-85A3-AF298CACB807}" srcOrd="0" destOrd="0" presId="urn:microsoft.com/office/officeart/2005/8/layout/vList3"/>
    <dgm:cxn modelId="{7410214D-1EAF-42D4-8936-B61F360FFF44}" type="presParOf" srcId="{AE92C73A-EA0A-4160-A33B-927C94BF1055}" destId="{5AD7F20F-8D30-4A8B-A330-62C7DB5B6399}" srcOrd="1" destOrd="0" presId="urn:microsoft.com/office/officeart/2005/8/layout/vList3"/>
    <dgm:cxn modelId="{31477150-89E8-4960-8FB1-08643922F234}" type="presParOf" srcId="{E7455A2D-5E73-4B24-BFD2-89B559AEE5BE}" destId="{0B77EAC0-375E-4187-A450-BA33F1F20B49}" srcOrd="7" destOrd="0" presId="urn:microsoft.com/office/officeart/2005/8/layout/vList3"/>
    <dgm:cxn modelId="{8A667804-FDC9-41E2-81B7-6593F27EA2D6}" type="presParOf" srcId="{E7455A2D-5E73-4B24-BFD2-89B559AEE5BE}" destId="{ADC8FEED-8A62-4102-AC5D-348813F22E36}" srcOrd="8" destOrd="0" presId="urn:microsoft.com/office/officeart/2005/8/layout/vList3"/>
    <dgm:cxn modelId="{BF99F128-9EA3-4750-BB21-30D4E442157D}" type="presParOf" srcId="{ADC8FEED-8A62-4102-AC5D-348813F22E36}" destId="{ACA85EA1-706D-4EA2-9EF4-C15211733C19}" srcOrd="0" destOrd="0" presId="urn:microsoft.com/office/officeart/2005/8/layout/vList3"/>
    <dgm:cxn modelId="{82B8DF00-D079-4332-A623-161C90CC074E}" type="presParOf" srcId="{ADC8FEED-8A62-4102-AC5D-348813F22E36}" destId="{870EB59A-1B84-48F2-842C-81926E9578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B9C047-15C0-428E-9097-EB31D2B11882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E5F0AA98-9CD9-4EA7-8F00-2C414E16E750}">
      <dgm:prSet phldrT="[Text]"/>
      <dgm:spPr/>
      <dgm:t>
        <a:bodyPr/>
        <a:lstStyle/>
        <a:p>
          <a:r>
            <a:rPr lang="en-US" strike="sngStrike" dirty="0" smtClean="0"/>
            <a:t>Northern mountains </a:t>
          </a:r>
          <a:endParaRPr lang="en-IN" strike="sngStrike" dirty="0"/>
        </a:p>
      </dgm:t>
    </dgm:pt>
    <dgm:pt modelId="{261076DC-79A1-4333-8C1E-F7507E1245AB}" type="parTrans" cxnId="{D1BFB394-8FE8-4E59-82EF-CA6CB5A8BCEA}">
      <dgm:prSet/>
      <dgm:spPr/>
      <dgm:t>
        <a:bodyPr/>
        <a:lstStyle/>
        <a:p>
          <a:endParaRPr lang="en-IN"/>
        </a:p>
      </dgm:t>
    </dgm:pt>
    <dgm:pt modelId="{A7913E2B-5FF9-43D2-83E6-850901E4E887}" type="sibTrans" cxnId="{D1BFB394-8FE8-4E59-82EF-CA6CB5A8BCEA}">
      <dgm:prSet/>
      <dgm:spPr/>
      <dgm:t>
        <a:bodyPr/>
        <a:lstStyle/>
        <a:p>
          <a:endParaRPr lang="en-IN"/>
        </a:p>
      </dgm:t>
    </dgm:pt>
    <dgm:pt modelId="{69A6A18A-5E7B-4841-A738-CBFFBD2205FC}">
      <dgm:prSet phldrT="[Text]"/>
      <dgm:spPr/>
      <dgm:t>
        <a:bodyPr/>
        <a:lstStyle/>
        <a:p>
          <a:r>
            <a:rPr lang="en-US" strike="sngStrike" dirty="0" smtClean="0"/>
            <a:t>Northern plains</a:t>
          </a:r>
          <a:endParaRPr lang="en-IN" strike="sngStrike" dirty="0"/>
        </a:p>
      </dgm:t>
    </dgm:pt>
    <dgm:pt modelId="{26320459-4AA4-43F6-8F6C-663B8C2073EC}" type="parTrans" cxnId="{E1ACD1C1-B885-45E6-B2E4-17A453820CE5}">
      <dgm:prSet/>
      <dgm:spPr/>
      <dgm:t>
        <a:bodyPr/>
        <a:lstStyle/>
        <a:p>
          <a:endParaRPr lang="en-IN"/>
        </a:p>
      </dgm:t>
    </dgm:pt>
    <dgm:pt modelId="{14003F76-1D6E-4214-AC79-408AC4312EE4}" type="sibTrans" cxnId="{E1ACD1C1-B885-45E6-B2E4-17A453820CE5}">
      <dgm:prSet/>
      <dgm:spPr/>
      <dgm:t>
        <a:bodyPr/>
        <a:lstStyle/>
        <a:p>
          <a:endParaRPr lang="en-IN"/>
        </a:p>
      </dgm:t>
    </dgm:pt>
    <dgm:pt modelId="{03BC8861-6F10-4B26-97C5-E311928BCD77}">
      <dgm:prSet phldrT="[Text]"/>
      <dgm:spPr/>
      <dgm:t>
        <a:bodyPr/>
        <a:lstStyle/>
        <a:p>
          <a:r>
            <a:rPr lang="en-US" dirty="0" smtClean="0"/>
            <a:t>Peninsular plateau</a:t>
          </a:r>
          <a:endParaRPr lang="en-IN" dirty="0"/>
        </a:p>
      </dgm:t>
    </dgm:pt>
    <dgm:pt modelId="{FD345D24-2434-4CD1-B89E-A68E967A7583}" type="parTrans" cxnId="{E668756C-9E8C-436E-AEA8-BF7C65CC8B71}">
      <dgm:prSet/>
      <dgm:spPr/>
      <dgm:t>
        <a:bodyPr/>
        <a:lstStyle/>
        <a:p>
          <a:endParaRPr lang="en-IN"/>
        </a:p>
      </dgm:t>
    </dgm:pt>
    <dgm:pt modelId="{CF8245C6-77A1-4098-BD97-D499568590F0}" type="sibTrans" cxnId="{E668756C-9E8C-436E-AEA8-BF7C65CC8B71}">
      <dgm:prSet/>
      <dgm:spPr/>
      <dgm:t>
        <a:bodyPr/>
        <a:lstStyle/>
        <a:p>
          <a:endParaRPr lang="en-IN"/>
        </a:p>
      </dgm:t>
    </dgm:pt>
    <dgm:pt modelId="{698E4D04-EBC6-44A9-9142-26FFB1C629CB}">
      <dgm:prSet/>
      <dgm:spPr/>
      <dgm:t>
        <a:bodyPr/>
        <a:lstStyle/>
        <a:p>
          <a:r>
            <a:rPr lang="en-US" dirty="0" smtClean="0"/>
            <a:t>Coastal plains</a:t>
          </a:r>
          <a:endParaRPr lang="en-IN" dirty="0"/>
        </a:p>
      </dgm:t>
    </dgm:pt>
    <dgm:pt modelId="{55E3E63A-B7F8-4AB4-9B94-45144B803F56}" type="parTrans" cxnId="{F4C47659-BC6E-4016-B47C-C5ED19B5A4E2}">
      <dgm:prSet/>
      <dgm:spPr/>
      <dgm:t>
        <a:bodyPr/>
        <a:lstStyle/>
        <a:p>
          <a:endParaRPr lang="en-IN"/>
        </a:p>
      </dgm:t>
    </dgm:pt>
    <dgm:pt modelId="{1B32E666-4225-427B-95F7-88580E5411D1}" type="sibTrans" cxnId="{F4C47659-BC6E-4016-B47C-C5ED19B5A4E2}">
      <dgm:prSet/>
      <dgm:spPr/>
      <dgm:t>
        <a:bodyPr/>
        <a:lstStyle/>
        <a:p>
          <a:endParaRPr lang="en-IN"/>
        </a:p>
      </dgm:t>
    </dgm:pt>
    <dgm:pt modelId="{638AB8DD-24A0-4682-9F0C-262C6B75E30E}" type="pres">
      <dgm:prSet presAssocID="{73B9C047-15C0-428E-9097-EB31D2B11882}" presName="linearFlow" presStyleCnt="0">
        <dgm:presLayoutVars>
          <dgm:dir/>
          <dgm:resizeHandles val="exact"/>
        </dgm:presLayoutVars>
      </dgm:prSet>
      <dgm:spPr/>
    </dgm:pt>
    <dgm:pt modelId="{563E5C10-CD42-428F-98DD-8E727CAE7C90}" type="pres">
      <dgm:prSet presAssocID="{E5F0AA98-9CD9-4EA7-8F00-2C414E16E750}" presName="composite" presStyleCnt="0"/>
      <dgm:spPr/>
    </dgm:pt>
    <dgm:pt modelId="{023E1E15-2225-4B52-BDB8-B9A5F67B0D6F}" type="pres">
      <dgm:prSet presAssocID="{E5F0AA98-9CD9-4EA7-8F00-2C414E16E750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26C97BA-9DEF-4DDE-8EF6-77A9C9E77394}" type="pres">
      <dgm:prSet presAssocID="{E5F0AA98-9CD9-4EA7-8F00-2C414E16E750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AEB671-2DE4-4848-9AA3-03EB290C99EE}" type="pres">
      <dgm:prSet presAssocID="{A7913E2B-5FF9-43D2-83E6-850901E4E887}" presName="spacing" presStyleCnt="0"/>
      <dgm:spPr/>
    </dgm:pt>
    <dgm:pt modelId="{51A46FD8-38FC-4B1B-A459-A7FF749F3138}" type="pres">
      <dgm:prSet presAssocID="{69A6A18A-5E7B-4841-A738-CBFFBD2205FC}" presName="composite" presStyleCnt="0"/>
      <dgm:spPr/>
    </dgm:pt>
    <dgm:pt modelId="{205DF736-DEF4-4F27-9337-7AA9FCD9239D}" type="pres">
      <dgm:prSet presAssocID="{69A6A18A-5E7B-4841-A738-CBFFBD2205FC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52FB07BD-1C7B-43B7-A0F0-2B761555B22A}" type="pres">
      <dgm:prSet presAssocID="{69A6A18A-5E7B-4841-A738-CBFFBD2205F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60B0DE-6B49-4CA2-ADB7-EF34608A6E3E}" type="pres">
      <dgm:prSet presAssocID="{14003F76-1D6E-4214-AC79-408AC4312EE4}" presName="spacing" presStyleCnt="0"/>
      <dgm:spPr/>
    </dgm:pt>
    <dgm:pt modelId="{D8029D5F-4283-4B91-AA58-D00EE935428F}" type="pres">
      <dgm:prSet presAssocID="{03BC8861-6F10-4B26-97C5-E311928BCD77}" presName="composite" presStyleCnt="0"/>
      <dgm:spPr/>
    </dgm:pt>
    <dgm:pt modelId="{9D67B60E-D7F6-428F-8FF3-6A54F88E05FB}" type="pres">
      <dgm:prSet presAssocID="{03BC8861-6F10-4B26-97C5-E311928BCD77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5687209A-A548-4D9F-8AAC-3D34A9D804C6}" type="pres">
      <dgm:prSet presAssocID="{03BC8861-6F10-4B26-97C5-E311928BCD77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C7F3CE-EF18-4A73-BCCB-2E4576D5B78F}" type="pres">
      <dgm:prSet presAssocID="{CF8245C6-77A1-4098-BD97-D499568590F0}" presName="spacing" presStyleCnt="0"/>
      <dgm:spPr/>
    </dgm:pt>
    <dgm:pt modelId="{8C61543B-293F-4359-8682-AD8CB2C23922}" type="pres">
      <dgm:prSet presAssocID="{698E4D04-EBC6-44A9-9142-26FFB1C629CB}" presName="composite" presStyleCnt="0"/>
      <dgm:spPr/>
    </dgm:pt>
    <dgm:pt modelId="{AF60158B-0583-43E1-A015-B69CCF6EEE9B}" type="pres">
      <dgm:prSet presAssocID="{698E4D04-EBC6-44A9-9142-26FFB1C629CB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61224E2B-9150-4B80-8DD6-8FF470E835E8}" type="pres">
      <dgm:prSet presAssocID="{698E4D04-EBC6-44A9-9142-26FFB1C629C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1BFB394-8FE8-4E59-82EF-CA6CB5A8BCEA}" srcId="{73B9C047-15C0-428E-9097-EB31D2B11882}" destId="{E5F0AA98-9CD9-4EA7-8F00-2C414E16E750}" srcOrd="0" destOrd="0" parTransId="{261076DC-79A1-4333-8C1E-F7507E1245AB}" sibTransId="{A7913E2B-5FF9-43D2-83E6-850901E4E887}"/>
    <dgm:cxn modelId="{F437AC40-19E1-4F84-979F-3ADEBFE15A3E}" type="presOf" srcId="{69A6A18A-5E7B-4841-A738-CBFFBD2205FC}" destId="{52FB07BD-1C7B-43B7-A0F0-2B761555B22A}" srcOrd="0" destOrd="0" presId="urn:microsoft.com/office/officeart/2005/8/layout/vList3"/>
    <dgm:cxn modelId="{7CE247F2-623C-4D38-ADD6-B93E0B56835B}" type="presOf" srcId="{698E4D04-EBC6-44A9-9142-26FFB1C629CB}" destId="{61224E2B-9150-4B80-8DD6-8FF470E835E8}" srcOrd="0" destOrd="0" presId="urn:microsoft.com/office/officeart/2005/8/layout/vList3"/>
    <dgm:cxn modelId="{5487C71F-227E-4E2D-8B2F-B4DDB3C11B71}" type="presOf" srcId="{03BC8861-6F10-4B26-97C5-E311928BCD77}" destId="{5687209A-A548-4D9F-8AAC-3D34A9D804C6}" srcOrd="0" destOrd="0" presId="urn:microsoft.com/office/officeart/2005/8/layout/vList3"/>
    <dgm:cxn modelId="{B19D9446-81BD-4C23-8F31-BD8342BDA132}" type="presOf" srcId="{73B9C047-15C0-428E-9097-EB31D2B11882}" destId="{638AB8DD-24A0-4682-9F0C-262C6B75E30E}" srcOrd="0" destOrd="0" presId="urn:microsoft.com/office/officeart/2005/8/layout/vList3"/>
    <dgm:cxn modelId="{F4C47659-BC6E-4016-B47C-C5ED19B5A4E2}" srcId="{73B9C047-15C0-428E-9097-EB31D2B11882}" destId="{698E4D04-EBC6-44A9-9142-26FFB1C629CB}" srcOrd="3" destOrd="0" parTransId="{55E3E63A-B7F8-4AB4-9B94-45144B803F56}" sibTransId="{1B32E666-4225-427B-95F7-88580E5411D1}"/>
    <dgm:cxn modelId="{C119F76F-5CCF-4C9E-996F-1D88B94EDA3B}" type="presOf" srcId="{E5F0AA98-9CD9-4EA7-8F00-2C414E16E750}" destId="{A26C97BA-9DEF-4DDE-8EF6-77A9C9E77394}" srcOrd="0" destOrd="0" presId="urn:microsoft.com/office/officeart/2005/8/layout/vList3"/>
    <dgm:cxn modelId="{E1ACD1C1-B885-45E6-B2E4-17A453820CE5}" srcId="{73B9C047-15C0-428E-9097-EB31D2B11882}" destId="{69A6A18A-5E7B-4841-A738-CBFFBD2205FC}" srcOrd="1" destOrd="0" parTransId="{26320459-4AA4-43F6-8F6C-663B8C2073EC}" sibTransId="{14003F76-1D6E-4214-AC79-408AC4312EE4}"/>
    <dgm:cxn modelId="{E668756C-9E8C-436E-AEA8-BF7C65CC8B71}" srcId="{73B9C047-15C0-428E-9097-EB31D2B11882}" destId="{03BC8861-6F10-4B26-97C5-E311928BCD77}" srcOrd="2" destOrd="0" parTransId="{FD345D24-2434-4CD1-B89E-A68E967A7583}" sibTransId="{CF8245C6-77A1-4098-BD97-D499568590F0}"/>
    <dgm:cxn modelId="{25F31065-94AA-4A7C-8BE8-5F92F15C3D8F}" type="presParOf" srcId="{638AB8DD-24A0-4682-9F0C-262C6B75E30E}" destId="{563E5C10-CD42-428F-98DD-8E727CAE7C90}" srcOrd="0" destOrd="0" presId="urn:microsoft.com/office/officeart/2005/8/layout/vList3"/>
    <dgm:cxn modelId="{41C0A987-F8EC-480B-8168-047EB6A1CA9D}" type="presParOf" srcId="{563E5C10-CD42-428F-98DD-8E727CAE7C90}" destId="{023E1E15-2225-4B52-BDB8-B9A5F67B0D6F}" srcOrd="0" destOrd="0" presId="urn:microsoft.com/office/officeart/2005/8/layout/vList3"/>
    <dgm:cxn modelId="{299D4764-D65A-4153-B266-EDF9D18175ED}" type="presParOf" srcId="{563E5C10-CD42-428F-98DD-8E727CAE7C90}" destId="{A26C97BA-9DEF-4DDE-8EF6-77A9C9E77394}" srcOrd="1" destOrd="0" presId="urn:microsoft.com/office/officeart/2005/8/layout/vList3"/>
    <dgm:cxn modelId="{4A6E5E2E-C6F6-42B7-A9BF-B2ED90821ECC}" type="presParOf" srcId="{638AB8DD-24A0-4682-9F0C-262C6B75E30E}" destId="{16AEB671-2DE4-4848-9AA3-03EB290C99EE}" srcOrd="1" destOrd="0" presId="urn:microsoft.com/office/officeart/2005/8/layout/vList3"/>
    <dgm:cxn modelId="{4423EC96-3E3B-42A9-8FAA-F79458DC1216}" type="presParOf" srcId="{638AB8DD-24A0-4682-9F0C-262C6B75E30E}" destId="{51A46FD8-38FC-4B1B-A459-A7FF749F3138}" srcOrd="2" destOrd="0" presId="urn:microsoft.com/office/officeart/2005/8/layout/vList3"/>
    <dgm:cxn modelId="{3FF5EA68-4F07-4618-906E-35F5509A3FA3}" type="presParOf" srcId="{51A46FD8-38FC-4B1B-A459-A7FF749F3138}" destId="{205DF736-DEF4-4F27-9337-7AA9FCD9239D}" srcOrd="0" destOrd="0" presId="urn:microsoft.com/office/officeart/2005/8/layout/vList3"/>
    <dgm:cxn modelId="{C3F319D7-A437-4657-A73D-F3A4181F8455}" type="presParOf" srcId="{51A46FD8-38FC-4B1B-A459-A7FF749F3138}" destId="{52FB07BD-1C7B-43B7-A0F0-2B761555B22A}" srcOrd="1" destOrd="0" presId="urn:microsoft.com/office/officeart/2005/8/layout/vList3"/>
    <dgm:cxn modelId="{F6348A07-EBAF-4AF3-A4C6-E8A2B51EDAF3}" type="presParOf" srcId="{638AB8DD-24A0-4682-9F0C-262C6B75E30E}" destId="{B160B0DE-6B49-4CA2-ADB7-EF34608A6E3E}" srcOrd="3" destOrd="0" presId="urn:microsoft.com/office/officeart/2005/8/layout/vList3"/>
    <dgm:cxn modelId="{915CE9E0-5A8A-4447-AED0-B447C3D570AA}" type="presParOf" srcId="{638AB8DD-24A0-4682-9F0C-262C6B75E30E}" destId="{D8029D5F-4283-4B91-AA58-D00EE935428F}" srcOrd="4" destOrd="0" presId="urn:microsoft.com/office/officeart/2005/8/layout/vList3"/>
    <dgm:cxn modelId="{5B09F70A-D4F5-47FF-B608-57B28CC6CF6B}" type="presParOf" srcId="{D8029D5F-4283-4B91-AA58-D00EE935428F}" destId="{9D67B60E-D7F6-428F-8FF3-6A54F88E05FB}" srcOrd="0" destOrd="0" presId="urn:microsoft.com/office/officeart/2005/8/layout/vList3"/>
    <dgm:cxn modelId="{968E1C21-0E17-47A2-B291-873D64988CF2}" type="presParOf" srcId="{D8029D5F-4283-4B91-AA58-D00EE935428F}" destId="{5687209A-A548-4D9F-8AAC-3D34A9D804C6}" srcOrd="1" destOrd="0" presId="urn:microsoft.com/office/officeart/2005/8/layout/vList3"/>
    <dgm:cxn modelId="{71CFE181-4976-449C-BC06-2BB6DA29FAD4}" type="presParOf" srcId="{638AB8DD-24A0-4682-9F0C-262C6B75E30E}" destId="{E4C7F3CE-EF18-4A73-BCCB-2E4576D5B78F}" srcOrd="5" destOrd="0" presId="urn:microsoft.com/office/officeart/2005/8/layout/vList3"/>
    <dgm:cxn modelId="{E909A2B3-5EA2-44D1-8659-EA95D00491A3}" type="presParOf" srcId="{638AB8DD-24A0-4682-9F0C-262C6B75E30E}" destId="{8C61543B-293F-4359-8682-AD8CB2C23922}" srcOrd="6" destOrd="0" presId="urn:microsoft.com/office/officeart/2005/8/layout/vList3"/>
    <dgm:cxn modelId="{52345859-DE03-44EF-9E92-E12C166FB2FD}" type="presParOf" srcId="{8C61543B-293F-4359-8682-AD8CB2C23922}" destId="{AF60158B-0583-43E1-A015-B69CCF6EEE9B}" srcOrd="0" destOrd="0" presId="urn:microsoft.com/office/officeart/2005/8/layout/vList3"/>
    <dgm:cxn modelId="{B5C81D31-A121-4210-85AB-AD2AE3107B03}" type="presParOf" srcId="{8C61543B-293F-4359-8682-AD8CB2C23922}" destId="{61224E2B-9150-4B80-8DD6-8FF470E835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B9C047-15C0-428E-9097-EB31D2B11882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E5F0AA98-9CD9-4EA7-8F00-2C414E16E750}">
      <dgm:prSet phldrT="[Text]"/>
      <dgm:spPr/>
      <dgm:t>
        <a:bodyPr/>
        <a:lstStyle/>
        <a:p>
          <a:r>
            <a:rPr lang="en-US" strike="sngStrike" dirty="0" smtClean="0"/>
            <a:t>Northern mountains </a:t>
          </a:r>
          <a:endParaRPr lang="en-IN" strike="sngStrike" dirty="0"/>
        </a:p>
      </dgm:t>
    </dgm:pt>
    <dgm:pt modelId="{261076DC-79A1-4333-8C1E-F7507E1245AB}" type="parTrans" cxnId="{D1BFB394-8FE8-4E59-82EF-CA6CB5A8BCEA}">
      <dgm:prSet/>
      <dgm:spPr/>
      <dgm:t>
        <a:bodyPr/>
        <a:lstStyle/>
        <a:p>
          <a:endParaRPr lang="en-IN"/>
        </a:p>
      </dgm:t>
    </dgm:pt>
    <dgm:pt modelId="{A7913E2B-5FF9-43D2-83E6-850901E4E887}" type="sibTrans" cxnId="{D1BFB394-8FE8-4E59-82EF-CA6CB5A8BCEA}">
      <dgm:prSet/>
      <dgm:spPr/>
      <dgm:t>
        <a:bodyPr/>
        <a:lstStyle/>
        <a:p>
          <a:endParaRPr lang="en-IN"/>
        </a:p>
      </dgm:t>
    </dgm:pt>
    <dgm:pt modelId="{69A6A18A-5E7B-4841-A738-CBFFBD2205FC}">
      <dgm:prSet phldrT="[Text]"/>
      <dgm:spPr/>
      <dgm:t>
        <a:bodyPr/>
        <a:lstStyle/>
        <a:p>
          <a:r>
            <a:rPr lang="en-US" strike="sngStrike" dirty="0" smtClean="0"/>
            <a:t>Northern plains</a:t>
          </a:r>
          <a:endParaRPr lang="en-IN" strike="sngStrike" dirty="0"/>
        </a:p>
      </dgm:t>
    </dgm:pt>
    <dgm:pt modelId="{26320459-4AA4-43F6-8F6C-663B8C2073EC}" type="parTrans" cxnId="{E1ACD1C1-B885-45E6-B2E4-17A453820CE5}">
      <dgm:prSet/>
      <dgm:spPr/>
      <dgm:t>
        <a:bodyPr/>
        <a:lstStyle/>
        <a:p>
          <a:endParaRPr lang="en-IN"/>
        </a:p>
      </dgm:t>
    </dgm:pt>
    <dgm:pt modelId="{14003F76-1D6E-4214-AC79-408AC4312EE4}" type="sibTrans" cxnId="{E1ACD1C1-B885-45E6-B2E4-17A453820CE5}">
      <dgm:prSet/>
      <dgm:spPr/>
      <dgm:t>
        <a:bodyPr/>
        <a:lstStyle/>
        <a:p>
          <a:endParaRPr lang="en-IN"/>
        </a:p>
      </dgm:t>
    </dgm:pt>
    <dgm:pt modelId="{03BC8861-6F10-4B26-97C5-E311928BCD77}">
      <dgm:prSet phldrT="[Text]"/>
      <dgm:spPr/>
      <dgm:t>
        <a:bodyPr/>
        <a:lstStyle/>
        <a:p>
          <a:r>
            <a:rPr lang="en-US" strike="sngStrike" dirty="0" smtClean="0"/>
            <a:t>Peninsular plateau</a:t>
          </a:r>
          <a:endParaRPr lang="en-IN" strike="sngStrike" dirty="0"/>
        </a:p>
      </dgm:t>
    </dgm:pt>
    <dgm:pt modelId="{FD345D24-2434-4CD1-B89E-A68E967A7583}" type="parTrans" cxnId="{E668756C-9E8C-436E-AEA8-BF7C65CC8B71}">
      <dgm:prSet/>
      <dgm:spPr/>
      <dgm:t>
        <a:bodyPr/>
        <a:lstStyle/>
        <a:p>
          <a:endParaRPr lang="en-IN"/>
        </a:p>
      </dgm:t>
    </dgm:pt>
    <dgm:pt modelId="{CF8245C6-77A1-4098-BD97-D499568590F0}" type="sibTrans" cxnId="{E668756C-9E8C-436E-AEA8-BF7C65CC8B71}">
      <dgm:prSet/>
      <dgm:spPr/>
      <dgm:t>
        <a:bodyPr/>
        <a:lstStyle/>
        <a:p>
          <a:endParaRPr lang="en-IN"/>
        </a:p>
      </dgm:t>
    </dgm:pt>
    <dgm:pt modelId="{698E4D04-EBC6-44A9-9142-26FFB1C629CB}">
      <dgm:prSet/>
      <dgm:spPr/>
      <dgm:t>
        <a:bodyPr/>
        <a:lstStyle/>
        <a:p>
          <a:r>
            <a:rPr lang="en-US" dirty="0" smtClean="0"/>
            <a:t>Coastal plains</a:t>
          </a:r>
          <a:endParaRPr lang="en-IN" dirty="0"/>
        </a:p>
      </dgm:t>
    </dgm:pt>
    <dgm:pt modelId="{55E3E63A-B7F8-4AB4-9B94-45144B803F56}" type="parTrans" cxnId="{F4C47659-BC6E-4016-B47C-C5ED19B5A4E2}">
      <dgm:prSet/>
      <dgm:spPr/>
      <dgm:t>
        <a:bodyPr/>
        <a:lstStyle/>
        <a:p>
          <a:endParaRPr lang="en-IN"/>
        </a:p>
      </dgm:t>
    </dgm:pt>
    <dgm:pt modelId="{1B32E666-4225-427B-95F7-88580E5411D1}" type="sibTrans" cxnId="{F4C47659-BC6E-4016-B47C-C5ED19B5A4E2}">
      <dgm:prSet/>
      <dgm:spPr/>
      <dgm:t>
        <a:bodyPr/>
        <a:lstStyle/>
        <a:p>
          <a:endParaRPr lang="en-IN"/>
        </a:p>
      </dgm:t>
    </dgm:pt>
    <dgm:pt modelId="{638AB8DD-24A0-4682-9F0C-262C6B75E30E}" type="pres">
      <dgm:prSet presAssocID="{73B9C047-15C0-428E-9097-EB31D2B11882}" presName="linearFlow" presStyleCnt="0">
        <dgm:presLayoutVars>
          <dgm:dir/>
          <dgm:resizeHandles val="exact"/>
        </dgm:presLayoutVars>
      </dgm:prSet>
      <dgm:spPr/>
    </dgm:pt>
    <dgm:pt modelId="{563E5C10-CD42-428F-98DD-8E727CAE7C90}" type="pres">
      <dgm:prSet presAssocID="{E5F0AA98-9CD9-4EA7-8F00-2C414E16E750}" presName="composite" presStyleCnt="0"/>
      <dgm:spPr/>
    </dgm:pt>
    <dgm:pt modelId="{023E1E15-2225-4B52-BDB8-B9A5F67B0D6F}" type="pres">
      <dgm:prSet presAssocID="{E5F0AA98-9CD9-4EA7-8F00-2C414E16E750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26C97BA-9DEF-4DDE-8EF6-77A9C9E77394}" type="pres">
      <dgm:prSet presAssocID="{E5F0AA98-9CD9-4EA7-8F00-2C414E16E750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AEB671-2DE4-4848-9AA3-03EB290C99EE}" type="pres">
      <dgm:prSet presAssocID="{A7913E2B-5FF9-43D2-83E6-850901E4E887}" presName="spacing" presStyleCnt="0"/>
      <dgm:spPr/>
    </dgm:pt>
    <dgm:pt modelId="{51A46FD8-38FC-4B1B-A459-A7FF749F3138}" type="pres">
      <dgm:prSet presAssocID="{69A6A18A-5E7B-4841-A738-CBFFBD2205FC}" presName="composite" presStyleCnt="0"/>
      <dgm:spPr/>
    </dgm:pt>
    <dgm:pt modelId="{205DF736-DEF4-4F27-9337-7AA9FCD9239D}" type="pres">
      <dgm:prSet presAssocID="{69A6A18A-5E7B-4841-A738-CBFFBD2205FC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52FB07BD-1C7B-43B7-A0F0-2B761555B22A}" type="pres">
      <dgm:prSet presAssocID="{69A6A18A-5E7B-4841-A738-CBFFBD2205F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60B0DE-6B49-4CA2-ADB7-EF34608A6E3E}" type="pres">
      <dgm:prSet presAssocID="{14003F76-1D6E-4214-AC79-408AC4312EE4}" presName="spacing" presStyleCnt="0"/>
      <dgm:spPr/>
    </dgm:pt>
    <dgm:pt modelId="{D8029D5F-4283-4B91-AA58-D00EE935428F}" type="pres">
      <dgm:prSet presAssocID="{03BC8861-6F10-4B26-97C5-E311928BCD77}" presName="composite" presStyleCnt="0"/>
      <dgm:spPr/>
    </dgm:pt>
    <dgm:pt modelId="{9D67B60E-D7F6-428F-8FF3-6A54F88E05FB}" type="pres">
      <dgm:prSet presAssocID="{03BC8861-6F10-4B26-97C5-E311928BCD77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5687209A-A548-4D9F-8AAC-3D34A9D804C6}" type="pres">
      <dgm:prSet presAssocID="{03BC8861-6F10-4B26-97C5-E311928BCD77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C7F3CE-EF18-4A73-BCCB-2E4576D5B78F}" type="pres">
      <dgm:prSet presAssocID="{CF8245C6-77A1-4098-BD97-D499568590F0}" presName="spacing" presStyleCnt="0"/>
      <dgm:spPr/>
    </dgm:pt>
    <dgm:pt modelId="{8C61543B-293F-4359-8682-AD8CB2C23922}" type="pres">
      <dgm:prSet presAssocID="{698E4D04-EBC6-44A9-9142-26FFB1C629CB}" presName="composite" presStyleCnt="0"/>
      <dgm:spPr/>
    </dgm:pt>
    <dgm:pt modelId="{AF60158B-0583-43E1-A015-B69CCF6EEE9B}" type="pres">
      <dgm:prSet presAssocID="{698E4D04-EBC6-44A9-9142-26FFB1C629CB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61224E2B-9150-4B80-8DD6-8FF470E835E8}" type="pres">
      <dgm:prSet presAssocID="{698E4D04-EBC6-44A9-9142-26FFB1C629C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1BFB394-8FE8-4E59-82EF-CA6CB5A8BCEA}" srcId="{73B9C047-15C0-428E-9097-EB31D2B11882}" destId="{E5F0AA98-9CD9-4EA7-8F00-2C414E16E750}" srcOrd="0" destOrd="0" parTransId="{261076DC-79A1-4333-8C1E-F7507E1245AB}" sibTransId="{A7913E2B-5FF9-43D2-83E6-850901E4E887}"/>
    <dgm:cxn modelId="{21CB9FCC-ACBD-4F1A-8144-028833D330C2}" type="presOf" srcId="{698E4D04-EBC6-44A9-9142-26FFB1C629CB}" destId="{61224E2B-9150-4B80-8DD6-8FF470E835E8}" srcOrd="0" destOrd="0" presId="urn:microsoft.com/office/officeart/2005/8/layout/vList3"/>
    <dgm:cxn modelId="{FDBFAF9C-2068-49E8-B044-673D5F10E716}" type="presOf" srcId="{03BC8861-6F10-4B26-97C5-E311928BCD77}" destId="{5687209A-A548-4D9F-8AAC-3D34A9D804C6}" srcOrd="0" destOrd="0" presId="urn:microsoft.com/office/officeart/2005/8/layout/vList3"/>
    <dgm:cxn modelId="{62AD57F1-01B4-4277-B0CD-BC5287587845}" type="presOf" srcId="{E5F0AA98-9CD9-4EA7-8F00-2C414E16E750}" destId="{A26C97BA-9DEF-4DDE-8EF6-77A9C9E77394}" srcOrd="0" destOrd="0" presId="urn:microsoft.com/office/officeart/2005/8/layout/vList3"/>
    <dgm:cxn modelId="{F4C47659-BC6E-4016-B47C-C5ED19B5A4E2}" srcId="{73B9C047-15C0-428E-9097-EB31D2B11882}" destId="{698E4D04-EBC6-44A9-9142-26FFB1C629CB}" srcOrd="3" destOrd="0" parTransId="{55E3E63A-B7F8-4AB4-9B94-45144B803F56}" sibTransId="{1B32E666-4225-427B-95F7-88580E5411D1}"/>
    <dgm:cxn modelId="{88C0E5D3-A67C-479F-8F93-A6C350695DFE}" type="presOf" srcId="{69A6A18A-5E7B-4841-A738-CBFFBD2205FC}" destId="{52FB07BD-1C7B-43B7-A0F0-2B761555B22A}" srcOrd="0" destOrd="0" presId="urn:microsoft.com/office/officeart/2005/8/layout/vList3"/>
    <dgm:cxn modelId="{E1ACD1C1-B885-45E6-B2E4-17A453820CE5}" srcId="{73B9C047-15C0-428E-9097-EB31D2B11882}" destId="{69A6A18A-5E7B-4841-A738-CBFFBD2205FC}" srcOrd="1" destOrd="0" parTransId="{26320459-4AA4-43F6-8F6C-663B8C2073EC}" sibTransId="{14003F76-1D6E-4214-AC79-408AC4312EE4}"/>
    <dgm:cxn modelId="{BA75A335-E3D9-4F2D-A29E-FFFB1AFB22D5}" type="presOf" srcId="{73B9C047-15C0-428E-9097-EB31D2B11882}" destId="{638AB8DD-24A0-4682-9F0C-262C6B75E30E}" srcOrd="0" destOrd="0" presId="urn:microsoft.com/office/officeart/2005/8/layout/vList3"/>
    <dgm:cxn modelId="{E668756C-9E8C-436E-AEA8-BF7C65CC8B71}" srcId="{73B9C047-15C0-428E-9097-EB31D2B11882}" destId="{03BC8861-6F10-4B26-97C5-E311928BCD77}" srcOrd="2" destOrd="0" parTransId="{FD345D24-2434-4CD1-B89E-A68E967A7583}" sibTransId="{CF8245C6-77A1-4098-BD97-D499568590F0}"/>
    <dgm:cxn modelId="{7F6B749C-DAEB-436C-92CC-EED352F5E0F7}" type="presParOf" srcId="{638AB8DD-24A0-4682-9F0C-262C6B75E30E}" destId="{563E5C10-CD42-428F-98DD-8E727CAE7C90}" srcOrd="0" destOrd="0" presId="urn:microsoft.com/office/officeart/2005/8/layout/vList3"/>
    <dgm:cxn modelId="{500B7514-12FF-497D-81BA-27EC34C3208D}" type="presParOf" srcId="{563E5C10-CD42-428F-98DD-8E727CAE7C90}" destId="{023E1E15-2225-4B52-BDB8-B9A5F67B0D6F}" srcOrd="0" destOrd="0" presId="urn:microsoft.com/office/officeart/2005/8/layout/vList3"/>
    <dgm:cxn modelId="{05788313-56EA-4759-9AA3-BE42D9515D25}" type="presParOf" srcId="{563E5C10-CD42-428F-98DD-8E727CAE7C90}" destId="{A26C97BA-9DEF-4DDE-8EF6-77A9C9E77394}" srcOrd="1" destOrd="0" presId="urn:microsoft.com/office/officeart/2005/8/layout/vList3"/>
    <dgm:cxn modelId="{FB471447-F9EB-4884-92B7-D7B2F29E6718}" type="presParOf" srcId="{638AB8DD-24A0-4682-9F0C-262C6B75E30E}" destId="{16AEB671-2DE4-4848-9AA3-03EB290C99EE}" srcOrd="1" destOrd="0" presId="urn:microsoft.com/office/officeart/2005/8/layout/vList3"/>
    <dgm:cxn modelId="{D8E89CBE-3C30-49AA-83D9-6CCDC6E3243C}" type="presParOf" srcId="{638AB8DD-24A0-4682-9F0C-262C6B75E30E}" destId="{51A46FD8-38FC-4B1B-A459-A7FF749F3138}" srcOrd="2" destOrd="0" presId="urn:microsoft.com/office/officeart/2005/8/layout/vList3"/>
    <dgm:cxn modelId="{CAB4C833-080A-45FA-B0EA-AB0AD84C83F3}" type="presParOf" srcId="{51A46FD8-38FC-4B1B-A459-A7FF749F3138}" destId="{205DF736-DEF4-4F27-9337-7AA9FCD9239D}" srcOrd="0" destOrd="0" presId="urn:microsoft.com/office/officeart/2005/8/layout/vList3"/>
    <dgm:cxn modelId="{71BDB510-E566-4037-B025-07A780B6589E}" type="presParOf" srcId="{51A46FD8-38FC-4B1B-A459-A7FF749F3138}" destId="{52FB07BD-1C7B-43B7-A0F0-2B761555B22A}" srcOrd="1" destOrd="0" presId="urn:microsoft.com/office/officeart/2005/8/layout/vList3"/>
    <dgm:cxn modelId="{4CA59C47-72DD-4CB4-984D-4A2DE47F8A54}" type="presParOf" srcId="{638AB8DD-24A0-4682-9F0C-262C6B75E30E}" destId="{B160B0DE-6B49-4CA2-ADB7-EF34608A6E3E}" srcOrd="3" destOrd="0" presId="urn:microsoft.com/office/officeart/2005/8/layout/vList3"/>
    <dgm:cxn modelId="{C63FF5D1-88FC-45D0-8EFF-559E908B1ED3}" type="presParOf" srcId="{638AB8DD-24A0-4682-9F0C-262C6B75E30E}" destId="{D8029D5F-4283-4B91-AA58-D00EE935428F}" srcOrd="4" destOrd="0" presId="urn:microsoft.com/office/officeart/2005/8/layout/vList3"/>
    <dgm:cxn modelId="{A210FA48-9519-4197-AEE1-AA7BB0EE54D6}" type="presParOf" srcId="{D8029D5F-4283-4B91-AA58-D00EE935428F}" destId="{9D67B60E-D7F6-428F-8FF3-6A54F88E05FB}" srcOrd="0" destOrd="0" presId="urn:microsoft.com/office/officeart/2005/8/layout/vList3"/>
    <dgm:cxn modelId="{CD18207A-0A57-4141-BD81-C17BAC5E41D6}" type="presParOf" srcId="{D8029D5F-4283-4B91-AA58-D00EE935428F}" destId="{5687209A-A548-4D9F-8AAC-3D34A9D804C6}" srcOrd="1" destOrd="0" presId="urn:microsoft.com/office/officeart/2005/8/layout/vList3"/>
    <dgm:cxn modelId="{6F7C94F0-45D5-479A-86F3-3A316D0AF709}" type="presParOf" srcId="{638AB8DD-24A0-4682-9F0C-262C6B75E30E}" destId="{E4C7F3CE-EF18-4A73-BCCB-2E4576D5B78F}" srcOrd="5" destOrd="0" presId="urn:microsoft.com/office/officeart/2005/8/layout/vList3"/>
    <dgm:cxn modelId="{4E32386F-B967-4BBC-A0FB-B753116FA77D}" type="presParOf" srcId="{638AB8DD-24A0-4682-9F0C-262C6B75E30E}" destId="{8C61543B-293F-4359-8682-AD8CB2C23922}" srcOrd="6" destOrd="0" presId="urn:microsoft.com/office/officeart/2005/8/layout/vList3"/>
    <dgm:cxn modelId="{0EF91AA6-D513-497A-A8D3-395A19738DDC}" type="presParOf" srcId="{8C61543B-293F-4359-8682-AD8CB2C23922}" destId="{AF60158B-0583-43E1-A015-B69CCF6EEE9B}" srcOrd="0" destOrd="0" presId="urn:microsoft.com/office/officeart/2005/8/layout/vList3"/>
    <dgm:cxn modelId="{7E50DB97-871A-48A8-8D04-32883BE6817E}" type="presParOf" srcId="{8C61543B-293F-4359-8682-AD8CB2C23922}" destId="{61224E2B-9150-4B80-8DD6-8FF470E835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B9C047-15C0-428E-9097-EB31D2B11882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E5F0AA98-9CD9-4EA7-8F00-2C414E16E750}">
      <dgm:prSet phldrT="[Text]"/>
      <dgm:spPr/>
      <dgm:t>
        <a:bodyPr/>
        <a:lstStyle/>
        <a:p>
          <a:r>
            <a:rPr lang="en-US" strike="sngStrike" dirty="0" smtClean="0"/>
            <a:t>Northern mountains </a:t>
          </a:r>
          <a:endParaRPr lang="en-IN" strike="sngStrike" dirty="0"/>
        </a:p>
      </dgm:t>
    </dgm:pt>
    <dgm:pt modelId="{261076DC-79A1-4333-8C1E-F7507E1245AB}" type="parTrans" cxnId="{D1BFB394-8FE8-4E59-82EF-CA6CB5A8BCEA}">
      <dgm:prSet/>
      <dgm:spPr/>
      <dgm:t>
        <a:bodyPr/>
        <a:lstStyle/>
        <a:p>
          <a:endParaRPr lang="en-IN"/>
        </a:p>
      </dgm:t>
    </dgm:pt>
    <dgm:pt modelId="{A7913E2B-5FF9-43D2-83E6-850901E4E887}" type="sibTrans" cxnId="{D1BFB394-8FE8-4E59-82EF-CA6CB5A8BCEA}">
      <dgm:prSet/>
      <dgm:spPr/>
      <dgm:t>
        <a:bodyPr/>
        <a:lstStyle/>
        <a:p>
          <a:endParaRPr lang="en-IN"/>
        </a:p>
      </dgm:t>
    </dgm:pt>
    <dgm:pt modelId="{69A6A18A-5E7B-4841-A738-CBFFBD2205FC}">
      <dgm:prSet phldrT="[Text]"/>
      <dgm:spPr/>
      <dgm:t>
        <a:bodyPr/>
        <a:lstStyle/>
        <a:p>
          <a:r>
            <a:rPr lang="en-US" strike="sngStrike" dirty="0" smtClean="0"/>
            <a:t>Northern plains</a:t>
          </a:r>
          <a:endParaRPr lang="en-IN" strike="sngStrike" dirty="0"/>
        </a:p>
      </dgm:t>
    </dgm:pt>
    <dgm:pt modelId="{26320459-4AA4-43F6-8F6C-663B8C2073EC}" type="parTrans" cxnId="{E1ACD1C1-B885-45E6-B2E4-17A453820CE5}">
      <dgm:prSet/>
      <dgm:spPr/>
      <dgm:t>
        <a:bodyPr/>
        <a:lstStyle/>
        <a:p>
          <a:endParaRPr lang="en-IN"/>
        </a:p>
      </dgm:t>
    </dgm:pt>
    <dgm:pt modelId="{14003F76-1D6E-4214-AC79-408AC4312EE4}" type="sibTrans" cxnId="{E1ACD1C1-B885-45E6-B2E4-17A453820CE5}">
      <dgm:prSet/>
      <dgm:spPr/>
      <dgm:t>
        <a:bodyPr/>
        <a:lstStyle/>
        <a:p>
          <a:endParaRPr lang="en-IN"/>
        </a:p>
      </dgm:t>
    </dgm:pt>
    <dgm:pt modelId="{03BC8861-6F10-4B26-97C5-E311928BCD77}">
      <dgm:prSet phldrT="[Text]"/>
      <dgm:spPr/>
      <dgm:t>
        <a:bodyPr/>
        <a:lstStyle/>
        <a:p>
          <a:r>
            <a:rPr lang="en-US" strike="sngStrike" dirty="0" smtClean="0"/>
            <a:t>Peninsular plateau</a:t>
          </a:r>
          <a:endParaRPr lang="en-IN" strike="sngStrike" dirty="0"/>
        </a:p>
      </dgm:t>
    </dgm:pt>
    <dgm:pt modelId="{FD345D24-2434-4CD1-B89E-A68E967A7583}" type="parTrans" cxnId="{E668756C-9E8C-436E-AEA8-BF7C65CC8B71}">
      <dgm:prSet/>
      <dgm:spPr/>
      <dgm:t>
        <a:bodyPr/>
        <a:lstStyle/>
        <a:p>
          <a:endParaRPr lang="en-IN"/>
        </a:p>
      </dgm:t>
    </dgm:pt>
    <dgm:pt modelId="{CF8245C6-77A1-4098-BD97-D499568590F0}" type="sibTrans" cxnId="{E668756C-9E8C-436E-AEA8-BF7C65CC8B71}">
      <dgm:prSet/>
      <dgm:spPr/>
      <dgm:t>
        <a:bodyPr/>
        <a:lstStyle/>
        <a:p>
          <a:endParaRPr lang="en-IN"/>
        </a:p>
      </dgm:t>
    </dgm:pt>
    <dgm:pt modelId="{698E4D04-EBC6-44A9-9142-26FFB1C629CB}">
      <dgm:prSet/>
      <dgm:spPr/>
      <dgm:t>
        <a:bodyPr/>
        <a:lstStyle/>
        <a:p>
          <a:r>
            <a:rPr lang="en-US" strike="sngStrike" dirty="0" smtClean="0"/>
            <a:t>Coastal plains</a:t>
          </a:r>
          <a:endParaRPr lang="en-IN" strike="sngStrike" dirty="0"/>
        </a:p>
      </dgm:t>
    </dgm:pt>
    <dgm:pt modelId="{55E3E63A-B7F8-4AB4-9B94-45144B803F56}" type="parTrans" cxnId="{F4C47659-BC6E-4016-B47C-C5ED19B5A4E2}">
      <dgm:prSet/>
      <dgm:spPr/>
      <dgm:t>
        <a:bodyPr/>
        <a:lstStyle/>
        <a:p>
          <a:endParaRPr lang="en-IN"/>
        </a:p>
      </dgm:t>
    </dgm:pt>
    <dgm:pt modelId="{1B32E666-4225-427B-95F7-88580E5411D1}" type="sibTrans" cxnId="{F4C47659-BC6E-4016-B47C-C5ED19B5A4E2}">
      <dgm:prSet/>
      <dgm:spPr/>
      <dgm:t>
        <a:bodyPr/>
        <a:lstStyle/>
        <a:p>
          <a:endParaRPr lang="en-IN"/>
        </a:p>
      </dgm:t>
    </dgm:pt>
    <dgm:pt modelId="{638AB8DD-24A0-4682-9F0C-262C6B75E30E}" type="pres">
      <dgm:prSet presAssocID="{73B9C047-15C0-428E-9097-EB31D2B11882}" presName="linearFlow" presStyleCnt="0">
        <dgm:presLayoutVars>
          <dgm:dir/>
          <dgm:resizeHandles val="exact"/>
        </dgm:presLayoutVars>
      </dgm:prSet>
      <dgm:spPr/>
    </dgm:pt>
    <dgm:pt modelId="{563E5C10-CD42-428F-98DD-8E727CAE7C90}" type="pres">
      <dgm:prSet presAssocID="{E5F0AA98-9CD9-4EA7-8F00-2C414E16E750}" presName="composite" presStyleCnt="0"/>
      <dgm:spPr/>
    </dgm:pt>
    <dgm:pt modelId="{023E1E15-2225-4B52-BDB8-B9A5F67B0D6F}" type="pres">
      <dgm:prSet presAssocID="{E5F0AA98-9CD9-4EA7-8F00-2C414E16E750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26C97BA-9DEF-4DDE-8EF6-77A9C9E77394}" type="pres">
      <dgm:prSet presAssocID="{E5F0AA98-9CD9-4EA7-8F00-2C414E16E750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AEB671-2DE4-4848-9AA3-03EB290C99EE}" type="pres">
      <dgm:prSet presAssocID="{A7913E2B-5FF9-43D2-83E6-850901E4E887}" presName="spacing" presStyleCnt="0"/>
      <dgm:spPr/>
    </dgm:pt>
    <dgm:pt modelId="{51A46FD8-38FC-4B1B-A459-A7FF749F3138}" type="pres">
      <dgm:prSet presAssocID="{69A6A18A-5E7B-4841-A738-CBFFBD2205FC}" presName="composite" presStyleCnt="0"/>
      <dgm:spPr/>
    </dgm:pt>
    <dgm:pt modelId="{205DF736-DEF4-4F27-9337-7AA9FCD9239D}" type="pres">
      <dgm:prSet presAssocID="{69A6A18A-5E7B-4841-A738-CBFFBD2205FC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52FB07BD-1C7B-43B7-A0F0-2B761555B22A}" type="pres">
      <dgm:prSet presAssocID="{69A6A18A-5E7B-4841-A738-CBFFBD2205F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60B0DE-6B49-4CA2-ADB7-EF34608A6E3E}" type="pres">
      <dgm:prSet presAssocID="{14003F76-1D6E-4214-AC79-408AC4312EE4}" presName="spacing" presStyleCnt="0"/>
      <dgm:spPr/>
    </dgm:pt>
    <dgm:pt modelId="{D8029D5F-4283-4B91-AA58-D00EE935428F}" type="pres">
      <dgm:prSet presAssocID="{03BC8861-6F10-4B26-97C5-E311928BCD77}" presName="composite" presStyleCnt="0"/>
      <dgm:spPr/>
    </dgm:pt>
    <dgm:pt modelId="{9D67B60E-D7F6-428F-8FF3-6A54F88E05FB}" type="pres">
      <dgm:prSet presAssocID="{03BC8861-6F10-4B26-97C5-E311928BCD77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5687209A-A548-4D9F-8AAC-3D34A9D804C6}" type="pres">
      <dgm:prSet presAssocID="{03BC8861-6F10-4B26-97C5-E311928BCD77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C7F3CE-EF18-4A73-BCCB-2E4576D5B78F}" type="pres">
      <dgm:prSet presAssocID="{CF8245C6-77A1-4098-BD97-D499568590F0}" presName="spacing" presStyleCnt="0"/>
      <dgm:spPr/>
    </dgm:pt>
    <dgm:pt modelId="{8C61543B-293F-4359-8682-AD8CB2C23922}" type="pres">
      <dgm:prSet presAssocID="{698E4D04-EBC6-44A9-9142-26FFB1C629CB}" presName="composite" presStyleCnt="0"/>
      <dgm:spPr/>
    </dgm:pt>
    <dgm:pt modelId="{AF60158B-0583-43E1-A015-B69CCF6EEE9B}" type="pres">
      <dgm:prSet presAssocID="{698E4D04-EBC6-44A9-9142-26FFB1C629CB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61224E2B-9150-4B80-8DD6-8FF470E835E8}" type="pres">
      <dgm:prSet presAssocID="{698E4D04-EBC6-44A9-9142-26FFB1C629C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4C47659-BC6E-4016-B47C-C5ED19B5A4E2}" srcId="{73B9C047-15C0-428E-9097-EB31D2B11882}" destId="{698E4D04-EBC6-44A9-9142-26FFB1C629CB}" srcOrd="3" destOrd="0" parTransId="{55E3E63A-B7F8-4AB4-9B94-45144B803F56}" sibTransId="{1B32E666-4225-427B-95F7-88580E5411D1}"/>
    <dgm:cxn modelId="{ED185632-7C3A-43B9-9B83-C4637D077519}" type="presOf" srcId="{698E4D04-EBC6-44A9-9142-26FFB1C629CB}" destId="{61224E2B-9150-4B80-8DD6-8FF470E835E8}" srcOrd="0" destOrd="0" presId="urn:microsoft.com/office/officeart/2005/8/layout/vList3"/>
    <dgm:cxn modelId="{E52D20C2-9EDC-4731-87CF-17BA645018CE}" type="presOf" srcId="{03BC8861-6F10-4B26-97C5-E311928BCD77}" destId="{5687209A-A548-4D9F-8AAC-3D34A9D804C6}" srcOrd="0" destOrd="0" presId="urn:microsoft.com/office/officeart/2005/8/layout/vList3"/>
    <dgm:cxn modelId="{E1ACD1C1-B885-45E6-B2E4-17A453820CE5}" srcId="{73B9C047-15C0-428E-9097-EB31D2B11882}" destId="{69A6A18A-5E7B-4841-A738-CBFFBD2205FC}" srcOrd="1" destOrd="0" parTransId="{26320459-4AA4-43F6-8F6C-663B8C2073EC}" sibTransId="{14003F76-1D6E-4214-AC79-408AC4312EE4}"/>
    <dgm:cxn modelId="{BBF54BFD-AAF0-483B-9D94-7D2F5DD1CC84}" type="presOf" srcId="{73B9C047-15C0-428E-9097-EB31D2B11882}" destId="{638AB8DD-24A0-4682-9F0C-262C6B75E30E}" srcOrd="0" destOrd="0" presId="urn:microsoft.com/office/officeart/2005/8/layout/vList3"/>
    <dgm:cxn modelId="{E668756C-9E8C-436E-AEA8-BF7C65CC8B71}" srcId="{73B9C047-15C0-428E-9097-EB31D2B11882}" destId="{03BC8861-6F10-4B26-97C5-E311928BCD77}" srcOrd="2" destOrd="0" parTransId="{FD345D24-2434-4CD1-B89E-A68E967A7583}" sibTransId="{CF8245C6-77A1-4098-BD97-D499568590F0}"/>
    <dgm:cxn modelId="{D1BFB394-8FE8-4E59-82EF-CA6CB5A8BCEA}" srcId="{73B9C047-15C0-428E-9097-EB31D2B11882}" destId="{E5F0AA98-9CD9-4EA7-8F00-2C414E16E750}" srcOrd="0" destOrd="0" parTransId="{261076DC-79A1-4333-8C1E-F7507E1245AB}" sibTransId="{A7913E2B-5FF9-43D2-83E6-850901E4E887}"/>
    <dgm:cxn modelId="{964AB5F7-686F-406B-8DF2-664074773369}" type="presOf" srcId="{69A6A18A-5E7B-4841-A738-CBFFBD2205FC}" destId="{52FB07BD-1C7B-43B7-A0F0-2B761555B22A}" srcOrd="0" destOrd="0" presId="urn:microsoft.com/office/officeart/2005/8/layout/vList3"/>
    <dgm:cxn modelId="{F673DEBE-0835-4A48-96CF-EB1B1064600D}" type="presOf" srcId="{E5F0AA98-9CD9-4EA7-8F00-2C414E16E750}" destId="{A26C97BA-9DEF-4DDE-8EF6-77A9C9E77394}" srcOrd="0" destOrd="0" presId="urn:microsoft.com/office/officeart/2005/8/layout/vList3"/>
    <dgm:cxn modelId="{241F87B4-8733-44E2-90AB-38CAE1C036FD}" type="presParOf" srcId="{638AB8DD-24A0-4682-9F0C-262C6B75E30E}" destId="{563E5C10-CD42-428F-98DD-8E727CAE7C90}" srcOrd="0" destOrd="0" presId="urn:microsoft.com/office/officeart/2005/8/layout/vList3"/>
    <dgm:cxn modelId="{E658ECA8-8BCB-4081-98C1-E3B65039520A}" type="presParOf" srcId="{563E5C10-CD42-428F-98DD-8E727CAE7C90}" destId="{023E1E15-2225-4B52-BDB8-B9A5F67B0D6F}" srcOrd="0" destOrd="0" presId="urn:microsoft.com/office/officeart/2005/8/layout/vList3"/>
    <dgm:cxn modelId="{7504560F-055C-4944-A9AC-C35A06A5B9F7}" type="presParOf" srcId="{563E5C10-CD42-428F-98DD-8E727CAE7C90}" destId="{A26C97BA-9DEF-4DDE-8EF6-77A9C9E77394}" srcOrd="1" destOrd="0" presId="urn:microsoft.com/office/officeart/2005/8/layout/vList3"/>
    <dgm:cxn modelId="{6EA38716-2BE4-4CB6-B3BE-F3A5E4A6CD6F}" type="presParOf" srcId="{638AB8DD-24A0-4682-9F0C-262C6B75E30E}" destId="{16AEB671-2DE4-4848-9AA3-03EB290C99EE}" srcOrd="1" destOrd="0" presId="urn:microsoft.com/office/officeart/2005/8/layout/vList3"/>
    <dgm:cxn modelId="{DC18D610-A3BC-4EF5-9520-D057F643D20A}" type="presParOf" srcId="{638AB8DD-24A0-4682-9F0C-262C6B75E30E}" destId="{51A46FD8-38FC-4B1B-A459-A7FF749F3138}" srcOrd="2" destOrd="0" presId="urn:microsoft.com/office/officeart/2005/8/layout/vList3"/>
    <dgm:cxn modelId="{5B6B1C40-4502-440E-AD77-0518A455A89A}" type="presParOf" srcId="{51A46FD8-38FC-4B1B-A459-A7FF749F3138}" destId="{205DF736-DEF4-4F27-9337-7AA9FCD9239D}" srcOrd="0" destOrd="0" presId="urn:microsoft.com/office/officeart/2005/8/layout/vList3"/>
    <dgm:cxn modelId="{0C35D9E4-2739-4701-BB0F-7A99030A59C5}" type="presParOf" srcId="{51A46FD8-38FC-4B1B-A459-A7FF749F3138}" destId="{52FB07BD-1C7B-43B7-A0F0-2B761555B22A}" srcOrd="1" destOrd="0" presId="urn:microsoft.com/office/officeart/2005/8/layout/vList3"/>
    <dgm:cxn modelId="{2E8C37B8-97E4-4C4B-A3EC-34DDCC7D9433}" type="presParOf" srcId="{638AB8DD-24A0-4682-9F0C-262C6B75E30E}" destId="{B160B0DE-6B49-4CA2-ADB7-EF34608A6E3E}" srcOrd="3" destOrd="0" presId="urn:microsoft.com/office/officeart/2005/8/layout/vList3"/>
    <dgm:cxn modelId="{C3C16598-3EAA-4C83-B9B3-1880285F7015}" type="presParOf" srcId="{638AB8DD-24A0-4682-9F0C-262C6B75E30E}" destId="{D8029D5F-4283-4B91-AA58-D00EE935428F}" srcOrd="4" destOrd="0" presId="urn:microsoft.com/office/officeart/2005/8/layout/vList3"/>
    <dgm:cxn modelId="{D70F19AE-40C5-4E56-9DDC-DBCA73D14CA0}" type="presParOf" srcId="{D8029D5F-4283-4B91-AA58-D00EE935428F}" destId="{9D67B60E-D7F6-428F-8FF3-6A54F88E05FB}" srcOrd="0" destOrd="0" presId="urn:microsoft.com/office/officeart/2005/8/layout/vList3"/>
    <dgm:cxn modelId="{0F1E52F1-18ED-44FE-8E1C-3D78EE180E30}" type="presParOf" srcId="{D8029D5F-4283-4B91-AA58-D00EE935428F}" destId="{5687209A-A548-4D9F-8AAC-3D34A9D804C6}" srcOrd="1" destOrd="0" presId="urn:microsoft.com/office/officeart/2005/8/layout/vList3"/>
    <dgm:cxn modelId="{BEED8845-7ACC-4BCB-92DF-AABB78818C28}" type="presParOf" srcId="{638AB8DD-24A0-4682-9F0C-262C6B75E30E}" destId="{E4C7F3CE-EF18-4A73-BCCB-2E4576D5B78F}" srcOrd="5" destOrd="0" presId="urn:microsoft.com/office/officeart/2005/8/layout/vList3"/>
    <dgm:cxn modelId="{0F0F7914-F650-4DA6-B57B-0C705B515FE6}" type="presParOf" srcId="{638AB8DD-24A0-4682-9F0C-262C6B75E30E}" destId="{8C61543B-293F-4359-8682-AD8CB2C23922}" srcOrd="6" destOrd="0" presId="urn:microsoft.com/office/officeart/2005/8/layout/vList3"/>
    <dgm:cxn modelId="{412978BE-D50C-4C42-BA19-C6D2EA6A3F86}" type="presParOf" srcId="{8C61543B-293F-4359-8682-AD8CB2C23922}" destId="{AF60158B-0583-43E1-A015-B69CCF6EEE9B}" srcOrd="0" destOrd="0" presId="urn:microsoft.com/office/officeart/2005/8/layout/vList3"/>
    <dgm:cxn modelId="{B66C563A-4332-4858-85FE-697E7284575D}" type="presParOf" srcId="{8C61543B-293F-4359-8682-AD8CB2C23922}" destId="{61224E2B-9150-4B80-8DD6-8FF470E835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C97BA-9DEF-4DDE-8EF6-77A9C9E77394}">
      <dsp:nvSpPr>
        <dsp:cNvPr id="0" name=""/>
        <dsp:cNvSpPr/>
      </dsp:nvSpPr>
      <dsp:spPr>
        <a:xfrm rot="10800000">
          <a:off x="2029695" y="4024"/>
          <a:ext cx="6992874" cy="10733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86690" rIns="348488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strike="sngStrike" kern="1200" dirty="0" smtClean="0"/>
            <a:t>Northern mountains </a:t>
          </a:r>
          <a:endParaRPr lang="en-IN" sz="4900" strike="sngStrike" kern="1200" dirty="0"/>
        </a:p>
      </dsp:txBody>
      <dsp:txXfrm rot="10800000">
        <a:off x="2298027" y="4024"/>
        <a:ext cx="6724542" cy="1073330"/>
      </dsp:txXfrm>
    </dsp:sp>
    <dsp:sp modelId="{023E1E15-2225-4B52-BDB8-B9A5F67B0D6F}">
      <dsp:nvSpPr>
        <dsp:cNvPr id="0" name=""/>
        <dsp:cNvSpPr/>
      </dsp:nvSpPr>
      <dsp:spPr>
        <a:xfrm>
          <a:off x="1493030" y="4024"/>
          <a:ext cx="1073330" cy="107333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B07BD-1C7B-43B7-A0F0-2B761555B22A}">
      <dsp:nvSpPr>
        <dsp:cNvPr id="0" name=""/>
        <dsp:cNvSpPr/>
      </dsp:nvSpPr>
      <dsp:spPr>
        <a:xfrm rot="10800000">
          <a:off x="2029695" y="1397752"/>
          <a:ext cx="6992874" cy="1073330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86690" rIns="348488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strike="sngStrike" kern="1200" dirty="0" smtClean="0"/>
            <a:t>Northern plains</a:t>
          </a:r>
          <a:endParaRPr lang="en-IN" sz="4900" strike="sngStrike" kern="1200" dirty="0"/>
        </a:p>
      </dsp:txBody>
      <dsp:txXfrm rot="10800000">
        <a:off x="2298027" y="1397752"/>
        <a:ext cx="6724542" cy="1073330"/>
      </dsp:txXfrm>
    </dsp:sp>
    <dsp:sp modelId="{205DF736-DEF4-4F27-9337-7AA9FCD9239D}">
      <dsp:nvSpPr>
        <dsp:cNvPr id="0" name=""/>
        <dsp:cNvSpPr/>
      </dsp:nvSpPr>
      <dsp:spPr>
        <a:xfrm>
          <a:off x="1493030" y="1397752"/>
          <a:ext cx="1073330" cy="107333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209A-A548-4D9F-8AAC-3D34A9D804C6}">
      <dsp:nvSpPr>
        <dsp:cNvPr id="0" name=""/>
        <dsp:cNvSpPr/>
      </dsp:nvSpPr>
      <dsp:spPr>
        <a:xfrm rot="10800000">
          <a:off x="2029695" y="2791480"/>
          <a:ext cx="6992874" cy="107333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86690" rIns="348488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Peninsular plateau</a:t>
          </a:r>
          <a:endParaRPr lang="en-IN" sz="4900" kern="1200" dirty="0"/>
        </a:p>
      </dsp:txBody>
      <dsp:txXfrm rot="10800000">
        <a:off x="2298027" y="2791480"/>
        <a:ext cx="6724542" cy="1073330"/>
      </dsp:txXfrm>
    </dsp:sp>
    <dsp:sp modelId="{9D67B60E-D7F6-428F-8FF3-6A54F88E05FB}">
      <dsp:nvSpPr>
        <dsp:cNvPr id="0" name=""/>
        <dsp:cNvSpPr/>
      </dsp:nvSpPr>
      <dsp:spPr>
        <a:xfrm>
          <a:off x="1493030" y="2791480"/>
          <a:ext cx="1073330" cy="107333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24E2B-9150-4B80-8DD6-8FF470E835E8}">
      <dsp:nvSpPr>
        <dsp:cNvPr id="0" name=""/>
        <dsp:cNvSpPr/>
      </dsp:nvSpPr>
      <dsp:spPr>
        <a:xfrm rot="10800000">
          <a:off x="2029695" y="4185207"/>
          <a:ext cx="6992874" cy="107333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86690" rIns="348488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Coastal plains</a:t>
          </a:r>
          <a:endParaRPr lang="en-IN" sz="4900" kern="1200" dirty="0"/>
        </a:p>
      </dsp:txBody>
      <dsp:txXfrm rot="10800000">
        <a:off x="2298027" y="4185207"/>
        <a:ext cx="6724542" cy="1073330"/>
      </dsp:txXfrm>
    </dsp:sp>
    <dsp:sp modelId="{AF60158B-0583-43E1-A015-B69CCF6EEE9B}">
      <dsp:nvSpPr>
        <dsp:cNvPr id="0" name=""/>
        <dsp:cNvSpPr/>
      </dsp:nvSpPr>
      <dsp:spPr>
        <a:xfrm>
          <a:off x="1493030" y="4185207"/>
          <a:ext cx="1073330" cy="1073330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C97BA-9DEF-4DDE-8EF6-77A9C9E77394}">
      <dsp:nvSpPr>
        <dsp:cNvPr id="0" name=""/>
        <dsp:cNvSpPr/>
      </dsp:nvSpPr>
      <dsp:spPr>
        <a:xfrm rot="10800000">
          <a:off x="2029695" y="4024"/>
          <a:ext cx="6992874" cy="10733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86690" rIns="348488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strike="sngStrike" kern="1200" dirty="0" smtClean="0"/>
            <a:t>Northern mountains </a:t>
          </a:r>
          <a:endParaRPr lang="en-IN" sz="4900" strike="sngStrike" kern="1200" dirty="0"/>
        </a:p>
      </dsp:txBody>
      <dsp:txXfrm rot="10800000">
        <a:off x="2298027" y="4024"/>
        <a:ext cx="6724542" cy="1073330"/>
      </dsp:txXfrm>
    </dsp:sp>
    <dsp:sp modelId="{023E1E15-2225-4B52-BDB8-B9A5F67B0D6F}">
      <dsp:nvSpPr>
        <dsp:cNvPr id="0" name=""/>
        <dsp:cNvSpPr/>
      </dsp:nvSpPr>
      <dsp:spPr>
        <a:xfrm>
          <a:off x="1493030" y="4024"/>
          <a:ext cx="1073330" cy="107333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B07BD-1C7B-43B7-A0F0-2B761555B22A}">
      <dsp:nvSpPr>
        <dsp:cNvPr id="0" name=""/>
        <dsp:cNvSpPr/>
      </dsp:nvSpPr>
      <dsp:spPr>
        <a:xfrm rot="10800000">
          <a:off x="2029695" y="1397752"/>
          <a:ext cx="6992874" cy="1073330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86690" rIns="348488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strike="sngStrike" kern="1200" dirty="0" smtClean="0"/>
            <a:t>Northern plains</a:t>
          </a:r>
          <a:endParaRPr lang="en-IN" sz="4900" strike="sngStrike" kern="1200" dirty="0"/>
        </a:p>
      </dsp:txBody>
      <dsp:txXfrm rot="10800000">
        <a:off x="2298027" y="1397752"/>
        <a:ext cx="6724542" cy="1073330"/>
      </dsp:txXfrm>
    </dsp:sp>
    <dsp:sp modelId="{205DF736-DEF4-4F27-9337-7AA9FCD9239D}">
      <dsp:nvSpPr>
        <dsp:cNvPr id="0" name=""/>
        <dsp:cNvSpPr/>
      </dsp:nvSpPr>
      <dsp:spPr>
        <a:xfrm>
          <a:off x="1493030" y="1397752"/>
          <a:ext cx="1073330" cy="107333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209A-A548-4D9F-8AAC-3D34A9D804C6}">
      <dsp:nvSpPr>
        <dsp:cNvPr id="0" name=""/>
        <dsp:cNvSpPr/>
      </dsp:nvSpPr>
      <dsp:spPr>
        <a:xfrm rot="10800000">
          <a:off x="2029695" y="2791480"/>
          <a:ext cx="6992874" cy="107333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86690" rIns="348488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strike="sngStrike" kern="1200" dirty="0" smtClean="0"/>
            <a:t>Peninsular plateau</a:t>
          </a:r>
          <a:endParaRPr lang="en-IN" sz="4900" strike="sngStrike" kern="1200" dirty="0"/>
        </a:p>
      </dsp:txBody>
      <dsp:txXfrm rot="10800000">
        <a:off x="2298027" y="2791480"/>
        <a:ext cx="6724542" cy="1073330"/>
      </dsp:txXfrm>
    </dsp:sp>
    <dsp:sp modelId="{9D67B60E-D7F6-428F-8FF3-6A54F88E05FB}">
      <dsp:nvSpPr>
        <dsp:cNvPr id="0" name=""/>
        <dsp:cNvSpPr/>
      </dsp:nvSpPr>
      <dsp:spPr>
        <a:xfrm>
          <a:off x="1493030" y="2791480"/>
          <a:ext cx="1073330" cy="107333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24E2B-9150-4B80-8DD6-8FF470E835E8}">
      <dsp:nvSpPr>
        <dsp:cNvPr id="0" name=""/>
        <dsp:cNvSpPr/>
      </dsp:nvSpPr>
      <dsp:spPr>
        <a:xfrm rot="10800000">
          <a:off x="2029695" y="4185207"/>
          <a:ext cx="6992874" cy="107333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86690" rIns="348488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Coastal plains</a:t>
          </a:r>
          <a:endParaRPr lang="en-IN" sz="4900" kern="1200" dirty="0"/>
        </a:p>
      </dsp:txBody>
      <dsp:txXfrm rot="10800000">
        <a:off x="2298027" y="4185207"/>
        <a:ext cx="6724542" cy="1073330"/>
      </dsp:txXfrm>
    </dsp:sp>
    <dsp:sp modelId="{AF60158B-0583-43E1-A015-B69CCF6EEE9B}">
      <dsp:nvSpPr>
        <dsp:cNvPr id="0" name=""/>
        <dsp:cNvSpPr/>
      </dsp:nvSpPr>
      <dsp:spPr>
        <a:xfrm>
          <a:off x="1493030" y="4185207"/>
          <a:ext cx="1073330" cy="1073330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C97BA-9DEF-4DDE-8EF6-77A9C9E77394}">
      <dsp:nvSpPr>
        <dsp:cNvPr id="0" name=""/>
        <dsp:cNvSpPr/>
      </dsp:nvSpPr>
      <dsp:spPr>
        <a:xfrm rot="10800000">
          <a:off x="2029695" y="4024"/>
          <a:ext cx="6992874" cy="10733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86690" rIns="348488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strike="sngStrike" kern="1200" dirty="0" smtClean="0"/>
            <a:t>Northern mountains </a:t>
          </a:r>
          <a:endParaRPr lang="en-IN" sz="4900" strike="sngStrike" kern="1200" dirty="0"/>
        </a:p>
      </dsp:txBody>
      <dsp:txXfrm rot="10800000">
        <a:off x="2298027" y="4024"/>
        <a:ext cx="6724542" cy="1073330"/>
      </dsp:txXfrm>
    </dsp:sp>
    <dsp:sp modelId="{023E1E15-2225-4B52-BDB8-B9A5F67B0D6F}">
      <dsp:nvSpPr>
        <dsp:cNvPr id="0" name=""/>
        <dsp:cNvSpPr/>
      </dsp:nvSpPr>
      <dsp:spPr>
        <a:xfrm>
          <a:off x="1493030" y="4024"/>
          <a:ext cx="1073330" cy="107333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B07BD-1C7B-43B7-A0F0-2B761555B22A}">
      <dsp:nvSpPr>
        <dsp:cNvPr id="0" name=""/>
        <dsp:cNvSpPr/>
      </dsp:nvSpPr>
      <dsp:spPr>
        <a:xfrm rot="10800000">
          <a:off x="2029695" y="1397752"/>
          <a:ext cx="6992874" cy="1073330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86690" rIns="348488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strike="sngStrike" kern="1200" dirty="0" smtClean="0"/>
            <a:t>Northern plains</a:t>
          </a:r>
          <a:endParaRPr lang="en-IN" sz="4900" strike="sngStrike" kern="1200" dirty="0"/>
        </a:p>
      </dsp:txBody>
      <dsp:txXfrm rot="10800000">
        <a:off x="2298027" y="1397752"/>
        <a:ext cx="6724542" cy="1073330"/>
      </dsp:txXfrm>
    </dsp:sp>
    <dsp:sp modelId="{205DF736-DEF4-4F27-9337-7AA9FCD9239D}">
      <dsp:nvSpPr>
        <dsp:cNvPr id="0" name=""/>
        <dsp:cNvSpPr/>
      </dsp:nvSpPr>
      <dsp:spPr>
        <a:xfrm>
          <a:off x="1493030" y="1397752"/>
          <a:ext cx="1073330" cy="107333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209A-A548-4D9F-8AAC-3D34A9D804C6}">
      <dsp:nvSpPr>
        <dsp:cNvPr id="0" name=""/>
        <dsp:cNvSpPr/>
      </dsp:nvSpPr>
      <dsp:spPr>
        <a:xfrm rot="10800000">
          <a:off x="2029695" y="2791480"/>
          <a:ext cx="6992874" cy="107333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86690" rIns="348488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strike="sngStrike" kern="1200" dirty="0" smtClean="0"/>
            <a:t>Peninsular plateau</a:t>
          </a:r>
          <a:endParaRPr lang="en-IN" sz="4900" strike="sngStrike" kern="1200" dirty="0"/>
        </a:p>
      </dsp:txBody>
      <dsp:txXfrm rot="10800000">
        <a:off x="2298027" y="2791480"/>
        <a:ext cx="6724542" cy="1073330"/>
      </dsp:txXfrm>
    </dsp:sp>
    <dsp:sp modelId="{9D67B60E-D7F6-428F-8FF3-6A54F88E05FB}">
      <dsp:nvSpPr>
        <dsp:cNvPr id="0" name=""/>
        <dsp:cNvSpPr/>
      </dsp:nvSpPr>
      <dsp:spPr>
        <a:xfrm>
          <a:off x="1493030" y="2791480"/>
          <a:ext cx="1073330" cy="107333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24E2B-9150-4B80-8DD6-8FF470E835E8}">
      <dsp:nvSpPr>
        <dsp:cNvPr id="0" name=""/>
        <dsp:cNvSpPr/>
      </dsp:nvSpPr>
      <dsp:spPr>
        <a:xfrm rot="10800000">
          <a:off x="2029695" y="4185207"/>
          <a:ext cx="6992874" cy="107333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86690" rIns="348488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strike="sngStrike" kern="1200" dirty="0" smtClean="0"/>
            <a:t>Coastal plains</a:t>
          </a:r>
          <a:endParaRPr lang="en-IN" sz="4900" strike="sngStrike" kern="1200" dirty="0"/>
        </a:p>
      </dsp:txBody>
      <dsp:txXfrm rot="10800000">
        <a:off x="2298027" y="4185207"/>
        <a:ext cx="6724542" cy="1073330"/>
      </dsp:txXfrm>
    </dsp:sp>
    <dsp:sp modelId="{AF60158B-0583-43E1-A015-B69CCF6EEE9B}">
      <dsp:nvSpPr>
        <dsp:cNvPr id="0" name=""/>
        <dsp:cNvSpPr/>
      </dsp:nvSpPr>
      <dsp:spPr>
        <a:xfrm>
          <a:off x="1493030" y="4185207"/>
          <a:ext cx="1073330" cy="1073330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Indian Geography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Physical geography of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1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596666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oldest </a:t>
            </a:r>
            <a:r>
              <a:rPr lang="en-US" dirty="0" err="1" smtClean="0"/>
              <a:t>mt</a:t>
            </a:r>
            <a:r>
              <a:rPr lang="en-US" dirty="0" smtClean="0"/>
              <a:t> range</a:t>
            </a:r>
          </a:p>
          <a:p>
            <a:r>
              <a:rPr lang="en-US" dirty="0" smtClean="0"/>
              <a:t>Sedimentary, metamorphosed rocks</a:t>
            </a:r>
            <a:r>
              <a:rPr lang="en-IN" dirty="0" smtClean="0"/>
              <a:t> – marble, quartzite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Palanpur</a:t>
            </a:r>
            <a:r>
              <a:rPr lang="en-US" dirty="0" smtClean="0"/>
              <a:t> to Delhi ridge</a:t>
            </a:r>
          </a:p>
          <a:p>
            <a:r>
              <a:rPr lang="en-US" dirty="0" smtClean="0"/>
              <a:t>Source of Sabarmati, </a:t>
            </a:r>
            <a:r>
              <a:rPr lang="en-US" dirty="0" err="1" smtClean="0"/>
              <a:t>Luni</a:t>
            </a:r>
            <a:r>
              <a:rPr lang="en-US" dirty="0" smtClean="0"/>
              <a:t> and </a:t>
            </a:r>
            <a:r>
              <a:rPr lang="en-US" dirty="0" err="1" smtClean="0"/>
              <a:t>Banas</a:t>
            </a:r>
            <a:r>
              <a:rPr lang="en-US" dirty="0" smtClean="0"/>
              <a:t> (tri. </a:t>
            </a:r>
            <a:r>
              <a:rPr lang="en-US" dirty="0" err="1" smtClean="0"/>
              <a:t>Chmbal</a:t>
            </a:r>
            <a:r>
              <a:rPr lang="en-US" dirty="0" smtClean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Aravalli</a:t>
            </a:r>
            <a:r>
              <a:rPr lang="en-US" dirty="0" smtClean="0"/>
              <a:t> range</a:t>
            </a:r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52" y="1020762"/>
            <a:ext cx="4732147" cy="5439249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9" name="Right Arrow 8"/>
          <p:cNvSpPr/>
          <p:nvPr/>
        </p:nvSpPr>
        <p:spPr>
          <a:xfrm rot="2344884">
            <a:off x="2004533" y="2161226"/>
            <a:ext cx="741630" cy="228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Minus 1"/>
          <p:cNvSpPr/>
          <p:nvPr/>
        </p:nvSpPr>
        <p:spPr>
          <a:xfrm rot="18903921">
            <a:off x="1896938" y="2495246"/>
            <a:ext cx="1676400" cy="571500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4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4" y="965265"/>
            <a:ext cx="5904826" cy="526646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27800" y="1020034"/>
            <a:ext cx="5181600" cy="5156929"/>
          </a:xfrm>
        </p:spPr>
        <p:txBody>
          <a:bodyPr/>
          <a:lstStyle/>
          <a:p>
            <a:r>
              <a:rPr lang="en-US" dirty="0" smtClean="0"/>
              <a:t>Granite, gneissic rocks</a:t>
            </a:r>
          </a:p>
          <a:p>
            <a:r>
              <a:rPr lang="en-US" dirty="0" smtClean="0"/>
              <a:t>Drought-prone – low agro-productivity</a:t>
            </a:r>
          </a:p>
          <a:p>
            <a:r>
              <a:rPr lang="en-US" dirty="0" smtClean="0"/>
              <a:t>Jhansi, Gwalior, </a:t>
            </a:r>
            <a:r>
              <a:rPr lang="en-US" dirty="0" err="1" smtClean="0"/>
              <a:t>Hamirpur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Bundelkhand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6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en-US" dirty="0" err="1" smtClean="0"/>
              <a:t>Vindhyan</a:t>
            </a:r>
            <a:r>
              <a:rPr lang="en-US" dirty="0" smtClean="0"/>
              <a:t> range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Malawa</a:t>
            </a:r>
            <a:r>
              <a:rPr lang="en-US" dirty="0" smtClean="0"/>
              <a:t> plateau</a:t>
            </a:r>
          </a:p>
          <a:p>
            <a:pPr marL="742950" indent="-742950">
              <a:buAutoNum type="arabicParenR"/>
            </a:pPr>
            <a:r>
              <a:rPr lang="en-US" dirty="0" smtClean="0"/>
              <a:t>Narmada valley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S-C highlands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3" y="1020034"/>
            <a:ext cx="4485894" cy="515620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6" name="Oval 5"/>
          <p:cNvSpPr/>
          <p:nvPr/>
        </p:nvSpPr>
        <p:spPr>
          <a:xfrm>
            <a:off x="2438400" y="2971800"/>
            <a:ext cx="457200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decagon 6"/>
          <p:cNvSpPr/>
          <p:nvPr/>
        </p:nvSpPr>
        <p:spPr>
          <a:xfrm>
            <a:off x="3465861" y="2743200"/>
            <a:ext cx="304800" cy="2032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8" name="Dodecagon 7"/>
          <p:cNvSpPr/>
          <p:nvPr/>
        </p:nvSpPr>
        <p:spPr>
          <a:xfrm>
            <a:off x="2885376" y="2286000"/>
            <a:ext cx="215900" cy="2286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9" name="Dodecagon 8"/>
          <p:cNvSpPr/>
          <p:nvPr/>
        </p:nvSpPr>
        <p:spPr>
          <a:xfrm>
            <a:off x="3493738" y="3598134"/>
            <a:ext cx="276923" cy="219934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67000" y="2514600"/>
            <a:ext cx="228600" cy="457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1" y="2971800"/>
            <a:ext cx="403792" cy="30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9"/>
          </p:cNvCxnSpPr>
          <p:nvPr/>
        </p:nvCxnSpPr>
        <p:spPr>
          <a:xfrm flipH="1" flipV="1">
            <a:off x="3326097" y="3390900"/>
            <a:ext cx="204744" cy="23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1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43700" y="981934"/>
            <a:ext cx="5181600" cy="5156929"/>
          </a:xfrm>
        </p:spPr>
        <p:txBody>
          <a:bodyPr/>
          <a:lstStyle/>
          <a:p>
            <a:r>
              <a:rPr lang="en-US" dirty="0" smtClean="0"/>
              <a:t>From GJ to Bihar </a:t>
            </a:r>
          </a:p>
          <a:p>
            <a:r>
              <a:rPr lang="en-US" dirty="0" smtClean="0"/>
              <a:t>Rifting- southern slope steeper than northern slope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Vindhyan</a:t>
            </a:r>
            <a:r>
              <a:rPr lang="en-US" dirty="0" smtClean="0"/>
              <a:t> range</a:t>
            </a:r>
            <a:endParaRPr lang="en-IN" dirty="0"/>
          </a:p>
        </p:txBody>
      </p:sp>
      <p:pic>
        <p:nvPicPr>
          <p:cNvPr id="10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52" y="1020034"/>
            <a:ext cx="4884547" cy="5614422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11" name="Right Arrow 10"/>
          <p:cNvSpPr/>
          <p:nvPr/>
        </p:nvSpPr>
        <p:spPr>
          <a:xfrm rot="6951899">
            <a:off x="3417083" y="2643134"/>
            <a:ext cx="960787" cy="440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8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251700" y="1020034"/>
            <a:ext cx="4102100" cy="5156929"/>
          </a:xfrm>
        </p:spPr>
        <p:txBody>
          <a:bodyPr/>
          <a:lstStyle/>
          <a:p>
            <a:r>
              <a:rPr lang="en-US" dirty="0"/>
              <a:t>Source of many north flowing rivers</a:t>
            </a:r>
          </a:p>
          <a:p>
            <a:r>
              <a:rPr lang="en-US" dirty="0" err="1"/>
              <a:t>Chmabal</a:t>
            </a:r>
            <a:r>
              <a:rPr lang="en-US" dirty="0"/>
              <a:t>, Sindh, </a:t>
            </a:r>
            <a:r>
              <a:rPr lang="en-US" dirty="0" err="1"/>
              <a:t>Betwa</a:t>
            </a:r>
            <a:r>
              <a:rPr lang="en-US" dirty="0"/>
              <a:t> and </a:t>
            </a:r>
            <a:r>
              <a:rPr lang="en-US" dirty="0" smtClean="0"/>
              <a:t>Ken</a:t>
            </a:r>
          </a:p>
          <a:p>
            <a:pPr marL="0" indent="0">
              <a:buNone/>
            </a:pPr>
            <a:r>
              <a:rPr lang="en-US" dirty="0" smtClean="0"/>
              <a:t>(tributaries of Yamuna)</a:t>
            </a:r>
            <a:endParaRPr lang="en-US" dirty="0"/>
          </a:p>
          <a:p>
            <a:r>
              <a:rPr lang="en-US" dirty="0"/>
              <a:t>Water </a:t>
            </a:r>
            <a:r>
              <a:rPr lang="en-US" dirty="0" smtClean="0"/>
              <a:t>divide of central India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Vindhyan</a:t>
            </a:r>
            <a:r>
              <a:rPr lang="en-US" dirty="0" smtClean="0"/>
              <a:t> range</a:t>
            </a:r>
            <a:endParaRPr lang="en-IN" dirty="0"/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9" y="1277995"/>
            <a:ext cx="6824198" cy="3776605"/>
          </a:xfrm>
        </p:spPr>
      </p:pic>
      <p:sp>
        <p:nvSpPr>
          <p:cNvPr id="9" name="TextBox 8"/>
          <p:cNvSpPr txBox="1"/>
          <p:nvPr/>
        </p:nvSpPr>
        <p:spPr>
          <a:xfrm rot="21297094">
            <a:off x="601564" y="3963333"/>
            <a:ext cx="199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Vindhyan</a:t>
            </a:r>
            <a:r>
              <a:rPr lang="en-US" sz="2000" b="1" dirty="0" smtClean="0"/>
              <a:t> range</a:t>
            </a:r>
            <a:endParaRPr lang="en-IN" sz="2000" b="1" dirty="0"/>
          </a:p>
        </p:txBody>
      </p:sp>
      <p:sp>
        <p:nvSpPr>
          <p:cNvPr id="10" name="Minus 9"/>
          <p:cNvSpPr/>
          <p:nvPr/>
        </p:nvSpPr>
        <p:spPr>
          <a:xfrm rot="21370005">
            <a:off x="208396" y="3678068"/>
            <a:ext cx="2399581" cy="571500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1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20843"/>
            <a:ext cx="6413500" cy="4287349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264400" y="956534"/>
            <a:ext cx="4406900" cy="55585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Located </a:t>
            </a:r>
            <a:r>
              <a:rPr lang="en-US" dirty="0" err="1" smtClean="0"/>
              <a:t>btwn</a:t>
            </a:r>
            <a:r>
              <a:rPr lang="en-US" dirty="0" smtClean="0"/>
              <a:t> </a:t>
            </a:r>
            <a:r>
              <a:rPr lang="en-US" dirty="0" err="1" smtClean="0"/>
              <a:t>Arvalli</a:t>
            </a:r>
            <a:r>
              <a:rPr lang="en-US" dirty="0" smtClean="0"/>
              <a:t> and </a:t>
            </a:r>
            <a:r>
              <a:rPr lang="en-US" dirty="0" err="1" smtClean="0"/>
              <a:t>Vindhyan</a:t>
            </a:r>
            <a:r>
              <a:rPr lang="en-US" dirty="0" smtClean="0"/>
              <a:t> range</a:t>
            </a:r>
          </a:p>
          <a:p>
            <a:r>
              <a:rPr lang="en-US" dirty="0" smtClean="0"/>
              <a:t>Semi arid region</a:t>
            </a:r>
          </a:p>
          <a:p>
            <a:r>
              <a:rPr lang="en-US" dirty="0" smtClean="0"/>
              <a:t>Faulty agro-practice- high soil erosion – gully erosion- ‘Chambal badlands’</a:t>
            </a:r>
          </a:p>
          <a:p>
            <a:r>
              <a:rPr lang="en-US" dirty="0" smtClean="0"/>
              <a:t>Historically known as </a:t>
            </a:r>
            <a:r>
              <a:rPr lang="en-US" dirty="0" err="1" smtClean="0"/>
              <a:t>Khandesh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Malawa</a:t>
            </a:r>
            <a:r>
              <a:rPr lang="en-US" dirty="0" smtClean="0"/>
              <a:t> plateau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8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en-US" dirty="0" err="1" smtClean="0"/>
              <a:t>Baghelkhand</a:t>
            </a:r>
            <a:endParaRPr lang="en-US" dirty="0" smtClean="0"/>
          </a:p>
          <a:p>
            <a:pPr marL="742950" indent="-742950">
              <a:buAutoNum type="arabicParenR"/>
            </a:pPr>
            <a:r>
              <a:rPr lang="en-US" dirty="0" err="1" smtClean="0"/>
              <a:t>Garhjat</a:t>
            </a:r>
            <a:r>
              <a:rPr lang="en-US" dirty="0" smtClean="0"/>
              <a:t> hills, 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Rajmahal</a:t>
            </a:r>
            <a:r>
              <a:rPr lang="en-US" dirty="0" smtClean="0"/>
              <a:t> hills, </a:t>
            </a:r>
          </a:p>
          <a:p>
            <a:pPr marL="742950" indent="-742950">
              <a:buAutoNum type="arabicParenR"/>
            </a:pPr>
            <a:r>
              <a:rPr lang="en-US" dirty="0" smtClean="0"/>
              <a:t>Mahanadi basin, 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Dandkarnya</a:t>
            </a:r>
            <a:endParaRPr lang="en-US" dirty="0"/>
          </a:p>
          <a:p>
            <a:pPr marL="742950" indent="-742950">
              <a:buAutoNum type="arabicParenR"/>
            </a:pPr>
            <a:r>
              <a:rPr lang="en-US" dirty="0" err="1" smtClean="0"/>
              <a:t>Chotanagpur</a:t>
            </a:r>
            <a:r>
              <a:rPr lang="en-US" dirty="0" smtClean="0"/>
              <a:t> plateau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Eastern plateau</a:t>
            </a:r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3" y="1020034"/>
            <a:ext cx="4884547" cy="5614422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6" name="Dodecagon 5"/>
          <p:cNvSpPr/>
          <p:nvPr/>
        </p:nvSpPr>
        <p:spPr>
          <a:xfrm>
            <a:off x="3653726" y="3365500"/>
            <a:ext cx="219774" cy="1905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7" name="Dodecagon 6"/>
          <p:cNvSpPr/>
          <p:nvPr/>
        </p:nvSpPr>
        <p:spPr>
          <a:xfrm>
            <a:off x="3987800" y="3556000"/>
            <a:ext cx="241300" cy="2794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8" name="Dodecagon 7"/>
          <p:cNvSpPr/>
          <p:nvPr/>
        </p:nvSpPr>
        <p:spPr>
          <a:xfrm>
            <a:off x="4610100" y="3136900"/>
            <a:ext cx="254000" cy="2286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9" name="Dodecagon 8"/>
          <p:cNvSpPr/>
          <p:nvPr/>
        </p:nvSpPr>
        <p:spPr>
          <a:xfrm>
            <a:off x="4241800" y="3281145"/>
            <a:ext cx="228600" cy="274855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10" name="Dodecagon 9"/>
          <p:cNvSpPr/>
          <p:nvPr/>
        </p:nvSpPr>
        <p:spPr>
          <a:xfrm>
            <a:off x="3653726" y="3827245"/>
            <a:ext cx="334074" cy="274855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11" name="Dodecagon 10"/>
          <p:cNvSpPr/>
          <p:nvPr/>
        </p:nvSpPr>
        <p:spPr>
          <a:xfrm>
            <a:off x="3653726" y="4102100"/>
            <a:ext cx="334074" cy="2921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6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71096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Craton</a:t>
            </a:r>
            <a:r>
              <a:rPr lang="en-US" dirty="0" smtClean="0"/>
              <a:t> of </a:t>
            </a:r>
            <a:r>
              <a:rPr lang="en-US" dirty="0" err="1" smtClean="0"/>
              <a:t>Singhbhum</a:t>
            </a:r>
            <a:r>
              <a:rPr lang="en-US" dirty="0" smtClean="0"/>
              <a:t> – metallic mineral rich</a:t>
            </a:r>
          </a:p>
          <a:p>
            <a:r>
              <a:rPr lang="en-US" dirty="0" smtClean="0"/>
              <a:t>Rifting along </a:t>
            </a:r>
            <a:r>
              <a:rPr lang="en-US" dirty="0" err="1" smtClean="0"/>
              <a:t>Damodar</a:t>
            </a:r>
            <a:r>
              <a:rPr lang="en-US" dirty="0" smtClean="0"/>
              <a:t> valley – 2 parts</a:t>
            </a:r>
          </a:p>
          <a:p>
            <a:pPr marL="0" indent="0">
              <a:buNone/>
            </a:pPr>
            <a:r>
              <a:rPr lang="en-US" dirty="0" smtClean="0"/>
              <a:t>N. – </a:t>
            </a:r>
            <a:r>
              <a:rPr lang="en-US" dirty="0" err="1" smtClean="0"/>
              <a:t>Hazaribaug</a:t>
            </a:r>
            <a:r>
              <a:rPr lang="en-US" dirty="0" smtClean="0"/>
              <a:t> Plateau</a:t>
            </a:r>
          </a:p>
          <a:p>
            <a:pPr marL="0" indent="0">
              <a:buNone/>
            </a:pPr>
            <a:r>
              <a:rPr lang="en-US" dirty="0" smtClean="0"/>
              <a:t>S. – Ranchi plateau</a:t>
            </a:r>
          </a:p>
          <a:p>
            <a:pPr marL="0" indent="0">
              <a:buNone/>
            </a:pPr>
            <a:r>
              <a:rPr lang="en-US" dirty="0" err="1" smtClean="0"/>
              <a:t>Damodar</a:t>
            </a:r>
            <a:r>
              <a:rPr lang="en-US" dirty="0" smtClean="0"/>
              <a:t> </a:t>
            </a:r>
            <a:r>
              <a:rPr lang="en-US" dirty="0"/>
              <a:t>and Mahanadi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Rifting – coal formation</a:t>
            </a:r>
          </a:p>
          <a:p>
            <a:pPr marL="0" indent="0">
              <a:buNone/>
            </a:pPr>
            <a:r>
              <a:rPr lang="en-US" dirty="0" smtClean="0"/>
              <a:t>Unique coal + iron combination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Chhota</a:t>
            </a:r>
            <a:r>
              <a:rPr lang="en-US" dirty="0" smtClean="0"/>
              <a:t> Nagpur plateau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53" y="1020034"/>
            <a:ext cx="4485894" cy="515620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3784600" y="3276600"/>
            <a:ext cx="749300" cy="12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 rot="8298463">
            <a:off x="4103778" y="2483186"/>
            <a:ext cx="973437" cy="240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 rot="14507367">
            <a:off x="4114970" y="3805685"/>
            <a:ext cx="712013" cy="239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ounded Rectangle 1"/>
          <p:cNvSpPr/>
          <p:nvPr/>
        </p:nvSpPr>
        <p:spPr>
          <a:xfrm>
            <a:off x="3784600" y="2997200"/>
            <a:ext cx="812580" cy="5334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405283" y="418686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Ranchi </a:t>
            </a:r>
            <a:r>
              <a:rPr lang="en-US" dirty="0" err="1" smtClean="0"/>
              <a:t>plt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565430" y="1612517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Hazaribaug</a:t>
            </a:r>
            <a:r>
              <a:rPr lang="en-US" dirty="0" smtClean="0"/>
              <a:t> </a:t>
            </a:r>
            <a:r>
              <a:rPr lang="en-US" dirty="0" err="1" smtClean="0"/>
              <a:t>plt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9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Rajmahal</a:t>
            </a:r>
            <a:r>
              <a:rPr lang="en-US" dirty="0" smtClean="0"/>
              <a:t> hills NE edge of </a:t>
            </a:r>
            <a:r>
              <a:rPr lang="en-US" dirty="0" err="1" smtClean="0"/>
              <a:t>Chhota</a:t>
            </a:r>
            <a:r>
              <a:rPr lang="en-US" dirty="0" smtClean="0"/>
              <a:t> Nagpur </a:t>
            </a:r>
            <a:r>
              <a:rPr lang="en-US" dirty="0" err="1" smtClean="0"/>
              <a:t>plt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Garhjat</a:t>
            </a:r>
            <a:r>
              <a:rPr lang="en-US" dirty="0" smtClean="0"/>
              <a:t> hills – southern edge of </a:t>
            </a:r>
            <a:r>
              <a:rPr lang="en-US" dirty="0" err="1" smtClean="0"/>
              <a:t>Chhotanagpur</a:t>
            </a:r>
            <a:r>
              <a:rPr lang="en-US" dirty="0" smtClean="0"/>
              <a:t> </a:t>
            </a:r>
            <a:r>
              <a:rPr lang="en-US" dirty="0" err="1" smtClean="0"/>
              <a:t>plt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Chhota</a:t>
            </a:r>
            <a:r>
              <a:rPr lang="en-US" dirty="0"/>
              <a:t> Nagpur plateau</a:t>
            </a:r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96" y="1071563"/>
            <a:ext cx="4485894" cy="515620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7" name="Right Arrow 6"/>
          <p:cNvSpPr/>
          <p:nvPr/>
        </p:nvSpPr>
        <p:spPr>
          <a:xfrm rot="6604366">
            <a:off x="4200810" y="2351079"/>
            <a:ext cx="792738" cy="2344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 rot="15134309">
            <a:off x="3898029" y="3894489"/>
            <a:ext cx="713372" cy="277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Minus 1"/>
          <p:cNvSpPr/>
          <p:nvPr/>
        </p:nvSpPr>
        <p:spPr>
          <a:xfrm>
            <a:off x="4203368" y="2870200"/>
            <a:ext cx="507998" cy="1778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8"/>
          <p:cNvSpPr/>
          <p:nvPr/>
        </p:nvSpPr>
        <p:spPr>
          <a:xfrm>
            <a:off x="3722557" y="3474673"/>
            <a:ext cx="507998" cy="2476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784599" y="3022600"/>
            <a:ext cx="812580" cy="5334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076580" y="4282397"/>
            <a:ext cx="1269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Garhjat</a:t>
            </a:r>
            <a:r>
              <a:rPr lang="en-US" b="1" dirty="0" smtClean="0"/>
              <a:t> hills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51018" y="1519288"/>
            <a:ext cx="117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Rajmahal</a:t>
            </a:r>
            <a:r>
              <a:rPr lang="en-US" b="1" dirty="0" smtClean="0"/>
              <a:t> hills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602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3" y="1211544"/>
            <a:ext cx="7145652" cy="395735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543800" y="1020034"/>
            <a:ext cx="4279900" cy="5596666"/>
          </a:xfrm>
        </p:spPr>
        <p:txBody>
          <a:bodyPr/>
          <a:lstStyle/>
          <a:p>
            <a:r>
              <a:rPr lang="en-US" dirty="0"/>
              <a:t>Radial drainage</a:t>
            </a:r>
          </a:p>
          <a:p>
            <a:pPr marL="0" indent="0">
              <a:buNone/>
            </a:pPr>
            <a:r>
              <a:rPr lang="en-US" dirty="0"/>
              <a:t>1) North </a:t>
            </a:r>
            <a:r>
              <a:rPr lang="en-US" dirty="0" err="1"/>
              <a:t>koel</a:t>
            </a:r>
            <a:r>
              <a:rPr lang="en-US" dirty="0"/>
              <a:t>, (tri. Of Son), 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 err="1"/>
              <a:t>Damodar</a:t>
            </a:r>
            <a:r>
              <a:rPr lang="en-US" dirty="0"/>
              <a:t>, </a:t>
            </a:r>
            <a:r>
              <a:rPr lang="en-US" dirty="0" err="1"/>
              <a:t>Barakar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Subarnrekha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4) South </a:t>
            </a:r>
            <a:r>
              <a:rPr lang="en-US" dirty="0" err="1" smtClean="0"/>
              <a:t>koel</a:t>
            </a:r>
            <a:r>
              <a:rPr lang="en-US" dirty="0" smtClean="0"/>
              <a:t> </a:t>
            </a:r>
            <a:r>
              <a:rPr lang="en-US" dirty="0"/>
              <a:t>rivers (tri. Of </a:t>
            </a:r>
            <a:r>
              <a:rPr lang="en-US" dirty="0" err="1"/>
              <a:t>Brahmani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Chhota</a:t>
            </a:r>
            <a:r>
              <a:rPr lang="en-US" dirty="0"/>
              <a:t> Nagpur plateau</a:t>
            </a:r>
            <a:endParaRPr lang="en-IN" dirty="0"/>
          </a:p>
        </p:txBody>
      </p:sp>
      <p:sp>
        <p:nvSpPr>
          <p:cNvPr id="6" name="Freeform 5"/>
          <p:cNvSpPr/>
          <p:nvPr/>
        </p:nvSpPr>
        <p:spPr>
          <a:xfrm>
            <a:off x="3441700" y="3337843"/>
            <a:ext cx="114300" cy="408657"/>
          </a:xfrm>
          <a:custGeom>
            <a:avLst/>
            <a:gdLst>
              <a:gd name="connsiteX0" fmla="*/ 114300 w 114300"/>
              <a:gd name="connsiteY0" fmla="*/ 408657 h 408657"/>
              <a:gd name="connsiteX1" fmla="*/ 63500 w 114300"/>
              <a:gd name="connsiteY1" fmla="*/ 243557 h 408657"/>
              <a:gd name="connsiteX2" fmla="*/ 50800 w 114300"/>
              <a:gd name="connsiteY2" fmla="*/ 40357 h 408657"/>
              <a:gd name="connsiteX3" fmla="*/ 25400 w 114300"/>
              <a:gd name="connsiteY3" fmla="*/ 2257 h 408657"/>
              <a:gd name="connsiteX4" fmla="*/ 0 w 114300"/>
              <a:gd name="connsiteY4" fmla="*/ 2257 h 40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408657">
                <a:moveTo>
                  <a:pt x="114300" y="408657"/>
                </a:moveTo>
                <a:cubicBezTo>
                  <a:pt x="70680" y="277798"/>
                  <a:pt x="85940" y="333319"/>
                  <a:pt x="63500" y="243557"/>
                </a:cubicBezTo>
                <a:cubicBezTo>
                  <a:pt x="59267" y="175824"/>
                  <a:pt x="61384" y="107392"/>
                  <a:pt x="50800" y="40357"/>
                </a:cubicBezTo>
                <a:cubicBezTo>
                  <a:pt x="48419" y="25280"/>
                  <a:pt x="37611" y="11415"/>
                  <a:pt x="25400" y="2257"/>
                </a:cubicBezTo>
                <a:cubicBezTo>
                  <a:pt x="18627" y="-2823"/>
                  <a:pt x="8467" y="2257"/>
                  <a:pt x="0" y="22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>
            <a:off x="3733800" y="3771900"/>
            <a:ext cx="647700" cy="520803"/>
          </a:xfrm>
          <a:custGeom>
            <a:avLst/>
            <a:gdLst>
              <a:gd name="connsiteX0" fmla="*/ 0 w 647700"/>
              <a:gd name="connsiteY0" fmla="*/ 0 h 520803"/>
              <a:gd name="connsiteX1" fmla="*/ 127000 w 647700"/>
              <a:gd name="connsiteY1" fmla="*/ 12700 h 520803"/>
              <a:gd name="connsiteX2" fmla="*/ 165100 w 647700"/>
              <a:gd name="connsiteY2" fmla="*/ 25400 h 520803"/>
              <a:gd name="connsiteX3" fmla="*/ 254000 w 647700"/>
              <a:gd name="connsiteY3" fmla="*/ 114300 h 520803"/>
              <a:gd name="connsiteX4" fmla="*/ 266700 w 647700"/>
              <a:gd name="connsiteY4" fmla="*/ 152400 h 520803"/>
              <a:gd name="connsiteX5" fmla="*/ 381000 w 647700"/>
              <a:gd name="connsiteY5" fmla="*/ 215900 h 520803"/>
              <a:gd name="connsiteX6" fmla="*/ 469900 w 647700"/>
              <a:gd name="connsiteY6" fmla="*/ 279400 h 520803"/>
              <a:gd name="connsiteX7" fmla="*/ 520700 w 647700"/>
              <a:gd name="connsiteY7" fmla="*/ 292100 h 520803"/>
              <a:gd name="connsiteX8" fmla="*/ 546100 w 647700"/>
              <a:gd name="connsiteY8" fmla="*/ 368300 h 520803"/>
              <a:gd name="connsiteX9" fmla="*/ 584200 w 647700"/>
              <a:gd name="connsiteY9" fmla="*/ 457200 h 520803"/>
              <a:gd name="connsiteX10" fmla="*/ 622300 w 647700"/>
              <a:gd name="connsiteY10" fmla="*/ 482600 h 520803"/>
              <a:gd name="connsiteX11" fmla="*/ 647700 w 647700"/>
              <a:gd name="connsiteY11" fmla="*/ 520700 h 52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700" h="520803">
                <a:moveTo>
                  <a:pt x="0" y="0"/>
                </a:moveTo>
                <a:cubicBezTo>
                  <a:pt x="42333" y="4233"/>
                  <a:pt x="84950" y="6231"/>
                  <a:pt x="127000" y="12700"/>
                </a:cubicBezTo>
                <a:cubicBezTo>
                  <a:pt x="140231" y="14736"/>
                  <a:pt x="155634" y="15934"/>
                  <a:pt x="165100" y="25400"/>
                </a:cubicBezTo>
                <a:cubicBezTo>
                  <a:pt x="266995" y="127295"/>
                  <a:pt x="167789" y="85563"/>
                  <a:pt x="254000" y="114300"/>
                </a:cubicBezTo>
                <a:cubicBezTo>
                  <a:pt x="258233" y="127000"/>
                  <a:pt x="257234" y="142934"/>
                  <a:pt x="266700" y="152400"/>
                </a:cubicBezTo>
                <a:cubicBezTo>
                  <a:pt x="310369" y="196069"/>
                  <a:pt x="333090" y="199930"/>
                  <a:pt x="381000" y="215900"/>
                </a:cubicBezTo>
                <a:cubicBezTo>
                  <a:pt x="386782" y="220237"/>
                  <a:pt x="455456" y="273210"/>
                  <a:pt x="469900" y="279400"/>
                </a:cubicBezTo>
                <a:cubicBezTo>
                  <a:pt x="485943" y="286276"/>
                  <a:pt x="503767" y="287867"/>
                  <a:pt x="520700" y="292100"/>
                </a:cubicBezTo>
                <a:cubicBezTo>
                  <a:pt x="529167" y="317500"/>
                  <a:pt x="539606" y="342325"/>
                  <a:pt x="546100" y="368300"/>
                </a:cubicBezTo>
                <a:cubicBezTo>
                  <a:pt x="555816" y="407163"/>
                  <a:pt x="554965" y="427965"/>
                  <a:pt x="584200" y="457200"/>
                </a:cubicBezTo>
                <a:cubicBezTo>
                  <a:pt x="594993" y="467993"/>
                  <a:pt x="609600" y="474133"/>
                  <a:pt x="622300" y="482600"/>
                </a:cubicBezTo>
                <a:cubicBezTo>
                  <a:pt x="636339" y="524716"/>
                  <a:pt x="621613" y="520700"/>
                  <a:pt x="647700" y="5207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>
            <a:off x="3632200" y="3759200"/>
            <a:ext cx="584200" cy="685800"/>
          </a:xfrm>
          <a:custGeom>
            <a:avLst/>
            <a:gdLst>
              <a:gd name="connsiteX0" fmla="*/ 584200 w 584200"/>
              <a:gd name="connsiteY0" fmla="*/ 685800 h 685800"/>
              <a:gd name="connsiteX1" fmla="*/ 444500 w 584200"/>
              <a:gd name="connsiteY1" fmla="*/ 660400 h 685800"/>
              <a:gd name="connsiteX2" fmla="*/ 406400 w 584200"/>
              <a:gd name="connsiteY2" fmla="*/ 622300 h 685800"/>
              <a:gd name="connsiteX3" fmla="*/ 368300 w 584200"/>
              <a:gd name="connsiteY3" fmla="*/ 609600 h 685800"/>
              <a:gd name="connsiteX4" fmla="*/ 330200 w 584200"/>
              <a:gd name="connsiteY4" fmla="*/ 584200 h 685800"/>
              <a:gd name="connsiteX5" fmla="*/ 279400 w 584200"/>
              <a:gd name="connsiteY5" fmla="*/ 558800 h 685800"/>
              <a:gd name="connsiteX6" fmla="*/ 241300 w 584200"/>
              <a:gd name="connsiteY6" fmla="*/ 533400 h 685800"/>
              <a:gd name="connsiteX7" fmla="*/ 177800 w 584200"/>
              <a:gd name="connsiteY7" fmla="*/ 520700 h 685800"/>
              <a:gd name="connsiteX8" fmla="*/ 139700 w 584200"/>
              <a:gd name="connsiteY8" fmla="*/ 508000 h 685800"/>
              <a:gd name="connsiteX9" fmla="*/ 101600 w 584200"/>
              <a:gd name="connsiteY9" fmla="*/ 469900 h 685800"/>
              <a:gd name="connsiteX10" fmla="*/ 88900 w 584200"/>
              <a:gd name="connsiteY10" fmla="*/ 419100 h 685800"/>
              <a:gd name="connsiteX11" fmla="*/ 63500 w 584200"/>
              <a:gd name="connsiteY11" fmla="*/ 330200 h 685800"/>
              <a:gd name="connsiteX12" fmla="*/ 38100 w 584200"/>
              <a:gd name="connsiteY12" fmla="*/ 152400 h 685800"/>
              <a:gd name="connsiteX13" fmla="*/ 12700 w 584200"/>
              <a:gd name="connsiteY13" fmla="*/ 76200 h 685800"/>
              <a:gd name="connsiteX14" fmla="*/ 0 w 584200"/>
              <a:gd name="connsiteY1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4200" h="685800">
                <a:moveTo>
                  <a:pt x="584200" y="685800"/>
                </a:moveTo>
                <a:cubicBezTo>
                  <a:pt x="580715" y="685302"/>
                  <a:pt x="464460" y="671806"/>
                  <a:pt x="444500" y="660400"/>
                </a:cubicBezTo>
                <a:cubicBezTo>
                  <a:pt x="428906" y="651489"/>
                  <a:pt x="421344" y="632263"/>
                  <a:pt x="406400" y="622300"/>
                </a:cubicBezTo>
                <a:cubicBezTo>
                  <a:pt x="395261" y="614874"/>
                  <a:pt x="380274" y="615587"/>
                  <a:pt x="368300" y="609600"/>
                </a:cubicBezTo>
                <a:cubicBezTo>
                  <a:pt x="354648" y="602774"/>
                  <a:pt x="343452" y="591773"/>
                  <a:pt x="330200" y="584200"/>
                </a:cubicBezTo>
                <a:cubicBezTo>
                  <a:pt x="313762" y="574807"/>
                  <a:pt x="295838" y="568193"/>
                  <a:pt x="279400" y="558800"/>
                </a:cubicBezTo>
                <a:cubicBezTo>
                  <a:pt x="266148" y="551227"/>
                  <a:pt x="255592" y="538759"/>
                  <a:pt x="241300" y="533400"/>
                </a:cubicBezTo>
                <a:cubicBezTo>
                  <a:pt x="221089" y="525821"/>
                  <a:pt x="198741" y="525935"/>
                  <a:pt x="177800" y="520700"/>
                </a:cubicBezTo>
                <a:cubicBezTo>
                  <a:pt x="164813" y="517453"/>
                  <a:pt x="152400" y="512233"/>
                  <a:pt x="139700" y="508000"/>
                </a:cubicBezTo>
                <a:cubicBezTo>
                  <a:pt x="127000" y="495300"/>
                  <a:pt x="110511" y="485494"/>
                  <a:pt x="101600" y="469900"/>
                </a:cubicBezTo>
                <a:cubicBezTo>
                  <a:pt x="92940" y="454745"/>
                  <a:pt x="93695" y="435883"/>
                  <a:pt x="88900" y="419100"/>
                </a:cubicBezTo>
                <a:cubicBezTo>
                  <a:pt x="52461" y="291563"/>
                  <a:pt x="103202" y="489009"/>
                  <a:pt x="63500" y="330200"/>
                </a:cubicBezTo>
                <a:cubicBezTo>
                  <a:pt x="57393" y="275233"/>
                  <a:pt x="53264" y="208000"/>
                  <a:pt x="38100" y="152400"/>
                </a:cubicBezTo>
                <a:cubicBezTo>
                  <a:pt x="31055" y="126569"/>
                  <a:pt x="19194" y="102175"/>
                  <a:pt x="12700" y="76200"/>
                </a:cubicBezTo>
                <a:cubicBezTo>
                  <a:pt x="6455" y="51218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8"/>
          <p:cNvSpPr/>
          <p:nvPr/>
        </p:nvSpPr>
        <p:spPr>
          <a:xfrm>
            <a:off x="3441700" y="3542171"/>
            <a:ext cx="584200" cy="3683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2527300" y="3726321"/>
            <a:ext cx="991836" cy="718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33724" y="4483784"/>
            <a:ext cx="174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Chhota</a:t>
            </a:r>
            <a:r>
              <a:rPr lang="en-US" b="1" dirty="0" smtClean="0"/>
              <a:t> Nagpur plateau</a:t>
            </a:r>
            <a:endParaRPr lang="en-IN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362065" y="3739280"/>
            <a:ext cx="1994377" cy="41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76217" y="3527316"/>
            <a:ext cx="1410318" cy="438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9106" y="3910471"/>
            <a:ext cx="121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North </a:t>
            </a:r>
            <a:r>
              <a:rPr lang="en-US" b="1" dirty="0" err="1" smtClean="0"/>
              <a:t>koel</a:t>
            </a:r>
            <a:r>
              <a:rPr lang="en-US" b="1" dirty="0" smtClean="0"/>
              <a:t> river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13976" y="3403155"/>
            <a:ext cx="155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Subarnarekha river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 rot="1130405">
            <a:off x="3324099" y="4315072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South </a:t>
            </a:r>
            <a:r>
              <a:rPr lang="en-US" b="1" dirty="0" err="1" smtClean="0"/>
              <a:t>Koel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600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25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0" y="1020034"/>
            <a:ext cx="5588096" cy="492356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parts of plateau</a:t>
            </a:r>
          </a:p>
          <a:p>
            <a:r>
              <a:rPr lang="en-US" dirty="0" err="1" smtClean="0"/>
              <a:t>Garo-Khasi-Jaintia</a:t>
            </a:r>
            <a:endParaRPr lang="en-US" dirty="0" smtClean="0"/>
          </a:p>
          <a:p>
            <a:r>
              <a:rPr lang="en-US" dirty="0" err="1"/>
              <a:t>Garo</a:t>
            </a:r>
            <a:r>
              <a:rPr lang="en-US" dirty="0"/>
              <a:t> (</a:t>
            </a:r>
            <a:r>
              <a:rPr lang="en-US" dirty="0" err="1"/>
              <a:t>Nokrek</a:t>
            </a:r>
            <a:r>
              <a:rPr lang="en-US" dirty="0"/>
              <a:t>), </a:t>
            </a:r>
            <a:r>
              <a:rPr lang="en-US" dirty="0" err="1"/>
              <a:t>Khasi</a:t>
            </a:r>
            <a:r>
              <a:rPr lang="en-US" dirty="0"/>
              <a:t> (</a:t>
            </a:r>
            <a:r>
              <a:rPr lang="en-US" dirty="0" err="1"/>
              <a:t>Shillong</a:t>
            </a:r>
            <a:r>
              <a:rPr lang="en-US" dirty="0"/>
              <a:t>)</a:t>
            </a:r>
          </a:p>
          <a:p>
            <a:r>
              <a:rPr lang="en-US" dirty="0" err="1" smtClean="0"/>
              <a:t>Mikir</a:t>
            </a:r>
            <a:r>
              <a:rPr lang="en-US" dirty="0" smtClean="0"/>
              <a:t>, </a:t>
            </a:r>
            <a:r>
              <a:rPr lang="en-US" dirty="0" err="1" smtClean="0"/>
              <a:t>Regma</a:t>
            </a:r>
            <a:r>
              <a:rPr lang="en-US" dirty="0" smtClean="0"/>
              <a:t>, </a:t>
            </a:r>
            <a:r>
              <a:rPr lang="en-US" dirty="0" err="1" smtClean="0"/>
              <a:t>Barail</a:t>
            </a:r>
            <a:r>
              <a:rPr lang="en-US" dirty="0" smtClean="0"/>
              <a:t> ranges</a:t>
            </a:r>
          </a:p>
          <a:p>
            <a:r>
              <a:rPr lang="en-US" dirty="0" err="1" smtClean="0"/>
              <a:t>Kapilli</a:t>
            </a:r>
            <a:r>
              <a:rPr lang="en-US" dirty="0" smtClean="0"/>
              <a:t> </a:t>
            </a:r>
            <a:r>
              <a:rPr lang="en-US" dirty="0"/>
              <a:t>river separates </a:t>
            </a:r>
            <a:r>
              <a:rPr lang="en-US" dirty="0" err="1"/>
              <a:t>mikir</a:t>
            </a:r>
            <a:r>
              <a:rPr lang="en-US" dirty="0"/>
              <a:t>, </a:t>
            </a:r>
            <a:r>
              <a:rPr lang="en-US" dirty="0" err="1"/>
              <a:t>Regma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Barail</a:t>
            </a:r>
            <a:r>
              <a:rPr lang="en-US" dirty="0" smtClean="0"/>
              <a:t> </a:t>
            </a:r>
            <a:r>
              <a:rPr lang="en-US" dirty="0"/>
              <a:t>from Meghalaya plateau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Meghalaya Plateau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98900" y="3416300"/>
            <a:ext cx="355600" cy="6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30318" y="3238500"/>
            <a:ext cx="355600" cy="6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54500" y="3048000"/>
            <a:ext cx="1079500" cy="13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61935" y="3499267"/>
            <a:ext cx="878684" cy="929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3416300" y="3397736"/>
            <a:ext cx="535995" cy="323364"/>
          </a:xfrm>
          <a:custGeom>
            <a:avLst/>
            <a:gdLst>
              <a:gd name="connsiteX0" fmla="*/ 508000 w 535995"/>
              <a:gd name="connsiteY0" fmla="*/ 323364 h 323364"/>
              <a:gd name="connsiteX1" fmla="*/ 520700 w 535995"/>
              <a:gd name="connsiteY1" fmla="*/ 259864 h 323364"/>
              <a:gd name="connsiteX2" fmla="*/ 533400 w 535995"/>
              <a:gd name="connsiteY2" fmla="*/ 209064 h 323364"/>
              <a:gd name="connsiteX3" fmla="*/ 419100 w 535995"/>
              <a:gd name="connsiteY3" fmla="*/ 145564 h 323364"/>
              <a:gd name="connsiteX4" fmla="*/ 406400 w 535995"/>
              <a:gd name="connsiteY4" fmla="*/ 107464 h 323364"/>
              <a:gd name="connsiteX5" fmla="*/ 368300 w 535995"/>
              <a:gd name="connsiteY5" fmla="*/ 94764 h 323364"/>
              <a:gd name="connsiteX6" fmla="*/ 330200 w 535995"/>
              <a:gd name="connsiteY6" fmla="*/ 69364 h 323364"/>
              <a:gd name="connsiteX7" fmla="*/ 304800 w 535995"/>
              <a:gd name="connsiteY7" fmla="*/ 31264 h 323364"/>
              <a:gd name="connsiteX8" fmla="*/ 0 w 535995"/>
              <a:gd name="connsiteY8" fmla="*/ 5864 h 32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995" h="323364">
                <a:moveTo>
                  <a:pt x="508000" y="323364"/>
                </a:moveTo>
                <a:cubicBezTo>
                  <a:pt x="512233" y="302197"/>
                  <a:pt x="516017" y="280936"/>
                  <a:pt x="520700" y="259864"/>
                </a:cubicBezTo>
                <a:cubicBezTo>
                  <a:pt x="524486" y="242825"/>
                  <a:pt x="542651" y="223865"/>
                  <a:pt x="533400" y="209064"/>
                </a:cubicBezTo>
                <a:cubicBezTo>
                  <a:pt x="510416" y="172290"/>
                  <a:pt x="457939" y="158510"/>
                  <a:pt x="419100" y="145564"/>
                </a:cubicBezTo>
                <a:cubicBezTo>
                  <a:pt x="414867" y="132864"/>
                  <a:pt x="415866" y="116930"/>
                  <a:pt x="406400" y="107464"/>
                </a:cubicBezTo>
                <a:cubicBezTo>
                  <a:pt x="396934" y="97998"/>
                  <a:pt x="380274" y="100751"/>
                  <a:pt x="368300" y="94764"/>
                </a:cubicBezTo>
                <a:cubicBezTo>
                  <a:pt x="354648" y="87938"/>
                  <a:pt x="342900" y="77831"/>
                  <a:pt x="330200" y="69364"/>
                </a:cubicBezTo>
                <a:cubicBezTo>
                  <a:pt x="321733" y="56664"/>
                  <a:pt x="317743" y="39354"/>
                  <a:pt x="304800" y="31264"/>
                </a:cubicBezTo>
                <a:cubicBezTo>
                  <a:pt x="225606" y="-18233"/>
                  <a:pt x="58156" y="5864"/>
                  <a:pt x="0" y="586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940619" y="30480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Mikir</a:t>
            </a:r>
            <a:r>
              <a:rPr lang="en-US" dirty="0" smtClean="0"/>
              <a:t> hills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679316" y="4327525"/>
            <a:ext cx="117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Regma</a:t>
            </a:r>
            <a:r>
              <a:rPr lang="en-US" dirty="0" smtClean="0"/>
              <a:t> hills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60653" y="3659872"/>
            <a:ext cx="633256" cy="1538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77281" y="519377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Kapilli</a:t>
            </a:r>
            <a:r>
              <a:rPr lang="en-US" dirty="0" smtClean="0"/>
              <a:t> river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131887"/>
            <a:ext cx="5407025" cy="4764027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507766"/>
          </a:xfrm>
        </p:spPr>
        <p:txBody>
          <a:bodyPr>
            <a:normAutofit/>
          </a:bodyPr>
          <a:lstStyle/>
          <a:p>
            <a:r>
              <a:rPr lang="en-US" dirty="0"/>
              <a:t>Extension of Peninsular block</a:t>
            </a:r>
          </a:p>
          <a:p>
            <a:r>
              <a:rPr lang="en-US" dirty="0"/>
              <a:t>Separated from </a:t>
            </a:r>
            <a:r>
              <a:rPr lang="en-US" dirty="0" err="1"/>
              <a:t>Chhotanagpur</a:t>
            </a:r>
            <a:r>
              <a:rPr lang="en-US" dirty="0"/>
              <a:t> plateau</a:t>
            </a:r>
            <a:endParaRPr lang="en-IN" dirty="0"/>
          </a:p>
          <a:p>
            <a:r>
              <a:rPr lang="en-US" dirty="0" smtClean="0"/>
              <a:t>Down warping along </a:t>
            </a:r>
            <a:r>
              <a:rPr lang="en-US" dirty="0" err="1" smtClean="0"/>
              <a:t>Rajmahal</a:t>
            </a:r>
            <a:r>
              <a:rPr lang="en-US" dirty="0" smtClean="0"/>
              <a:t> –</a:t>
            </a:r>
            <a:r>
              <a:rPr lang="en-US" dirty="0" err="1" smtClean="0"/>
              <a:t>garo</a:t>
            </a:r>
            <a:r>
              <a:rPr lang="en-US" dirty="0" smtClean="0"/>
              <a:t> hills = ‘</a:t>
            </a:r>
            <a:r>
              <a:rPr lang="en-US" dirty="0" err="1" smtClean="0"/>
              <a:t>malda</a:t>
            </a:r>
            <a:r>
              <a:rPr lang="en-US" dirty="0" smtClean="0"/>
              <a:t> gap’</a:t>
            </a:r>
          </a:p>
          <a:p>
            <a:r>
              <a:rPr lang="en-US" dirty="0" smtClean="0"/>
              <a:t>Ganga-Brahmaputra flow through the </a:t>
            </a:r>
            <a:r>
              <a:rPr lang="en-US" dirty="0" err="1"/>
              <a:t>M</a:t>
            </a:r>
            <a:r>
              <a:rPr lang="en-US" dirty="0" err="1" smtClean="0"/>
              <a:t>alda</a:t>
            </a:r>
            <a:r>
              <a:rPr lang="en-US" dirty="0" smtClean="0"/>
              <a:t> gap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Meghalaya Plateau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3988299"/>
            <a:ext cx="13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Rajmahal</a:t>
            </a:r>
            <a:r>
              <a:rPr lang="en-US" dirty="0" smtClean="0"/>
              <a:t> hills</a:t>
            </a:r>
            <a:endParaRPr lang="en-IN" dirty="0"/>
          </a:p>
        </p:txBody>
      </p:sp>
      <p:sp>
        <p:nvSpPr>
          <p:cNvPr id="2" name="Minus 1"/>
          <p:cNvSpPr/>
          <p:nvPr/>
        </p:nvSpPr>
        <p:spPr>
          <a:xfrm>
            <a:off x="1651000" y="3695700"/>
            <a:ext cx="749300" cy="29259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230313" y="3841999"/>
            <a:ext cx="571500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 rot="12814984">
            <a:off x="2501567" y="4645972"/>
            <a:ext cx="2102517" cy="529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352921" y="4812430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Malda</a:t>
            </a:r>
            <a:r>
              <a:rPr lang="en-US" dirty="0" smtClean="0"/>
              <a:t> gap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60600" y="3988299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4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3" y="1119188"/>
            <a:ext cx="5518802" cy="4862512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571266"/>
          </a:xfrm>
        </p:spPr>
        <p:txBody>
          <a:bodyPr>
            <a:normAutofit/>
          </a:bodyPr>
          <a:lstStyle/>
          <a:p>
            <a:r>
              <a:rPr lang="en-US" dirty="0" smtClean="0"/>
              <a:t>Hills are not very high</a:t>
            </a:r>
          </a:p>
          <a:p>
            <a:r>
              <a:rPr lang="en-US" dirty="0" smtClean="0"/>
              <a:t>Not effective in blocking the rain bearing winds – reach till Arunachal Pradesh</a:t>
            </a:r>
          </a:p>
          <a:p>
            <a:r>
              <a:rPr lang="en-US" dirty="0" smtClean="0"/>
              <a:t>But pass with funnel effect – heavy rainfall in Meghalaya</a:t>
            </a:r>
          </a:p>
          <a:p>
            <a:r>
              <a:rPr lang="en-US" dirty="0" smtClean="0"/>
              <a:t>But inadequate storage – water shortage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Meghalaya Plateau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 rot="16625796">
            <a:off x="2121306" y="5098337"/>
            <a:ext cx="1105111" cy="31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 rot="16625796">
            <a:off x="2497050" y="5258314"/>
            <a:ext cx="1105111" cy="31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 rot="16625796">
            <a:off x="3052356" y="5238314"/>
            <a:ext cx="1105111" cy="31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08400" y="5054600"/>
            <a:ext cx="74930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15810" y="4686578"/>
            <a:ext cx="1250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Monsoon winds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8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20" y="1020763"/>
            <a:ext cx="4490159" cy="51562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India pass over Reunion hot spot</a:t>
            </a:r>
          </a:p>
          <a:p>
            <a:r>
              <a:rPr lang="en-US" dirty="0" smtClean="0"/>
              <a:t>Basaltic lava flow</a:t>
            </a:r>
          </a:p>
          <a:p>
            <a:r>
              <a:rPr lang="en-US" dirty="0" smtClean="0"/>
              <a:t>Layer over layer of lava formation</a:t>
            </a:r>
          </a:p>
          <a:p>
            <a:r>
              <a:rPr lang="en-US" dirty="0" smtClean="0"/>
              <a:t>Look like steps – traps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Deccan traps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 rot="12057346">
            <a:off x="3009900" y="4152900"/>
            <a:ext cx="1270000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Satpura</a:t>
            </a:r>
            <a:r>
              <a:rPr lang="en-US" dirty="0" smtClean="0"/>
              <a:t> range (</a:t>
            </a:r>
            <a:r>
              <a:rPr lang="en-US" dirty="0" err="1" smtClean="0"/>
              <a:t>Rajpipla</a:t>
            </a:r>
            <a:r>
              <a:rPr lang="en-US" dirty="0" smtClean="0"/>
              <a:t>, </a:t>
            </a:r>
            <a:r>
              <a:rPr lang="en-US" dirty="0" err="1" smtClean="0"/>
              <a:t>Gawilgarh</a:t>
            </a:r>
            <a:r>
              <a:rPr lang="en-US" dirty="0" smtClean="0"/>
              <a:t>, </a:t>
            </a:r>
            <a:r>
              <a:rPr lang="en-US" dirty="0" err="1" smtClean="0"/>
              <a:t>Mahaev</a:t>
            </a:r>
            <a:r>
              <a:rPr lang="en-US" dirty="0" smtClean="0"/>
              <a:t>, </a:t>
            </a:r>
            <a:r>
              <a:rPr lang="en-US" dirty="0" err="1" smtClean="0"/>
              <a:t>Maikal</a:t>
            </a:r>
            <a:r>
              <a:rPr lang="en-US" dirty="0" smtClean="0"/>
              <a:t>, </a:t>
            </a:r>
            <a:r>
              <a:rPr lang="en-US" dirty="0" err="1" smtClean="0"/>
              <a:t>Amarkantak</a:t>
            </a:r>
            <a:r>
              <a:rPr lang="en-US" dirty="0" smtClean="0"/>
              <a:t> </a:t>
            </a:r>
            <a:r>
              <a:rPr lang="en-US" dirty="0" err="1" smtClean="0"/>
              <a:t>plt</a:t>
            </a:r>
            <a:r>
              <a:rPr lang="en-US" dirty="0" smtClean="0"/>
              <a:t>.)</a:t>
            </a:r>
          </a:p>
          <a:p>
            <a:r>
              <a:rPr lang="en-US" dirty="0" err="1"/>
              <a:t>Maharastra</a:t>
            </a:r>
            <a:r>
              <a:rPr lang="en-US" dirty="0"/>
              <a:t> plateau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North Deccan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20" y="1020763"/>
            <a:ext cx="4490159" cy="5156200"/>
          </a:xfrm>
        </p:spPr>
      </p:pic>
      <p:cxnSp>
        <p:nvCxnSpPr>
          <p:cNvPr id="7" name="Straight Connector 6"/>
          <p:cNvCxnSpPr/>
          <p:nvPr/>
        </p:nvCxnSpPr>
        <p:spPr>
          <a:xfrm>
            <a:off x="2044700" y="3695700"/>
            <a:ext cx="317500" cy="12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362199" y="3695700"/>
            <a:ext cx="407811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770010" y="3683000"/>
            <a:ext cx="407810" cy="6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36898" y="3683000"/>
            <a:ext cx="292101" cy="6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16640" y="3234035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Satpura</a:t>
            </a:r>
            <a:r>
              <a:rPr lang="en-US" sz="2400" b="1" dirty="0" smtClean="0">
                <a:solidFill>
                  <a:srgbClr val="C00000"/>
                </a:solidFill>
              </a:rPr>
              <a:t> range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6640" y="3743140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MH plateau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fold </a:t>
            </a:r>
            <a:r>
              <a:rPr lang="en-US" dirty="0" err="1" smtClean="0"/>
              <a:t>mt.</a:t>
            </a:r>
            <a:r>
              <a:rPr lang="en-US" dirty="0" smtClean="0"/>
              <a:t> of </a:t>
            </a:r>
            <a:r>
              <a:rPr lang="en-US" dirty="0" err="1" smtClean="0"/>
              <a:t>Archaenean</a:t>
            </a:r>
            <a:r>
              <a:rPr lang="en-US" dirty="0" smtClean="0"/>
              <a:t> –then faulting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Rajpipla</a:t>
            </a:r>
            <a:r>
              <a:rPr lang="en-US" dirty="0" smtClean="0"/>
              <a:t> (GJ)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Gawilgarh</a:t>
            </a:r>
            <a:r>
              <a:rPr lang="en-US" dirty="0" smtClean="0"/>
              <a:t> (MH) </a:t>
            </a:r>
            <a:endParaRPr lang="en-US" dirty="0"/>
          </a:p>
          <a:p>
            <a:pPr marL="742950" indent="-742950">
              <a:buAutoNum type="arabicParenR"/>
            </a:pPr>
            <a:r>
              <a:rPr lang="en-US" dirty="0" err="1" smtClean="0"/>
              <a:t>Mahadeo</a:t>
            </a:r>
            <a:r>
              <a:rPr lang="en-US" dirty="0" smtClean="0"/>
              <a:t> (MP), 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Maikal</a:t>
            </a:r>
            <a:r>
              <a:rPr lang="en-US" dirty="0" smtClean="0"/>
              <a:t> (</a:t>
            </a:r>
            <a:r>
              <a:rPr lang="en-US" dirty="0" err="1" smtClean="0"/>
              <a:t>Chh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Highest peak – </a:t>
            </a:r>
            <a:r>
              <a:rPr lang="en-US" dirty="0" err="1" smtClean="0"/>
              <a:t>Dhupgarh</a:t>
            </a:r>
            <a:r>
              <a:rPr lang="en-US" dirty="0" smtClean="0"/>
              <a:t> (</a:t>
            </a:r>
            <a:r>
              <a:rPr lang="en-US" dirty="0" err="1" smtClean="0"/>
              <a:t>Mahadeo</a:t>
            </a:r>
            <a:r>
              <a:rPr lang="en-US" dirty="0" smtClean="0"/>
              <a:t>) 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Satpura</a:t>
            </a:r>
            <a:r>
              <a:rPr lang="en-US" dirty="0" smtClean="0"/>
              <a:t> range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88" y="1122363"/>
            <a:ext cx="4369661" cy="5156200"/>
          </a:xfrm>
        </p:spPr>
      </p:pic>
      <p:cxnSp>
        <p:nvCxnSpPr>
          <p:cNvPr id="9" name="Straight Connector 8"/>
          <p:cNvCxnSpPr/>
          <p:nvPr/>
        </p:nvCxnSpPr>
        <p:spPr>
          <a:xfrm flipV="1">
            <a:off x="2057400" y="3441700"/>
            <a:ext cx="4191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20735" y="3302000"/>
            <a:ext cx="387565" cy="2159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819185" y="3329080"/>
            <a:ext cx="419100" cy="2125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300926" y="3305360"/>
            <a:ext cx="375510" cy="2252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Dodecagon 18"/>
          <p:cNvSpPr/>
          <p:nvPr/>
        </p:nvSpPr>
        <p:spPr>
          <a:xfrm>
            <a:off x="2057400" y="3216460"/>
            <a:ext cx="241516" cy="22524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0" name="Dodecagon 19"/>
          <p:cNvSpPr/>
          <p:nvPr/>
        </p:nvSpPr>
        <p:spPr>
          <a:xfrm>
            <a:off x="2520735" y="3073400"/>
            <a:ext cx="221174" cy="2286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1" name="Dodecagon 20"/>
          <p:cNvSpPr/>
          <p:nvPr/>
        </p:nvSpPr>
        <p:spPr>
          <a:xfrm>
            <a:off x="2997200" y="2889620"/>
            <a:ext cx="330200" cy="29808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IN" dirty="0"/>
          </a:p>
        </p:txBody>
      </p:sp>
      <p:sp>
        <p:nvSpPr>
          <p:cNvPr id="22" name="Dodecagon 21"/>
          <p:cNvSpPr/>
          <p:nvPr/>
        </p:nvSpPr>
        <p:spPr>
          <a:xfrm>
            <a:off x="3582691" y="2889620"/>
            <a:ext cx="349037" cy="25064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Amarkantak</a:t>
            </a:r>
            <a:r>
              <a:rPr lang="en-US" dirty="0" smtClean="0"/>
              <a:t> plateau- east of </a:t>
            </a:r>
            <a:r>
              <a:rPr lang="en-US" dirty="0" err="1" smtClean="0"/>
              <a:t>Maikal</a:t>
            </a:r>
            <a:r>
              <a:rPr lang="en-US" dirty="0" smtClean="0"/>
              <a:t> range</a:t>
            </a:r>
          </a:p>
          <a:p>
            <a:r>
              <a:rPr lang="en-US" dirty="0" smtClean="0"/>
              <a:t>Source of Narmada and Son (tri. Of Ganga)</a:t>
            </a:r>
          </a:p>
          <a:p>
            <a:r>
              <a:rPr lang="en-US" dirty="0" err="1" smtClean="0"/>
              <a:t>Betul</a:t>
            </a:r>
            <a:r>
              <a:rPr lang="en-US" dirty="0" smtClean="0"/>
              <a:t> plateau – south of </a:t>
            </a:r>
            <a:r>
              <a:rPr lang="en-US" dirty="0" err="1" smtClean="0"/>
              <a:t>Mahado</a:t>
            </a:r>
            <a:r>
              <a:rPr lang="en-US" dirty="0" smtClean="0"/>
              <a:t> hills</a:t>
            </a:r>
          </a:p>
          <a:p>
            <a:r>
              <a:rPr lang="en-US" dirty="0" smtClean="0"/>
              <a:t>source of river </a:t>
            </a:r>
            <a:r>
              <a:rPr lang="en-US" dirty="0" err="1" smtClean="0"/>
              <a:t>Tapi</a:t>
            </a:r>
            <a:r>
              <a:rPr lang="en-US" dirty="0" smtClean="0"/>
              <a:t>, </a:t>
            </a:r>
            <a:r>
              <a:rPr lang="en-US" dirty="0" err="1" smtClean="0"/>
              <a:t>Pench</a:t>
            </a:r>
            <a:r>
              <a:rPr lang="en-US" dirty="0" smtClean="0"/>
              <a:t>/ Wainganga river (Tri. Of Godavari)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Satpura</a:t>
            </a:r>
            <a:r>
              <a:rPr lang="en-US" dirty="0" smtClean="0"/>
              <a:t> Range</a:t>
            </a:r>
            <a:endParaRPr lang="en-IN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88" y="1109663"/>
            <a:ext cx="4369661" cy="515620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6" name="Straight Connector 5"/>
          <p:cNvCxnSpPr/>
          <p:nvPr/>
        </p:nvCxnSpPr>
        <p:spPr>
          <a:xfrm flipV="1">
            <a:off x="2057400" y="3441700"/>
            <a:ext cx="4191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520735" y="3302000"/>
            <a:ext cx="387565" cy="2159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19185" y="3329080"/>
            <a:ext cx="419100" cy="2125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00926" y="3305360"/>
            <a:ext cx="375510" cy="2252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Dodecagon 9"/>
          <p:cNvSpPr/>
          <p:nvPr/>
        </p:nvSpPr>
        <p:spPr>
          <a:xfrm>
            <a:off x="2057400" y="3216460"/>
            <a:ext cx="241516" cy="22524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" name="Dodecagon 10"/>
          <p:cNvSpPr/>
          <p:nvPr/>
        </p:nvSpPr>
        <p:spPr>
          <a:xfrm>
            <a:off x="2520735" y="3073400"/>
            <a:ext cx="221174" cy="2286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2" name="Dodecagon 11"/>
          <p:cNvSpPr/>
          <p:nvPr/>
        </p:nvSpPr>
        <p:spPr>
          <a:xfrm>
            <a:off x="2997200" y="2889620"/>
            <a:ext cx="330200" cy="29808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IN" dirty="0"/>
          </a:p>
        </p:txBody>
      </p:sp>
      <p:sp>
        <p:nvSpPr>
          <p:cNvPr id="13" name="Dodecagon 12"/>
          <p:cNvSpPr/>
          <p:nvPr/>
        </p:nvSpPr>
        <p:spPr>
          <a:xfrm>
            <a:off x="3582691" y="2889620"/>
            <a:ext cx="349037" cy="25064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77957" y="3591500"/>
            <a:ext cx="552235" cy="458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717278" y="3279120"/>
            <a:ext cx="255292" cy="491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36402" y="4036000"/>
            <a:ext cx="89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Betul</a:t>
            </a:r>
            <a:r>
              <a:rPr lang="en-US" dirty="0" smtClean="0"/>
              <a:t> plateau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488681" y="3774734"/>
            <a:ext cx="148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Amarkantak</a:t>
            </a:r>
            <a:r>
              <a:rPr lang="en-US" dirty="0" smtClean="0"/>
              <a:t> plateau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1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Prelims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2007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Q. Which one of the following rivers originate in </a:t>
            </a:r>
            <a:r>
              <a:rPr lang="en-US" dirty="0" err="1" smtClean="0"/>
              <a:t>Amarkantak</a:t>
            </a:r>
            <a:r>
              <a:rPr lang="en-US" dirty="0" smtClean="0"/>
              <a:t>?</a:t>
            </a:r>
          </a:p>
          <a:p>
            <a:pPr marL="742950" indent="-742950">
              <a:buAutoNum type="alphaLcParenR"/>
            </a:pPr>
            <a:r>
              <a:rPr lang="en-US" dirty="0" err="1" smtClean="0"/>
              <a:t>Damodar</a:t>
            </a:r>
            <a:endParaRPr lang="en-US" dirty="0" smtClean="0"/>
          </a:p>
          <a:p>
            <a:pPr marL="742950" indent="-742950">
              <a:buAutoNum type="alphaLcParenR"/>
            </a:pPr>
            <a:r>
              <a:rPr lang="en-US" dirty="0" smtClean="0"/>
              <a:t>Mahanadi</a:t>
            </a:r>
          </a:p>
          <a:p>
            <a:pPr marL="742950" indent="-742950">
              <a:buAutoNum type="alphaLcParenR"/>
            </a:pPr>
            <a:r>
              <a:rPr lang="en-US" dirty="0" smtClean="0"/>
              <a:t>Narmada</a:t>
            </a:r>
          </a:p>
          <a:p>
            <a:pPr marL="742950" indent="-742950">
              <a:buAutoNum type="alphaLcParenR"/>
            </a:pPr>
            <a:r>
              <a:rPr lang="en-US" dirty="0" err="1" smtClean="0"/>
              <a:t>Tapi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Ans. c)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039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1" y="1187386"/>
            <a:ext cx="6164879" cy="4438713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959600" y="1020034"/>
            <a:ext cx="4394200" cy="5156929"/>
          </a:xfrm>
        </p:spPr>
        <p:txBody>
          <a:bodyPr/>
          <a:lstStyle/>
          <a:p>
            <a:r>
              <a:rPr lang="en-US" dirty="0" smtClean="0"/>
              <a:t>Shield –crystalline rocks</a:t>
            </a:r>
          </a:p>
          <a:p>
            <a:r>
              <a:rPr lang="en-US" dirty="0" smtClean="0"/>
              <a:t>Overland by lava flow</a:t>
            </a:r>
          </a:p>
          <a:p>
            <a:r>
              <a:rPr lang="en-US" dirty="0" smtClean="0"/>
              <a:t>In south merge with KN plateau and in east with </a:t>
            </a:r>
            <a:r>
              <a:rPr lang="en-US" dirty="0" err="1" smtClean="0"/>
              <a:t>Telangana</a:t>
            </a:r>
            <a:r>
              <a:rPr lang="en-US" dirty="0" smtClean="0"/>
              <a:t> plateau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MH plateau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2590800"/>
            <a:ext cx="469900" cy="285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52550" y="2590800"/>
            <a:ext cx="469900" cy="285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101974" y="1905000"/>
            <a:ext cx="917090" cy="634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0164" y="2019299"/>
            <a:ext cx="972036" cy="3501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87500" y="2647159"/>
            <a:ext cx="1251921" cy="86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87500" y="2824958"/>
            <a:ext cx="952014" cy="4883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243745" y="1676400"/>
            <a:ext cx="2036155" cy="3162300"/>
          </a:xfrm>
          <a:custGeom>
            <a:avLst/>
            <a:gdLst>
              <a:gd name="connsiteX0" fmla="*/ 2036155 w 2036155"/>
              <a:gd name="connsiteY0" fmla="*/ 0 h 3162300"/>
              <a:gd name="connsiteX1" fmla="*/ 2023455 w 2036155"/>
              <a:gd name="connsiteY1" fmla="*/ 139700 h 3162300"/>
              <a:gd name="connsiteX2" fmla="*/ 1985355 w 2036155"/>
              <a:gd name="connsiteY2" fmla="*/ 190500 h 3162300"/>
              <a:gd name="connsiteX3" fmla="*/ 1972655 w 2036155"/>
              <a:gd name="connsiteY3" fmla="*/ 241300 h 3162300"/>
              <a:gd name="connsiteX4" fmla="*/ 1959955 w 2036155"/>
              <a:gd name="connsiteY4" fmla="*/ 279400 h 3162300"/>
              <a:gd name="connsiteX5" fmla="*/ 1934555 w 2036155"/>
              <a:gd name="connsiteY5" fmla="*/ 317500 h 3162300"/>
              <a:gd name="connsiteX6" fmla="*/ 1909155 w 2036155"/>
              <a:gd name="connsiteY6" fmla="*/ 393700 h 3162300"/>
              <a:gd name="connsiteX7" fmla="*/ 1832955 w 2036155"/>
              <a:gd name="connsiteY7" fmla="*/ 457200 h 3162300"/>
              <a:gd name="connsiteX8" fmla="*/ 1782155 w 2036155"/>
              <a:gd name="connsiteY8" fmla="*/ 495300 h 3162300"/>
              <a:gd name="connsiteX9" fmla="*/ 1731355 w 2036155"/>
              <a:gd name="connsiteY9" fmla="*/ 546100 h 3162300"/>
              <a:gd name="connsiteX10" fmla="*/ 1705955 w 2036155"/>
              <a:gd name="connsiteY10" fmla="*/ 584200 h 3162300"/>
              <a:gd name="connsiteX11" fmla="*/ 1642455 w 2036155"/>
              <a:gd name="connsiteY11" fmla="*/ 635000 h 3162300"/>
              <a:gd name="connsiteX12" fmla="*/ 1578955 w 2036155"/>
              <a:gd name="connsiteY12" fmla="*/ 723900 h 3162300"/>
              <a:gd name="connsiteX13" fmla="*/ 1528155 w 2036155"/>
              <a:gd name="connsiteY13" fmla="*/ 749300 h 3162300"/>
              <a:gd name="connsiteX14" fmla="*/ 1477355 w 2036155"/>
              <a:gd name="connsiteY14" fmla="*/ 812800 h 3162300"/>
              <a:gd name="connsiteX15" fmla="*/ 1375755 w 2036155"/>
              <a:gd name="connsiteY15" fmla="*/ 914400 h 3162300"/>
              <a:gd name="connsiteX16" fmla="*/ 1350355 w 2036155"/>
              <a:gd name="connsiteY16" fmla="*/ 952500 h 3162300"/>
              <a:gd name="connsiteX17" fmla="*/ 1286855 w 2036155"/>
              <a:gd name="connsiteY17" fmla="*/ 990600 h 3162300"/>
              <a:gd name="connsiteX18" fmla="*/ 1248755 w 2036155"/>
              <a:gd name="connsiteY18" fmla="*/ 1028700 h 3162300"/>
              <a:gd name="connsiteX19" fmla="*/ 1185255 w 2036155"/>
              <a:gd name="connsiteY19" fmla="*/ 1066800 h 3162300"/>
              <a:gd name="connsiteX20" fmla="*/ 1096355 w 2036155"/>
              <a:gd name="connsiteY20" fmla="*/ 1155700 h 3162300"/>
              <a:gd name="connsiteX21" fmla="*/ 1032855 w 2036155"/>
              <a:gd name="connsiteY21" fmla="*/ 1193800 h 3162300"/>
              <a:gd name="connsiteX22" fmla="*/ 956655 w 2036155"/>
              <a:gd name="connsiteY22" fmla="*/ 1270000 h 3162300"/>
              <a:gd name="connsiteX23" fmla="*/ 855055 w 2036155"/>
              <a:gd name="connsiteY23" fmla="*/ 1333500 h 3162300"/>
              <a:gd name="connsiteX24" fmla="*/ 791555 w 2036155"/>
              <a:gd name="connsiteY24" fmla="*/ 1409700 h 3162300"/>
              <a:gd name="connsiteX25" fmla="*/ 715355 w 2036155"/>
              <a:gd name="connsiteY25" fmla="*/ 1485900 h 3162300"/>
              <a:gd name="connsiteX26" fmla="*/ 689955 w 2036155"/>
              <a:gd name="connsiteY26" fmla="*/ 1524000 h 3162300"/>
              <a:gd name="connsiteX27" fmla="*/ 664555 w 2036155"/>
              <a:gd name="connsiteY27" fmla="*/ 1574800 h 3162300"/>
              <a:gd name="connsiteX28" fmla="*/ 626455 w 2036155"/>
              <a:gd name="connsiteY28" fmla="*/ 1587500 h 3162300"/>
              <a:gd name="connsiteX29" fmla="*/ 575655 w 2036155"/>
              <a:gd name="connsiteY29" fmla="*/ 1651000 h 3162300"/>
              <a:gd name="connsiteX30" fmla="*/ 562955 w 2036155"/>
              <a:gd name="connsiteY30" fmla="*/ 1689100 h 3162300"/>
              <a:gd name="connsiteX31" fmla="*/ 512155 w 2036155"/>
              <a:gd name="connsiteY31" fmla="*/ 1765300 h 3162300"/>
              <a:gd name="connsiteX32" fmla="*/ 486755 w 2036155"/>
              <a:gd name="connsiteY32" fmla="*/ 1816100 h 3162300"/>
              <a:gd name="connsiteX33" fmla="*/ 448655 w 2036155"/>
              <a:gd name="connsiteY33" fmla="*/ 1854200 h 3162300"/>
              <a:gd name="connsiteX34" fmla="*/ 385155 w 2036155"/>
              <a:gd name="connsiteY34" fmla="*/ 1866900 h 3162300"/>
              <a:gd name="connsiteX35" fmla="*/ 334355 w 2036155"/>
              <a:gd name="connsiteY35" fmla="*/ 1917700 h 3162300"/>
              <a:gd name="connsiteX36" fmla="*/ 245455 w 2036155"/>
              <a:gd name="connsiteY36" fmla="*/ 2019300 h 3162300"/>
              <a:gd name="connsiteX37" fmla="*/ 232755 w 2036155"/>
              <a:gd name="connsiteY37" fmla="*/ 2057400 h 3162300"/>
              <a:gd name="connsiteX38" fmla="*/ 207355 w 2036155"/>
              <a:gd name="connsiteY38" fmla="*/ 2095500 h 3162300"/>
              <a:gd name="connsiteX39" fmla="*/ 194655 w 2036155"/>
              <a:gd name="connsiteY39" fmla="*/ 2146300 h 3162300"/>
              <a:gd name="connsiteX40" fmla="*/ 143855 w 2036155"/>
              <a:gd name="connsiteY40" fmla="*/ 2222500 h 3162300"/>
              <a:gd name="connsiteX41" fmla="*/ 131155 w 2036155"/>
              <a:gd name="connsiteY41" fmla="*/ 2298700 h 3162300"/>
              <a:gd name="connsiteX42" fmla="*/ 93055 w 2036155"/>
              <a:gd name="connsiteY42" fmla="*/ 2425700 h 3162300"/>
              <a:gd name="connsiteX43" fmla="*/ 80355 w 2036155"/>
              <a:gd name="connsiteY43" fmla="*/ 2476500 h 3162300"/>
              <a:gd name="connsiteX44" fmla="*/ 54955 w 2036155"/>
              <a:gd name="connsiteY44" fmla="*/ 2692400 h 3162300"/>
              <a:gd name="connsiteX45" fmla="*/ 42255 w 2036155"/>
              <a:gd name="connsiteY45" fmla="*/ 2819400 h 3162300"/>
              <a:gd name="connsiteX46" fmla="*/ 4155 w 2036155"/>
              <a:gd name="connsiteY46" fmla="*/ 2908300 h 3162300"/>
              <a:gd name="connsiteX47" fmla="*/ 4155 w 2036155"/>
              <a:gd name="connsiteY47" fmla="*/ 3162300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36155" h="3162300">
                <a:moveTo>
                  <a:pt x="2036155" y="0"/>
                </a:moveTo>
                <a:cubicBezTo>
                  <a:pt x="2031922" y="46567"/>
                  <a:pt x="2035503" y="94520"/>
                  <a:pt x="2023455" y="139700"/>
                </a:cubicBezTo>
                <a:cubicBezTo>
                  <a:pt x="2018001" y="160152"/>
                  <a:pt x="1994821" y="171568"/>
                  <a:pt x="1985355" y="190500"/>
                </a:cubicBezTo>
                <a:cubicBezTo>
                  <a:pt x="1977549" y="206112"/>
                  <a:pt x="1977450" y="224517"/>
                  <a:pt x="1972655" y="241300"/>
                </a:cubicBezTo>
                <a:cubicBezTo>
                  <a:pt x="1968977" y="254172"/>
                  <a:pt x="1965942" y="267426"/>
                  <a:pt x="1959955" y="279400"/>
                </a:cubicBezTo>
                <a:cubicBezTo>
                  <a:pt x="1953129" y="293052"/>
                  <a:pt x="1940754" y="303552"/>
                  <a:pt x="1934555" y="317500"/>
                </a:cubicBezTo>
                <a:cubicBezTo>
                  <a:pt x="1923681" y="341966"/>
                  <a:pt x="1931432" y="378848"/>
                  <a:pt x="1909155" y="393700"/>
                </a:cubicBezTo>
                <a:cubicBezTo>
                  <a:pt x="1824948" y="449838"/>
                  <a:pt x="1918518" y="383861"/>
                  <a:pt x="1832955" y="457200"/>
                </a:cubicBezTo>
                <a:cubicBezTo>
                  <a:pt x="1816884" y="470975"/>
                  <a:pt x="1799088" y="482600"/>
                  <a:pt x="1782155" y="495300"/>
                </a:cubicBezTo>
                <a:cubicBezTo>
                  <a:pt x="1754446" y="578427"/>
                  <a:pt x="1792931" y="496839"/>
                  <a:pt x="1731355" y="546100"/>
                </a:cubicBezTo>
                <a:cubicBezTo>
                  <a:pt x="1719436" y="555635"/>
                  <a:pt x="1716748" y="573407"/>
                  <a:pt x="1705955" y="584200"/>
                </a:cubicBezTo>
                <a:cubicBezTo>
                  <a:pt x="1686788" y="603367"/>
                  <a:pt x="1661622" y="615833"/>
                  <a:pt x="1642455" y="635000"/>
                </a:cubicBezTo>
                <a:cubicBezTo>
                  <a:pt x="1588914" y="688541"/>
                  <a:pt x="1648955" y="663900"/>
                  <a:pt x="1578955" y="723900"/>
                </a:cubicBezTo>
                <a:cubicBezTo>
                  <a:pt x="1564581" y="736221"/>
                  <a:pt x="1545088" y="740833"/>
                  <a:pt x="1528155" y="749300"/>
                </a:cubicBezTo>
                <a:cubicBezTo>
                  <a:pt x="1511222" y="770467"/>
                  <a:pt x="1495741" y="792882"/>
                  <a:pt x="1477355" y="812800"/>
                </a:cubicBezTo>
                <a:cubicBezTo>
                  <a:pt x="1444869" y="847993"/>
                  <a:pt x="1402322" y="874549"/>
                  <a:pt x="1375755" y="914400"/>
                </a:cubicBezTo>
                <a:cubicBezTo>
                  <a:pt x="1367288" y="927100"/>
                  <a:pt x="1361944" y="942567"/>
                  <a:pt x="1350355" y="952500"/>
                </a:cubicBezTo>
                <a:cubicBezTo>
                  <a:pt x="1331613" y="968564"/>
                  <a:pt x="1306602" y="975789"/>
                  <a:pt x="1286855" y="990600"/>
                </a:cubicBezTo>
                <a:cubicBezTo>
                  <a:pt x="1272487" y="1001376"/>
                  <a:pt x="1263123" y="1017924"/>
                  <a:pt x="1248755" y="1028700"/>
                </a:cubicBezTo>
                <a:cubicBezTo>
                  <a:pt x="1229008" y="1043511"/>
                  <a:pt x="1204218" y="1050997"/>
                  <a:pt x="1185255" y="1066800"/>
                </a:cubicBezTo>
                <a:cubicBezTo>
                  <a:pt x="1153060" y="1093629"/>
                  <a:pt x="1132291" y="1134139"/>
                  <a:pt x="1096355" y="1155700"/>
                </a:cubicBezTo>
                <a:cubicBezTo>
                  <a:pt x="1075188" y="1168400"/>
                  <a:pt x="1051960" y="1178169"/>
                  <a:pt x="1032855" y="1193800"/>
                </a:cubicBezTo>
                <a:cubicBezTo>
                  <a:pt x="1005054" y="1216547"/>
                  <a:pt x="987457" y="1251519"/>
                  <a:pt x="956655" y="1270000"/>
                </a:cubicBezTo>
                <a:cubicBezTo>
                  <a:pt x="947803" y="1275311"/>
                  <a:pt x="871809" y="1319538"/>
                  <a:pt x="855055" y="1333500"/>
                </a:cubicBezTo>
                <a:cubicBezTo>
                  <a:pt x="780601" y="1395545"/>
                  <a:pt x="848641" y="1345479"/>
                  <a:pt x="791555" y="1409700"/>
                </a:cubicBezTo>
                <a:cubicBezTo>
                  <a:pt x="767690" y="1436548"/>
                  <a:pt x="735280" y="1456012"/>
                  <a:pt x="715355" y="1485900"/>
                </a:cubicBezTo>
                <a:cubicBezTo>
                  <a:pt x="706888" y="1498600"/>
                  <a:pt x="697528" y="1510748"/>
                  <a:pt x="689955" y="1524000"/>
                </a:cubicBezTo>
                <a:cubicBezTo>
                  <a:pt x="680562" y="1540438"/>
                  <a:pt x="677942" y="1561413"/>
                  <a:pt x="664555" y="1574800"/>
                </a:cubicBezTo>
                <a:cubicBezTo>
                  <a:pt x="655089" y="1584266"/>
                  <a:pt x="639155" y="1583267"/>
                  <a:pt x="626455" y="1587500"/>
                </a:cubicBezTo>
                <a:cubicBezTo>
                  <a:pt x="594533" y="1683265"/>
                  <a:pt x="641307" y="1568936"/>
                  <a:pt x="575655" y="1651000"/>
                </a:cubicBezTo>
                <a:cubicBezTo>
                  <a:pt x="567292" y="1661453"/>
                  <a:pt x="569456" y="1677398"/>
                  <a:pt x="562955" y="1689100"/>
                </a:cubicBezTo>
                <a:cubicBezTo>
                  <a:pt x="548130" y="1715785"/>
                  <a:pt x="525807" y="1737996"/>
                  <a:pt x="512155" y="1765300"/>
                </a:cubicBezTo>
                <a:cubicBezTo>
                  <a:pt x="503688" y="1782233"/>
                  <a:pt x="497759" y="1800694"/>
                  <a:pt x="486755" y="1816100"/>
                </a:cubicBezTo>
                <a:cubicBezTo>
                  <a:pt x="476316" y="1830715"/>
                  <a:pt x="464719" y="1846168"/>
                  <a:pt x="448655" y="1854200"/>
                </a:cubicBezTo>
                <a:cubicBezTo>
                  <a:pt x="429348" y="1863853"/>
                  <a:pt x="406322" y="1862667"/>
                  <a:pt x="385155" y="1866900"/>
                </a:cubicBezTo>
                <a:cubicBezTo>
                  <a:pt x="368222" y="1883833"/>
                  <a:pt x="350265" y="1899802"/>
                  <a:pt x="334355" y="1917700"/>
                </a:cubicBezTo>
                <a:cubicBezTo>
                  <a:pt x="210315" y="2057245"/>
                  <a:pt x="343816" y="1920939"/>
                  <a:pt x="245455" y="2019300"/>
                </a:cubicBezTo>
                <a:cubicBezTo>
                  <a:pt x="241222" y="2032000"/>
                  <a:pt x="238742" y="2045426"/>
                  <a:pt x="232755" y="2057400"/>
                </a:cubicBezTo>
                <a:cubicBezTo>
                  <a:pt x="225929" y="2071052"/>
                  <a:pt x="213368" y="2081471"/>
                  <a:pt x="207355" y="2095500"/>
                </a:cubicBezTo>
                <a:cubicBezTo>
                  <a:pt x="200479" y="2111543"/>
                  <a:pt x="202461" y="2130688"/>
                  <a:pt x="194655" y="2146300"/>
                </a:cubicBezTo>
                <a:cubicBezTo>
                  <a:pt x="181003" y="2173604"/>
                  <a:pt x="143855" y="2222500"/>
                  <a:pt x="143855" y="2222500"/>
                </a:cubicBezTo>
                <a:cubicBezTo>
                  <a:pt x="139622" y="2247900"/>
                  <a:pt x="136945" y="2273609"/>
                  <a:pt x="131155" y="2298700"/>
                </a:cubicBezTo>
                <a:cubicBezTo>
                  <a:pt x="100150" y="2433053"/>
                  <a:pt x="116338" y="2344210"/>
                  <a:pt x="93055" y="2425700"/>
                </a:cubicBezTo>
                <a:cubicBezTo>
                  <a:pt x="88260" y="2442483"/>
                  <a:pt x="84588" y="2459567"/>
                  <a:pt x="80355" y="2476500"/>
                </a:cubicBezTo>
                <a:cubicBezTo>
                  <a:pt x="71888" y="2548467"/>
                  <a:pt x="62957" y="2620380"/>
                  <a:pt x="54955" y="2692400"/>
                </a:cubicBezTo>
                <a:cubicBezTo>
                  <a:pt x="50257" y="2734684"/>
                  <a:pt x="51999" y="2777986"/>
                  <a:pt x="42255" y="2819400"/>
                </a:cubicBezTo>
                <a:cubicBezTo>
                  <a:pt x="34871" y="2850783"/>
                  <a:pt x="7715" y="2876257"/>
                  <a:pt x="4155" y="2908300"/>
                </a:cubicBezTo>
                <a:cubicBezTo>
                  <a:pt x="-5195" y="2992449"/>
                  <a:pt x="4155" y="3077633"/>
                  <a:pt x="4155" y="31623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4193681" y="2019299"/>
            <a:ext cx="168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MH plateau</a:t>
            </a:r>
            <a:endParaRPr lang="en-IN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35819" y="1536700"/>
            <a:ext cx="8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Ajanta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 rot="1389881">
            <a:off x="1740989" y="1863152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satmala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701201" y="2306677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Balaghat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 rot="1597867">
            <a:off x="1702295" y="2906460"/>
            <a:ext cx="171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Harishchandra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75200" y="3598498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Telangana</a:t>
            </a:r>
            <a:r>
              <a:rPr lang="en-US" b="1" dirty="0" smtClean="0"/>
              <a:t> </a:t>
            </a:r>
            <a:r>
              <a:rPr lang="en-US" b="1" dirty="0" err="1" smtClean="0"/>
              <a:t>plt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52674" y="4817434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KN </a:t>
            </a:r>
            <a:r>
              <a:rPr lang="en-US" b="1" dirty="0" err="1" smtClean="0"/>
              <a:t>plt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 rot="15529399">
            <a:off x="279712" y="3560460"/>
            <a:ext cx="195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Western Ghats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87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KN </a:t>
            </a:r>
            <a:r>
              <a:rPr lang="en-US" dirty="0"/>
              <a:t>-</a:t>
            </a:r>
            <a:r>
              <a:rPr lang="en-US" dirty="0" smtClean="0"/>
              <a:t>Dharwad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One of the oldest physiographical region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 err="1" smtClean="0"/>
              <a:t>Telangana</a:t>
            </a:r>
            <a:r>
              <a:rPr lang="en-US" dirty="0" smtClean="0"/>
              <a:t> plateau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South Deccan</a:t>
            </a:r>
            <a:endParaRPr lang="en-IN" dirty="0"/>
          </a:p>
        </p:txBody>
      </p:sp>
      <p:sp>
        <p:nvSpPr>
          <p:cNvPr id="7" name="Dodecagon 6"/>
          <p:cNvSpPr/>
          <p:nvPr/>
        </p:nvSpPr>
        <p:spPr>
          <a:xfrm>
            <a:off x="2628900" y="4406900"/>
            <a:ext cx="279400" cy="3175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20" y="1020763"/>
            <a:ext cx="4490159" cy="5156200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1930400" y="3479800"/>
            <a:ext cx="632179" cy="9271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0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proto-continents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Rift valley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955800"/>
            <a:ext cx="3975530" cy="46911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 cap="flat" cmpd="sng" algn="ctr">
            <a:solidFill>
              <a:srgbClr val="92D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pic>
      <p:cxnSp>
        <p:nvCxnSpPr>
          <p:cNvPr id="8" name="Straight Connector 7"/>
          <p:cNvCxnSpPr/>
          <p:nvPr/>
        </p:nvCxnSpPr>
        <p:spPr>
          <a:xfrm flipV="1">
            <a:off x="2095762" y="3483320"/>
            <a:ext cx="1422400" cy="939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31397" y="3953573"/>
            <a:ext cx="775665" cy="835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19569431">
            <a:off x="1467694" y="2683403"/>
            <a:ext cx="380784" cy="895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 rot="5899331">
            <a:off x="4281878" y="4115622"/>
            <a:ext cx="325151" cy="12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rot="13058249">
            <a:off x="1660732" y="5209174"/>
            <a:ext cx="359200" cy="95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905353" y="3405353"/>
            <a:ext cx="1202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Aravalli</a:t>
            </a:r>
            <a:endParaRPr lang="en-IN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44182" y="4575530"/>
            <a:ext cx="121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Dhrawad</a:t>
            </a:r>
            <a:endParaRPr lang="en-IN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26025" y="3909373"/>
            <a:ext cx="141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Singhbhum</a:t>
            </a:r>
            <a:endParaRPr lang="en-IN" sz="2000" b="1" dirty="0"/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05" y="1820163"/>
            <a:ext cx="4096396" cy="4833747"/>
          </a:xfrm>
        </p:spPr>
      </p:pic>
      <p:cxnSp>
        <p:nvCxnSpPr>
          <p:cNvPr id="21" name="Straight Connector 20"/>
          <p:cNvCxnSpPr/>
          <p:nvPr/>
        </p:nvCxnSpPr>
        <p:spPr>
          <a:xfrm flipV="1">
            <a:off x="7391400" y="3721799"/>
            <a:ext cx="1079500" cy="3540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459565" y="3455217"/>
            <a:ext cx="635413" cy="2914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08038" y="3485658"/>
            <a:ext cx="419586" cy="51392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42300" y="3843851"/>
            <a:ext cx="406400" cy="10495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921535" y="3721799"/>
            <a:ext cx="396766" cy="6468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56123" y="3576562"/>
            <a:ext cx="406185" cy="50824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52632" y="3794830"/>
            <a:ext cx="339903" cy="59662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Left Arrow 27"/>
          <p:cNvSpPr/>
          <p:nvPr/>
        </p:nvSpPr>
        <p:spPr>
          <a:xfrm rot="1566742">
            <a:off x="9557108" y="4635894"/>
            <a:ext cx="783649" cy="2737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Left Arrow 28"/>
          <p:cNvSpPr/>
          <p:nvPr/>
        </p:nvSpPr>
        <p:spPr>
          <a:xfrm rot="1566742">
            <a:off x="9821845" y="4129632"/>
            <a:ext cx="751719" cy="299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 rot="20379689">
            <a:off x="7238305" y="3558992"/>
            <a:ext cx="1314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Narmada</a:t>
            </a:r>
            <a:endParaRPr lang="en-IN" sz="2000" b="1" dirty="0"/>
          </a:p>
        </p:txBody>
      </p:sp>
      <p:sp>
        <p:nvSpPr>
          <p:cNvPr id="31" name="TextBox 30"/>
          <p:cNvSpPr txBox="1"/>
          <p:nvPr/>
        </p:nvSpPr>
        <p:spPr>
          <a:xfrm rot="19648240">
            <a:off x="8464051" y="3056185"/>
            <a:ext cx="1314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Son</a:t>
            </a:r>
            <a:endParaRPr lang="en-IN" sz="2000" b="1" dirty="0"/>
          </a:p>
        </p:txBody>
      </p:sp>
      <p:sp>
        <p:nvSpPr>
          <p:cNvPr id="32" name="TextBox 31"/>
          <p:cNvSpPr txBox="1"/>
          <p:nvPr/>
        </p:nvSpPr>
        <p:spPr>
          <a:xfrm rot="3988272">
            <a:off x="8047933" y="4221302"/>
            <a:ext cx="129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Godavari</a:t>
            </a:r>
            <a:endParaRPr lang="en-IN" sz="2000" b="1" dirty="0"/>
          </a:p>
        </p:txBody>
      </p:sp>
      <p:sp>
        <p:nvSpPr>
          <p:cNvPr id="33" name="TextBox 32"/>
          <p:cNvSpPr txBox="1"/>
          <p:nvPr/>
        </p:nvSpPr>
        <p:spPr>
          <a:xfrm rot="3320583">
            <a:off x="8724472" y="3998777"/>
            <a:ext cx="129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Mahanadi</a:t>
            </a:r>
            <a:endParaRPr lang="en-IN" sz="2000" b="1" dirty="0"/>
          </a:p>
        </p:txBody>
      </p:sp>
      <p:sp>
        <p:nvSpPr>
          <p:cNvPr id="34" name="TextBox 33"/>
          <p:cNvSpPr txBox="1"/>
          <p:nvPr/>
        </p:nvSpPr>
        <p:spPr>
          <a:xfrm rot="2668204">
            <a:off x="9024823" y="3568234"/>
            <a:ext cx="131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Damodar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99498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1" y="1016000"/>
            <a:ext cx="3443539" cy="51562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Baba </a:t>
            </a:r>
            <a:r>
              <a:rPr lang="en-US" dirty="0" err="1" smtClean="0"/>
              <a:t>budan</a:t>
            </a:r>
            <a:r>
              <a:rPr lang="en-US" dirty="0" smtClean="0"/>
              <a:t> hills, </a:t>
            </a:r>
            <a:r>
              <a:rPr lang="en-US" dirty="0" err="1" smtClean="0"/>
              <a:t>Maidan</a:t>
            </a:r>
            <a:r>
              <a:rPr lang="en-US" dirty="0" smtClean="0"/>
              <a:t> and </a:t>
            </a:r>
            <a:r>
              <a:rPr lang="en-US" dirty="0" err="1" smtClean="0"/>
              <a:t>Malnad</a:t>
            </a:r>
            <a:endParaRPr lang="en-US" dirty="0" smtClean="0"/>
          </a:p>
          <a:p>
            <a:r>
              <a:rPr lang="en-US" dirty="0" err="1" smtClean="0"/>
              <a:t>Malnad</a:t>
            </a:r>
            <a:r>
              <a:rPr lang="en-US" dirty="0" smtClean="0"/>
              <a:t> = forested </a:t>
            </a:r>
            <a:r>
              <a:rPr lang="en-US" dirty="0" err="1" smtClean="0"/>
              <a:t>Maidan</a:t>
            </a:r>
            <a:r>
              <a:rPr lang="en-US" dirty="0" smtClean="0"/>
              <a:t> = arid</a:t>
            </a:r>
          </a:p>
          <a:p>
            <a:r>
              <a:rPr lang="en-US" dirty="0" smtClean="0"/>
              <a:t>Highest peak of Baba </a:t>
            </a:r>
            <a:r>
              <a:rPr lang="en-US" dirty="0" err="1" smtClean="0"/>
              <a:t>Budan</a:t>
            </a:r>
            <a:r>
              <a:rPr lang="en-US" dirty="0" smtClean="0"/>
              <a:t> = </a:t>
            </a:r>
            <a:r>
              <a:rPr lang="en-US" dirty="0" err="1"/>
              <a:t>M</a:t>
            </a:r>
            <a:r>
              <a:rPr lang="en-US" dirty="0" err="1" smtClean="0"/>
              <a:t>ulangiri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 plateau</a:t>
            </a:r>
            <a:endParaRPr lang="en-IN" dirty="0"/>
          </a:p>
        </p:txBody>
      </p:sp>
      <p:sp>
        <p:nvSpPr>
          <p:cNvPr id="8" name="Freeform 7"/>
          <p:cNvSpPr/>
          <p:nvPr/>
        </p:nvSpPr>
        <p:spPr>
          <a:xfrm>
            <a:off x="1866900" y="3594100"/>
            <a:ext cx="736600" cy="1714500"/>
          </a:xfrm>
          <a:custGeom>
            <a:avLst/>
            <a:gdLst>
              <a:gd name="connsiteX0" fmla="*/ 0 w 736600"/>
              <a:gd name="connsiteY0" fmla="*/ 0 h 1714500"/>
              <a:gd name="connsiteX1" fmla="*/ 114300 w 736600"/>
              <a:gd name="connsiteY1" fmla="*/ 25400 h 1714500"/>
              <a:gd name="connsiteX2" fmla="*/ 215900 w 736600"/>
              <a:gd name="connsiteY2" fmla="*/ 88900 h 1714500"/>
              <a:gd name="connsiteX3" fmla="*/ 266700 w 736600"/>
              <a:gd name="connsiteY3" fmla="*/ 139700 h 1714500"/>
              <a:gd name="connsiteX4" fmla="*/ 304800 w 736600"/>
              <a:gd name="connsiteY4" fmla="*/ 165100 h 1714500"/>
              <a:gd name="connsiteX5" fmla="*/ 330200 w 736600"/>
              <a:gd name="connsiteY5" fmla="*/ 203200 h 1714500"/>
              <a:gd name="connsiteX6" fmla="*/ 368300 w 736600"/>
              <a:gd name="connsiteY6" fmla="*/ 228600 h 1714500"/>
              <a:gd name="connsiteX7" fmla="*/ 444500 w 736600"/>
              <a:gd name="connsiteY7" fmla="*/ 304800 h 1714500"/>
              <a:gd name="connsiteX8" fmla="*/ 533400 w 736600"/>
              <a:gd name="connsiteY8" fmla="*/ 419100 h 1714500"/>
              <a:gd name="connsiteX9" fmla="*/ 584200 w 736600"/>
              <a:gd name="connsiteY9" fmla="*/ 508000 h 1714500"/>
              <a:gd name="connsiteX10" fmla="*/ 635000 w 736600"/>
              <a:gd name="connsiteY10" fmla="*/ 622300 h 1714500"/>
              <a:gd name="connsiteX11" fmla="*/ 660400 w 736600"/>
              <a:gd name="connsiteY11" fmla="*/ 673100 h 1714500"/>
              <a:gd name="connsiteX12" fmla="*/ 673100 w 736600"/>
              <a:gd name="connsiteY12" fmla="*/ 711200 h 1714500"/>
              <a:gd name="connsiteX13" fmla="*/ 698500 w 736600"/>
              <a:gd name="connsiteY13" fmla="*/ 749300 h 1714500"/>
              <a:gd name="connsiteX14" fmla="*/ 736600 w 736600"/>
              <a:gd name="connsiteY14" fmla="*/ 889000 h 1714500"/>
              <a:gd name="connsiteX15" fmla="*/ 698500 w 736600"/>
              <a:gd name="connsiteY15" fmla="*/ 1295400 h 1714500"/>
              <a:gd name="connsiteX16" fmla="*/ 673100 w 736600"/>
              <a:gd name="connsiteY16" fmla="*/ 1384300 h 1714500"/>
              <a:gd name="connsiteX17" fmla="*/ 647700 w 736600"/>
              <a:gd name="connsiteY17" fmla="*/ 1422400 h 1714500"/>
              <a:gd name="connsiteX18" fmla="*/ 635000 w 736600"/>
              <a:gd name="connsiteY18" fmla="*/ 1460500 h 1714500"/>
              <a:gd name="connsiteX19" fmla="*/ 622300 w 736600"/>
              <a:gd name="connsiteY19" fmla="*/ 1536700 h 1714500"/>
              <a:gd name="connsiteX20" fmla="*/ 584200 w 736600"/>
              <a:gd name="connsiteY20" fmla="*/ 1549400 h 1714500"/>
              <a:gd name="connsiteX21" fmla="*/ 546100 w 736600"/>
              <a:gd name="connsiteY21" fmla="*/ 1676400 h 1714500"/>
              <a:gd name="connsiteX22" fmla="*/ 508000 w 736600"/>
              <a:gd name="connsiteY22" fmla="*/ 1689100 h 1714500"/>
              <a:gd name="connsiteX23" fmla="*/ 469900 w 736600"/>
              <a:gd name="connsiteY23" fmla="*/ 1714500 h 1714500"/>
              <a:gd name="connsiteX24" fmla="*/ 419100 w 736600"/>
              <a:gd name="connsiteY24" fmla="*/ 1701800 h 1714500"/>
              <a:gd name="connsiteX25" fmla="*/ 431800 w 736600"/>
              <a:gd name="connsiteY25" fmla="*/ 16637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6600" h="1714500">
                <a:moveTo>
                  <a:pt x="0" y="0"/>
                </a:moveTo>
                <a:cubicBezTo>
                  <a:pt x="38100" y="8467"/>
                  <a:pt x="77544" y="12273"/>
                  <a:pt x="114300" y="25400"/>
                </a:cubicBezTo>
                <a:cubicBezTo>
                  <a:pt x="117562" y="26565"/>
                  <a:pt x="202602" y="77502"/>
                  <a:pt x="215900" y="88900"/>
                </a:cubicBezTo>
                <a:cubicBezTo>
                  <a:pt x="234082" y="104485"/>
                  <a:pt x="248518" y="124115"/>
                  <a:pt x="266700" y="139700"/>
                </a:cubicBezTo>
                <a:cubicBezTo>
                  <a:pt x="278289" y="149633"/>
                  <a:pt x="292100" y="156633"/>
                  <a:pt x="304800" y="165100"/>
                </a:cubicBezTo>
                <a:cubicBezTo>
                  <a:pt x="313267" y="177800"/>
                  <a:pt x="319407" y="192407"/>
                  <a:pt x="330200" y="203200"/>
                </a:cubicBezTo>
                <a:cubicBezTo>
                  <a:pt x="340993" y="213993"/>
                  <a:pt x="356892" y="218459"/>
                  <a:pt x="368300" y="228600"/>
                </a:cubicBezTo>
                <a:cubicBezTo>
                  <a:pt x="395148" y="252465"/>
                  <a:pt x="420974" y="277655"/>
                  <a:pt x="444500" y="304800"/>
                </a:cubicBezTo>
                <a:cubicBezTo>
                  <a:pt x="476112" y="341275"/>
                  <a:pt x="511814" y="375928"/>
                  <a:pt x="533400" y="419100"/>
                </a:cubicBezTo>
                <a:cubicBezTo>
                  <a:pt x="565626" y="483552"/>
                  <a:pt x="548298" y="454148"/>
                  <a:pt x="584200" y="508000"/>
                </a:cubicBezTo>
                <a:cubicBezTo>
                  <a:pt x="604904" y="590818"/>
                  <a:pt x="585066" y="532420"/>
                  <a:pt x="635000" y="622300"/>
                </a:cubicBezTo>
                <a:cubicBezTo>
                  <a:pt x="644194" y="638850"/>
                  <a:pt x="652942" y="655699"/>
                  <a:pt x="660400" y="673100"/>
                </a:cubicBezTo>
                <a:cubicBezTo>
                  <a:pt x="665673" y="685405"/>
                  <a:pt x="667113" y="699226"/>
                  <a:pt x="673100" y="711200"/>
                </a:cubicBezTo>
                <a:cubicBezTo>
                  <a:pt x="679926" y="724852"/>
                  <a:pt x="690033" y="736600"/>
                  <a:pt x="698500" y="749300"/>
                </a:cubicBezTo>
                <a:cubicBezTo>
                  <a:pt x="727147" y="863887"/>
                  <a:pt x="712861" y="817782"/>
                  <a:pt x="736600" y="889000"/>
                </a:cubicBezTo>
                <a:cubicBezTo>
                  <a:pt x="725756" y="1029974"/>
                  <a:pt x="725492" y="1160439"/>
                  <a:pt x="698500" y="1295400"/>
                </a:cubicBezTo>
                <a:cubicBezTo>
                  <a:pt x="695787" y="1308964"/>
                  <a:pt x="681170" y="1368161"/>
                  <a:pt x="673100" y="1384300"/>
                </a:cubicBezTo>
                <a:cubicBezTo>
                  <a:pt x="666274" y="1397952"/>
                  <a:pt x="654526" y="1408748"/>
                  <a:pt x="647700" y="1422400"/>
                </a:cubicBezTo>
                <a:cubicBezTo>
                  <a:pt x="641713" y="1434374"/>
                  <a:pt x="637904" y="1447432"/>
                  <a:pt x="635000" y="1460500"/>
                </a:cubicBezTo>
                <a:cubicBezTo>
                  <a:pt x="629414" y="1485637"/>
                  <a:pt x="635076" y="1514342"/>
                  <a:pt x="622300" y="1536700"/>
                </a:cubicBezTo>
                <a:cubicBezTo>
                  <a:pt x="615658" y="1548323"/>
                  <a:pt x="596900" y="1545167"/>
                  <a:pt x="584200" y="1549400"/>
                </a:cubicBezTo>
                <a:cubicBezTo>
                  <a:pt x="578430" y="1584021"/>
                  <a:pt x="575633" y="1646867"/>
                  <a:pt x="546100" y="1676400"/>
                </a:cubicBezTo>
                <a:cubicBezTo>
                  <a:pt x="536634" y="1685866"/>
                  <a:pt x="519974" y="1683113"/>
                  <a:pt x="508000" y="1689100"/>
                </a:cubicBezTo>
                <a:cubicBezTo>
                  <a:pt x="494348" y="1695926"/>
                  <a:pt x="482600" y="1706033"/>
                  <a:pt x="469900" y="1714500"/>
                </a:cubicBezTo>
                <a:cubicBezTo>
                  <a:pt x="452967" y="1710267"/>
                  <a:pt x="429573" y="1715764"/>
                  <a:pt x="419100" y="1701800"/>
                </a:cubicBezTo>
                <a:cubicBezTo>
                  <a:pt x="411068" y="1691090"/>
                  <a:pt x="431800" y="1663700"/>
                  <a:pt x="431800" y="16637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8"/>
          <p:cNvSpPr/>
          <p:nvPr/>
        </p:nvSpPr>
        <p:spPr>
          <a:xfrm>
            <a:off x="2260600" y="2387600"/>
            <a:ext cx="901700" cy="3429000"/>
          </a:xfrm>
          <a:custGeom>
            <a:avLst/>
            <a:gdLst>
              <a:gd name="connsiteX0" fmla="*/ 0 w 901700"/>
              <a:gd name="connsiteY0" fmla="*/ 0 h 3429000"/>
              <a:gd name="connsiteX1" fmla="*/ 114300 w 901700"/>
              <a:gd name="connsiteY1" fmla="*/ 101600 h 3429000"/>
              <a:gd name="connsiteX2" fmla="*/ 139700 w 901700"/>
              <a:gd name="connsiteY2" fmla="*/ 139700 h 3429000"/>
              <a:gd name="connsiteX3" fmla="*/ 177800 w 901700"/>
              <a:gd name="connsiteY3" fmla="*/ 215900 h 3429000"/>
              <a:gd name="connsiteX4" fmla="*/ 215900 w 901700"/>
              <a:gd name="connsiteY4" fmla="*/ 241300 h 3429000"/>
              <a:gd name="connsiteX5" fmla="*/ 254000 w 901700"/>
              <a:gd name="connsiteY5" fmla="*/ 317500 h 3429000"/>
              <a:gd name="connsiteX6" fmla="*/ 304800 w 901700"/>
              <a:gd name="connsiteY6" fmla="*/ 393700 h 3429000"/>
              <a:gd name="connsiteX7" fmla="*/ 342900 w 901700"/>
              <a:gd name="connsiteY7" fmla="*/ 482600 h 3429000"/>
              <a:gd name="connsiteX8" fmla="*/ 355600 w 901700"/>
              <a:gd name="connsiteY8" fmla="*/ 520700 h 3429000"/>
              <a:gd name="connsiteX9" fmla="*/ 393700 w 901700"/>
              <a:gd name="connsiteY9" fmla="*/ 558800 h 3429000"/>
              <a:gd name="connsiteX10" fmla="*/ 469900 w 901700"/>
              <a:gd name="connsiteY10" fmla="*/ 698500 h 3429000"/>
              <a:gd name="connsiteX11" fmla="*/ 508000 w 901700"/>
              <a:gd name="connsiteY11" fmla="*/ 825500 h 3429000"/>
              <a:gd name="connsiteX12" fmla="*/ 546100 w 901700"/>
              <a:gd name="connsiteY12" fmla="*/ 901700 h 3429000"/>
              <a:gd name="connsiteX13" fmla="*/ 558800 w 901700"/>
              <a:gd name="connsiteY13" fmla="*/ 965200 h 3429000"/>
              <a:gd name="connsiteX14" fmla="*/ 571500 w 901700"/>
              <a:gd name="connsiteY14" fmla="*/ 1003300 h 3429000"/>
              <a:gd name="connsiteX15" fmla="*/ 584200 w 901700"/>
              <a:gd name="connsiteY15" fmla="*/ 1054100 h 3429000"/>
              <a:gd name="connsiteX16" fmla="*/ 622300 w 901700"/>
              <a:gd name="connsiteY16" fmla="*/ 1130300 h 3429000"/>
              <a:gd name="connsiteX17" fmla="*/ 635000 w 901700"/>
              <a:gd name="connsiteY17" fmla="*/ 1193800 h 3429000"/>
              <a:gd name="connsiteX18" fmla="*/ 647700 w 901700"/>
              <a:gd name="connsiteY18" fmla="*/ 1231900 h 3429000"/>
              <a:gd name="connsiteX19" fmla="*/ 660400 w 901700"/>
              <a:gd name="connsiteY19" fmla="*/ 1282700 h 3429000"/>
              <a:gd name="connsiteX20" fmla="*/ 685800 w 901700"/>
              <a:gd name="connsiteY20" fmla="*/ 1333500 h 3429000"/>
              <a:gd name="connsiteX21" fmla="*/ 711200 w 901700"/>
              <a:gd name="connsiteY21" fmla="*/ 1409700 h 3429000"/>
              <a:gd name="connsiteX22" fmla="*/ 723900 w 901700"/>
              <a:gd name="connsiteY22" fmla="*/ 1447800 h 3429000"/>
              <a:gd name="connsiteX23" fmla="*/ 736600 w 901700"/>
              <a:gd name="connsiteY23" fmla="*/ 1485900 h 3429000"/>
              <a:gd name="connsiteX24" fmla="*/ 762000 w 901700"/>
              <a:gd name="connsiteY24" fmla="*/ 1524000 h 3429000"/>
              <a:gd name="connsiteX25" fmla="*/ 800100 w 901700"/>
              <a:gd name="connsiteY25" fmla="*/ 1651000 h 3429000"/>
              <a:gd name="connsiteX26" fmla="*/ 825500 w 901700"/>
              <a:gd name="connsiteY26" fmla="*/ 1879600 h 3429000"/>
              <a:gd name="connsiteX27" fmla="*/ 850900 w 901700"/>
              <a:gd name="connsiteY27" fmla="*/ 1930400 h 3429000"/>
              <a:gd name="connsiteX28" fmla="*/ 863600 w 901700"/>
              <a:gd name="connsiteY28" fmla="*/ 1993900 h 3429000"/>
              <a:gd name="connsiteX29" fmla="*/ 876300 w 901700"/>
              <a:gd name="connsiteY29" fmla="*/ 2082800 h 3429000"/>
              <a:gd name="connsiteX30" fmla="*/ 889000 w 901700"/>
              <a:gd name="connsiteY30" fmla="*/ 2120900 h 3429000"/>
              <a:gd name="connsiteX31" fmla="*/ 901700 w 901700"/>
              <a:gd name="connsiteY31" fmla="*/ 2171700 h 3429000"/>
              <a:gd name="connsiteX32" fmla="*/ 889000 w 901700"/>
              <a:gd name="connsiteY32" fmla="*/ 2933700 h 3429000"/>
              <a:gd name="connsiteX33" fmla="*/ 863600 w 901700"/>
              <a:gd name="connsiteY33" fmla="*/ 3009900 h 3429000"/>
              <a:gd name="connsiteX34" fmla="*/ 825500 w 901700"/>
              <a:gd name="connsiteY34" fmla="*/ 3162300 h 3429000"/>
              <a:gd name="connsiteX35" fmla="*/ 812800 w 901700"/>
              <a:gd name="connsiteY35" fmla="*/ 3238500 h 3429000"/>
              <a:gd name="connsiteX36" fmla="*/ 787400 w 901700"/>
              <a:gd name="connsiteY36" fmla="*/ 3340100 h 3429000"/>
              <a:gd name="connsiteX37" fmla="*/ 762000 w 901700"/>
              <a:gd name="connsiteY37" fmla="*/ 3378200 h 3429000"/>
              <a:gd name="connsiteX38" fmla="*/ 723900 w 901700"/>
              <a:gd name="connsiteY38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01700" h="3429000">
                <a:moveTo>
                  <a:pt x="0" y="0"/>
                </a:moveTo>
                <a:cubicBezTo>
                  <a:pt x="79891" y="47935"/>
                  <a:pt x="55605" y="23340"/>
                  <a:pt x="114300" y="101600"/>
                </a:cubicBezTo>
                <a:cubicBezTo>
                  <a:pt x="123458" y="113811"/>
                  <a:pt x="132874" y="126048"/>
                  <a:pt x="139700" y="139700"/>
                </a:cubicBezTo>
                <a:cubicBezTo>
                  <a:pt x="160358" y="181017"/>
                  <a:pt x="141404" y="179504"/>
                  <a:pt x="177800" y="215900"/>
                </a:cubicBezTo>
                <a:cubicBezTo>
                  <a:pt x="188593" y="226693"/>
                  <a:pt x="203200" y="232833"/>
                  <a:pt x="215900" y="241300"/>
                </a:cubicBezTo>
                <a:cubicBezTo>
                  <a:pt x="247822" y="337065"/>
                  <a:pt x="204761" y="219023"/>
                  <a:pt x="254000" y="317500"/>
                </a:cubicBezTo>
                <a:cubicBezTo>
                  <a:pt x="290759" y="391018"/>
                  <a:pt x="232575" y="321475"/>
                  <a:pt x="304800" y="393700"/>
                </a:cubicBezTo>
                <a:cubicBezTo>
                  <a:pt x="331231" y="499426"/>
                  <a:pt x="299047" y="394895"/>
                  <a:pt x="342900" y="482600"/>
                </a:cubicBezTo>
                <a:cubicBezTo>
                  <a:pt x="348887" y="494574"/>
                  <a:pt x="348174" y="509561"/>
                  <a:pt x="355600" y="520700"/>
                </a:cubicBezTo>
                <a:cubicBezTo>
                  <a:pt x="365563" y="535644"/>
                  <a:pt x="381000" y="546100"/>
                  <a:pt x="393700" y="558800"/>
                </a:cubicBezTo>
                <a:cubicBezTo>
                  <a:pt x="427672" y="660716"/>
                  <a:pt x="402374" y="614093"/>
                  <a:pt x="469900" y="698500"/>
                </a:cubicBezTo>
                <a:cubicBezTo>
                  <a:pt x="476999" y="726897"/>
                  <a:pt x="495632" y="806948"/>
                  <a:pt x="508000" y="825500"/>
                </a:cubicBezTo>
                <a:cubicBezTo>
                  <a:pt x="532832" y="862749"/>
                  <a:pt x="535584" y="859636"/>
                  <a:pt x="546100" y="901700"/>
                </a:cubicBezTo>
                <a:cubicBezTo>
                  <a:pt x="551335" y="922641"/>
                  <a:pt x="553565" y="944259"/>
                  <a:pt x="558800" y="965200"/>
                </a:cubicBezTo>
                <a:cubicBezTo>
                  <a:pt x="562047" y="978187"/>
                  <a:pt x="567822" y="990428"/>
                  <a:pt x="571500" y="1003300"/>
                </a:cubicBezTo>
                <a:cubicBezTo>
                  <a:pt x="576295" y="1020083"/>
                  <a:pt x="577324" y="1038057"/>
                  <a:pt x="584200" y="1054100"/>
                </a:cubicBezTo>
                <a:cubicBezTo>
                  <a:pt x="621449" y="1141013"/>
                  <a:pt x="600894" y="1044677"/>
                  <a:pt x="622300" y="1130300"/>
                </a:cubicBezTo>
                <a:cubicBezTo>
                  <a:pt x="627535" y="1151241"/>
                  <a:pt x="629765" y="1172859"/>
                  <a:pt x="635000" y="1193800"/>
                </a:cubicBezTo>
                <a:cubicBezTo>
                  <a:pt x="638247" y="1206787"/>
                  <a:pt x="644022" y="1219028"/>
                  <a:pt x="647700" y="1231900"/>
                </a:cubicBezTo>
                <a:cubicBezTo>
                  <a:pt x="652495" y="1248683"/>
                  <a:pt x="654271" y="1266357"/>
                  <a:pt x="660400" y="1282700"/>
                </a:cubicBezTo>
                <a:cubicBezTo>
                  <a:pt x="667047" y="1300427"/>
                  <a:pt x="678769" y="1315922"/>
                  <a:pt x="685800" y="1333500"/>
                </a:cubicBezTo>
                <a:cubicBezTo>
                  <a:pt x="695744" y="1358359"/>
                  <a:pt x="702733" y="1384300"/>
                  <a:pt x="711200" y="1409700"/>
                </a:cubicBezTo>
                <a:lnTo>
                  <a:pt x="723900" y="1447800"/>
                </a:lnTo>
                <a:cubicBezTo>
                  <a:pt x="728133" y="1460500"/>
                  <a:pt x="729174" y="1474761"/>
                  <a:pt x="736600" y="1485900"/>
                </a:cubicBezTo>
                <a:cubicBezTo>
                  <a:pt x="745067" y="1498600"/>
                  <a:pt x="755801" y="1510052"/>
                  <a:pt x="762000" y="1524000"/>
                </a:cubicBezTo>
                <a:cubicBezTo>
                  <a:pt x="779668" y="1563754"/>
                  <a:pt x="789545" y="1608780"/>
                  <a:pt x="800100" y="1651000"/>
                </a:cubicBezTo>
                <a:cubicBezTo>
                  <a:pt x="802425" y="1681222"/>
                  <a:pt x="806680" y="1823140"/>
                  <a:pt x="825500" y="1879600"/>
                </a:cubicBezTo>
                <a:cubicBezTo>
                  <a:pt x="831487" y="1897561"/>
                  <a:pt x="842433" y="1913467"/>
                  <a:pt x="850900" y="1930400"/>
                </a:cubicBezTo>
                <a:cubicBezTo>
                  <a:pt x="855133" y="1951567"/>
                  <a:pt x="860051" y="1972608"/>
                  <a:pt x="863600" y="1993900"/>
                </a:cubicBezTo>
                <a:cubicBezTo>
                  <a:pt x="868521" y="2023427"/>
                  <a:pt x="870429" y="2053447"/>
                  <a:pt x="876300" y="2082800"/>
                </a:cubicBezTo>
                <a:cubicBezTo>
                  <a:pt x="878925" y="2095927"/>
                  <a:pt x="885322" y="2108028"/>
                  <a:pt x="889000" y="2120900"/>
                </a:cubicBezTo>
                <a:cubicBezTo>
                  <a:pt x="893795" y="2137683"/>
                  <a:pt x="897467" y="2154767"/>
                  <a:pt x="901700" y="2171700"/>
                </a:cubicBezTo>
                <a:cubicBezTo>
                  <a:pt x="897467" y="2425700"/>
                  <a:pt x="900535" y="2679927"/>
                  <a:pt x="889000" y="2933700"/>
                </a:cubicBezTo>
                <a:cubicBezTo>
                  <a:pt x="887784" y="2960446"/>
                  <a:pt x="868851" y="2983646"/>
                  <a:pt x="863600" y="3009900"/>
                </a:cubicBezTo>
                <a:cubicBezTo>
                  <a:pt x="817426" y="3240769"/>
                  <a:pt x="895993" y="2856832"/>
                  <a:pt x="825500" y="3162300"/>
                </a:cubicBezTo>
                <a:cubicBezTo>
                  <a:pt x="819710" y="3187391"/>
                  <a:pt x="818195" y="3213321"/>
                  <a:pt x="812800" y="3238500"/>
                </a:cubicBezTo>
                <a:cubicBezTo>
                  <a:pt x="805486" y="3272634"/>
                  <a:pt x="806764" y="3311054"/>
                  <a:pt x="787400" y="3340100"/>
                </a:cubicBezTo>
                <a:cubicBezTo>
                  <a:pt x="778933" y="3352800"/>
                  <a:pt x="770872" y="3365780"/>
                  <a:pt x="762000" y="3378200"/>
                </a:cubicBezTo>
                <a:cubicBezTo>
                  <a:pt x="749697" y="3395424"/>
                  <a:pt x="723900" y="3429000"/>
                  <a:pt x="723900" y="3429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 9"/>
          <p:cNvSpPr/>
          <p:nvPr/>
        </p:nvSpPr>
        <p:spPr>
          <a:xfrm>
            <a:off x="3086100" y="4051277"/>
            <a:ext cx="749300" cy="76223"/>
          </a:xfrm>
          <a:custGeom>
            <a:avLst/>
            <a:gdLst>
              <a:gd name="connsiteX0" fmla="*/ 0 w 749300"/>
              <a:gd name="connsiteY0" fmla="*/ 76223 h 76223"/>
              <a:gd name="connsiteX1" fmla="*/ 63500 w 749300"/>
              <a:gd name="connsiteY1" fmla="*/ 63523 h 76223"/>
              <a:gd name="connsiteX2" fmla="*/ 495300 w 749300"/>
              <a:gd name="connsiteY2" fmla="*/ 25423 h 76223"/>
              <a:gd name="connsiteX3" fmla="*/ 571500 w 749300"/>
              <a:gd name="connsiteY3" fmla="*/ 12723 h 76223"/>
              <a:gd name="connsiteX4" fmla="*/ 749300 w 749300"/>
              <a:gd name="connsiteY4" fmla="*/ 23 h 76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300" h="76223">
                <a:moveTo>
                  <a:pt x="0" y="76223"/>
                </a:moveTo>
                <a:cubicBezTo>
                  <a:pt x="21167" y="71990"/>
                  <a:pt x="42027" y="65725"/>
                  <a:pt x="63500" y="63523"/>
                </a:cubicBezTo>
                <a:cubicBezTo>
                  <a:pt x="207238" y="48781"/>
                  <a:pt x="352773" y="49177"/>
                  <a:pt x="495300" y="25423"/>
                </a:cubicBezTo>
                <a:cubicBezTo>
                  <a:pt x="520700" y="21190"/>
                  <a:pt x="545926" y="15732"/>
                  <a:pt x="571500" y="12723"/>
                </a:cubicBezTo>
                <a:cubicBezTo>
                  <a:pt x="689223" y="-1127"/>
                  <a:pt x="673846" y="23"/>
                  <a:pt x="749300" y="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2755900" y="3225800"/>
            <a:ext cx="406400" cy="1905000"/>
          </a:xfrm>
          <a:custGeom>
            <a:avLst/>
            <a:gdLst>
              <a:gd name="connsiteX0" fmla="*/ 0 w 406400"/>
              <a:gd name="connsiteY0" fmla="*/ 0 h 1905000"/>
              <a:gd name="connsiteX1" fmla="*/ 12700 w 406400"/>
              <a:gd name="connsiteY1" fmla="*/ 596900 h 1905000"/>
              <a:gd name="connsiteX2" fmla="*/ 25400 w 406400"/>
              <a:gd name="connsiteY2" fmla="*/ 660400 h 1905000"/>
              <a:gd name="connsiteX3" fmla="*/ 38100 w 406400"/>
              <a:gd name="connsiteY3" fmla="*/ 939800 h 1905000"/>
              <a:gd name="connsiteX4" fmla="*/ 63500 w 406400"/>
              <a:gd name="connsiteY4" fmla="*/ 990600 h 1905000"/>
              <a:gd name="connsiteX5" fmla="*/ 76200 w 406400"/>
              <a:gd name="connsiteY5" fmla="*/ 1041400 h 1905000"/>
              <a:gd name="connsiteX6" fmla="*/ 101600 w 406400"/>
              <a:gd name="connsiteY6" fmla="*/ 1155700 h 1905000"/>
              <a:gd name="connsiteX7" fmla="*/ 139700 w 406400"/>
              <a:gd name="connsiteY7" fmla="*/ 1206500 h 1905000"/>
              <a:gd name="connsiteX8" fmla="*/ 190500 w 406400"/>
              <a:gd name="connsiteY8" fmla="*/ 1333500 h 1905000"/>
              <a:gd name="connsiteX9" fmla="*/ 228600 w 406400"/>
              <a:gd name="connsiteY9" fmla="*/ 1498600 h 1905000"/>
              <a:gd name="connsiteX10" fmla="*/ 266700 w 406400"/>
              <a:gd name="connsiteY10" fmla="*/ 1612900 h 1905000"/>
              <a:gd name="connsiteX11" fmla="*/ 279400 w 406400"/>
              <a:gd name="connsiteY11" fmla="*/ 1651000 h 1905000"/>
              <a:gd name="connsiteX12" fmla="*/ 292100 w 406400"/>
              <a:gd name="connsiteY12" fmla="*/ 1701800 h 1905000"/>
              <a:gd name="connsiteX13" fmla="*/ 317500 w 406400"/>
              <a:gd name="connsiteY13" fmla="*/ 1739900 h 1905000"/>
              <a:gd name="connsiteX14" fmla="*/ 342900 w 406400"/>
              <a:gd name="connsiteY14" fmla="*/ 1828800 h 1905000"/>
              <a:gd name="connsiteX15" fmla="*/ 368300 w 406400"/>
              <a:gd name="connsiteY15" fmla="*/ 1879600 h 1905000"/>
              <a:gd name="connsiteX16" fmla="*/ 406400 w 406400"/>
              <a:gd name="connsiteY16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6400" h="1905000">
                <a:moveTo>
                  <a:pt x="0" y="0"/>
                </a:moveTo>
                <a:cubicBezTo>
                  <a:pt x="4233" y="198967"/>
                  <a:pt x="5051" y="398035"/>
                  <a:pt x="12700" y="596900"/>
                </a:cubicBezTo>
                <a:cubicBezTo>
                  <a:pt x="13530" y="618470"/>
                  <a:pt x="23805" y="638873"/>
                  <a:pt x="25400" y="660400"/>
                </a:cubicBezTo>
                <a:cubicBezTo>
                  <a:pt x="32287" y="753375"/>
                  <a:pt x="27414" y="847185"/>
                  <a:pt x="38100" y="939800"/>
                </a:cubicBezTo>
                <a:cubicBezTo>
                  <a:pt x="40270" y="958607"/>
                  <a:pt x="56853" y="972873"/>
                  <a:pt x="63500" y="990600"/>
                </a:cubicBezTo>
                <a:cubicBezTo>
                  <a:pt x="69629" y="1006943"/>
                  <a:pt x="72414" y="1024361"/>
                  <a:pt x="76200" y="1041400"/>
                </a:cubicBezTo>
                <a:cubicBezTo>
                  <a:pt x="77803" y="1048615"/>
                  <a:pt x="95405" y="1143311"/>
                  <a:pt x="101600" y="1155700"/>
                </a:cubicBezTo>
                <a:cubicBezTo>
                  <a:pt x="111066" y="1174632"/>
                  <a:pt x="127000" y="1189567"/>
                  <a:pt x="139700" y="1206500"/>
                </a:cubicBezTo>
                <a:cubicBezTo>
                  <a:pt x="171087" y="1300661"/>
                  <a:pt x="153126" y="1258753"/>
                  <a:pt x="190500" y="1333500"/>
                </a:cubicBezTo>
                <a:cubicBezTo>
                  <a:pt x="191364" y="1337387"/>
                  <a:pt x="219100" y="1466934"/>
                  <a:pt x="228600" y="1498600"/>
                </a:cubicBezTo>
                <a:lnTo>
                  <a:pt x="266700" y="1612900"/>
                </a:lnTo>
                <a:cubicBezTo>
                  <a:pt x="270933" y="1625600"/>
                  <a:pt x="276153" y="1638013"/>
                  <a:pt x="279400" y="1651000"/>
                </a:cubicBezTo>
                <a:cubicBezTo>
                  <a:pt x="283633" y="1667933"/>
                  <a:pt x="285224" y="1685757"/>
                  <a:pt x="292100" y="1701800"/>
                </a:cubicBezTo>
                <a:cubicBezTo>
                  <a:pt x="298113" y="1715829"/>
                  <a:pt x="309033" y="1727200"/>
                  <a:pt x="317500" y="1739900"/>
                </a:cubicBezTo>
                <a:cubicBezTo>
                  <a:pt x="323945" y="1765679"/>
                  <a:pt x="331968" y="1803293"/>
                  <a:pt x="342900" y="1828800"/>
                </a:cubicBezTo>
                <a:cubicBezTo>
                  <a:pt x="350358" y="1846201"/>
                  <a:pt x="356180" y="1865056"/>
                  <a:pt x="368300" y="1879600"/>
                </a:cubicBezTo>
                <a:cubicBezTo>
                  <a:pt x="378071" y="1891326"/>
                  <a:pt x="406400" y="1905000"/>
                  <a:pt x="406400" y="1905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943100" y="4132818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plain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66899" y="2832100"/>
            <a:ext cx="107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</a:t>
            </a:r>
            <a:r>
              <a:rPr lang="en-US" b="1" dirty="0" err="1" smtClean="0"/>
              <a:t>alnad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62300" y="2209800"/>
            <a:ext cx="93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</a:t>
            </a:r>
            <a:r>
              <a:rPr lang="en-US" b="1" dirty="0" err="1" smtClean="0"/>
              <a:t>aidan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40100" y="4807634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Banglore</a:t>
            </a:r>
            <a:r>
              <a:rPr lang="en-US" b="1" dirty="0" smtClean="0"/>
              <a:t> plateau</a:t>
            </a:r>
            <a:endParaRPr lang="en-IN" b="1" dirty="0"/>
          </a:p>
        </p:txBody>
      </p:sp>
      <p:cxnSp>
        <p:nvCxnSpPr>
          <p:cNvPr id="17" name="Straight Connector 16"/>
          <p:cNvCxnSpPr>
            <a:endCxn id="9" idx="16"/>
          </p:cNvCxnSpPr>
          <p:nvPr/>
        </p:nvCxnSpPr>
        <p:spPr>
          <a:xfrm flipV="1">
            <a:off x="2755900" y="3517900"/>
            <a:ext cx="127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5741642">
            <a:off x="1964472" y="3854966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Baba </a:t>
            </a:r>
            <a:r>
              <a:rPr lang="en-US" b="1" dirty="0" err="1" smtClean="0"/>
              <a:t>budan</a:t>
            </a:r>
            <a:r>
              <a:rPr lang="en-US" b="1" dirty="0" smtClean="0"/>
              <a:t> hills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19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oldest sedimentary rocks of India</a:t>
            </a:r>
          </a:p>
          <a:p>
            <a:r>
              <a:rPr lang="en-US" dirty="0" smtClean="0"/>
              <a:t>Ancient </a:t>
            </a:r>
            <a:r>
              <a:rPr lang="en-US" dirty="0"/>
              <a:t>Dharwad </a:t>
            </a:r>
            <a:r>
              <a:rPr lang="en-US" dirty="0" err="1"/>
              <a:t>craton</a:t>
            </a:r>
            <a:r>
              <a:rPr lang="en-US" dirty="0"/>
              <a:t> (shield) – metallic mineral rich </a:t>
            </a:r>
            <a:r>
              <a:rPr lang="en-US" dirty="0" smtClean="0"/>
              <a:t>region</a:t>
            </a:r>
          </a:p>
          <a:p>
            <a:r>
              <a:rPr lang="en-US" dirty="0" err="1" smtClean="0"/>
              <a:t>Shimoga</a:t>
            </a:r>
            <a:r>
              <a:rPr lang="en-US" dirty="0" smtClean="0"/>
              <a:t>, </a:t>
            </a:r>
            <a:r>
              <a:rPr lang="en-US" dirty="0" err="1" smtClean="0"/>
              <a:t>Tumkur</a:t>
            </a:r>
            <a:r>
              <a:rPr lang="en-US" dirty="0" smtClean="0"/>
              <a:t> and </a:t>
            </a:r>
            <a:r>
              <a:rPr lang="en-US" dirty="0" err="1" smtClean="0"/>
              <a:t>Chitradurg</a:t>
            </a:r>
            <a:r>
              <a:rPr lang="en-US" dirty="0" smtClean="0"/>
              <a:t>, </a:t>
            </a:r>
            <a:r>
              <a:rPr lang="en-US" dirty="0" err="1" smtClean="0"/>
              <a:t>Chikmaglur</a:t>
            </a:r>
            <a:r>
              <a:rPr lang="en-US" dirty="0" smtClean="0"/>
              <a:t>  of KN – mineral rich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Dharwad plateau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1033463"/>
            <a:ext cx="4483100" cy="5130800"/>
          </a:xfrm>
        </p:spPr>
      </p:pic>
      <p:sp>
        <p:nvSpPr>
          <p:cNvPr id="10" name="Right Arrow 9"/>
          <p:cNvSpPr/>
          <p:nvPr/>
        </p:nvSpPr>
        <p:spPr>
          <a:xfrm rot="7529373">
            <a:off x="3797300" y="4076701"/>
            <a:ext cx="8128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 rot="1710869">
            <a:off x="1437478" y="3975779"/>
            <a:ext cx="8128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 rot="7529373">
            <a:off x="3536152" y="3556788"/>
            <a:ext cx="8128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rot="19275178">
            <a:off x="1941112" y="4862197"/>
            <a:ext cx="8128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1033463"/>
            <a:ext cx="4483100" cy="51308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Iron and limestone</a:t>
            </a:r>
          </a:p>
          <a:p>
            <a:r>
              <a:rPr lang="en-US" dirty="0" smtClean="0"/>
              <a:t>Bellary (KN) and </a:t>
            </a:r>
            <a:r>
              <a:rPr lang="en-US" dirty="0" err="1" smtClean="0"/>
              <a:t>upto</a:t>
            </a:r>
            <a:r>
              <a:rPr lang="en-US" dirty="0" smtClean="0"/>
              <a:t> </a:t>
            </a:r>
            <a:r>
              <a:rPr lang="en-US" dirty="0" err="1" smtClean="0"/>
              <a:t>Ratnagiri</a:t>
            </a:r>
            <a:r>
              <a:rPr lang="en-US" dirty="0" smtClean="0"/>
              <a:t> (MH) – Fe ore</a:t>
            </a:r>
          </a:p>
          <a:p>
            <a:r>
              <a:rPr lang="en-US" dirty="0" err="1" smtClean="0"/>
              <a:t>Kemangundi</a:t>
            </a:r>
            <a:r>
              <a:rPr lang="en-US" dirty="0" smtClean="0"/>
              <a:t> and </a:t>
            </a:r>
            <a:r>
              <a:rPr lang="en-US" dirty="0" err="1" smtClean="0"/>
              <a:t>Kudremukh</a:t>
            </a:r>
            <a:r>
              <a:rPr lang="en-US" dirty="0" smtClean="0"/>
              <a:t> mines (near </a:t>
            </a:r>
            <a:r>
              <a:rPr lang="en-US" dirty="0" err="1" smtClean="0"/>
              <a:t>Chikmaglur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Dharwad plateau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 rot="8999288">
            <a:off x="3784601" y="3076905"/>
            <a:ext cx="8128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4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07676" y="903717"/>
            <a:ext cx="5465224" cy="5408183"/>
          </a:xfrm>
        </p:spPr>
        <p:txBody>
          <a:bodyPr>
            <a:normAutofit/>
          </a:bodyPr>
          <a:lstStyle/>
          <a:p>
            <a:r>
              <a:rPr lang="en-US" dirty="0" err="1" smtClean="0"/>
              <a:t>Arachaean</a:t>
            </a:r>
            <a:r>
              <a:rPr lang="en-US" dirty="0" smtClean="0"/>
              <a:t> gneisses </a:t>
            </a:r>
          </a:p>
          <a:p>
            <a:r>
              <a:rPr lang="en-US" dirty="0" smtClean="0"/>
              <a:t>Avg. elevation 500-600m</a:t>
            </a:r>
          </a:p>
          <a:p>
            <a:r>
              <a:rPr lang="en-US" dirty="0" smtClean="0"/>
              <a:t>Southern portion higher than northern part</a:t>
            </a:r>
          </a:p>
          <a:p>
            <a:r>
              <a:rPr lang="en-US" dirty="0" smtClean="0"/>
              <a:t>North – </a:t>
            </a:r>
            <a:r>
              <a:rPr lang="en-US" dirty="0" err="1" smtClean="0"/>
              <a:t>Satmala</a:t>
            </a:r>
            <a:r>
              <a:rPr lang="en-US" dirty="0" smtClean="0"/>
              <a:t> hills</a:t>
            </a:r>
          </a:p>
          <a:p>
            <a:r>
              <a:rPr lang="en-US" dirty="0" smtClean="0"/>
              <a:t>South </a:t>
            </a:r>
            <a:r>
              <a:rPr lang="en-US" dirty="0" err="1" smtClean="0"/>
              <a:t>Sheshachalam</a:t>
            </a:r>
            <a:r>
              <a:rPr lang="en-US" dirty="0" smtClean="0"/>
              <a:t> hills, </a:t>
            </a:r>
            <a:r>
              <a:rPr lang="en-US" dirty="0" err="1" smtClean="0"/>
              <a:t>Rayanseema</a:t>
            </a:r>
            <a:r>
              <a:rPr lang="en-US" dirty="0" smtClean="0"/>
              <a:t>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Drained by Godavari, Krishna and </a:t>
            </a:r>
            <a:r>
              <a:rPr lang="en-US" dirty="0" err="1" smtClean="0"/>
              <a:t>Penneru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Telangana</a:t>
            </a:r>
            <a:r>
              <a:rPr lang="en-US" dirty="0" smtClean="0"/>
              <a:t> plateau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34"/>
          <a:stretch/>
        </p:blipFill>
        <p:spPr>
          <a:xfrm>
            <a:off x="267948" y="1007334"/>
            <a:ext cx="5675652" cy="5468937"/>
          </a:xfrm>
        </p:spPr>
      </p:pic>
      <p:cxnSp>
        <p:nvCxnSpPr>
          <p:cNvPr id="10" name="Straight Connector 9"/>
          <p:cNvCxnSpPr/>
          <p:nvPr/>
        </p:nvCxnSpPr>
        <p:spPr>
          <a:xfrm flipV="1">
            <a:off x="1244600" y="1968500"/>
            <a:ext cx="1905000" cy="3327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905000" y="1968500"/>
            <a:ext cx="2476500" cy="1739900"/>
          </a:xfrm>
          <a:custGeom>
            <a:avLst/>
            <a:gdLst>
              <a:gd name="connsiteX0" fmla="*/ 0 w 2476500"/>
              <a:gd name="connsiteY0" fmla="*/ 0 h 1739900"/>
              <a:gd name="connsiteX1" fmla="*/ 762000 w 2476500"/>
              <a:gd name="connsiteY1" fmla="*/ 12700 h 1739900"/>
              <a:gd name="connsiteX2" fmla="*/ 825500 w 2476500"/>
              <a:gd name="connsiteY2" fmla="*/ 25400 h 1739900"/>
              <a:gd name="connsiteX3" fmla="*/ 914400 w 2476500"/>
              <a:gd name="connsiteY3" fmla="*/ 38100 h 1739900"/>
              <a:gd name="connsiteX4" fmla="*/ 1003300 w 2476500"/>
              <a:gd name="connsiteY4" fmla="*/ 88900 h 1739900"/>
              <a:gd name="connsiteX5" fmla="*/ 1054100 w 2476500"/>
              <a:gd name="connsiteY5" fmla="*/ 127000 h 1739900"/>
              <a:gd name="connsiteX6" fmla="*/ 1079500 w 2476500"/>
              <a:gd name="connsiteY6" fmla="*/ 165100 h 1739900"/>
              <a:gd name="connsiteX7" fmla="*/ 1155700 w 2476500"/>
              <a:gd name="connsiteY7" fmla="*/ 203200 h 1739900"/>
              <a:gd name="connsiteX8" fmla="*/ 1193800 w 2476500"/>
              <a:gd name="connsiteY8" fmla="*/ 241300 h 1739900"/>
              <a:gd name="connsiteX9" fmla="*/ 1270000 w 2476500"/>
              <a:gd name="connsiteY9" fmla="*/ 266700 h 1739900"/>
              <a:gd name="connsiteX10" fmla="*/ 1358900 w 2476500"/>
              <a:gd name="connsiteY10" fmla="*/ 355600 h 1739900"/>
              <a:gd name="connsiteX11" fmla="*/ 1435100 w 2476500"/>
              <a:gd name="connsiteY11" fmla="*/ 381000 h 1739900"/>
              <a:gd name="connsiteX12" fmla="*/ 1485900 w 2476500"/>
              <a:gd name="connsiteY12" fmla="*/ 406400 h 1739900"/>
              <a:gd name="connsiteX13" fmla="*/ 1562100 w 2476500"/>
              <a:gd name="connsiteY13" fmla="*/ 431800 h 1739900"/>
              <a:gd name="connsiteX14" fmla="*/ 1638300 w 2476500"/>
              <a:gd name="connsiteY14" fmla="*/ 482600 h 1739900"/>
              <a:gd name="connsiteX15" fmla="*/ 1676400 w 2476500"/>
              <a:gd name="connsiteY15" fmla="*/ 508000 h 1739900"/>
              <a:gd name="connsiteX16" fmla="*/ 1727200 w 2476500"/>
              <a:gd name="connsiteY16" fmla="*/ 520700 h 1739900"/>
              <a:gd name="connsiteX17" fmla="*/ 1816100 w 2476500"/>
              <a:gd name="connsiteY17" fmla="*/ 584200 h 1739900"/>
              <a:gd name="connsiteX18" fmla="*/ 1854200 w 2476500"/>
              <a:gd name="connsiteY18" fmla="*/ 609600 h 1739900"/>
              <a:gd name="connsiteX19" fmla="*/ 1905000 w 2476500"/>
              <a:gd name="connsiteY19" fmla="*/ 647700 h 1739900"/>
              <a:gd name="connsiteX20" fmla="*/ 1943100 w 2476500"/>
              <a:gd name="connsiteY20" fmla="*/ 660400 h 1739900"/>
              <a:gd name="connsiteX21" fmla="*/ 2006600 w 2476500"/>
              <a:gd name="connsiteY21" fmla="*/ 723900 h 1739900"/>
              <a:gd name="connsiteX22" fmla="*/ 2082800 w 2476500"/>
              <a:gd name="connsiteY22" fmla="*/ 787400 h 1739900"/>
              <a:gd name="connsiteX23" fmla="*/ 2095500 w 2476500"/>
              <a:gd name="connsiteY23" fmla="*/ 825500 h 1739900"/>
              <a:gd name="connsiteX24" fmla="*/ 2184400 w 2476500"/>
              <a:gd name="connsiteY24" fmla="*/ 939800 h 1739900"/>
              <a:gd name="connsiteX25" fmla="*/ 2197100 w 2476500"/>
              <a:gd name="connsiteY25" fmla="*/ 990600 h 1739900"/>
              <a:gd name="connsiteX26" fmla="*/ 2247900 w 2476500"/>
              <a:gd name="connsiteY26" fmla="*/ 1079500 h 1739900"/>
              <a:gd name="connsiteX27" fmla="*/ 2273300 w 2476500"/>
              <a:gd name="connsiteY27" fmla="*/ 1143000 h 1739900"/>
              <a:gd name="connsiteX28" fmla="*/ 2311400 w 2476500"/>
              <a:gd name="connsiteY28" fmla="*/ 1155700 h 1739900"/>
              <a:gd name="connsiteX29" fmla="*/ 2362200 w 2476500"/>
              <a:gd name="connsiteY29" fmla="*/ 1181100 h 1739900"/>
              <a:gd name="connsiteX30" fmla="*/ 2387600 w 2476500"/>
              <a:gd name="connsiteY30" fmla="*/ 1270000 h 1739900"/>
              <a:gd name="connsiteX31" fmla="*/ 2400300 w 2476500"/>
              <a:gd name="connsiteY31" fmla="*/ 1320800 h 1739900"/>
              <a:gd name="connsiteX32" fmla="*/ 2413000 w 2476500"/>
              <a:gd name="connsiteY32" fmla="*/ 1358900 h 1739900"/>
              <a:gd name="connsiteX33" fmla="*/ 2451100 w 2476500"/>
              <a:gd name="connsiteY33" fmla="*/ 1447800 h 1739900"/>
              <a:gd name="connsiteX34" fmla="*/ 2463800 w 2476500"/>
              <a:gd name="connsiteY34" fmla="*/ 1562100 h 1739900"/>
              <a:gd name="connsiteX35" fmla="*/ 2476500 w 2476500"/>
              <a:gd name="connsiteY35" fmla="*/ 1625600 h 1739900"/>
              <a:gd name="connsiteX36" fmla="*/ 2463800 w 2476500"/>
              <a:gd name="connsiteY36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76500" h="1739900">
                <a:moveTo>
                  <a:pt x="0" y="0"/>
                </a:moveTo>
                <a:lnTo>
                  <a:pt x="762000" y="12700"/>
                </a:lnTo>
                <a:cubicBezTo>
                  <a:pt x="783576" y="13364"/>
                  <a:pt x="804208" y="21851"/>
                  <a:pt x="825500" y="25400"/>
                </a:cubicBezTo>
                <a:cubicBezTo>
                  <a:pt x="855027" y="30321"/>
                  <a:pt x="884767" y="33867"/>
                  <a:pt x="914400" y="38100"/>
                </a:cubicBezTo>
                <a:cubicBezTo>
                  <a:pt x="964009" y="62904"/>
                  <a:pt x="961415" y="58982"/>
                  <a:pt x="1003300" y="88900"/>
                </a:cubicBezTo>
                <a:cubicBezTo>
                  <a:pt x="1020524" y="101203"/>
                  <a:pt x="1039133" y="112033"/>
                  <a:pt x="1054100" y="127000"/>
                </a:cubicBezTo>
                <a:cubicBezTo>
                  <a:pt x="1064893" y="137793"/>
                  <a:pt x="1068707" y="154307"/>
                  <a:pt x="1079500" y="165100"/>
                </a:cubicBezTo>
                <a:cubicBezTo>
                  <a:pt x="1104119" y="189719"/>
                  <a:pt x="1124712" y="192871"/>
                  <a:pt x="1155700" y="203200"/>
                </a:cubicBezTo>
                <a:cubicBezTo>
                  <a:pt x="1168400" y="215900"/>
                  <a:pt x="1178100" y="232578"/>
                  <a:pt x="1193800" y="241300"/>
                </a:cubicBezTo>
                <a:cubicBezTo>
                  <a:pt x="1217205" y="254303"/>
                  <a:pt x="1270000" y="266700"/>
                  <a:pt x="1270000" y="266700"/>
                </a:cubicBezTo>
                <a:cubicBezTo>
                  <a:pt x="1300620" y="304975"/>
                  <a:pt x="1314978" y="336079"/>
                  <a:pt x="1358900" y="355600"/>
                </a:cubicBezTo>
                <a:cubicBezTo>
                  <a:pt x="1383366" y="366474"/>
                  <a:pt x="1410241" y="371056"/>
                  <a:pt x="1435100" y="381000"/>
                </a:cubicBezTo>
                <a:cubicBezTo>
                  <a:pt x="1452678" y="388031"/>
                  <a:pt x="1468322" y="399369"/>
                  <a:pt x="1485900" y="406400"/>
                </a:cubicBezTo>
                <a:cubicBezTo>
                  <a:pt x="1510759" y="416344"/>
                  <a:pt x="1539823" y="416948"/>
                  <a:pt x="1562100" y="431800"/>
                </a:cubicBezTo>
                <a:lnTo>
                  <a:pt x="1638300" y="482600"/>
                </a:lnTo>
                <a:cubicBezTo>
                  <a:pt x="1651000" y="491067"/>
                  <a:pt x="1661592" y="504298"/>
                  <a:pt x="1676400" y="508000"/>
                </a:cubicBezTo>
                <a:lnTo>
                  <a:pt x="1727200" y="520700"/>
                </a:lnTo>
                <a:cubicBezTo>
                  <a:pt x="1789259" y="582759"/>
                  <a:pt x="1738092" y="539624"/>
                  <a:pt x="1816100" y="584200"/>
                </a:cubicBezTo>
                <a:cubicBezTo>
                  <a:pt x="1829352" y="591773"/>
                  <a:pt x="1841780" y="600728"/>
                  <a:pt x="1854200" y="609600"/>
                </a:cubicBezTo>
                <a:cubicBezTo>
                  <a:pt x="1871424" y="621903"/>
                  <a:pt x="1886622" y="637198"/>
                  <a:pt x="1905000" y="647700"/>
                </a:cubicBezTo>
                <a:cubicBezTo>
                  <a:pt x="1916623" y="654342"/>
                  <a:pt x="1930400" y="656167"/>
                  <a:pt x="1943100" y="660400"/>
                </a:cubicBezTo>
                <a:cubicBezTo>
                  <a:pt x="1989667" y="730250"/>
                  <a:pt x="1943100" y="670983"/>
                  <a:pt x="2006600" y="723900"/>
                </a:cubicBezTo>
                <a:cubicBezTo>
                  <a:pt x="2104386" y="805388"/>
                  <a:pt x="1988205" y="724337"/>
                  <a:pt x="2082800" y="787400"/>
                </a:cubicBezTo>
                <a:cubicBezTo>
                  <a:pt x="2087033" y="800100"/>
                  <a:pt x="2088999" y="813798"/>
                  <a:pt x="2095500" y="825500"/>
                </a:cubicBezTo>
                <a:cubicBezTo>
                  <a:pt x="2133477" y="893858"/>
                  <a:pt x="2138120" y="893520"/>
                  <a:pt x="2184400" y="939800"/>
                </a:cubicBezTo>
                <a:cubicBezTo>
                  <a:pt x="2188633" y="956733"/>
                  <a:pt x="2190971" y="974257"/>
                  <a:pt x="2197100" y="990600"/>
                </a:cubicBezTo>
                <a:cubicBezTo>
                  <a:pt x="2230498" y="1079661"/>
                  <a:pt x="2211054" y="1005807"/>
                  <a:pt x="2247900" y="1079500"/>
                </a:cubicBezTo>
                <a:cubicBezTo>
                  <a:pt x="2258095" y="1099890"/>
                  <a:pt x="2258706" y="1125487"/>
                  <a:pt x="2273300" y="1143000"/>
                </a:cubicBezTo>
                <a:cubicBezTo>
                  <a:pt x="2281870" y="1153284"/>
                  <a:pt x="2299095" y="1150427"/>
                  <a:pt x="2311400" y="1155700"/>
                </a:cubicBezTo>
                <a:cubicBezTo>
                  <a:pt x="2328801" y="1163158"/>
                  <a:pt x="2345267" y="1172633"/>
                  <a:pt x="2362200" y="1181100"/>
                </a:cubicBezTo>
                <a:cubicBezTo>
                  <a:pt x="2401902" y="1339909"/>
                  <a:pt x="2351161" y="1142463"/>
                  <a:pt x="2387600" y="1270000"/>
                </a:cubicBezTo>
                <a:cubicBezTo>
                  <a:pt x="2392395" y="1286783"/>
                  <a:pt x="2395505" y="1304017"/>
                  <a:pt x="2400300" y="1320800"/>
                </a:cubicBezTo>
                <a:cubicBezTo>
                  <a:pt x="2403978" y="1333672"/>
                  <a:pt x="2409322" y="1346028"/>
                  <a:pt x="2413000" y="1358900"/>
                </a:cubicBezTo>
                <a:cubicBezTo>
                  <a:pt x="2433502" y="1430658"/>
                  <a:pt x="2412432" y="1389798"/>
                  <a:pt x="2451100" y="1447800"/>
                </a:cubicBezTo>
                <a:cubicBezTo>
                  <a:pt x="2455333" y="1485900"/>
                  <a:pt x="2458379" y="1524151"/>
                  <a:pt x="2463800" y="1562100"/>
                </a:cubicBezTo>
                <a:cubicBezTo>
                  <a:pt x="2466853" y="1583469"/>
                  <a:pt x="2476500" y="1604014"/>
                  <a:pt x="2476500" y="1625600"/>
                </a:cubicBezTo>
                <a:cubicBezTo>
                  <a:pt x="2476500" y="1663934"/>
                  <a:pt x="2463800" y="1739900"/>
                  <a:pt x="2463800" y="173990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 12"/>
          <p:cNvSpPr/>
          <p:nvPr/>
        </p:nvSpPr>
        <p:spPr>
          <a:xfrm>
            <a:off x="1104900" y="3517900"/>
            <a:ext cx="2641600" cy="609600"/>
          </a:xfrm>
          <a:custGeom>
            <a:avLst/>
            <a:gdLst>
              <a:gd name="connsiteX0" fmla="*/ 0 w 2641600"/>
              <a:gd name="connsiteY0" fmla="*/ 165100 h 609600"/>
              <a:gd name="connsiteX1" fmla="*/ 152400 w 2641600"/>
              <a:gd name="connsiteY1" fmla="*/ 190500 h 609600"/>
              <a:gd name="connsiteX2" fmla="*/ 381000 w 2641600"/>
              <a:gd name="connsiteY2" fmla="*/ 215900 h 609600"/>
              <a:gd name="connsiteX3" fmla="*/ 444500 w 2641600"/>
              <a:gd name="connsiteY3" fmla="*/ 228600 h 609600"/>
              <a:gd name="connsiteX4" fmla="*/ 520700 w 2641600"/>
              <a:gd name="connsiteY4" fmla="*/ 241300 h 609600"/>
              <a:gd name="connsiteX5" fmla="*/ 685800 w 2641600"/>
              <a:gd name="connsiteY5" fmla="*/ 292100 h 609600"/>
              <a:gd name="connsiteX6" fmla="*/ 800100 w 2641600"/>
              <a:gd name="connsiteY6" fmla="*/ 317500 h 609600"/>
              <a:gd name="connsiteX7" fmla="*/ 1028700 w 2641600"/>
              <a:gd name="connsiteY7" fmla="*/ 304800 h 609600"/>
              <a:gd name="connsiteX8" fmla="*/ 1143000 w 2641600"/>
              <a:gd name="connsiteY8" fmla="*/ 292100 h 609600"/>
              <a:gd name="connsiteX9" fmla="*/ 1181100 w 2641600"/>
              <a:gd name="connsiteY9" fmla="*/ 266700 h 609600"/>
              <a:gd name="connsiteX10" fmla="*/ 1282700 w 2641600"/>
              <a:gd name="connsiteY10" fmla="*/ 241300 h 609600"/>
              <a:gd name="connsiteX11" fmla="*/ 1320800 w 2641600"/>
              <a:gd name="connsiteY11" fmla="*/ 215900 h 609600"/>
              <a:gd name="connsiteX12" fmla="*/ 1358900 w 2641600"/>
              <a:gd name="connsiteY12" fmla="*/ 203200 h 609600"/>
              <a:gd name="connsiteX13" fmla="*/ 1409700 w 2641600"/>
              <a:gd name="connsiteY13" fmla="*/ 165100 h 609600"/>
              <a:gd name="connsiteX14" fmla="*/ 1485900 w 2641600"/>
              <a:gd name="connsiteY14" fmla="*/ 139700 h 609600"/>
              <a:gd name="connsiteX15" fmla="*/ 1511300 w 2641600"/>
              <a:gd name="connsiteY15" fmla="*/ 101600 h 609600"/>
              <a:gd name="connsiteX16" fmla="*/ 1562100 w 2641600"/>
              <a:gd name="connsiteY16" fmla="*/ 88900 h 609600"/>
              <a:gd name="connsiteX17" fmla="*/ 1600200 w 2641600"/>
              <a:gd name="connsiteY17" fmla="*/ 76200 h 609600"/>
              <a:gd name="connsiteX18" fmla="*/ 1676400 w 2641600"/>
              <a:gd name="connsiteY18" fmla="*/ 25400 h 609600"/>
              <a:gd name="connsiteX19" fmla="*/ 1765300 w 2641600"/>
              <a:gd name="connsiteY19" fmla="*/ 0 h 609600"/>
              <a:gd name="connsiteX20" fmla="*/ 2108200 w 2641600"/>
              <a:gd name="connsiteY20" fmla="*/ 12700 h 609600"/>
              <a:gd name="connsiteX21" fmla="*/ 2171700 w 2641600"/>
              <a:gd name="connsiteY21" fmla="*/ 38100 h 609600"/>
              <a:gd name="connsiteX22" fmla="*/ 2247900 w 2641600"/>
              <a:gd name="connsiteY22" fmla="*/ 63500 h 609600"/>
              <a:gd name="connsiteX23" fmla="*/ 2286000 w 2641600"/>
              <a:gd name="connsiteY23" fmla="*/ 76200 h 609600"/>
              <a:gd name="connsiteX24" fmla="*/ 2336800 w 2641600"/>
              <a:gd name="connsiteY24" fmla="*/ 114300 h 609600"/>
              <a:gd name="connsiteX25" fmla="*/ 2374900 w 2641600"/>
              <a:gd name="connsiteY25" fmla="*/ 127000 h 609600"/>
              <a:gd name="connsiteX26" fmla="*/ 2425700 w 2641600"/>
              <a:gd name="connsiteY26" fmla="*/ 152400 h 609600"/>
              <a:gd name="connsiteX27" fmla="*/ 2463800 w 2641600"/>
              <a:gd name="connsiteY27" fmla="*/ 165100 h 609600"/>
              <a:gd name="connsiteX28" fmla="*/ 2540000 w 2641600"/>
              <a:gd name="connsiteY28" fmla="*/ 215900 h 609600"/>
              <a:gd name="connsiteX29" fmla="*/ 2590800 w 2641600"/>
              <a:gd name="connsiteY29" fmla="*/ 292100 h 609600"/>
              <a:gd name="connsiteX30" fmla="*/ 2616200 w 2641600"/>
              <a:gd name="connsiteY30" fmla="*/ 330200 h 609600"/>
              <a:gd name="connsiteX31" fmla="*/ 2641600 w 2641600"/>
              <a:gd name="connsiteY31" fmla="*/ 406400 h 609600"/>
              <a:gd name="connsiteX32" fmla="*/ 2628900 w 2641600"/>
              <a:gd name="connsiteY3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641600" h="609600">
                <a:moveTo>
                  <a:pt x="0" y="165100"/>
                </a:moveTo>
                <a:cubicBezTo>
                  <a:pt x="50800" y="173567"/>
                  <a:pt x="101372" y="183542"/>
                  <a:pt x="152400" y="190500"/>
                </a:cubicBezTo>
                <a:cubicBezTo>
                  <a:pt x="352362" y="217767"/>
                  <a:pt x="205897" y="188961"/>
                  <a:pt x="381000" y="215900"/>
                </a:cubicBezTo>
                <a:cubicBezTo>
                  <a:pt x="402335" y="219182"/>
                  <a:pt x="423262" y="224739"/>
                  <a:pt x="444500" y="228600"/>
                </a:cubicBezTo>
                <a:cubicBezTo>
                  <a:pt x="469835" y="233206"/>
                  <a:pt x="495300" y="237067"/>
                  <a:pt x="520700" y="241300"/>
                </a:cubicBezTo>
                <a:cubicBezTo>
                  <a:pt x="614798" y="304032"/>
                  <a:pt x="487046" y="225849"/>
                  <a:pt x="685800" y="292100"/>
                </a:cubicBezTo>
                <a:cubicBezTo>
                  <a:pt x="748329" y="312943"/>
                  <a:pt x="710695" y="302599"/>
                  <a:pt x="800100" y="317500"/>
                </a:cubicBezTo>
                <a:lnTo>
                  <a:pt x="1028700" y="304800"/>
                </a:lnTo>
                <a:cubicBezTo>
                  <a:pt x="1066930" y="301968"/>
                  <a:pt x="1105810" y="301397"/>
                  <a:pt x="1143000" y="292100"/>
                </a:cubicBezTo>
                <a:cubicBezTo>
                  <a:pt x="1157808" y="288398"/>
                  <a:pt x="1167448" y="273526"/>
                  <a:pt x="1181100" y="266700"/>
                </a:cubicBezTo>
                <a:cubicBezTo>
                  <a:pt x="1207135" y="253683"/>
                  <a:pt x="1258548" y="246130"/>
                  <a:pt x="1282700" y="241300"/>
                </a:cubicBezTo>
                <a:cubicBezTo>
                  <a:pt x="1295400" y="232833"/>
                  <a:pt x="1307148" y="222726"/>
                  <a:pt x="1320800" y="215900"/>
                </a:cubicBezTo>
                <a:cubicBezTo>
                  <a:pt x="1332774" y="209913"/>
                  <a:pt x="1347277" y="209842"/>
                  <a:pt x="1358900" y="203200"/>
                </a:cubicBezTo>
                <a:cubicBezTo>
                  <a:pt x="1377278" y="192698"/>
                  <a:pt x="1390768" y="174566"/>
                  <a:pt x="1409700" y="165100"/>
                </a:cubicBezTo>
                <a:cubicBezTo>
                  <a:pt x="1433647" y="153126"/>
                  <a:pt x="1485900" y="139700"/>
                  <a:pt x="1485900" y="139700"/>
                </a:cubicBezTo>
                <a:cubicBezTo>
                  <a:pt x="1494367" y="127000"/>
                  <a:pt x="1498600" y="110067"/>
                  <a:pt x="1511300" y="101600"/>
                </a:cubicBezTo>
                <a:cubicBezTo>
                  <a:pt x="1525823" y="91918"/>
                  <a:pt x="1545317" y="93695"/>
                  <a:pt x="1562100" y="88900"/>
                </a:cubicBezTo>
                <a:cubicBezTo>
                  <a:pt x="1574972" y="85222"/>
                  <a:pt x="1588498" y="82701"/>
                  <a:pt x="1600200" y="76200"/>
                </a:cubicBezTo>
                <a:cubicBezTo>
                  <a:pt x="1626885" y="61375"/>
                  <a:pt x="1646784" y="32804"/>
                  <a:pt x="1676400" y="25400"/>
                </a:cubicBezTo>
                <a:cubicBezTo>
                  <a:pt x="1740187" y="9453"/>
                  <a:pt x="1710641" y="18220"/>
                  <a:pt x="1765300" y="0"/>
                </a:cubicBezTo>
                <a:cubicBezTo>
                  <a:pt x="1879600" y="4233"/>
                  <a:pt x="1994321" y="2024"/>
                  <a:pt x="2108200" y="12700"/>
                </a:cubicBezTo>
                <a:cubicBezTo>
                  <a:pt x="2130898" y="14828"/>
                  <a:pt x="2150275" y="30309"/>
                  <a:pt x="2171700" y="38100"/>
                </a:cubicBezTo>
                <a:cubicBezTo>
                  <a:pt x="2196862" y="47250"/>
                  <a:pt x="2222500" y="55033"/>
                  <a:pt x="2247900" y="63500"/>
                </a:cubicBezTo>
                <a:lnTo>
                  <a:pt x="2286000" y="76200"/>
                </a:lnTo>
                <a:cubicBezTo>
                  <a:pt x="2302933" y="88900"/>
                  <a:pt x="2318422" y="103798"/>
                  <a:pt x="2336800" y="114300"/>
                </a:cubicBezTo>
                <a:cubicBezTo>
                  <a:pt x="2348423" y="120942"/>
                  <a:pt x="2362595" y="121727"/>
                  <a:pt x="2374900" y="127000"/>
                </a:cubicBezTo>
                <a:cubicBezTo>
                  <a:pt x="2392301" y="134458"/>
                  <a:pt x="2408299" y="144942"/>
                  <a:pt x="2425700" y="152400"/>
                </a:cubicBezTo>
                <a:cubicBezTo>
                  <a:pt x="2438005" y="157673"/>
                  <a:pt x="2452098" y="158599"/>
                  <a:pt x="2463800" y="165100"/>
                </a:cubicBezTo>
                <a:cubicBezTo>
                  <a:pt x="2490485" y="179925"/>
                  <a:pt x="2540000" y="215900"/>
                  <a:pt x="2540000" y="215900"/>
                </a:cubicBezTo>
                <a:lnTo>
                  <a:pt x="2590800" y="292100"/>
                </a:lnTo>
                <a:cubicBezTo>
                  <a:pt x="2599267" y="304800"/>
                  <a:pt x="2611373" y="315720"/>
                  <a:pt x="2616200" y="330200"/>
                </a:cubicBezTo>
                <a:lnTo>
                  <a:pt x="2641600" y="406400"/>
                </a:lnTo>
                <a:lnTo>
                  <a:pt x="2628900" y="609600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 13"/>
          <p:cNvSpPr/>
          <p:nvPr/>
        </p:nvSpPr>
        <p:spPr>
          <a:xfrm>
            <a:off x="1117600" y="4584700"/>
            <a:ext cx="2057400" cy="661338"/>
          </a:xfrm>
          <a:custGeom>
            <a:avLst/>
            <a:gdLst>
              <a:gd name="connsiteX0" fmla="*/ 0 w 2057400"/>
              <a:gd name="connsiteY0" fmla="*/ 304800 h 661338"/>
              <a:gd name="connsiteX1" fmla="*/ 25400 w 2057400"/>
              <a:gd name="connsiteY1" fmla="*/ 177800 h 661338"/>
              <a:gd name="connsiteX2" fmla="*/ 50800 w 2057400"/>
              <a:gd name="connsiteY2" fmla="*/ 101600 h 661338"/>
              <a:gd name="connsiteX3" fmla="*/ 139700 w 2057400"/>
              <a:gd name="connsiteY3" fmla="*/ 38100 h 661338"/>
              <a:gd name="connsiteX4" fmla="*/ 228600 w 2057400"/>
              <a:gd name="connsiteY4" fmla="*/ 0 h 661338"/>
              <a:gd name="connsiteX5" fmla="*/ 558800 w 2057400"/>
              <a:gd name="connsiteY5" fmla="*/ 25400 h 661338"/>
              <a:gd name="connsiteX6" fmla="*/ 596900 w 2057400"/>
              <a:gd name="connsiteY6" fmla="*/ 50800 h 661338"/>
              <a:gd name="connsiteX7" fmla="*/ 635000 w 2057400"/>
              <a:gd name="connsiteY7" fmla="*/ 63500 h 661338"/>
              <a:gd name="connsiteX8" fmla="*/ 723900 w 2057400"/>
              <a:gd name="connsiteY8" fmla="*/ 152400 h 661338"/>
              <a:gd name="connsiteX9" fmla="*/ 762000 w 2057400"/>
              <a:gd name="connsiteY9" fmla="*/ 203200 h 661338"/>
              <a:gd name="connsiteX10" fmla="*/ 812800 w 2057400"/>
              <a:gd name="connsiteY10" fmla="*/ 241300 h 661338"/>
              <a:gd name="connsiteX11" fmla="*/ 889000 w 2057400"/>
              <a:gd name="connsiteY11" fmla="*/ 304800 h 661338"/>
              <a:gd name="connsiteX12" fmla="*/ 914400 w 2057400"/>
              <a:gd name="connsiteY12" fmla="*/ 355600 h 661338"/>
              <a:gd name="connsiteX13" fmla="*/ 952500 w 2057400"/>
              <a:gd name="connsiteY13" fmla="*/ 368300 h 661338"/>
              <a:gd name="connsiteX14" fmla="*/ 1054100 w 2057400"/>
              <a:gd name="connsiteY14" fmla="*/ 444500 h 661338"/>
              <a:gd name="connsiteX15" fmla="*/ 1092200 w 2057400"/>
              <a:gd name="connsiteY15" fmla="*/ 457200 h 661338"/>
              <a:gd name="connsiteX16" fmla="*/ 1143000 w 2057400"/>
              <a:gd name="connsiteY16" fmla="*/ 508000 h 661338"/>
              <a:gd name="connsiteX17" fmla="*/ 1206500 w 2057400"/>
              <a:gd name="connsiteY17" fmla="*/ 558800 h 661338"/>
              <a:gd name="connsiteX18" fmla="*/ 1244600 w 2057400"/>
              <a:gd name="connsiteY18" fmla="*/ 584200 h 661338"/>
              <a:gd name="connsiteX19" fmla="*/ 1689100 w 2057400"/>
              <a:gd name="connsiteY19" fmla="*/ 622300 h 661338"/>
              <a:gd name="connsiteX20" fmla="*/ 1803400 w 2057400"/>
              <a:gd name="connsiteY20" fmla="*/ 635000 h 661338"/>
              <a:gd name="connsiteX21" fmla="*/ 1968500 w 2057400"/>
              <a:gd name="connsiteY21" fmla="*/ 660400 h 661338"/>
              <a:gd name="connsiteX22" fmla="*/ 2057400 w 2057400"/>
              <a:gd name="connsiteY22" fmla="*/ 660400 h 66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57400" h="661338">
                <a:moveTo>
                  <a:pt x="0" y="304800"/>
                </a:moveTo>
                <a:cubicBezTo>
                  <a:pt x="8467" y="262467"/>
                  <a:pt x="14929" y="219683"/>
                  <a:pt x="25400" y="177800"/>
                </a:cubicBezTo>
                <a:cubicBezTo>
                  <a:pt x="31894" y="151825"/>
                  <a:pt x="29381" y="117664"/>
                  <a:pt x="50800" y="101600"/>
                </a:cubicBezTo>
                <a:cubicBezTo>
                  <a:pt x="72606" y="85245"/>
                  <a:pt x="113701" y="52956"/>
                  <a:pt x="139700" y="38100"/>
                </a:cubicBezTo>
                <a:cubicBezTo>
                  <a:pt x="183642" y="12991"/>
                  <a:pt x="185856" y="14248"/>
                  <a:pt x="228600" y="0"/>
                </a:cubicBezTo>
                <a:cubicBezTo>
                  <a:pt x="338667" y="8467"/>
                  <a:pt x="449444" y="10316"/>
                  <a:pt x="558800" y="25400"/>
                </a:cubicBezTo>
                <a:cubicBezTo>
                  <a:pt x="573920" y="27486"/>
                  <a:pt x="583248" y="43974"/>
                  <a:pt x="596900" y="50800"/>
                </a:cubicBezTo>
                <a:cubicBezTo>
                  <a:pt x="608874" y="56787"/>
                  <a:pt x="622300" y="59267"/>
                  <a:pt x="635000" y="63500"/>
                </a:cubicBezTo>
                <a:cubicBezTo>
                  <a:pt x="736600" y="198967"/>
                  <a:pt x="605367" y="33867"/>
                  <a:pt x="723900" y="152400"/>
                </a:cubicBezTo>
                <a:cubicBezTo>
                  <a:pt x="738867" y="167367"/>
                  <a:pt x="747033" y="188233"/>
                  <a:pt x="762000" y="203200"/>
                </a:cubicBezTo>
                <a:cubicBezTo>
                  <a:pt x="776967" y="218167"/>
                  <a:pt x="797833" y="226333"/>
                  <a:pt x="812800" y="241300"/>
                </a:cubicBezTo>
                <a:cubicBezTo>
                  <a:pt x="881998" y="310498"/>
                  <a:pt x="816231" y="280544"/>
                  <a:pt x="889000" y="304800"/>
                </a:cubicBezTo>
                <a:cubicBezTo>
                  <a:pt x="897467" y="321733"/>
                  <a:pt x="901013" y="342213"/>
                  <a:pt x="914400" y="355600"/>
                </a:cubicBezTo>
                <a:cubicBezTo>
                  <a:pt x="923866" y="365066"/>
                  <a:pt x="941148" y="361205"/>
                  <a:pt x="952500" y="368300"/>
                </a:cubicBezTo>
                <a:cubicBezTo>
                  <a:pt x="989884" y="391665"/>
                  <a:pt x="1014863" y="424882"/>
                  <a:pt x="1054100" y="444500"/>
                </a:cubicBezTo>
                <a:cubicBezTo>
                  <a:pt x="1066074" y="450487"/>
                  <a:pt x="1079500" y="452967"/>
                  <a:pt x="1092200" y="457200"/>
                </a:cubicBezTo>
                <a:cubicBezTo>
                  <a:pt x="1119909" y="540327"/>
                  <a:pt x="1081424" y="458739"/>
                  <a:pt x="1143000" y="508000"/>
                </a:cubicBezTo>
                <a:cubicBezTo>
                  <a:pt x="1285725" y="622180"/>
                  <a:pt x="1057532" y="484316"/>
                  <a:pt x="1206500" y="558800"/>
                </a:cubicBezTo>
                <a:cubicBezTo>
                  <a:pt x="1220152" y="565626"/>
                  <a:pt x="1229467" y="582209"/>
                  <a:pt x="1244600" y="584200"/>
                </a:cubicBezTo>
                <a:cubicBezTo>
                  <a:pt x="1392039" y="603600"/>
                  <a:pt x="1541300" y="605878"/>
                  <a:pt x="1689100" y="622300"/>
                </a:cubicBezTo>
                <a:cubicBezTo>
                  <a:pt x="1727200" y="626533"/>
                  <a:pt x="1765402" y="629934"/>
                  <a:pt x="1803400" y="635000"/>
                </a:cubicBezTo>
                <a:cubicBezTo>
                  <a:pt x="1852514" y="641549"/>
                  <a:pt x="1919919" y="656930"/>
                  <a:pt x="1968500" y="660400"/>
                </a:cubicBezTo>
                <a:cubicBezTo>
                  <a:pt x="1998058" y="662511"/>
                  <a:pt x="2027767" y="660400"/>
                  <a:pt x="2057400" y="66040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 rot="1916560">
            <a:off x="2971800" y="2745552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Godavari river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17750" y="361794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Krishna river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 rot="656148">
            <a:off x="1873776" y="4776275"/>
            <a:ext cx="170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Penneru</a:t>
            </a:r>
            <a:r>
              <a:rPr lang="en-US" b="1" dirty="0" smtClean="0"/>
              <a:t> river</a:t>
            </a:r>
            <a:endParaRPr lang="en-IN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38200" y="4915369"/>
            <a:ext cx="625475" cy="31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46500" y="56515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Benglore</a:t>
            </a:r>
            <a:r>
              <a:rPr lang="en-US" dirty="0" smtClean="0"/>
              <a:t> plateau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08000" y="5486792"/>
            <a:ext cx="3238500" cy="53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4267404">
            <a:off x="646637" y="1616281"/>
            <a:ext cx="1384300" cy="495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489450" y="2451100"/>
            <a:ext cx="2330450" cy="682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225800" y="5257800"/>
            <a:ext cx="419100" cy="4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81100" y="2468790"/>
            <a:ext cx="148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Telangana</a:t>
            </a:r>
            <a:r>
              <a:rPr lang="en-US" sz="2400" b="1" dirty="0" smtClean="0"/>
              <a:t> plateau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17700" y="142477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Satmala</a:t>
            </a:r>
            <a:r>
              <a:rPr lang="en-US" b="1" dirty="0" smtClean="0"/>
              <a:t> hills</a:t>
            </a:r>
            <a:endParaRPr lang="en-IN" b="1" dirty="0"/>
          </a:p>
        </p:txBody>
      </p:sp>
      <p:sp>
        <p:nvSpPr>
          <p:cNvPr id="7" name="Minus 6"/>
          <p:cNvSpPr/>
          <p:nvPr/>
        </p:nvSpPr>
        <p:spPr>
          <a:xfrm>
            <a:off x="2038350" y="1665041"/>
            <a:ext cx="851524" cy="323166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27000" y="4840461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Sheshachalam</a:t>
            </a:r>
            <a:r>
              <a:rPr lang="en-US" b="1" dirty="0" smtClean="0"/>
              <a:t> hills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993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0" y="1229726"/>
            <a:ext cx="5752620" cy="4104273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82163" y="947924"/>
            <a:ext cx="5181600" cy="55911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GJ-MH-KN-TN-KR</a:t>
            </a:r>
          </a:p>
          <a:p>
            <a:r>
              <a:rPr lang="en-US" dirty="0" smtClean="0"/>
              <a:t>Ajanta – </a:t>
            </a:r>
            <a:r>
              <a:rPr lang="en-US" dirty="0" err="1" smtClean="0"/>
              <a:t>Satmala</a:t>
            </a:r>
            <a:r>
              <a:rPr lang="en-US" dirty="0" smtClean="0"/>
              <a:t> – </a:t>
            </a:r>
            <a:r>
              <a:rPr lang="en-US" dirty="0" err="1" smtClean="0"/>
              <a:t>Balaghat</a:t>
            </a:r>
            <a:r>
              <a:rPr lang="en-US" dirty="0" smtClean="0"/>
              <a:t> – </a:t>
            </a:r>
            <a:r>
              <a:rPr lang="en-US" dirty="0" err="1" smtClean="0"/>
              <a:t>Harishchandra</a:t>
            </a:r>
            <a:endParaRPr lang="en-US" dirty="0" smtClean="0"/>
          </a:p>
          <a:p>
            <a:r>
              <a:rPr lang="en-US" dirty="0" smtClean="0"/>
              <a:t>Highest peak: </a:t>
            </a:r>
            <a:r>
              <a:rPr lang="en-US" dirty="0" err="1" smtClean="0"/>
              <a:t>Anaimudi</a:t>
            </a:r>
            <a:endParaRPr lang="en-US" dirty="0" smtClean="0"/>
          </a:p>
          <a:p>
            <a:r>
              <a:rPr lang="en-US" dirty="0" smtClean="0"/>
              <a:t>Passes:</a:t>
            </a:r>
          </a:p>
          <a:p>
            <a:r>
              <a:rPr lang="en-US" dirty="0" err="1" smtClean="0"/>
              <a:t>Thalghat</a:t>
            </a:r>
            <a:r>
              <a:rPr lang="en-US" dirty="0" smtClean="0"/>
              <a:t> – </a:t>
            </a:r>
            <a:r>
              <a:rPr lang="en-US" dirty="0" err="1" smtClean="0"/>
              <a:t>Btwn</a:t>
            </a:r>
            <a:r>
              <a:rPr lang="en-US" dirty="0" smtClean="0"/>
              <a:t> Mumbai-</a:t>
            </a:r>
            <a:r>
              <a:rPr lang="en-US" dirty="0" err="1" smtClean="0"/>
              <a:t>Nashik</a:t>
            </a:r>
            <a:endParaRPr lang="en-US" dirty="0" smtClean="0"/>
          </a:p>
          <a:p>
            <a:r>
              <a:rPr lang="en-US" dirty="0" err="1" smtClean="0"/>
              <a:t>Bhor</a:t>
            </a:r>
            <a:r>
              <a:rPr lang="en-US" dirty="0" smtClean="0"/>
              <a:t> </a:t>
            </a:r>
            <a:r>
              <a:rPr lang="en-US" dirty="0" err="1" smtClean="0"/>
              <a:t>ghat</a:t>
            </a:r>
            <a:r>
              <a:rPr lang="en-US" dirty="0" smtClean="0"/>
              <a:t> – </a:t>
            </a:r>
            <a:r>
              <a:rPr lang="en-US" dirty="0" err="1" smtClean="0"/>
              <a:t>btwn</a:t>
            </a:r>
            <a:r>
              <a:rPr lang="en-US" dirty="0" smtClean="0"/>
              <a:t> Mumbai -Pune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Western Ghats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19400" y="2044700"/>
            <a:ext cx="2794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2120900"/>
            <a:ext cx="3175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78290" y="2210940"/>
            <a:ext cx="399810" cy="955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98795" y="2334923"/>
            <a:ext cx="555505" cy="2201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54300" y="1701800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Ajanta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4695" y="1778852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Satmala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290" y="237043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Balaghat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0242" y="2769126"/>
            <a:ext cx="161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Harishchandra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18524" y="1971005"/>
            <a:ext cx="458023" cy="73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397653" y="2204706"/>
            <a:ext cx="749882" cy="203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69616" y="2568171"/>
            <a:ext cx="481484" cy="375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18300" y="1020034"/>
            <a:ext cx="4635500" cy="5156929"/>
          </a:xfrm>
        </p:spPr>
        <p:txBody>
          <a:bodyPr/>
          <a:lstStyle/>
          <a:p>
            <a:r>
              <a:rPr lang="en-US" dirty="0"/>
              <a:t>More rainfall in KN</a:t>
            </a:r>
          </a:p>
          <a:p>
            <a:r>
              <a:rPr lang="en-US" dirty="0" smtClean="0"/>
              <a:t>Steeper in MH, lower and broader in KN</a:t>
            </a:r>
          </a:p>
          <a:p>
            <a:r>
              <a:rPr lang="en-US" dirty="0" smtClean="0"/>
              <a:t>KR – isolated hills – rain bearing wind pass between gaps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Western Ghats: Rainfall pattern</a:t>
            </a:r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" t="12411" r="-834" b="39348"/>
          <a:stretch/>
        </p:blipFill>
        <p:spPr>
          <a:xfrm>
            <a:off x="638376" y="1085915"/>
            <a:ext cx="5936256" cy="5091048"/>
          </a:xfrm>
        </p:spPr>
      </p:pic>
      <p:sp>
        <p:nvSpPr>
          <p:cNvPr id="5" name="Right Arrow 4"/>
          <p:cNvSpPr/>
          <p:nvPr/>
        </p:nvSpPr>
        <p:spPr>
          <a:xfrm rot="21183907">
            <a:off x="990600" y="3022600"/>
            <a:ext cx="78740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 rot="9963204" flipV="1">
            <a:off x="2433360" y="2721418"/>
            <a:ext cx="826596" cy="239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 rot="20393479">
            <a:off x="1257300" y="4102100"/>
            <a:ext cx="78740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rot="9963204" flipV="1">
            <a:off x="3017561" y="3330717"/>
            <a:ext cx="826596" cy="239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2518649" y="4667493"/>
            <a:ext cx="656018" cy="355600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flipV="1">
            <a:off x="2188132" y="4219723"/>
            <a:ext cx="656018" cy="355600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1" y="1316038"/>
            <a:ext cx="6172199" cy="3471862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78600" y="1020034"/>
            <a:ext cx="4978400" cy="568556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KN:</a:t>
            </a:r>
          </a:p>
          <a:p>
            <a:r>
              <a:rPr lang="en-IN" dirty="0" smtClean="0"/>
              <a:t> </a:t>
            </a:r>
            <a:r>
              <a:rPr lang="en-IN" dirty="0"/>
              <a:t>Gentle slope= Air parcel can retain energy and speed for a long time, allowing cloud droplets to grow and precipitate as rainfall.</a:t>
            </a:r>
          </a:p>
          <a:p>
            <a:r>
              <a:rPr lang="en-IN" dirty="0"/>
              <a:t>In Karnataka, mountains are continuous. No gaps= Clouds can’t easily escape to leeward side.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Western Ghats: Rainfall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4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7" y="1198198"/>
            <a:ext cx="6063820" cy="4326302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65900" y="1020398"/>
            <a:ext cx="5181600" cy="56598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Western Ghats- UNESCO world heritage site (evergreen to thorn)</a:t>
            </a:r>
          </a:p>
          <a:p>
            <a:r>
              <a:rPr lang="en-US" dirty="0" smtClean="0"/>
              <a:t>KN-TN-KR region:</a:t>
            </a:r>
          </a:p>
          <a:p>
            <a:r>
              <a:rPr lang="en-US" dirty="0" smtClean="0"/>
              <a:t>SHOLA forest –biosphere reserve –unique BD – above 2000m </a:t>
            </a:r>
          </a:p>
          <a:p>
            <a:r>
              <a:rPr lang="en-US" dirty="0" smtClean="0"/>
              <a:t>Stunted tropical montane forest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Western Ghats: ecology</a:t>
            </a:r>
            <a:endParaRPr lang="en-IN" dirty="0"/>
          </a:p>
        </p:txBody>
      </p:sp>
      <p:sp>
        <p:nvSpPr>
          <p:cNvPr id="6" name="Left Arrow 5"/>
          <p:cNvSpPr/>
          <p:nvPr/>
        </p:nvSpPr>
        <p:spPr>
          <a:xfrm rot="19982930">
            <a:off x="3164980" y="3659799"/>
            <a:ext cx="12573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24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175499" y="1058134"/>
            <a:ext cx="4712255" cy="55839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KN-KR-TN region:</a:t>
            </a:r>
          </a:p>
          <a:p>
            <a:r>
              <a:rPr lang="en-US" dirty="0" err="1"/>
              <a:t>Bandipur-Waynad-Mudumalai</a:t>
            </a:r>
            <a:r>
              <a:rPr lang="en-US" dirty="0"/>
              <a:t> </a:t>
            </a:r>
            <a:r>
              <a:rPr lang="en-US" dirty="0" smtClean="0"/>
              <a:t>NP </a:t>
            </a:r>
          </a:p>
          <a:p>
            <a:r>
              <a:rPr lang="en-US" dirty="0" smtClean="0"/>
              <a:t>Largest population of leopards </a:t>
            </a:r>
          </a:p>
          <a:p>
            <a:r>
              <a:rPr lang="en-US" dirty="0" smtClean="0"/>
              <a:t>leopards + tigers+ wild dogs</a:t>
            </a:r>
            <a:endParaRPr lang="en-US" dirty="0"/>
          </a:p>
          <a:p>
            <a:r>
              <a:rPr lang="en-US" dirty="0" smtClean="0"/>
              <a:t>TN </a:t>
            </a:r>
            <a:r>
              <a:rPr lang="en-US" dirty="0"/>
              <a:t>– tea-coffee </a:t>
            </a:r>
          </a:p>
          <a:p>
            <a:r>
              <a:rPr lang="en-US" dirty="0"/>
              <a:t>KN –</a:t>
            </a:r>
            <a:r>
              <a:rPr lang="en-US" dirty="0" smtClean="0"/>
              <a:t>rubber, coffee, cashew </a:t>
            </a:r>
            <a:r>
              <a:rPr lang="en-US" dirty="0"/>
              <a:t>plantation</a:t>
            </a:r>
            <a:endParaRPr lang="en-IN" dirty="0"/>
          </a:p>
          <a:p>
            <a:r>
              <a:rPr lang="en-US" dirty="0" smtClean="0"/>
              <a:t>KR- spices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Western Ghats: ecology and agriculture</a:t>
            </a:r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84" y="1287098"/>
            <a:ext cx="6597836" cy="4707302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6" name="Left Arrow 5"/>
          <p:cNvSpPr/>
          <p:nvPr/>
        </p:nvSpPr>
        <p:spPr>
          <a:xfrm rot="19982930">
            <a:off x="3492500" y="4229100"/>
            <a:ext cx="12573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915206" y="4508500"/>
            <a:ext cx="571500" cy="4953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5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6461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Discontinuous range </a:t>
            </a:r>
          </a:p>
          <a:p>
            <a:pPr marL="0" indent="0">
              <a:buNone/>
            </a:pPr>
            <a:r>
              <a:rPr lang="en-US" dirty="0" smtClean="0"/>
              <a:t> lower than western </a:t>
            </a:r>
            <a:r>
              <a:rPr lang="en-US" dirty="0"/>
              <a:t>G</a:t>
            </a:r>
            <a:r>
              <a:rPr lang="en-US" dirty="0" smtClean="0"/>
              <a:t>hats </a:t>
            </a:r>
          </a:p>
          <a:p>
            <a:pPr marL="742950" indent="-742950">
              <a:buAutoNum type="arabicParenR"/>
            </a:pPr>
            <a:r>
              <a:rPr lang="en-US" dirty="0" smtClean="0"/>
              <a:t>Northern </a:t>
            </a:r>
            <a:r>
              <a:rPr lang="en-US" dirty="0" err="1" smtClean="0"/>
              <a:t>circas</a:t>
            </a:r>
            <a:endParaRPr lang="en-US" dirty="0" smtClean="0"/>
          </a:p>
          <a:p>
            <a:pPr marL="742950" indent="-742950">
              <a:buAutoNum type="arabicParenR"/>
            </a:pPr>
            <a:r>
              <a:rPr lang="en-US" dirty="0" err="1" smtClean="0"/>
              <a:t>Nallamalla</a:t>
            </a:r>
            <a:endParaRPr lang="en-US" dirty="0" smtClean="0"/>
          </a:p>
          <a:p>
            <a:pPr marL="742950" indent="-742950">
              <a:buAutoNum type="arabicParenR"/>
            </a:pPr>
            <a:r>
              <a:rPr lang="en-US" dirty="0" err="1" smtClean="0"/>
              <a:t>Palkonda</a:t>
            </a:r>
            <a:endParaRPr lang="en-US" dirty="0" smtClean="0"/>
          </a:p>
          <a:p>
            <a:pPr marL="742950" indent="-742950">
              <a:buAutoNum type="arabicParenR"/>
            </a:pPr>
            <a:r>
              <a:rPr lang="en-US" dirty="0" err="1" smtClean="0"/>
              <a:t>Javadi</a:t>
            </a:r>
            <a:endParaRPr lang="en-US" dirty="0"/>
          </a:p>
          <a:p>
            <a:pPr marL="742950" indent="-742950">
              <a:buAutoNum type="arabicParenR"/>
            </a:pPr>
            <a:r>
              <a:rPr lang="en-US" dirty="0" smtClean="0"/>
              <a:t> </a:t>
            </a:r>
            <a:r>
              <a:rPr lang="en-US" dirty="0" err="1" smtClean="0"/>
              <a:t>Shevroy</a:t>
            </a:r>
            <a:endParaRPr lang="en-US" dirty="0" smtClean="0"/>
          </a:p>
          <a:p>
            <a:r>
              <a:rPr lang="en-US" dirty="0" smtClean="0"/>
              <a:t>Highest peak: </a:t>
            </a:r>
            <a:r>
              <a:rPr lang="en-US" dirty="0" err="1" smtClean="0"/>
              <a:t>Armakonda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Eastern Ghats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81" y="1070275"/>
            <a:ext cx="4868465" cy="5595937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3205964" y="4445000"/>
            <a:ext cx="241300" cy="20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91461" y="4676589"/>
            <a:ext cx="335153" cy="190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91459" y="5137993"/>
            <a:ext cx="335153" cy="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991459" y="5409641"/>
            <a:ext cx="335153" cy="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491714" y="3937000"/>
            <a:ext cx="711986" cy="609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odecagon 16"/>
          <p:cNvSpPr/>
          <p:nvPr/>
        </p:nvSpPr>
        <p:spPr>
          <a:xfrm>
            <a:off x="4196271" y="4241800"/>
            <a:ext cx="248729" cy="3048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8" name="Dodecagon 17"/>
          <p:cNvSpPr/>
          <p:nvPr/>
        </p:nvSpPr>
        <p:spPr>
          <a:xfrm>
            <a:off x="3059375" y="4241800"/>
            <a:ext cx="267237" cy="3048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9" name="Dodecagon 18"/>
          <p:cNvSpPr/>
          <p:nvPr/>
        </p:nvSpPr>
        <p:spPr>
          <a:xfrm>
            <a:off x="3403598" y="4731637"/>
            <a:ext cx="330202" cy="284863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20" name="Dodecagon 19"/>
          <p:cNvSpPr/>
          <p:nvPr/>
        </p:nvSpPr>
        <p:spPr>
          <a:xfrm>
            <a:off x="2603500" y="5003800"/>
            <a:ext cx="310975" cy="3048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21" name="Dodecagon 20"/>
          <p:cNvSpPr/>
          <p:nvPr/>
        </p:nvSpPr>
        <p:spPr>
          <a:xfrm>
            <a:off x="3491714" y="5308600"/>
            <a:ext cx="242086" cy="2667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0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Crack over western coast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Break up from </a:t>
            </a:r>
            <a:r>
              <a:rPr lang="en-US" dirty="0" err="1" smtClean="0"/>
              <a:t>Gondawana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69" y="1955800"/>
            <a:ext cx="3835831" cy="452628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 cap="flat" cmpd="sng" algn="ctr">
            <a:solidFill>
              <a:srgbClr val="92D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>
            <a:off x="197390" y="4917572"/>
            <a:ext cx="1081024" cy="285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828800" y="3903617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828800" y="4077019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848065" y="4310017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879600" y="4539161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968285" y="4779917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9300" y="5005157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133385" y="5143696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336800" y="5726188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73085" y="5518379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15935" y="5345249"/>
            <a:ext cx="317500" cy="173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87475" y="3814838"/>
            <a:ext cx="600075" cy="2370381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019300" y="6029781"/>
            <a:ext cx="635000" cy="15543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255" y="1999479"/>
            <a:ext cx="5580985" cy="4185739"/>
          </a:xfrm>
        </p:spPr>
      </p:pic>
    </p:spTree>
    <p:extLst>
      <p:ext uri="{BB962C8B-B14F-4D97-AF65-F5344CB8AC3E}">
        <p14:creationId xmlns:p14="http://schemas.microsoft.com/office/powerpoint/2010/main" val="2287747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Laterite soils</a:t>
            </a:r>
          </a:p>
          <a:p>
            <a:r>
              <a:rPr lang="en-US" dirty="0" smtClean="0"/>
              <a:t>Bauxite deposits: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Malaygiri</a:t>
            </a:r>
            <a:endParaRPr lang="en-US" dirty="0"/>
          </a:p>
          <a:p>
            <a:pPr marL="742950" indent="-742950">
              <a:buAutoNum type="arabicParenR"/>
            </a:pPr>
            <a:r>
              <a:rPr lang="en-US" dirty="0" err="1" smtClean="0"/>
              <a:t>Niyamgiri</a:t>
            </a:r>
            <a:endParaRPr lang="en-US" dirty="0"/>
          </a:p>
          <a:p>
            <a:pPr marL="742950" indent="-742950">
              <a:buAutoNum type="arabicParenR"/>
            </a:pPr>
            <a:r>
              <a:rPr lang="en-US" dirty="0" smtClean="0"/>
              <a:t> </a:t>
            </a:r>
            <a:r>
              <a:rPr lang="en-US" dirty="0" err="1" smtClean="0"/>
              <a:t>Baflai</a:t>
            </a:r>
            <a:r>
              <a:rPr lang="en-US" dirty="0" smtClean="0"/>
              <a:t> </a:t>
            </a:r>
            <a:r>
              <a:rPr lang="en-US" dirty="0" err="1" smtClean="0"/>
              <a:t>mali</a:t>
            </a:r>
            <a:endParaRPr lang="en-US" dirty="0"/>
          </a:p>
          <a:p>
            <a:pPr marL="742950" indent="-742950">
              <a:buAutoNum type="arabicParenR"/>
            </a:pPr>
            <a:r>
              <a:rPr lang="en-US" dirty="0" smtClean="0"/>
              <a:t> </a:t>
            </a:r>
            <a:r>
              <a:rPr lang="en-US" dirty="0" err="1" smtClean="0"/>
              <a:t>Panchpat</a:t>
            </a:r>
            <a:r>
              <a:rPr lang="en-US" dirty="0" smtClean="0"/>
              <a:t> </a:t>
            </a:r>
            <a:r>
              <a:rPr lang="en-US" dirty="0" err="1" smtClean="0"/>
              <a:t>mali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POSCO plant, </a:t>
            </a:r>
            <a:r>
              <a:rPr lang="en-US" dirty="0" err="1" smtClean="0"/>
              <a:t>Niyamgiri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Eastern </a:t>
            </a:r>
            <a:r>
              <a:rPr lang="en-US" dirty="0"/>
              <a:t>G</a:t>
            </a:r>
            <a:r>
              <a:rPr lang="en-US" dirty="0" smtClean="0"/>
              <a:t>hats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53" y="1020034"/>
            <a:ext cx="4485894" cy="515620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4064000" y="3557403"/>
            <a:ext cx="355600" cy="5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37154" y="3897220"/>
            <a:ext cx="355600" cy="5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14700" y="3897220"/>
            <a:ext cx="0" cy="199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14700" y="4196980"/>
            <a:ext cx="355600" cy="5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odecagon 11"/>
          <p:cNvSpPr/>
          <p:nvPr/>
        </p:nvSpPr>
        <p:spPr>
          <a:xfrm>
            <a:off x="4064000" y="3289300"/>
            <a:ext cx="355600" cy="268103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`11</a:t>
            </a:r>
            <a:endParaRPr lang="en-IN" dirty="0"/>
          </a:p>
        </p:txBody>
      </p:sp>
      <p:sp>
        <p:nvSpPr>
          <p:cNvPr id="13" name="Dodecagon 12"/>
          <p:cNvSpPr/>
          <p:nvPr/>
        </p:nvSpPr>
        <p:spPr>
          <a:xfrm>
            <a:off x="4145153" y="3948020"/>
            <a:ext cx="322454" cy="176397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4" name="Dodecagon 13"/>
          <p:cNvSpPr/>
          <p:nvPr/>
        </p:nvSpPr>
        <p:spPr>
          <a:xfrm>
            <a:off x="3814954" y="4196980"/>
            <a:ext cx="266699" cy="28612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15" name="Dodecagon 14"/>
          <p:cNvSpPr/>
          <p:nvPr/>
        </p:nvSpPr>
        <p:spPr>
          <a:xfrm>
            <a:off x="3227942" y="3537720"/>
            <a:ext cx="264558" cy="314417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64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02400" y="1020034"/>
            <a:ext cx="4851400" cy="5634766"/>
          </a:xfrm>
        </p:spPr>
        <p:txBody>
          <a:bodyPr>
            <a:normAutofit/>
          </a:bodyPr>
          <a:lstStyle/>
          <a:p>
            <a:r>
              <a:rPr lang="en-US" dirty="0" smtClean="0"/>
              <a:t>South of Western </a:t>
            </a:r>
            <a:r>
              <a:rPr lang="en-US" dirty="0"/>
              <a:t>G</a:t>
            </a:r>
            <a:r>
              <a:rPr lang="en-US" dirty="0" smtClean="0"/>
              <a:t>hats but geologically not part of Western </a:t>
            </a:r>
            <a:r>
              <a:rPr lang="en-US" dirty="0"/>
              <a:t>G</a:t>
            </a:r>
            <a:r>
              <a:rPr lang="en-US" dirty="0" smtClean="0"/>
              <a:t>hats or </a:t>
            </a:r>
            <a:r>
              <a:rPr lang="en-US" dirty="0"/>
              <a:t>E</a:t>
            </a:r>
            <a:r>
              <a:rPr lang="en-US" dirty="0" smtClean="0"/>
              <a:t>astern </a:t>
            </a:r>
            <a:r>
              <a:rPr lang="en-US" dirty="0"/>
              <a:t>G</a:t>
            </a:r>
            <a:r>
              <a:rPr lang="en-US" dirty="0" smtClean="0"/>
              <a:t>hats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Nilgiri</a:t>
            </a:r>
            <a:r>
              <a:rPr lang="en-US" dirty="0" smtClean="0"/>
              <a:t>,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Anamalai</a:t>
            </a:r>
            <a:endParaRPr lang="en-US" dirty="0" smtClean="0"/>
          </a:p>
          <a:p>
            <a:pPr marL="742950" indent="-742950">
              <a:buAutoNum type="arabicParenR"/>
            </a:pPr>
            <a:r>
              <a:rPr lang="en-US" dirty="0" err="1" smtClean="0"/>
              <a:t>Palani</a:t>
            </a:r>
            <a:endParaRPr lang="en-US" dirty="0" smtClean="0"/>
          </a:p>
          <a:p>
            <a:pPr marL="742950" indent="-742950">
              <a:buAutoNum type="arabicParenR"/>
            </a:pPr>
            <a:r>
              <a:rPr lang="en-US" dirty="0" err="1" smtClean="0"/>
              <a:t>Kardamom</a:t>
            </a:r>
            <a:r>
              <a:rPr lang="en-US" dirty="0" smtClean="0"/>
              <a:t> hills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Southern hill complex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0" y="3837417"/>
            <a:ext cx="419100" cy="845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08250" y="4457590"/>
            <a:ext cx="196850" cy="231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43" y="1116012"/>
            <a:ext cx="5917507" cy="5538787"/>
          </a:xfrm>
        </p:spPr>
      </p:pic>
      <p:cxnSp>
        <p:nvCxnSpPr>
          <p:cNvPr id="20" name="Straight Connector 19"/>
          <p:cNvCxnSpPr/>
          <p:nvPr/>
        </p:nvCxnSpPr>
        <p:spPr>
          <a:xfrm flipV="1">
            <a:off x="2622550" y="4815477"/>
            <a:ext cx="355600" cy="13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800350" y="5343304"/>
            <a:ext cx="6350" cy="307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863850" y="5343304"/>
            <a:ext cx="355600" cy="13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78150" y="5651093"/>
            <a:ext cx="0" cy="352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Dodecagon 34"/>
          <p:cNvSpPr/>
          <p:nvPr/>
        </p:nvSpPr>
        <p:spPr>
          <a:xfrm>
            <a:off x="2606675" y="4573450"/>
            <a:ext cx="257175" cy="242027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36" name="Dodecagon 35"/>
          <p:cNvSpPr/>
          <p:nvPr/>
        </p:nvSpPr>
        <p:spPr>
          <a:xfrm>
            <a:off x="2495550" y="5413154"/>
            <a:ext cx="209550" cy="237939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7" name="Dodecagon 36"/>
          <p:cNvSpPr/>
          <p:nvPr/>
        </p:nvSpPr>
        <p:spPr>
          <a:xfrm>
            <a:off x="3429000" y="5030271"/>
            <a:ext cx="279400" cy="310505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8" name="Dodecagon 37"/>
          <p:cNvSpPr/>
          <p:nvPr/>
        </p:nvSpPr>
        <p:spPr>
          <a:xfrm>
            <a:off x="3184525" y="5827566"/>
            <a:ext cx="358775" cy="281134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3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239000" y="1087122"/>
            <a:ext cx="4521200" cy="564387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Palghat</a:t>
            </a:r>
            <a:r>
              <a:rPr lang="en-US" dirty="0"/>
              <a:t> – </a:t>
            </a:r>
            <a:r>
              <a:rPr lang="en-US" dirty="0" err="1"/>
              <a:t>btwn</a:t>
            </a:r>
            <a:r>
              <a:rPr lang="en-US" dirty="0"/>
              <a:t> </a:t>
            </a:r>
            <a:r>
              <a:rPr lang="en-US" dirty="0" err="1"/>
              <a:t>Nilgiri</a:t>
            </a:r>
            <a:r>
              <a:rPr lang="en-US" dirty="0"/>
              <a:t> and </a:t>
            </a:r>
            <a:r>
              <a:rPr lang="en-US" dirty="0" err="1"/>
              <a:t>Annamalai</a:t>
            </a:r>
            <a:r>
              <a:rPr lang="en-US" dirty="0"/>
              <a:t> hills</a:t>
            </a:r>
          </a:p>
          <a:p>
            <a:r>
              <a:rPr lang="en-US" dirty="0" err="1" smtClean="0"/>
              <a:t>Shenkotta</a:t>
            </a:r>
            <a:r>
              <a:rPr lang="en-US" dirty="0" smtClean="0"/>
              <a:t> gap– </a:t>
            </a:r>
            <a:r>
              <a:rPr lang="en-US" dirty="0" err="1"/>
              <a:t>btwn</a:t>
            </a:r>
            <a:r>
              <a:rPr lang="en-US" dirty="0"/>
              <a:t> </a:t>
            </a:r>
            <a:r>
              <a:rPr lang="en-US" dirty="0" smtClean="0"/>
              <a:t>Cardamom</a:t>
            </a:r>
          </a:p>
          <a:p>
            <a:pPr marL="0" indent="0">
              <a:buNone/>
            </a:pPr>
            <a:r>
              <a:rPr lang="en-US" dirty="0" smtClean="0"/>
              <a:t>Hill stations:</a:t>
            </a:r>
          </a:p>
          <a:p>
            <a:r>
              <a:rPr lang="en-US" dirty="0" err="1" smtClean="0"/>
              <a:t>Nilgiri</a:t>
            </a:r>
            <a:r>
              <a:rPr lang="en-US" dirty="0" smtClean="0"/>
              <a:t> – </a:t>
            </a:r>
            <a:r>
              <a:rPr lang="en-US" dirty="0" err="1" smtClean="0"/>
              <a:t>Ooty</a:t>
            </a:r>
            <a:endParaRPr lang="en-US" dirty="0" smtClean="0"/>
          </a:p>
          <a:p>
            <a:r>
              <a:rPr lang="en-US" dirty="0" err="1" smtClean="0"/>
              <a:t>Annamalai</a:t>
            </a:r>
            <a:r>
              <a:rPr lang="en-US" dirty="0" smtClean="0"/>
              <a:t> – </a:t>
            </a:r>
            <a:r>
              <a:rPr lang="en-US" dirty="0" err="1" smtClean="0"/>
              <a:t>Munnar</a:t>
            </a:r>
            <a:endParaRPr lang="en-US" dirty="0" smtClean="0"/>
          </a:p>
          <a:p>
            <a:r>
              <a:rPr lang="en-US" dirty="0" err="1" smtClean="0"/>
              <a:t>Palani</a:t>
            </a:r>
            <a:r>
              <a:rPr lang="en-US" dirty="0" smtClean="0"/>
              <a:t> hills - </a:t>
            </a:r>
            <a:r>
              <a:rPr lang="en-US" dirty="0" err="1" smtClean="0"/>
              <a:t>Kodaikanal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Southern complex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622550" y="4815477"/>
            <a:ext cx="355600" cy="13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00350" y="5343304"/>
            <a:ext cx="6350" cy="307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863850" y="5343304"/>
            <a:ext cx="355600" cy="13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978150" y="5651093"/>
            <a:ext cx="0" cy="352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Content Placeholder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908894"/>
            <a:ext cx="5917507" cy="5538787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15" name="Straight Connector 14"/>
          <p:cNvCxnSpPr/>
          <p:nvPr/>
        </p:nvCxnSpPr>
        <p:spPr>
          <a:xfrm flipV="1">
            <a:off x="2978150" y="4591733"/>
            <a:ext cx="355600" cy="13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108325" y="4995346"/>
            <a:ext cx="15875" cy="416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19450" y="5103499"/>
            <a:ext cx="355600" cy="13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327400" y="5497198"/>
            <a:ext cx="0" cy="352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8150" y="4025900"/>
            <a:ext cx="108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N</a:t>
            </a:r>
            <a:r>
              <a:rPr lang="en-US" sz="2000" b="1" dirty="0" err="1" smtClean="0">
                <a:solidFill>
                  <a:srgbClr val="FF0000"/>
                </a:solidFill>
              </a:rPr>
              <a:t>ilgiri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08690" y="5127866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Palani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5567" y="5380906"/>
            <a:ext cx="1402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cardamom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1900" y="5651093"/>
            <a:ext cx="146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Annamalai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32929" y="5343304"/>
            <a:ext cx="508721" cy="506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09900" y="4276476"/>
            <a:ext cx="33684" cy="34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</p:cNvCxnSpPr>
          <p:nvPr/>
        </p:nvCxnSpPr>
        <p:spPr>
          <a:xfrm flipH="1" flipV="1">
            <a:off x="3521075" y="5186668"/>
            <a:ext cx="887615" cy="14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45567" y="5751199"/>
            <a:ext cx="483699" cy="29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2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Prelims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2005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Q. Which one of the following is correct sequence of hills starting from north to south?</a:t>
            </a:r>
          </a:p>
          <a:p>
            <a:pPr marL="742950" indent="-742950">
              <a:buAutoNum type="alphaLcParenR"/>
            </a:pPr>
            <a:r>
              <a:rPr lang="en-US" dirty="0" err="1" smtClean="0"/>
              <a:t>Nallamalla</a:t>
            </a:r>
            <a:r>
              <a:rPr lang="en-US" dirty="0" smtClean="0"/>
              <a:t> –</a:t>
            </a:r>
            <a:r>
              <a:rPr lang="en-US" dirty="0" err="1" smtClean="0"/>
              <a:t>Nilgiri</a:t>
            </a:r>
            <a:r>
              <a:rPr lang="en-US" dirty="0" smtClean="0"/>
              <a:t> –</a:t>
            </a:r>
            <a:r>
              <a:rPr lang="en-US" dirty="0" err="1" smtClean="0"/>
              <a:t>Javadi</a:t>
            </a:r>
            <a:r>
              <a:rPr lang="en-US" dirty="0" smtClean="0"/>
              <a:t> –</a:t>
            </a:r>
            <a:r>
              <a:rPr lang="en-US" dirty="0" err="1" smtClean="0"/>
              <a:t>Anamalai</a:t>
            </a:r>
            <a:r>
              <a:rPr lang="en-US" dirty="0" smtClean="0"/>
              <a:t> hills</a:t>
            </a:r>
          </a:p>
          <a:p>
            <a:pPr marL="742950" indent="-742950">
              <a:buAutoNum type="alphaLcParenR"/>
            </a:pPr>
            <a:r>
              <a:rPr lang="en-US" dirty="0" err="1" smtClean="0"/>
              <a:t>Anamalai</a:t>
            </a:r>
            <a:r>
              <a:rPr lang="en-US" dirty="0" smtClean="0"/>
              <a:t> – </a:t>
            </a:r>
            <a:r>
              <a:rPr lang="en-US" dirty="0" err="1" smtClean="0"/>
              <a:t>Javadi</a:t>
            </a:r>
            <a:r>
              <a:rPr lang="en-US" dirty="0" smtClean="0"/>
              <a:t> –</a:t>
            </a:r>
            <a:r>
              <a:rPr lang="en-US" dirty="0" err="1" smtClean="0"/>
              <a:t>Nilgiri</a:t>
            </a:r>
            <a:r>
              <a:rPr lang="en-US" dirty="0" smtClean="0"/>
              <a:t>- </a:t>
            </a:r>
            <a:r>
              <a:rPr lang="en-US" dirty="0" err="1" smtClean="0"/>
              <a:t>Nallamalla</a:t>
            </a:r>
            <a:r>
              <a:rPr lang="en-US" dirty="0" smtClean="0"/>
              <a:t> hills</a:t>
            </a:r>
          </a:p>
          <a:p>
            <a:pPr marL="742950" indent="-742950">
              <a:buAutoNum type="alphaLcParenR"/>
            </a:pPr>
            <a:r>
              <a:rPr lang="en-US" dirty="0" err="1" smtClean="0"/>
              <a:t>Nallamalla</a:t>
            </a:r>
            <a:r>
              <a:rPr lang="en-US" dirty="0" smtClean="0"/>
              <a:t> –</a:t>
            </a:r>
            <a:r>
              <a:rPr lang="en-US" dirty="0" err="1" smtClean="0"/>
              <a:t>Javadi</a:t>
            </a:r>
            <a:r>
              <a:rPr lang="en-US" dirty="0" smtClean="0"/>
              <a:t> – </a:t>
            </a:r>
            <a:r>
              <a:rPr lang="en-US" dirty="0" err="1" smtClean="0"/>
              <a:t>Nilgiri</a:t>
            </a:r>
            <a:r>
              <a:rPr lang="en-US" dirty="0" smtClean="0"/>
              <a:t>- </a:t>
            </a:r>
            <a:r>
              <a:rPr lang="en-US" dirty="0" err="1" smtClean="0"/>
              <a:t>Anamalai</a:t>
            </a:r>
            <a:r>
              <a:rPr lang="en-US" dirty="0" smtClean="0"/>
              <a:t> </a:t>
            </a:r>
            <a:r>
              <a:rPr lang="en-US" dirty="0"/>
              <a:t>hills</a:t>
            </a:r>
            <a:endParaRPr lang="en-US" dirty="0" smtClean="0"/>
          </a:p>
          <a:p>
            <a:pPr marL="742950" indent="-742950">
              <a:buAutoNum type="alphaLcParenR"/>
            </a:pPr>
            <a:endParaRPr lang="en-US" dirty="0" smtClean="0"/>
          </a:p>
          <a:p>
            <a:pPr marL="742950" indent="-742950">
              <a:buAutoNum type="alphaLcParenR"/>
            </a:pPr>
            <a:endParaRPr lang="en-US" dirty="0" smtClean="0"/>
          </a:p>
          <a:p>
            <a:pPr marL="742950" indent="-742950">
              <a:buAutoNum type="alphaLcParenR"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8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Prelims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2005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d) </a:t>
            </a:r>
            <a:r>
              <a:rPr lang="en-US" dirty="0" err="1" smtClean="0"/>
              <a:t>Anamalai</a:t>
            </a:r>
            <a:r>
              <a:rPr lang="en-US" dirty="0" smtClean="0"/>
              <a:t> – </a:t>
            </a:r>
            <a:r>
              <a:rPr lang="en-US" dirty="0" err="1" smtClean="0"/>
              <a:t>Nilgiri</a:t>
            </a:r>
            <a:r>
              <a:rPr lang="en-US" dirty="0" smtClean="0"/>
              <a:t> – </a:t>
            </a:r>
            <a:r>
              <a:rPr lang="en-US" dirty="0" err="1" smtClean="0"/>
              <a:t>javadi</a:t>
            </a:r>
            <a:r>
              <a:rPr lang="en-US" dirty="0" smtClean="0"/>
              <a:t>- </a:t>
            </a:r>
            <a:r>
              <a:rPr lang="en-US" dirty="0" err="1" smtClean="0"/>
              <a:t>Nallamalai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742950" indent="-742950">
              <a:buAutoNum type="alphaLcParenR"/>
            </a:pPr>
            <a:endParaRPr lang="en-US" dirty="0" smtClean="0"/>
          </a:p>
          <a:p>
            <a:pPr marL="742950" indent="-742950">
              <a:buAutoNum type="alphaLcParenR"/>
            </a:pPr>
            <a:endParaRPr lang="en-US" dirty="0" smtClean="0"/>
          </a:p>
          <a:p>
            <a:pPr marL="742950" indent="-742950">
              <a:buAutoNum type="alphaLcParenR"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Hills of South India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616450" y="4820983"/>
            <a:ext cx="355600" cy="13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794250" y="5348810"/>
            <a:ext cx="6350" cy="307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857750" y="5348810"/>
            <a:ext cx="355600" cy="13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72050" y="5656599"/>
            <a:ext cx="0" cy="352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Content Placeholder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62" y="962588"/>
            <a:ext cx="5917507" cy="5538787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972050" y="4597239"/>
            <a:ext cx="355600" cy="13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102225" y="5000852"/>
            <a:ext cx="15875" cy="416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213350" y="5109005"/>
            <a:ext cx="355600" cy="13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21300" y="5502704"/>
            <a:ext cx="0" cy="352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62949" y="4246793"/>
            <a:ext cx="108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N</a:t>
            </a:r>
            <a:r>
              <a:rPr lang="en-US" sz="2000" b="1" dirty="0" err="1" smtClean="0">
                <a:solidFill>
                  <a:srgbClr val="FF0000"/>
                </a:solidFill>
              </a:rPr>
              <a:t>ilgiri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2590" y="5133372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Palani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9467" y="5386412"/>
            <a:ext cx="1402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cardamom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25800" y="5656599"/>
            <a:ext cx="146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Annamalai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26829" y="5348810"/>
            <a:ext cx="508721" cy="506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 flipV="1">
            <a:off x="5514975" y="5192174"/>
            <a:ext cx="887615" cy="14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39467" y="5756705"/>
            <a:ext cx="483699" cy="29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Minus 20"/>
          <p:cNvSpPr/>
          <p:nvPr/>
        </p:nvSpPr>
        <p:spPr>
          <a:xfrm rot="17565062">
            <a:off x="5681317" y="3362709"/>
            <a:ext cx="918959" cy="25400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Minus 21"/>
          <p:cNvSpPr/>
          <p:nvPr/>
        </p:nvSpPr>
        <p:spPr>
          <a:xfrm>
            <a:off x="5578204" y="4312180"/>
            <a:ext cx="833715" cy="224474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6140796" y="3197217"/>
            <a:ext cx="146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Nallamalla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5185" y="4055096"/>
            <a:ext cx="146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Javadi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94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Prelims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2005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c) </a:t>
            </a:r>
            <a:r>
              <a:rPr lang="en-US" dirty="0" err="1" smtClean="0"/>
              <a:t>Nallamalla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err="1"/>
              <a:t>Javadi</a:t>
            </a:r>
            <a:r>
              <a:rPr lang="en-US" dirty="0"/>
              <a:t> – </a:t>
            </a:r>
            <a:r>
              <a:rPr lang="en-US" dirty="0" err="1"/>
              <a:t>Nilgiri</a:t>
            </a:r>
            <a:r>
              <a:rPr lang="en-US" dirty="0"/>
              <a:t>- </a:t>
            </a:r>
            <a:r>
              <a:rPr lang="en-US" dirty="0" err="1"/>
              <a:t>Anamalai</a:t>
            </a:r>
            <a:r>
              <a:rPr lang="en-US" dirty="0"/>
              <a:t> hills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Ans. C)</a:t>
            </a:r>
          </a:p>
          <a:p>
            <a:pPr marL="0" indent="0">
              <a:buNone/>
            </a:pPr>
            <a:endParaRPr lang="en-US" dirty="0" smtClean="0"/>
          </a:p>
          <a:p>
            <a:pPr marL="742950" indent="-742950">
              <a:buAutoNum type="alphaLcParenR"/>
            </a:pPr>
            <a:endParaRPr lang="en-US" dirty="0" smtClean="0"/>
          </a:p>
          <a:p>
            <a:pPr marL="742950" indent="-742950">
              <a:buAutoNum type="alphaLcParenR"/>
            </a:pPr>
            <a:endParaRPr lang="en-US" dirty="0" smtClean="0"/>
          </a:p>
          <a:p>
            <a:pPr marL="742950" indent="-742950">
              <a:buAutoNum type="alphaLcParenR"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2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Prelims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2008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Q. Which of the following hills are found where Western </a:t>
            </a:r>
            <a:r>
              <a:rPr lang="en-US" dirty="0"/>
              <a:t>G</a:t>
            </a:r>
            <a:r>
              <a:rPr lang="en-US" dirty="0" smtClean="0"/>
              <a:t>hats and Eastern </a:t>
            </a:r>
            <a:r>
              <a:rPr lang="en-US" dirty="0"/>
              <a:t>G</a:t>
            </a:r>
            <a:r>
              <a:rPr lang="en-US" dirty="0" smtClean="0"/>
              <a:t>hats meet?</a:t>
            </a:r>
          </a:p>
          <a:p>
            <a:pPr marL="742950" indent="-742950">
              <a:buAutoNum type="alphaLcParenR"/>
            </a:pPr>
            <a:r>
              <a:rPr lang="en-US" dirty="0" err="1" smtClean="0"/>
              <a:t>Anamalai</a:t>
            </a:r>
            <a:r>
              <a:rPr lang="en-US" dirty="0" smtClean="0"/>
              <a:t> hills</a:t>
            </a:r>
          </a:p>
          <a:p>
            <a:pPr marL="742950" indent="-742950">
              <a:buAutoNum type="alphaLcParenR"/>
            </a:pPr>
            <a:r>
              <a:rPr lang="en-US" dirty="0" smtClean="0"/>
              <a:t>Cardamom hills</a:t>
            </a:r>
          </a:p>
          <a:p>
            <a:pPr marL="742950" indent="-742950">
              <a:buAutoNum type="alphaLcParenR"/>
            </a:pPr>
            <a:r>
              <a:rPr lang="en-US" dirty="0" err="1" smtClean="0"/>
              <a:t>Nilgiri</a:t>
            </a:r>
            <a:r>
              <a:rPr lang="en-US" dirty="0" smtClean="0"/>
              <a:t> hills</a:t>
            </a:r>
          </a:p>
          <a:p>
            <a:pPr marL="742950" indent="-742950">
              <a:buAutoNum type="alphaLcParenR"/>
            </a:pPr>
            <a:r>
              <a:rPr lang="en-US" dirty="0" err="1" smtClean="0"/>
              <a:t>Shevroy</a:t>
            </a:r>
            <a:r>
              <a:rPr lang="en-US" dirty="0" smtClean="0"/>
              <a:t> hills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1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Ans. C)</a:t>
            </a:r>
          </a:p>
          <a:p>
            <a:pPr marL="0" indent="0">
              <a:buNone/>
            </a:pPr>
            <a:r>
              <a:rPr lang="en-US" dirty="0" err="1" smtClean="0"/>
              <a:t>Nilgiri</a:t>
            </a:r>
            <a:r>
              <a:rPr lang="en-US" dirty="0" smtClean="0"/>
              <a:t> hills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map of Southern India</a:t>
            </a:r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53" y="1020034"/>
            <a:ext cx="4485894" cy="515620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2768600" y="5194300"/>
            <a:ext cx="266700" cy="20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 rot="9339761">
            <a:off x="3149599" y="4673247"/>
            <a:ext cx="1549400" cy="317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1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Prelims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2005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Q. Which of the following is not correct?</a:t>
            </a:r>
          </a:p>
          <a:p>
            <a:pPr marL="742950" indent="-742950">
              <a:buAutoNum type="alphaLcParenR"/>
            </a:pPr>
            <a:r>
              <a:rPr lang="en-US" dirty="0" smtClean="0"/>
              <a:t>Western </a:t>
            </a:r>
            <a:r>
              <a:rPr lang="en-US" dirty="0"/>
              <a:t>G</a:t>
            </a:r>
            <a:r>
              <a:rPr lang="en-US" dirty="0" smtClean="0"/>
              <a:t>hats are relatively lower in their northern region</a:t>
            </a:r>
          </a:p>
          <a:p>
            <a:pPr marL="742950" indent="-742950">
              <a:buAutoNum type="alphaLcParenR"/>
            </a:pPr>
            <a:r>
              <a:rPr lang="en-US" dirty="0" smtClean="0"/>
              <a:t>The </a:t>
            </a:r>
            <a:r>
              <a:rPr lang="en-US" dirty="0" err="1"/>
              <a:t>A</a:t>
            </a:r>
            <a:r>
              <a:rPr lang="en-US" dirty="0" err="1" smtClean="0"/>
              <a:t>naimudi</a:t>
            </a:r>
            <a:r>
              <a:rPr lang="en-US" dirty="0" smtClean="0"/>
              <a:t> is highest peak in western Ghats</a:t>
            </a:r>
          </a:p>
          <a:p>
            <a:pPr marL="742950" indent="-742950">
              <a:buAutoNum type="alphaLcParenR"/>
            </a:pPr>
            <a:r>
              <a:rPr lang="en-US" dirty="0" err="1" smtClean="0"/>
              <a:t>Tapi</a:t>
            </a:r>
            <a:r>
              <a:rPr lang="en-US" dirty="0" smtClean="0"/>
              <a:t> river lie south of </a:t>
            </a:r>
            <a:r>
              <a:rPr lang="en-US" dirty="0" err="1" smtClean="0"/>
              <a:t>Satpura</a:t>
            </a:r>
            <a:endParaRPr lang="en-US" dirty="0" smtClean="0"/>
          </a:p>
          <a:p>
            <a:pPr marL="742950" indent="-742950">
              <a:buAutoNum type="alphaLcParenR"/>
            </a:pPr>
            <a:r>
              <a:rPr lang="en-US" dirty="0" smtClean="0"/>
              <a:t>The Narmada and </a:t>
            </a:r>
            <a:r>
              <a:rPr lang="en-US" dirty="0" err="1" smtClean="0"/>
              <a:t>Tapi</a:t>
            </a:r>
            <a:r>
              <a:rPr lang="en-US" dirty="0" smtClean="0"/>
              <a:t> river valley are said to be old rift valleys</a:t>
            </a:r>
          </a:p>
          <a:p>
            <a:pPr marL="0" indent="0">
              <a:buNone/>
            </a:pPr>
            <a:r>
              <a:rPr lang="en-US" dirty="0" smtClean="0"/>
              <a:t>Ans. A) </a:t>
            </a:r>
          </a:p>
          <a:p>
            <a:pPr marL="742950" indent="-742950">
              <a:buAutoNum type="alphaLcParenR"/>
            </a:pPr>
            <a:endParaRPr lang="en-US" dirty="0" smtClean="0"/>
          </a:p>
          <a:p>
            <a:pPr marL="742950" indent="-742950">
              <a:buAutoNum type="alphaLcParenR"/>
            </a:pPr>
            <a:endParaRPr lang="en-US" dirty="0" smtClean="0"/>
          </a:p>
          <a:p>
            <a:pPr marL="742950" indent="-742950">
              <a:buAutoNum type="alphaLcParenR"/>
            </a:pPr>
            <a:endParaRPr lang="en-US" dirty="0" smtClean="0"/>
          </a:p>
          <a:p>
            <a:pPr marL="742950" indent="-742950">
              <a:buAutoNum type="alphaLcParenR"/>
            </a:pPr>
            <a:endParaRPr lang="en-US" dirty="0" smtClean="0"/>
          </a:p>
          <a:p>
            <a:pPr marL="742950" indent="-742950">
              <a:buAutoNum type="alphaLcParenR"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Western Ghats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Northern Plains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69" y="1955800"/>
            <a:ext cx="4089831" cy="48260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 cap="flat" cmpd="sng" algn="ctr">
            <a:solidFill>
              <a:srgbClr val="92D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 rot="19916540">
            <a:off x="406283" y="5414317"/>
            <a:ext cx="1057916" cy="4574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844314" y="4171534"/>
            <a:ext cx="308551" cy="24266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830172" y="4356584"/>
            <a:ext cx="308551" cy="24109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878097" y="4534170"/>
            <a:ext cx="295452" cy="22791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12875" y="4101858"/>
            <a:ext cx="600075" cy="2370381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44700" y="6316801"/>
            <a:ext cx="635000" cy="15543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 rot="19303361">
            <a:off x="3500667" y="3912413"/>
            <a:ext cx="368489" cy="613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167007" y="4101858"/>
            <a:ext cx="314110" cy="276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207525" y="4329981"/>
            <a:ext cx="259451" cy="224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420250" y="5307199"/>
            <a:ext cx="259451" cy="224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463379" y="5571723"/>
            <a:ext cx="259451" cy="224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232602" y="4534168"/>
            <a:ext cx="319775" cy="227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309921" y="4773078"/>
            <a:ext cx="259451" cy="224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357902" y="5042675"/>
            <a:ext cx="259451" cy="224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891327" y="4753042"/>
            <a:ext cx="295452" cy="22791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954011" y="4953450"/>
            <a:ext cx="295452" cy="22791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006526" y="5143299"/>
            <a:ext cx="295452" cy="22791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084875" y="5612958"/>
            <a:ext cx="295452" cy="22791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029059" y="5372111"/>
            <a:ext cx="295452" cy="22791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Down Arrow 26"/>
          <p:cNvSpPr/>
          <p:nvPr/>
        </p:nvSpPr>
        <p:spPr>
          <a:xfrm rot="19303361">
            <a:off x="2958243" y="4416912"/>
            <a:ext cx="368489" cy="613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2392489" y="3603427"/>
            <a:ext cx="159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Slope: South eastern </a:t>
            </a:r>
            <a:endParaRPr lang="en-IN" b="1" dirty="0"/>
          </a:p>
        </p:txBody>
      </p:sp>
      <p:pic>
        <p:nvPicPr>
          <p:cNvPr id="46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13" y="2121686"/>
            <a:ext cx="5646974" cy="3972024"/>
          </a:xfrm>
        </p:spPr>
      </p:pic>
    </p:spTree>
    <p:extLst>
      <p:ext uri="{BB962C8B-B14F-4D97-AF65-F5344CB8AC3E}">
        <p14:creationId xmlns:p14="http://schemas.microsoft.com/office/powerpoint/2010/main" val="190950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Peninsular plateau – oldest and most stable region</a:t>
            </a:r>
          </a:p>
          <a:p>
            <a:r>
              <a:rPr lang="en-US" dirty="0" smtClean="0"/>
              <a:t>Rich in minerals – iron, limestone, bauxite</a:t>
            </a:r>
          </a:p>
          <a:p>
            <a:r>
              <a:rPr lang="en-US" dirty="0" smtClean="0"/>
              <a:t>98% of </a:t>
            </a:r>
            <a:r>
              <a:rPr lang="en-US" dirty="0" err="1"/>
              <a:t>G</a:t>
            </a:r>
            <a:r>
              <a:rPr lang="en-US" dirty="0" err="1" smtClean="0"/>
              <a:t>ondwana</a:t>
            </a:r>
            <a:r>
              <a:rPr lang="en-US" dirty="0" smtClean="0"/>
              <a:t> coal</a:t>
            </a:r>
          </a:p>
          <a:p>
            <a:r>
              <a:rPr lang="en-US" dirty="0" smtClean="0"/>
              <a:t>Peninsular: ‘</a:t>
            </a:r>
            <a:r>
              <a:rPr lang="en-US" dirty="0" err="1" smtClean="0"/>
              <a:t>Regur</a:t>
            </a:r>
            <a:r>
              <a:rPr lang="en-US" dirty="0" smtClean="0"/>
              <a:t>’ black soil important for cotton and sugarcane cultivation</a:t>
            </a:r>
          </a:p>
          <a:p>
            <a:r>
              <a:rPr lang="en-US" dirty="0" smtClean="0"/>
              <a:t>Plantation agriculture in hilly areas: tea, coffee, rubber, spices, cashews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Peninsular plateau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6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41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Physiography of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4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Rann</a:t>
            </a:r>
            <a:r>
              <a:rPr lang="en-US" dirty="0" smtClean="0"/>
              <a:t> of Kutch to </a:t>
            </a:r>
            <a:r>
              <a:rPr lang="en-US" dirty="0" err="1" smtClean="0"/>
              <a:t>Sundarban</a:t>
            </a:r>
            <a:endParaRPr lang="en-US" dirty="0" smtClean="0"/>
          </a:p>
          <a:p>
            <a:pPr marL="742950" indent="-742950">
              <a:buAutoNum type="arabicParenR"/>
            </a:pPr>
            <a:r>
              <a:rPr lang="en-US" dirty="0" smtClean="0"/>
              <a:t>Western coastal plain</a:t>
            </a:r>
          </a:p>
          <a:p>
            <a:pPr marL="742950" indent="-742950">
              <a:buAutoNum type="arabicParenR"/>
            </a:pPr>
            <a:r>
              <a:rPr lang="en-US" dirty="0" smtClean="0"/>
              <a:t>Eastern coastal plain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Coastal plains</a:t>
            </a:r>
            <a:endParaRPr lang="en-IN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45" y="1109663"/>
            <a:ext cx="4494310" cy="5156200"/>
          </a:xfrm>
        </p:spPr>
      </p:pic>
      <p:sp>
        <p:nvSpPr>
          <p:cNvPr id="2" name="Octagon 1"/>
          <p:cNvSpPr/>
          <p:nvPr/>
        </p:nvSpPr>
        <p:spPr>
          <a:xfrm>
            <a:off x="1790700" y="4343400"/>
            <a:ext cx="444500" cy="3937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6" name="Octagon 5"/>
          <p:cNvSpPr/>
          <p:nvPr/>
        </p:nvSpPr>
        <p:spPr>
          <a:xfrm>
            <a:off x="4076700" y="4343400"/>
            <a:ext cx="457200" cy="3937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9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Narrower than Eastern coastal plain</a:t>
            </a:r>
          </a:p>
          <a:p>
            <a:r>
              <a:rPr lang="en-US" dirty="0" smtClean="0"/>
              <a:t>Steeper fast flowing rivers – No alluvial deposits</a:t>
            </a:r>
          </a:p>
          <a:p>
            <a:r>
              <a:rPr lang="en-US" dirty="0" smtClean="0"/>
              <a:t>Rivers form Estuaries and not deltas</a:t>
            </a:r>
            <a:endParaRPr lang="en-US" dirty="0"/>
          </a:p>
          <a:p>
            <a:r>
              <a:rPr lang="en-US" dirty="0" smtClean="0"/>
              <a:t>Good for Port </a:t>
            </a:r>
            <a:r>
              <a:rPr lang="en-US" dirty="0"/>
              <a:t>development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Western coastal plain</a:t>
            </a:r>
            <a:endParaRPr lang="en-IN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045433"/>
            <a:ext cx="4926855" cy="5652447"/>
          </a:xfrm>
        </p:spPr>
      </p:pic>
      <p:sp>
        <p:nvSpPr>
          <p:cNvPr id="6" name="Right Arrow 5"/>
          <p:cNvSpPr/>
          <p:nvPr/>
        </p:nvSpPr>
        <p:spPr>
          <a:xfrm rot="20177359">
            <a:off x="1080128" y="5111467"/>
            <a:ext cx="681862" cy="216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 rot="12450527">
            <a:off x="3664101" y="4753969"/>
            <a:ext cx="709229" cy="23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 rot="9228263">
            <a:off x="1960748" y="4742641"/>
            <a:ext cx="681862" cy="216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 rot="2343517">
            <a:off x="2707561" y="4196543"/>
            <a:ext cx="681862" cy="216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1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70700" y="1020034"/>
            <a:ext cx="5181600" cy="56601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Formation of 2 gulfs: gulf of </a:t>
            </a:r>
            <a:r>
              <a:rPr lang="en-US" dirty="0" err="1" smtClean="0"/>
              <a:t>Khambhat</a:t>
            </a:r>
            <a:r>
              <a:rPr lang="en-US" dirty="0" smtClean="0"/>
              <a:t> and gulf of </a:t>
            </a:r>
            <a:r>
              <a:rPr lang="en-US" dirty="0" err="1" smtClean="0"/>
              <a:t>Kutchh</a:t>
            </a:r>
            <a:endParaRPr lang="en-US" dirty="0" smtClean="0"/>
          </a:p>
          <a:p>
            <a:r>
              <a:rPr lang="en-US" dirty="0" smtClean="0"/>
              <a:t>Narmada, </a:t>
            </a:r>
            <a:r>
              <a:rPr lang="en-US" dirty="0" err="1" smtClean="0"/>
              <a:t>Mahi,Tapi</a:t>
            </a:r>
            <a:r>
              <a:rPr lang="en-US" dirty="0" smtClean="0"/>
              <a:t> and Sabarmati flow into Gulf of </a:t>
            </a:r>
            <a:r>
              <a:rPr lang="en-US" dirty="0" err="1" smtClean="0"/>
              <a:t>Khambhat</a:t>
            </a:r>
            <a:endParaRPr lang="en-US" dirty="0" smtClean="0"/>
          </a:p>
          <a:p>
            <a:r>
              <a:rPr lang="en-US" dirty="0" smtClean="0"/>
              <a:t>Kathiawar: radial drainage</a:t>
            </a:r>
          </a:p>
          <a:p>
            <a:r>
              <a:rPr lang="en-US" dirty="0" smtClean="0"/>
              <a:t>Islands: Alia bet, </a:t>
            </a:r>
            <a:r>
              <a:rPr lang="en-US" dirty="0" err="1" smtClean="0"/>
              <a:t>Pirotan</a:t>
            </a:r>
            <a:r>
              <a:rPr lang="en-US" dirty="0" smtClean="0"/>
              <a:t> island, Diu</a:t>
            </a:r>
          </a:p>
          <a:p>
            <a:r>
              <a:rPr lang="en-US" dirty="0" err="1" smtClean="0"/>
              <a:t>Baidar</a:t>
            </a:r>
            <a:r>
              <a:rPr lang="en-US" dirty="0" smtClean="0"/>
              <a:t>, </a:t>
            </a:r>
            <a:r>
              <a:rPr lang="en-US" dirty="0" err="1" smtClean="0"/>
              <a:t>Kora</a:t>
            </a:r>
            <a:r>
              <a:rPr lang="en-US" dirty="0" smtClean="0"/>
              <a:t>, </a:t>
            </a:r>
            <a:r>
              <a:rPr lang="en-US" dirty="0" err="1" smtClean="0"/>
              <a:t>Kurumbhar</a:t>
            </a:r>
            <a:r>
              <a:rPr lang="en-US" dirty="0" smtClean="0"/>
              <a:t> Is in g. of </a:t>
            </a:r>
            <a:r>
              <a:rPr lang="en-US" dirty="0" err="1" smtClean="0"/>
              <a:t>Kutchh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Western coastal plain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4" y="1007333"/>
            <a:ext cx="6313586" cy="5089721"/>
          </a:xfrm>
        </p:spPr>
      </p:pic>
      <p:cxnSp>
        <p:nvCxnSpPr>
          <p:cNvPr id="5" name="Straight Connector 4"/>
          <p:cNvCxnSpPr/>
          <p:nvPr/>
        </p:nvCxnSpPr>
        <p:spPr>
          <a:xfrm flipH="1" flipV="1">
            <a:off x="4216400" y="4838700"/>
            <a:ext cx="673100" cy="12700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 rot="20538769">
            <a:off x="217772" y="3203406"/>
            <a:ext cx="979514" cy="3257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 rot="18537170" flipV="1">
            <a:off x="2407405" y="5623764"/>
            <a:ext cx="698500" cy="2632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 rot="18537170" flipV="1">
            <a:off x="3586590" y="5188420"/>
            <a:ext cx="698500" cy="2632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 1"/>
          <p:cNvSpPr/>
          <p:nvPr/>
        </p:nvSpPr>
        <p:spPr>
          <a:xfrm>
            <a:off x="4521200" y="2032000"/>
            <a:ext cx="1016034" cy="1587500"/>
          </a:xfrm>
          <a:custGeom>
            <a:avLst/>
            <a:gdLst>
              <a:gd name="connsiteX0" fmla="*/ 0 w 1016034"/>
              <a:gd name="connsiteY0" fmla="*/ 1587500 h 1587500"/>
              <a:gd name="connsiteX1" fmla="*/ 50800 w 1016034"/>
              <a:gd name="connsiteY1" fmla="*/ 1485900 h 1587500"/>
              <a:gd name="connsiteX2" fmla="*/ 127000 w 1016034"/>
              <a:gd name="connsiteY2" fmla="*/ 1397000 h 1587500"/>
              <a:gd name="connsiteX3" fmla="*/ 139700 w 1016034"/>
              <a:gd name="connsiteY3" fmla="*/ 1358900 h 1587500"/>
              <a:gd name="connsiteX4" fmla="*/ 215900 w 1016034"/>
              <a:gd name="connsiteY4" fmla="*/ 1244600 h 1587500"/>
              <a:gd name="connsiteX5" fmla="*/ 241300 w 1016034"/>
              <a:gd name="connsiteY5" fmla="*/ 1206500 h 1587500"/>
              <a:gd name="connsiteX6" fmla="*/ 266700 w 1016034"/>
              <a:gd name="connsiteY6" fmla="*/ 1155700 h 1587500"/>
              <a:gd name="connsiteX7" fmla="*/ 304800 w 1016034"/>
              <a:gd name="connsiteY7" fmla="*/ 1117600 h 1587500"/>
              <a:gd name="connsiteX8" fmla="*/ 342900 w 1016034"/>
              <a:gd name="connsiteY8" fmla="*/ 990600 h 1587500"/>
              <a:gd name="connsiteX9" fmla="*/ 355600 w 1016034"/>
              <a:gd name="connsiteY9" fmla="*/ 952500 h 1587500"/>
              <a:gd name="connsiteX10" fmla="*/ 381000 w 1016034"/>
              <a:gd name="connsiteY10" fmla="*/ 914400 h 1587500"/>
              <a:gd name="connsiteX11" fmla="*/ 406400 w 1016034"/>
              <a:gd name="connsiteY11" fmla="*/ 825500 h 1587500"/>
              <a:gd name="connsiteX12" fmla="*/ 431800 w 1016034"/>
              <a:gd name="connsiteY12" fmla="*/ 787400 h 1587500"/>
              <a:gd name="connsiteX13" fmla="*/ 546100 w 1016034"/>
              <a:gd name="connsiteY13" fmla="*/ 622300 h 1587500"/>
              <a:gd name="connsiteX14" fmla="*/ 596900 w 1016034"/>
              <a:gd name="connsiteY14" fmla="*/ 558800 h 1587500"/>
              <a:gd name="connsiteX15" fmla="*/ 609600 w 1016034"/>
              <a:gd name="connsiteY15" fmla="*/ 508000 h 1587500"/>
              <a:gd name="connsiteX16" fmla="*/ 635000 w 1016034"/>
              <a:gd name="connsiteY16" fmla="*/ 457200 h 1587500"/>
              <a:gd name="connsiteX17" fmla="*/ 685800 w 1016034"/>
              <a:gd name="connsiteY17" fmla="*/ 381000 h 1587500"/>
              <a:gd name="connsiteX18" fmla="*/ 723900 w 1016034"/>
              <a:gd name="connsiteY18" fmla="*/ 368300 h 1587500"/>
              <a:gd name="connsiteX19" fmla="*/ 762000 w 1016034"/>
              <a:gd name="connsiteY19" fmla="*/ 330200 h 1587500"/>
              <a:gd name="connsiteX20" fmla="*/ 838200 w 1016034"/>
              <a:gd name="connsiteY20" fmla="*/ 266700 h 1587500"/>
              <a:gd name="connsiteX21" fmla="*/ 863600 w 1016034"/>
              <a:gd name="connsiteY21" fmla="*/ 190500 h 1587500"/>
              <a:gd name="connsiteX22" fmla="*/ 876300 w 1016034"/>
              <a:gd name="connsiteY22" fmla="*/ 152400 h 1587500"/>
              <a:gd name="connsiteX23" fmla="*/ 914400 w 1016034"/>
              <a:gd name="connsiteY23" fmla="*/ 139700 h 1587500"/>
              <a:gd name="connsiteX24" fmla="*/ 1003300 w 1016034"/>
              <a:gd name="connsiteY24" fmla="*/ 50800 h 1587500"/>
              <a:gd name="connsiteX25" fmla="*/ 1016000 w 1016034"/>
              <a:gd name="connsiteY25" fmla="*/ 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16034" h="1587500">
                <a:moveTo>
                  <a:pt x="0" y="1587500"/>
                </a:moveTo>
                <a:cubicBezTo>
                  <a:pt x="23348" y="1470758"/>
                  <a:pt x="-8493" y="1568910"/>
                  <a:pt x="50800" y="1485900"/>
                </a:cubicBezTo>
                <a:cubicBezTo>
                  <a:pt x="117850" y="1392030"/>
                  <a:pt x="25072" y="1473446"/>
                  <a:pt x="127000" y="1397000"/>
                </a:cubicBezTo>
                <a:cubicBezTo>
                  <a:pt x="131233" y="1384300"/>
                  <a:pt x="133199" y="1370602"/>
                  <a:pt x="139700" y="1358900"/>
                </a:cubicBezTo>
                <a:lnTo>
                  <a:pt x="215900" y="1244600"/>
                </a:lnTo>
                <a:cubicBezTo>
                  <a:pt x="224367" y="1231900"/>
                  <a:pt x="234474" y="1220152"/>
                  <a:pt x="241300" y="1206500"/>
                </a:cubicBezTo>
                <a:cubicBezTo>
                  <a:pt x="249767" y="1189567"/>
                  <a:pt x="255696" y="1171106"/>
                  <a:pt x="266700" y="1155700"/>
                </a:cubicBezTo>
                <a:cubicBezTo>
                  <a:pt x="277139" y="1141085"/>
                  <a:pt x="292100" y="1130300"/>
                  <a:pt x="304800" y="1117600"/>
                </a:cubicBezTo>
                <a:cubicBezTo>
                  <a:pt x="323994" y="1040825"/>
                  <a:pt x="311980" y="1083359"/>
                  <a:pt x="342900" y="990600"/>
                </a:cubicBezTo>
                <a:cubicBezTo>
                  <a:pt x="347133" y="977900"/>
                  <a:pt x="348174" y="963639"/>
                  <a:pt x="355600" y="952500"/>
                </a:cubicBezTo>
                <a:cubicBezTo>
                  <a:pt x="364067" y="939800"/>
                  <a:pt x="374174" y="928052"/>
                  <a:pt x="381000" y="914400"/>
                </a:cubicBezTo>
                <a:cubicBezTo>
                  <a:pt x="405714" y="864972"/>
                  <a:pt x="381985" y="882467"/>
                  <a:pt x="406400" y="825500"/>
                </a:cubicBezTo>
                <a:cubicBezTo>
                  <a:pt x="412413" y="811471"/>
                  <a:pt x="423800" y="800399"/>
                  <a:pt x="431800" y="787400"/>
                </a:cubicBezTo>
                <a:cubicBezTo>
                  <a:pt x="522937" y="639303"/>
                  <a:pt x="471019" y="697381"/>
                  <a:pt x="546100" y="622300"/>
                </a:cubicBezTo>
                <a:cubicBezTo>
                  <a:pt x="587618" y="497745"/>
                  <a:pt x="520307" y="673690"/>
                  <a:pt x="596900" y="558800"/>
                </a:cubicBezTo>
                <a:cubicBezTo>
                  <a:pt x="606582" y="544277"/>
                  <a:pt x="603471" y="524343"/>
                  <a:pt x="609600" y="508000"/>
                </a:cubicBezTo>
                <a:cubicBezTo>
                  <a:pt x="616247" y="490273"/>
                  <a:pt x="627542" y="474601"/>
                  <a:pt x="635000" y="457200"/>
                </a:cubicBezTo>
                <a:cubicBezTo>
                  <a:pt x="653641" y="413705"/>
                  <a:pt x="637884" y="412944"/>
                  <a:pt x="685800" y="381000"/>
                </a:cubicBezTo>
                <a:cubicBezTo>
                  <a:pt x="696939" y="373574"/>
                  <a:pt x="711200" y="372533"/>
                  <a:pt x="723900" y="368300"/>
                </a:cubicBezTo>
                <a:cubicBezTo>
                  <a:pt x="736600" y="355600"/>
                  <a:pt x="747385" y="340639"/>
                  <a:pt x="762000" y="330200"/>
                </a:cubicBezTo>
                <a:cubicBezTo>
                  <a:pt x="813698" y="293273"/>
                  <a:pt x="812581" y="324343"/>
                  <a:pt x="838200" y="266700"/>
                </a:cubicBezTo>
                <a:cubicBezTo>
                  <a:pt x="849074" y="242234"/>
                  <a:pt x="855133" y="215900"/>
                  <a:pt x="863600" y="190500"/>
                </a:cubicBezTo>
                <a:cubicBezTo>
                  <a:pt x="867833" y="177800"/>
                  <a:pt x="863600" y="156633"/>
                  <a:pt x="876300" y="152400"/>
                </a:cubicBezTo>
                <a:lnTo>
                  <a:pt x="914400" y="139700"/>
                </a:lnTo>
                <a:cubicBezTo>
                  <a:pt x="972626" y="52361"/>
                  <a:pt x="936240" y="73153"/>
                  <a:pt x="1003300" y="50800"/>
                </a:cubicBezTo>
                <a:cubicBezTo>
                  <a:pt x="1017339" y="8684"/>
                  <a:pt x="1016000" y="26087"/>
                  <a:pt x="1016000" y="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 9"/>
          <p:cNvSpPr/>
          <p:nvPr/>
        </p:nvSpPr>
        <p:spPr>
          <a:xfrm>
            <a:off x="4927600" y="2692400"/>
            <a:ext cx="1485900" cy="1308100"/>
          </a:xfrm>
          <a:custGeom>
            <a:avLst/>
            <a:gdLst>
              <a:gd name="connsiteX0" fmla="*/ 0 w 1485900"/>
              <a:gd name="connsiteY0" fmla="*/ 1308100 h 1308100"/>
              <a:gd name="connsiteX1" fmla="*/ 101600 w 1485900"/>
              <a:gd name="connsiteY1" fmla="*/ 1295400 h 1308100"/>
              <a:gd name="connsiteX2" fmla="*/ 139700 w 1485900"/>
              <a:gd name="connsiteY2" fmla="*/ 1282700 h 1308100"/>
              <a:gd name="connsiteX3" fmla="*/ 152400 w 1485900"/>
              <a:gd name="connsiteY3" fmla="*/ 1231900 h 1308100"/>
              <a:gd name="connsiteX4" fmla="*/ 165100 w 1485900"/>
              <a:gd name="connsiteY4" fmla="*/ 1193800 h 1308100"/>
              <a:gd name="connsiteX5" fmla="*/ 241300 w 1485900"/>
              <a:gd name="connsiteY5" fmla="*/ 1168400 h 1308100"/>
              <a:gd name="connsiteX6" fmla="*/ 279400 w 1485900"/>
              <a:gd name="connsiteY6" fmla="*/ 1143000 h 1308100"/>
              <a:gd name="connsiteX7" fmla="*/ 317500 w 1485900"/>
              <a:gd name="connsiteY7" fmla="*/ 1130300 h 1308100"/>
              <a:gd name="connsiteX8" fmla="*/ 368300 w 1485900"/>
              <a:gd name="connsiteY8" fmla="*/ 1104900 h 1308100"/>
              <a:gd name="connsiteX9" fmla="*/ 457200 w 1485900"/>
              <a:gd name="connsiteY9" fmla="*/ 965200 h 1308100"/>
              <a:gd name="connsiteX10" fmla="*/ 482600 w 1485900"/>
              <a:gd name="connsiteY10" fmla="*/ 927100 h 1308100"/>
              <a:gd name="connsiteX11" fmla="*/ 520700 w 1485900"/>
              <a:gd name="connsiteY11" fmla="*/ 876300 h 1308100"/>
              <a:gd name="connsiteX12" fmla="*/ 546100 w 1485900"/>
              <a:gd name="connsiteY12" fmla="*/ 838200 h 1308100"/>
              <a:gd name="connsiteX13" fmla="*/ 558800 w 1485900"/>
              <a:gd name="connsiteY13" fmla="*/ 800100 h 1308100"/>
              <a:gd name="connsiteX14" fmla="*/ 647700 w 1485900"/>
              <a:gd name="connsiteY14" fmla="*/ 762000 h 1308100"/>
              <a:gd name="connsiteX15" fmla="*/ 698500 w 1485900"/>
              <a:gd name="connsiteY15" fmla="*/ 711200 h 1308100"/>
              <a:gd name="connsiteX16" fmla="*/ 711200 w 1485900"/>
              <a:gd name="connsiteY16" fmla="*/ 673100 h 1308100"/>
              <a:gd name="connsiteX17" fmla="*/ 749300 w 1485900"/>
              <a:gd name="connsiteY17" fmla="*/ 609600 h 1308100"/>
              <a:gd name="connsiteX18" fmla="*/ 800100 w 1485900"/>
              <a:gd name="connsiteY18" fmla="*/ 584200 h 1308100"/>
              <a:gd name="connsiteX19" fmla="*/ 863600 w 1485900"/>
              <a:gd name="connsiteY19" fmla="*/ 520700 h 1308100"/>
              <a:gd name="connsiteX20" fmla="*/ 927100 w 1485900"/>
              <a:gd name="connsiteY20" fmla="*/ 469900 h 1308100"/>
              <a:gd name="connsiteX21" fmla="*/ 952500 w 1485900"/>
              <a:gd name="connsiteY21" fmla="*/ 431800 h 1308100"/>
              <a:gd name="connsiteX22" fmla="*/ 965200 w 1485900"/>
              <a:gd name="connsiteY22" fmla="*/ 393700 h 1308100"/>
              <a:gd name="connsiteX23" fmla="*/ 1003300 w 1485900"/>
              <a:gd name="connsiteY23" fmla="*/ 355600 h 1308100"/>
              <a:gd name="connsiteX24" fmla="*/ 1092200 w 1485900"/>
              <a:gd name="connsiteY24" fmla="*/ 254000 h 1308100"/>
              <a:gd name="connsiteX25" fmla="*/ 1117600 w 1485900"/>
              <a:gd name="connsiteY25" fmla="*/ 215900 h 1308100"/>
              <a:gd name="connsiteX26" fmla="*/ 1168400 w 1485900"/>
              <a:gd name="connsiteY26" fmla="*/ 203200 h 1308100"/>
              <a:gd name="connsiteX27" fmla="*/ 1206500 w 1485900"/>
              <a:gd name="connsiteY27" fmla="*/ 177800 h 1308100"/>
              <a:gd name="connsiteX28" fmla="*/ 1231900 w 1485900"/>
              <a:gd name="connsiteY28" fmla="*/ 139700 h 1308100"/>
              <a:gd name="connsiteX29" fmla="*/ 1270000 w 1485900"/>
              <a:gd name="connsiteY29" fmla="*/ 127000 h 1308100"/>
              <a:gd name="connsiteX30" fmla="*/ 1358900 w 1485900"/>
              <a:gd name="connsiteY30" fmla="*/ 88900 h 1308100"/>
              <a:gd name="connsiteX31" fmla="*/ 1409700 w 1485900"/>
              <a:gd name="connsiteY31" fmla="*/ 25400 h 1308100"/>
              <a:gd name="connsiteX32" fmla="*/ 1485900 w 1485900"/>
              <a:gd name="connsiteY32" fmla="*/ 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85900" h="1308100">
                <a:moveTo>
                  <a:pt x="0" y="1308100"/>
                </a:moveTo>
                <a:cubicBezTo>
                  <a:pt x="33867" y="1303867"/>
                  <a:pt x="68020" y="1301505"/>
                  <a:pt x="101600" y="1295400"/>
                </a:cubicBezTo>
                <a:cubicBezTo>
                  <a:pt x="114771" y="1293005"/>
                  <a:pt x="131337" y="1293153"/>
                  <a:pt x="139700" y="1282700"/>
                </a:cubicBezTo>
                <a:cubicBezTo>
                  <a:pt x="150604" y="1269070"/>
                  <a:pt x="147605" y="1248683"/>
                  <a:pt x="152400" y="1231900"/>
                </a:cubicBezTo>
                <a:cubicBezTo>
                  <a:pt x="156078" y="1219028"/>
                  <a:pt x="154207" y="1201581"/>
                  <a:pt x="165100" y="1193800"/>
                </a:cubicBezTo>
                <a:cubicBezTo>
                  <a:pt x="186887" y="1178238"/>
                  <a:pt x="219023" y="1183252"/>
                  <a:pt x="241300" y="1168400"/>
                </a:cubicBezTo>
                <a:cubicBezTo>
                  <a:pt x="254000" y="1159933"/>
                  <a:pt x="265748" y="1149826"/>
                  <a:pt x="279400" y="1143000"/>
                </a:cubicBezTo>
                <a:cubicBezTo>
                  <a:pt x="291374" y="1137013"/>
                  <a:pt x="305195" y="1135573"/>
                  <a:pt x="317500" y="1130300"/>
                </a:cubicBezTo>
                <a:cubicBezTo>
                  <a:pt x="334901" y="1122842"/>
                  <a:pt x="351367" y="1113367"/>
                  <a:pt x="368300" y="1104900"/>
                </a:cubicBezTo>
                <a:cubicBezTo>
                  <a:pt x="422106" y="1015223"/>
                  <a:pt x="392708" y="1061939"/>
                  <a:pt x="457200" y="965200"/>
                </a:cubicBezTo>
                <a:cubicBezTo>
                  <a:pt x="465667" y="952500"/>
                  <a:pt x="473442" y="939311"/>
                  <a:pt x="482600" y="927100"/>
                </a:cubicBezTo>
                <a:cubicBezTo>
                  <a:pt x="495300" y="910167"/>
                  <a:pt x="508397" y="893524"/>
                  <a:pt x="520700" y="876300"/>
                </a:cubicBezTo>
                <a:cubicBezTo>
                  <a:pt x="529572" y="863880"/>
                  <a:pt x="539274" y="851852"/>
                  <a:pt x="546100" y="838200"/>
                </a:cubicBezTo>
                <a:cubicBezTo>
                  <a:pt x="552087" y="826226"/>
                  <a:pt x="549334" y="809566"/>
                  <a:pt x="558800" y="800100"/>
                </a:cubicBezTo>
                <a:cubicBezTo>
                  <a:pt x="574493" y="784407"/>
                  <a:pt x="624930" y="769590"/>
                  <a:pt x="647700" y="762000"/>
                </a:cubicBezTo>
                <a:cubicBezTo>
                  <a:pt x="681567" y="660400"/>
                  <a:pt x="630767" y="778933"/>
                  <a:pt x="698500" y="711200"/>
                </a:cubicBezTo>
                <a:cubicBezTo>
                  <a:pt x="707966" y="701734"/>
                  <a:pt x="705213" y="685074"/>
                  <a:pt x="711200" y="673100"/>
                </a:cubicBezTo>
                <a:cubicBezTo>
                  <a:pt x="722239" y="651022"/>
                  <a:pt x="731846" y="627054"/>
                  <a:pt x="749300" y="609600"/>
                </a:cubicBezTo>
                <a:cubicBezTo>
                  <a:pt x="762687" y="596213"/>
                  <a:pt x="783167" y="592667"/>
                  <a:pt x="800100" y="584200"/>
                </a:cubicBezTo>
                <a:cubicBezTo>
                  <a:pt x="867833" y="482600"/>
                  <a:pt x="778933" y="605367"/>
                  <a:pt x="863600" y="520700"/>
                </a:cubicBezTo>
                <a:cubicBezTo>
                  <a:pt x="921045" y="463255"/>
                  <a:pt x="852927" y="494624"/>
                  <a:pt x="927100" y="469900"/>
                </a:cubicBezTo>
                <a:cubicBezTo>
                  <a:pt x="935567" y="457200"/>
                  <a:pt x="945674" y="445452"/>
                  <a:pt x="952500" y="431800"/>
                </a:cubicBezTo>
                <a:cubicBezTo>
                  <a:pt x="958487" y="419826"/>
                  <a:pt x="957774" y="404839"/>
                  <a:pt x="965200" y="393700"/>
                </a:cubicBezTo>
                <a:cubicBezTo>
                  <a:pt x="975163" y="378756"/>
                  <a:pt x="992273" y="369777"/>
                  <a:pt x="1003300" y="355600"/>
                </a:cubicBezTo>
                <a:cubicBezTo>
                  <a:pt x="1083082" y="253023"/>
                  <a:pt x="1018442" y="303172"/>
                  <a:pt x="1092200" y="254000"/>
                </a:cubicBezTo>
                <a:cubicBezTo>
                  <a:pt x="1100667" y="241300"/>
                  <a:pt x="1104900" y="224367"/>
                  <a:pt x="1117600" y="215900"/>
                </a:cubicBezTo>
                <a:cubicBezTo>
                  <a:pt x="1132123" y="206218"/>
                  <a:pt x="1152357" y="210076"/>
                  <a:pt x="1168400" y="203200"/>
                </a:cubicBezTo>
                <a:cubicBezTo>
                  <a:pt x="1182429" y="197187"/>
                  <a:pt x="1193800" y="186267"/>
                  <a:pt x="1206500" y="177800"/>
                </a:cubicBezTo>
                <a:cubicBezTo>
                  <a:pt x="1214967" y="165100"/>
                  <a:pt x="1219981" y="149235"/>
                  <a:pt x="1231900" y="139700"/>
                </a:cubicBezTo>
                <a:cubicBezTo>
                  <a:pt x="1242353" y="131337"/>
                  <a:pt x="1258026" y="132987"/>
                  <a:pt x="1270000" y="127000"/>
                </a:cubicBezTo>
                <a:cubicBezTo>
                  <a:pt x="1357705" y="83147"/>
                  <a:pt x="1253174" y="115331"/>
                  <a:pt x="1358900" y="88900"/>
                </a:cubicBezTo>
                <a:cubicBezTo>
                  <a:pt x="1372672" y="47585"/>
                  <a:pt x="1364743" y="45381"/>
                  <a:pt x="1409700" y="25400"/>
                </a:cubicBezTo>
                <a:cubicBezTo>
                  <a:pt x="1434166" y="14526"/>
                  <a:pt x="1485900" y="0"/>
                  <a:pt x="1485900" y="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4978400" y="4013200"/>
            <a:ext cx="1371600" cy="342900"/>
          </a:xfrm>
          <a:custGeom>
            <a:avLst/>
            <a:gdLst>
              <a:gd name="connsiteX0" fmla="*/ 0 w 1371600"/>
              <a:gd name="connsiteY0" fmla="*/ 342900 h 342900"/>
              <a:gd name="connsiteX1" fmla="*/ 165100 w 1371600"/>
              <a:gd name="connsiteY1" fmla="*/ 317500 h 342900"/>
              <a:gd name="connsiteX2" fmla="*/ 228600 w 1371600"/>
              <a:gd name="connsiteY2" fmla="*/ 304800 h 342900"/>
              <a:gd name="connsiteX3" fmla="*/ 266700 w 1371600"/>
              <a:gd name="connsiteY3" fmla="*/ 266700 h 342900"/>
              <a:gd name="connsiteX4" fmla="*/ 279400 w 1371600"/>
              <a:gd name="connsiteY4" fmla="*/ 228600 h 342900"/>
              <a:gd name="connsiteX5" fmla="*/ 330200 w 1371600"/>
              <a:gd name="connsiteY5" fmla="*/ 152400 h 342900"/>
              <a:gd name="connsiteX6" fmla="*/ 342900 w 1371600"/>
              <a:gd name="connsiteY6" fmla="*/ 101600 h 342900"/>
              <a:gd name="connsiteX7" fmla="*/ 406400 w 1371600"/>
              <a:gd name="connsiteY7" fmla="*/ 88900 h 342900"/>
              <a:gd name="connsiteX8" fmla="*/ 571500 w 1371600"/>
              <a:gd name="connsiteY8" fmla="*/ 76200 h 342900"/>
              <a:gd name="connsiteX9" fmla="*/ 596900 w 1371600"/>
              <a:gd name="connsiteY9" fmla="*/ 38100 h 342900"/>
              <a:gd name="connsiteX10" fmla="*/ 673100 w 1371600"/>
              <a:gd name="connsiteY10" fmla="*/ 0 h 342900"/>
              <a:gd name="connsiteX11" fmla="*/ 787400 w 1371600"/>
              <a:gd name="connsiteY11" fmla="*/ 25400 h 342900"/>
              <a:gd name="connsiteX12" fmla="*/ 825500 w 1371600"/>
              <a:gd name="connsiteY12" fmla="*/ 38100 h 342900"/>
              <a:gd name="connsiteX13" fmla="*/ 850900 w 1371600"/>
              <a:gd name="connsiteY13" fmla="*/ 76200 h 342900"/>
              <a:gd name="connsiteX14" fmla="*/ 863600 w 1371600"/>
              <a:gd name="connsiteY14" fmla="*/ 114300 h 342900"/>
              <a:gd name="connsiteX15" fmla="*/ 939800 w 1371600"/>
              <a:gd name="connsiteY15" fmla="*/ 165100 h 342900"/>
              <a:gd name="connsiteX16" fmla="*/ 1066800 w 1371600"/>
              <a:gd name="connsiteY16" fmla="*/ 152400 h 342900"/>
              <a:gd name="connsiteX17" fmla="*/ 1104900 w 1371600"/>
              <a:gd name="connsiteY17" fmla="*/ 101600 h 342900"/>
              <a:gd name="connsiteX18" fmla="*/ 1181100 w 1371600"/>
              <a:gd name="connsiteY18" fmla="*/ 50800 h 342900"/>
              <a:gd name="connsiteX19" fmla="*/ 1219200 w 1371600"/>
              <a:gd name="connsiteY19" fmla="*/ 12700 h 342900"/>
              <a:gd name="connsiteX20" fmla="*/ 1371600 w 1371600"/>
              <a:gd name="connsiteY20" fmla="*/ 127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1600" h="342900">
                <a:moveTo>
                  <a:pt x="0" y="342900"/>
                </a:moveTo>
                <a:lnTo>
                  <a:pt x="165100" y="317500"/>
                </a:lnTo>
                <a:cubicBezTo>
                  <a:pt x="186392" y="313951"/>
                  <a:pt x="209293" y="314453"/>
                  <a:pt x="228600" y="304800"/>
                </a:cubicBezTo>
                <a:cubicBezTo>
                  <a:pt x="244664" y="296768"/>
                  <a:pt x="254000" y="279400"/>
                  <a:pt x="266700" y="266700"/>
                </a:cubicBezTo>
                <a:cubicBezTo>
                  <a:pt x="270933" y="254000"/>
                  <a:pt x="271974" y="239739"/>
                  <a:pt x="279400" y="228600"/>
                </a:cubicBezTo>
                <a:cubicBezTo>
                  <a:pt x="332693" y="148661"/>
                  <a:pt x="307552" y="231668"/>
                  <a:pt x="330200" y="152400"/>
                </a:cubicBezTo>
                <a:cubicBezTo>
                  <a:pt x="334995" y="135617"/>
                  <a:pt x="329491" y="112774"/>
                  <a:pt x="342900" y="101600"/>
                </a:cubicBezTo>
                <a:cubicBezTo>
                  <a:pt x="359483" y="87781"/>
                  <a:pt x="384946" y="91284"/>
                  <a:pt x="406400" y="88900"/>
                </a:cubicBezTo>
                <a:cubicBezTo>
                  <a:pt x="461258" y="82805"/>
                  <a:pt x="516467" y="80433"/>
                  <a:pt x="571500" y="76200"/>
                </a:cubicBezTo>
                <a:cubicBezTo>
                  <a:pt x="579967" y="63500"/>
                  <a:pt x="586107" y="48893"/>
                  <a:pt x="596900" y="38100"/>
                </a:cubicBezTo>
                <a:cubicBezTo>
                  <a:pt x="621519" y="13481"/>
                  <a:pt x="642112" y="10329"/>
                  <a:pt x="673100" y="0"/>
                </a:cubicBezTo>
                <a:cubicBezTo>
                  <a:pt x="711200" y="8467"/>
                  <a:pt x="749536" y="15934"/>
                  <a:pt x="787400" y="25400"/>
                </a:cubicBezTo>
                <a:cubicBezTo>
                  <a:pt x="800387" y="28647"/>
                  <a:pt x="815047" y="29737"/>
                  <a:pt x="825500" y="38100"/>
                </a:cubicBezTo>
                <a:cubicBezTo>
                  <a:pt x="837419" y="47635"/>
                  <a:pt x="844074" y="62548"/>
                  <a:pt x="850900" y="76200"/>
                </a:cubicBezTo>
                <a:cubicBezTo>
                  <a:pt x="856887" y="88174"/>
                  <a:pt x="854134" y="104834"/>
                  <a:pt x="863600" y="114300"/>
                </a:cubicBezTo>
                <a:cubicBezTo>
                  <a:pt x="885186" y="135886"/>
                  <a:pt x="939800" y="165100"/>
                  <a:pt x="939800" y="165100"/>
                </a:cubicBezTo>
                <a:cubicBezTo>
                  <a:pt x="982133" y="160867"/>
                  <a:pt x="1027091" y="167673"/>
                  <a:pt x="1066800" y="152400"/>
                </a:cubicBezTo>
                <a:cubicBezTo>
                  <a:pt x="1086556" y="144802"/>
                  <a:pt x="1089080" y="115662"/>
                  <a:pt x="1104900" y="101600"/>
                </a:cubicBezTo>
                <a:cubicBezTo>
                  <a:pt x="1127716" y="81319"/>
                  <a:pt x="1159514" y="72386"/>
                  <a:pt x="1181100" y="50800"/>
                </a:cubicBezTo>
                <a:cubicBezTo>
                  <a:pt x="1193800" y="38100"/>
                  <a:pt x="1201588" y="16222"/>
                  <a:pt x="1219200" y="12700"/>
                </a:cubicBezTo>
                <a:cubicBezTo>
                  <a:pt x="1269013" y="2737"/>
                  <a:pt x="1320800" y="12700"/>
                  <a:pt x="1371600" y="1270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 rot="18333473">
            <a:off x="4216399" y="2413000"/>
            <a:ext cx="123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Sabarmati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 rot="18333473">
            <a:off x="4966795" y="2955852"/>
            <a:ext cx="123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Mahi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 rot="21366516">
            <a:off x="5312384" y="3729670"/>
            <a:ext cx="123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Narmada</a:t>
            </a:r>
            <a:endParaRPr lang="en-IN" b="1" dirty="0"/>
          </a:p>
        </p:txBody>
      </p:sp>
      <p:sp>
        <p:nvSpPr>
          <p:cNvPr id="15" name="Freeform 14"/>
          <p:cNvSpPr/>
          <p:nvPr/>
        </p:nvSpPr>
        <p:spPr>
          <a:xfrm>
            <a:off x="4838700" y="4468616"/>
            <a:ext cx="1752600" cy="395484"/>
          </a:xfrm>
          <a:custGeom>
            <a:avLst/>
            <a:gdLst>
              <a:gd name="connsiteX0" fmla="*/ 0 w 1752600"/>
              <a:gd name="connsiteY0" fmla="*/ 395484 h 395484"/>
              <a:gd name="connsiteX1" fmla="*/ 76200 w 1752600"/>
              <a:gd name="connsiteY1" fmla="*/ 370084 h 395484"/>
              <a:gd name="connsiteX2" fmla="*/ 114300 w 1752600"/>
              <a:gd name="connsiteY2" fmla="*/ 331984 h 395484"/>
              <a:gd name="connsiteX3" fmla="*/ 165100 w 1752600"/>
              <a:gd name="connsiteY3" fmla="*/ 319284 h 395484"/>
              <a:gd name="connsiteX4" fmla="*/ 203200 w 1752600"/>
              <a:gd name="connsiteY4" fmla="*/ 306584 h 395484"/>
              <a:gd name="connsiteX5" fmla="*/ 254000 w 1752600"/>
              <a:gd name="connsiteY5" fmla="*/ 281184 h 395484"/>
              <a:gd name="connsiteX6" fmla="*/ 342900 w 1752600"/>
              <a:gd name="connsiteY6" fmla="*/ 255784 h 395484"/>
              <a:gd name="connsiteX7" fmla="*/ 406400 w 1752600"/>
              <a:gd name="connsiteY7" fmla="*/ 268484 h 395484"/>
              <a:gd name="connsiteX8" fmla="*/ 444500 w 1752600"/>
              <a:gd name="connsiteY8" fmla="*/ 344684 h 395484"/>
              <a:gd name="connsiteX9" fmla="*/ 533400 w 1752600"/>
              <a:gd name="connsiteY9" fmla="*/ 331984 h 395484"/>
              <a:gd name="connsiteX10" fmla="*/ 571500 w 1752600"/>
              <a:gd name="connsiteY10" fmla="*/ 306584 h 395484"/>
              <a:gd name="connsiteX11" fmla="*/ 622300 w 1752600"/>
              <a:gd name="connsiteY11" fmla="*/ 281184 h 395484"/>
              <a:gd name="connsiteX12" fmla="*/ 698500 w 1752600"/>
              <a:gd name="connsiteY12" fmla="*/ 255784 h 395484"/>
              <a:gd name="connsiteX13" fmla="*/ 939800 w 1752600"/>
              <a:gd name="connsiteY13" fmla="*/ 268484 h 395484"/>
              <a:gd name="connsiteX14" fmla="*/ 1041400 w 1752600"/>
              <a:gd name="connsiteY14" fmla="*/ 230384 h 395484"/>
              <a:gd name="connsiteX15" fmla="*/ 1092200 w 1752600"/>
              <a:gd name="connsiteY15" fmla="*/ 217684 h 395484"/>
              <a:gd name="connsiteX16" fmla="*/ 1130300 w 1752600"/>
              <a:gd name="connsiteY16" fmla="*/ 192284 h 395484"/>
              <a:gd name="connsiteX17" fmla="*/ 1231900 w 1752600"/>
              <a:gd name="connsiteY17" fmla="*/ 141484 h 395484"/>
              <a:gd name="connsiteX18" fmla="*/ 1308100 w 1752600"/>
              <a:gd name="connsiteY18" fmla="*/ 103384 h 395484"/>
              <a:gd name="connsiteX19" fmla="*/ 1422400 w 1752600"/>
              <a:gd name="connsiteY19" fmla="*/ 52584 h 395484"/>
              <a:gd name="connsiteX20" fmla="*/ 1524000 w 1752600"/>
              <a:gd name="connsiteY20" fmla="*/ 27184 h 395484"/>
              <a:gd name="connsiteX21" fmla="*/ 1562100 w 1752600"/>
              <a:gd name="connsiteY21" fmla="*/ 1784 h 395484"/>
              <a:gd name="connsiteX22" fmla="*/ 1752600 w 1752600"/>
              <a:gd name="connsiteY22" fmla="*/ 39884 h 39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52600" h="395484">
                <a:moveTo>
                  <a:pt x="0" y="395484"/>
                </a:moveTo>
                <a:cubicBezTo>
                  <a:pt x="25400" y="387017"/>
                  <a:pt x="52795" y="383087"/>
                  <a:pt x="76200" y="370084"/>
                </a:cubicBezTo>
                <a:cubicBezTo>
                  <a:pt x="91900" y="361362"/>
                  <a:pt x="98706" y="340895"/>
                  <a:pt x="114300" y="331984"/>
                </a:cubicBezTo>
                <a:cubicBezTo>
                  <a:pt x="129455" y="323324"/>
                  <a:pt x="148317" y="324079"/>
                  <a:pt x="165100" y="319284"/>
                </a:cubicBezTo>
                <a:cubicBezTo>
                  <a:pt x="177972" y="315606"/>
                  <a:pt x="190895" y="311857"/>
                  <a:pt x="203200" y="306584"/>
                </a:cubicBezTo>
                <a:cubicBezTo>
                  <a:pt x="220601" y="299126"/>
                  <a:pt x="236599" y="288642"/>
                  <a:pt x="254000" y="281184"/>
                </a:cubicBezTo>
                <a:cubicBezTo>
                  <a:pt x="279507" y="270252"/>
                  <a:pt x="317121" y="262229"/>
                  <a:pt x="342900" y="255784"/>
                </a:cubicBezTo>
                <a:cubicBezTo>
                  <a:pt x="364067" y="260017"/>
                  <a:pt x="387658" y="257774"/>
                  <a:pt x="406400" y="268484"/>
                </a:cubicBezTo>
                <a:cubicBezTo>
                  <a:pt x="426675" y="280070"/>
                  <a:pt x="437981" y="325128"/>
                  <a:pt x="444500" y="344684"/>
                </a:cubicBezTo>
                <a:cubicBezTo>
                  <a:pt x="474133" y="340451"/>
                  <a:pt x="504728" y="340586"/>
                  <a:pt x="533400" y="331984"/>
                </a:cubicBezTo>
                <a:cubicBezTo>
                  <a:pt x="548020" y="327598"/>
                  <a:pt x="558248" y="314157"/>
                  <a:pt x="571500" y="306584"/>
                </a:cubicBezTo>
                <a:cubicBezTo>
                  <a:pt x="587938" y="297191"/>
                  <a:pt x="604722" y="288215"/>
                  <a:pt x="622300" y="281184"/>
                </a:cubicBezTo>
                <a:cubicBezTo>
                  <a:pt x="647159" y="271240"/>
                  <a:pt x="698500" y="255784"/>
                  <a:pt x="698500" y="255784"/>
                </a:cubicBezTo>
                <a:cubicBezTo>
                  <a:pt x="778933" y="260017"/>
                  <a:pt x="859255" y="268484"/>
                  <a:pt x="939800" y="268484"/>
                </a:cubicBezTo>
                <a:cubicBezTo>
                  <a:pt x="1025694" y="268484"/>
                  <a:pt x="980088" y="256661"/>
                  <a:pt x="1041400" y="230384"/>
                </a:cubicBezTo>
                <a:cubicBezTo>
                  <a:pt x="1057443" y="223508"/>
                  <a:pt x="1075267" y="221917"/>
                  <a:pt x="1092200" y="217684"/>
                </a:cubicBezTo>
                <a:cubicBezTo>
                  <a:pt x="1104900" y="209217"/>
                  <a:pt x="1116900" y="199593"/>
                  <a:pt x="1130300" y="192284"/>
                </a:cubicBezTo>
                <a:cubicBezTo>
                  <a:pt x="1163541" y="174153"/>
                  <a:pt x="1200395" y="162487"/>
                  <a:pt x="1231900" y="141484"/>
                </a:cubicBezTo>
                <a:cubicBezTo>
                  <a:pt x="1281139" y="108658"/>
                  <a:pt x="1255520" y="120911"/>
                  <a:pt x="1308100" y="103384"/>
                </a:cubicBezTo>
                <a:cubicBezTo>
                  <a:pt x="1368378" y="43106"/>
                  <a:pt x="1322792" y="73929"/>
                  <a:pt x="1422400" y="52584"/>
                </a:cubicBezTo>
                <a:cubicBezTo>
                  <a:pt x="1456534" y="45270"/>
                  <a:pt x="1524000" y="27184"/>
                  <a:pt x="1524000" y="27184"/>
                </a:cubicBezTo>
                <a:cubicBezTo>
                  <a:pt x="1536700" y="18717"/>
                  <a:pt x="1546836" y="1784"/>
                  <a:pt x="1562100" y="1784"/>
                </a:cubicBezTo>
                <a:cubicBezTo>
                  <a:pt x="1719580" y="1784"/>
                  <a:pt x="1700191" y="-12525"/>
                  <a:pt x="1752600" y="39884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 rot="21220810">
            <a:off x="5056284" y="4370533"/>
            <a:ext cx="123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Tapi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213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5" y="1020763"/>
            <a:ext cx="3867150" cy="51562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KR coast/Malabar coast:</a:t>
            </a:r>
          </a:p>
          <a:p>
            <a:r>
              <a:rPr lang="en-US" dirty="0" err="1" smtClean="0"/>
              <a:t>Vembnad</a:t>
            </a:r>
            <a:r>
              <a:rPr lang="en-US" dirty="0" smtClean="0"/>
              <a:t> lake</a:t>
            </a:r>
          </a:p>
          <a:p>
            <a:r>
              <a:rPr lang="en-US" dirty="0" err="1" smtClean="0"/>
              <a:t>Periyar</a:t>
            </a:r>
            <a:r>
              <a:rPr lang="en-US" dirty="0" smtClean="0"/>
              <a:t> river merge near </a:t>
            </a:r>
            <a:r>
              <a:rPr lang="en-US" dirty="0" err="1" smtClean="0"/>
              <a:t>Vembnad</a:t>
            </a:r>
            <a:r>
              <a:rPr lang="en-US" dirty="0" smtClean="0"/>
              <a:t> lake</a:t>
            </a:r>
          </a:p>
          <a:p>
            <a:r>
              <a:rPr lang="en-US" dirty="0" smtClean="0"/>
              <a:t>Inner side – </a:t>
            </a:r>
            <a:r>
              <a:rPr lang="en-US" dirty="0" err="1" smtClean="0"/>
              <a:t>Ernakulam</a:t>
            </a:r>
            <a:r>
              <a:rPr lang="en-US" dirty="0" smtClean="0"/>
              <a:t> and outward side - Kochi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Western coastal plain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84400" y="4419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kochi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79724" y="4382016"/>
            <a:ext cx="393700" cy="17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38500" y="4130860"/>
            <a:ext cx="222250" cy="206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33650" y="4572000"/>
            <a:ext cx="857250" cy="647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7175" y="5219700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Vembnad</a:t>
            </a:r>
            <a:r>
              <a:rPr lang="en-US" dirty="0" smtClean="0"/>
              <a:t> lake</a:t>
            </a:r>
            <a:endParaRPr lang="en-IN" dirty="0"/>
          </a:p>
        </p:txBody>
      </p:sp>
      <p:sp>
        <p:nvSpPr>
          <p:cNvPr id="18" name="Freeform 17"/>
          <p:cNvSpPr/>
          <p:nvPr/>
        </p:nvSpPr>
        <p:spPr>
          <a:xfrm>
            <a:off x="3403600" y="4343400"/>
            <a:ext cx="635000" cy="549291"/>
          </a:xfrm>
          <a:custGeom>
            <a:avLst/>
            <a:gdLst>
              <a:gd name="connsiteX0" fmla="*/ 0 w 635000"/>
              <a:gd name="connsiteY0" fmla="*/ 0 h 549291"/>
              <a:gd name="connsiteX1" fmla="*/ 406400 w 635000"/>
              <a:gd name="connsiteY1" fmla="*/ 12700 h 549291"/>
              <a:gd name="connsiteX2" fmla="*/ 444500 w 635000"/>
              <a:gd name="connsiteY2" fmla="*/ 63500 h 549291"/>
              <a:gd name="connsiteX3" fmla="*/ 495300 w 635000"/>
              <a:gd name="connsiteY3" fmla="*/ 152400 h 549291"/>
              <a:gd name="connsiteX4" fmla="*/ 520700 w 635000"/>
              <a:gd name="connsiteY4" fmla="*/ 279400 h 549291"/>
              <a:gd name="connsiteX5" fmla="*/ 558800 w 635000"/>
              <a:gd name="connsiteY5" fmla="*/ 457200 h 549291"/>
              <a:gd name="connsiteX6" fmla="*/ 596900 w 635000"/>
              <a:gd name="connsiteY6" fmla="*/ 533400 h 549291"/>
              <a:gd name="connsiteX7" fmla="*/ 635000 w 635000"/>
              <a:gd name="connsiteY7" fmla="*/ 546100 h 549291"/>
              <a:gd name="connsiteX8" fmla="*/ 609600 w 635000"/>
              <a:gd name="connsiteY8" fmla="*/ 520700 h 54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000" h="549291">
                <a:moveTo>
                  <a:pt x="0" y="0"/>
                </a:moveTo>
                <a:lnTo>
                  <a:pt x="406400" y="12700"/>
                </a:lnTo>
                <a:cubicBezTo>
                  <a:pt x="427354" y="15693"/>
                  <a:pt x="433998" y="45122"/>
                  <a:pt x="444500" y="63500"/>
                </a:cubicBezTo>
                <a:cubicBezTo>
                  <a:pt x="522074" y="199254"/>
                  <a:pt x="357176" y="-31765"/>
                  <a:pt x="495300" y="152400"/>
                </a:cubicBezTo>
                <a:lnTo>
                  <a:pt x="520700" y="279400"/>
                </a:lnTo>
                <a:cubicBezTo>
                  <a:pt x="530420" y="327999"/>
                  <a:pt x="543353" y="403135"/>
                  <a:pt x="558800" y="457200"/>
                </a:cubicBezTo>
                <a:cubicBezTo>
                  <a:pt x="565617" y="481059"/>
                  <a:pt x="576285" y="516908"/>
                  <a:pt x="596900" y="533400"/>
                </a:cubicBezTo>
                <a:cubicBezTo>
                  <a:pt x="607353" y="541763"/>
                  <a:pt x="625534" y="555566"/>
                  <a:pt x="635000" y="546100"/>
                </a:cubicBezTo>
                <a:lnTo>
                  <a:pt x="609600" y="52070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/>
          <p:cNvCxnSpPr/>
          <p:nvPr/>
        </p:nvCxnSpPr>
        <p:spPr>
          <a:xfrm>
            <a:off x="4048125" y="4637511"/>
            <a:ext cx="0" cy="5821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11651" y="3925669"/>
            <a:ext cx="122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Periyar</a:t>
            </a:r>
            <a:r>
              <a:rPr lang="en-US" dirty="0" smtClean="0"/>
              <a:t> river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057651" y="5219700"/>
            <a:ext cx="133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Annamalai</a:t>
            </a:r>
            <a:r>
              <a:rPr lang="en-US" dirty="0" smtClean="0"/>
              <a:t> hills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057650" y="5018180"/>
            <a:ext cx="254001" cy="266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57625" y="4096595"/>
            <a:ext cx="400050" cy="277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Broader </a:t>
            </a:r>
          </a:p>
          <a:p>
            <a:r>
              <a:rPr lang="en-US" dirty="0" smtClean="0"/>
              <a:t>Large rivers –extensive delta formation</a:t>
            </a:r>
          </a:p>
          <a:p>
            <a:r>
              <a:rPr lang="en-US" dirty="0" smtClean="0"/>
              <a:t>Mahanadi delta</a:t>
            </a:r>
          </a:p>
          <a:p>
            <a:r>
              <a:rPr lang="en-US" dirty="0" smtClean="0"/>
              <a:t>Godavari delta</a:t>
            </a:r>
          </a:p>
          <a:p>
            <a:r>
              <a:rPr lang="en-US" dirty="0" smtClean="0"/>
              <a:t> Krishna delta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Kaveri</a:t>
            </a:r>
            <a:r>
              <a:rPr lang="en-US" dirty="0" smtClean="0"/>
              <a:t> deltas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Eastern coastal plain</a:t>
            </a:r>
            <a:endParaRPr lang="en-IN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55" y="1001587"/>
            <a:ext cx="4494310" cy="5156200"/>
          </a:xfrm>
        </p:spPr>
      </p:pic>
      <p:sp>
        <p:nvSpPr>
          <p:cNvPr id="6" name="Right Arrow 5"/>
          <p:cNvSpPr/>
          <p:nvPr/>
        </p:nvSpPr>
        <p:spPr>
          <a:xfrm rot="10171700">
            <a:off x="3439151" y="5327439"/>
            <a:ext cx="681862" cy="216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 rot="10171700">
            <a:off x="3577062" y="4417752"/>
            <a:ext cx="681862" cy="216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 rot="10171700">
            <a:off x="4487575" y="3730575"/>
            <a:ext cx="681862" cy="216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/>
          <p:cNvSpPr/>
          <p:nvPr/>
        </p:nvSpPr>
        <p:spPr>
          <a:xfrm>
            <a:off x="3830929" y="3606244"/>
            <a:ext cx="457201" cy="46466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105868" y="4293420"/>
            <a:ext cx="418442" cy="46466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2896647" y="5267273"/>
            <a:ext cx="418442" cy="46466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1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5" y="1134708"/>
            <a:ext cx="6706535" cy="466919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436283" y="1007334"/>
            <a:ext cx="4089400" cy="5672866"/>
          </a:xfrm>
        </p:spPr>
        <p:txBody>
          <a:bodyPr>
            <a:normAutofit/>
          </a:bodyPr>
          <a:lstStyle/>
          <a:p>
            <a:r>
              <a:rPr lang="en-US" dirty="0" smtClean="0"/>
              <a:t>Odisha coast: </a:t>
            </a:r>
          </a:p>
          <a:p>
            <a:r>
              <a:rPr lang="en-US" dirty="0" smtClean="0"/>
              <a:t>Wheeler Is. –missile testing</a:t>
            </a:r>
          </a:p>
          <a:p>
            <a:r>
              <a:rPr lang="en-US" dirty="0" err="1" smtClean="0"/>
              <a:t>Chilka</a:t>
            </a:r>
            <a:r>
              <a:rPr lang="en-US" dirty="0" smtClean="0"/>
              <a:t> lake (biggest)</a:t>
            </a:r>
          </a:p>
          <a:p>
            <a:r>
              <a:rPr lang="en-US" dirty="0" smtClean="0"/>
              <a:t>Olive </a:t>
            </a:r>
            <a:r>
              <a:rPr lang="en-US" dirty="0" err="1" smtClean="0"/>
              <a:t>ridley</a:t>
            </a:r>
            <a:r>
              <a:rPr lang="en-US" dirty="0" smtClean="0"/>
              <a:t> turtles –</a:t>
            </a:r>
            <a:r>
              <a:rPr lang="en-US" dirty="0" err="1" smtClean="0"/>
              <a:t>Ganjam</a:t>
            </a:r>
            <a:r>
              <a:rPr lang="en-US" dirty="0" smtClean="0"/>
              <a:t> coast- (nr. Mouth of </a:t>
            </a:r>
            <a:r>
              <a:rPr lang="en-US" dirty="0" err="1" smtClean="0"/>
              <a:t>Rushikulya</a:t>
            </a:r>
            <a:r>
              <a:rPr lang="en-US" dirty="0" smtClean="0"/>
              <a:t> river)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Eastern Coastal Plain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 rot="9023733">
            <a:off x="5956282" y="2476500"/>
            <a:ext cx="812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261100" y="2781300"/>
            <a:ext cx="100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Wheeler Is.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 rot="12450527">
            <a:off x="4470383" y="4114801"/>
            <a:ext cx="812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 rot="12450527">
            <a:off x="3995090" y="4437681"/>
            <a:ext cx="812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279381" y="4795685"/>
            <a:ext cx="149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Rushikulya</a:t>
            </a:r>
            <a:r>
              <a:rPr lang="en-US" dirty="0" smtClean="0"/>
              <a:t> river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196965" y="4049068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Chilka</a:t>
            </a:r>
            <a:r>
              <a:rPr lang="en-US" dirty="0" smtClean="0"/>
              <a:t> lake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3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0034"/>
            <a:ext cx="5181600" cy="49657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Andhra coast:</a:t>
            </a:r>
          </a:p>
          <a:p>
            <a:r>
              <a:rPr lang="en-US" dirty="0" err="1"/>
              <a:t>Kolleru</a:t>
            </a:r>
            <a:r>
              <a:rPr lang="en-US" dirty="0"/>
              <a:t> lake –deltaic lake (</a:t>
            </a:r>
            <a:r>
              <a:rPr lang="en-US" dirty="0" err="1"/>
              <a:t>Goadavari</a:t>
            </a:r>
            <a:r>
              <a:rPr lang="en-US" dirty="0"/>
              <a:t> and Krishna rivers)</a:t>
            </a:r>
            <a:endParaRPr lang="en-IN" dirty="0"/>
          </a:p>
          <a:p>
            <a:r>
              <a:rPr lang="en-US" dirty="0" err="1" smtClean="0"/>
              <a:t>Pulicut</a:t>
            </a:r>
            <a:r>
              <a:rPr lang="en-US" dirty="0" smtClean="0"/>
              <a:t> </a:t>
            </a:r>
            <a:r>
              <a:rPr lang="en-US" dirty="0"/>
              <a:t>lake – split bar </a:t>
            </a:r>
            <a:r>
              <a:rPr lang="en-US" dirty="0" err="1"/>
              <a:t>Shriharikota</a:t>
            </a:r>
            <a:r>
              <a:rPr lang="en-US" dirty="0"/>
              <a:t> Is. (</a:t>
            </a:r>
            <a:r>
              <a:rPr lang="en-US" dirty="0" smtClean="0"/>
              <a:t>ISRO rocket launching station)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Eastern Coastal plains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 rot="10040418">
            <a:off x="3442884" y="4978400"/>
            <a:ext cx="11430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 rot="12072292">
            <a:off x="3863851" y="3352475"/>
            <a:ext cx="1154109" cy="348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 flipH="1">
            <a:off x="3763712" y="3126482"/>
            <a:ext cx="152400" cy="22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041900" y="3543300"/>
            <a:ext cx="88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Kolleru</a:t>
            </a:r>
            <a:r>
              <a:rPr lang="en-US" dirty="0" smtClean="0"/>
              <a:t> lake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4189631"/>
            <a:ext cx="161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Pulicut</a:t>
            </a:r>
            <a:r>
              <a:rPr lang="en-US" dirty="0" smtClean="0"/>
              <a:t> lake +</a:t>
            </a:r>
            <a:r>
              <a:rPr lang="en-US" dirty="0" err="1" smtClean="0"/>
              <a:t>Shriharikota</a:t>
            </a:r>
            <a:r>
              <a:rPr lang="en-US" dirty="0" smtClean="0"/>
              <a:t> Island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3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27" y="1032734"/>
            <a:ext cx="4396035" cy="564291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TN coast:</a:t>
            </a:r>
          </a:p>
          <a:p>
            <a:r>
              <a:rPr lang="en-US" dirty="0" smtClean="0"/>
              <a:t>Winter rainfall</a:t>
            </a:r>
          </a:p>
          <a:p>
            <a:r>
              <a:rPr lang="en-US" dirty="0" err="1" smtClean="0"/>
              <a:t>Rameshwaram</a:t>
            </a:r>
            <a:r>
              <a:rPr lang="en-US" dirty="0" smtClean="0"/>
              <a:t> – </a:t>
            </a:r>
            <a:r>
              <a:rPr lang="en-US" dirty="0" err="1" smtClean="0"/>
              <a:t>Pamban</a:t>
            </a:r>
            <a:r>
              <a:rPr lang="en-US" dirty="0" smtClean="0"/>
              <a:t> Island – last point – </a:t>
            </a:r>
            <a:r>
              <a:rPr lang="en-US" dirty="0" err="1" smtClean="0"/>
              <a:t>Dhanushkondi</a:t>
            </a:r>
            <a:endParaRPr lang="en-US" dirty="0" smtClean="0"/>
          </a:p>
          <a:p>
            <a:r>
              <a:rPr lang="en-US" dirty="0" smtClean="0"/>
              <a:t>Gulf of </a:t>
            </a:r>
            <a:r>
              <a:rPr lang="en-US" dirty="0" err="1" smtClean="0"/>
              <a:t>Mannar</a:t>
            </a:r>
            <a:r>
              <a:rPr lang="en-US" dirty="0" smtClean="0"/>
              <a:t> – biosphere reserve</a:t>
            </a:r>
          </a:p>
          <a:p>
            <a:r>
              <a:rPr lang="en-US" dirty="0" smtClean="0"/>
              <a:t>Ram </a:t>
            </a:r>
            <a:r>
              <a:rPr lang="en-US" dirty="0" err="1" smtClean="0"/>
              <a:t>setu</a:t>
            </a:r>
            <a:r>
              <a:rPr lang="en-US" dirty="0" smtClean="0"/>
              <a:t> issue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Eastern Plain</a:t>
            </a:r>
            <a:endParaRPr lang="en-IN" dirty="0"/>
          </a:p>
        </p:txBody>
      </p:sp>
      <p:sp>
        <p:nvSpPr>
          <p:cNvPr id="6" name="Left Arrow 5"/>
          <p:cNvSpPr/>
          <p:nvPr/>
        </p:nvSpPr>
        <p:spPr>
          <a:xfrm rot="20243517">
            <a:off x="4330535" y="4660804"/>
            <a:ext cx="1327349" cy="36254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 1"/>
          <p:cNvSpPr/>
          <p:nvPr/>
        </p:nvSpPr>
        <p:spPr>
          <a:xfrm>
            <a:off x="3009900" y="2501900"/>
            <a:ext cx="2032000" cy="1739900"/>
          </a:xfrm>
          <a:custGeom>
            <a:avLst/>
            <a:gdLst>
              <a:gd name="connsiteX0" fmla="*/ 0 w 2032000"/>
              <a:gd name="connsiteY0" fmla="*/ 0 h 1739900"/>
              <a:gd name="connsiteX1" fmla="*/ 76200 w 2032000"/>
              <a:gd name="connsiteY1" fmla="*/ 876300 h 1739900"/>
              <a:gd name="connsiteX2" fmla="*/ 101600 w 2032000"/>
              <a:gd name="connsiteY2" fmla="*/ 914400 h 1739900"/>
              <a:gd name="connsiteX3" fmla="*/ 177800 w 2032000"/>
              <a:gd name="connsiteY3" fmla="*/ 952500 h 1739900"/>
              <a:gd name="connsiteX4" fmla="*/ 241300 w 2032000"/>
              <a:gd name="connsiteY4" fmla="*/ 965200 h 1739900"/>
              <a:gd name="connsiteX5" fmla="*/ 279400 w 2032000"/>
              <a:gd name="connsiteY5" fmla="*/ 977900 h 1739900"/>
              <a:gd name="connsiteX6" fmla="*/ 495300 w 2032000"/>
              <a:gd name="connsiteY6" fmla="*/ 1028700 h 1739900"/>
              <a:gd name="connsiteX7" fmla="*/ 546100 w 2032000"/>
              <a:gd name="connsiteY7" fmla="*/ 1041400 h 1739900"/>
              <a:gd name="connsiteX8" fmla="*/ 673100 w 2032000"/>
              <a:gd name="connsiteY8" fmla="*/ 1066800 h 1739900"/>
              <a:gd name="connsiteX9" fmla="*/ 812800 w 2032000"/>
              <a:gd name="connsiteY9" fmla="*/ 1104900 h 1739900"/>
              <a:gd name="connsiteX10" fmla="*/ 850900 w 2032000"/>
              <a:gd name="connsiteY10" fmla="*/ 1117600 h 1739900"/>
              <a:gd name="connsiteX11" fmla="*/ 1016000 w 2032000"/>
              <a:gd name="connsiteY11" fmla="*/ 1143000 h 1739900"/>
              <a:gd name="connsiteX12" fmla="*/ 1054100 w 2032000"/>
              <a:gd name="connsiteY12" fmla="*/ 1168400 h 1739900"/>
              <a:gd name="connsiteX13" fmla="*/ 1168400 w 2032000"/>
              <a:gd name="connsiteY13" fmla="*/ 1181100 h 1739900"/>
              <a:gd name="connsiteX14" fmla="*/ 1270000 w 2032000"/>
              <a:gd name="connsiteY14" fmla="*/ 1193800 h 1739900"/>
              <a:gd name="connsiteX15" fmla="*/ 1346200 w 2032000"/>
              <a:gd name="connsiteY15" fmla="*/ 1219200 h 1739900"/>
              <a:gd name="connsiteX16" fmla="*/ 1384300 w 2032000"/>
              <a:gd name="connsiteY16" fmla="*/ 1231900 h 1739900"/>
              <a:gd name="connsiteX17" fmla="*/ 1460500 w 2032000"/>
              <a:gd name="connsiteY17" fmla="*/ 1282700 h 1739900"/>
              <a:gd name="connsiteX18" fmla="*/ 1511300 w 2032000"/>
              <a:gd name="connsiteY18" fmla="*/ 1308100 h 1739900"/>
              <a:gd name="connsiteX19" fmla="*/ 1600200 w 2032000"/>
              <a:gd name="connsiteY19" fmla="*/ 1346200 h 1739900"/>
              <a:gd name="connsiteX20" fmla="*/ 1663700 w 2032000"/>
              <a:gd name="connsiteY20" fmla="*/ 1384300 h 1739900"/>
              <a:gd name="connsiteX21" fmla="*/ 1701800 w 2032000"/>
              <a:gd name="connsiteY21" fmla="*/ 1422400 h 1739900"/>
              <a:gd name="connsiteX22" fmla="*/ 1752600 w 2032000"/>
              <a:gd name="connsiteY22" fmla="*/ 1447800 h 1739900"/>
              <a:gd name="connsiteX23" fmla="*/ 1841500 w 2032000"/>
              <a:gd name="connsiteY23" fmla="*/ 1536700 h 1739900"/>
              <a:gd name="connsiteX24" fmla="*/ 1879600 w 2032000"/>
              <a:gd name="connsiteY24" fmla="*/ 1612900 h 1739900"/>
              <a:gd name="connsiteX25" fmla="*/ 1917700 w 2032000"/>
              <a:gd name="connsiteY25" fmla="*/ 1625600 h 1739900"/>
              <a:gd name="connsiteX26" fmla="*/ 1930400 w 2032000"/>
              <a:gd name="connsiteY26" fmla="*/ 1676400 h 1739900"/>
              <a:gd name="connsiteX27" fmla="*/ 2006600 w 2032000"/>
              <a:gd name="connsiteY27" fmla="*/ 1727200 h 1739900"/>
              <a:gd name="connsiteX28" fmla="*/ 2032000 w 2032000"/>
              <a:gd name="connsiteY28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2000" h="1739900">
                <a:moveTo>
                  <a:pt x="0" y="0"/>
                </a:moveTo>
                <a:cubicBezTo>
                  <a:pt x="201830" y="302745"/>
                  <a:pt x="23463" y="6135"/>
                  <a:pt x="76200" y="876300"/>
                </a:cubicBezTo>
                <a:cubicBezTo>
                  <a:pt x="77123" y="891536"/>
                  <a:pt x="90807" y="903607"/>
                  <a:pt x="101600" y="914400"/>
                </a:cubicBezTo>
                <a:cubicBezTo>
                  <a:pt x="122294" y="935094"/>
                  <a:pt x="150255" y="945614"/>
                  <a:pt x="177800" y="952500"/>
                </a:cubicBezTo>
                <a:cubicBezTo>
                  <a:pt x="198741" y="957735"/>
                  <a:pt x="220359" y="959965"/>
                  <a:pt x="241300" y="965200"/>
                </a:cubicBezTo>
                <a:cubicBezTo>
                  <a:pt x="254287" y="968447"/>
                  <a:pt x="266465" y="974451"/>
                  <a:pt x="279400" y="977900"/>
                </a:cubicBezTo>
                <a:cubicBezTo>
                  <a:pt x="527037" y="1043937"/>
                  <a:pt x="349826" y="996373"/>
                  <a:pt x="495300" y="1028700"/>
                </a:cubicBezTo>
                <a:cubicBezTo>
                  <a:pt x="512339" y="1032486"/>
                  <a:pt x="529033" y="1037743"/>
                  <a:pt x="546100" y="1041400"/>
                </a:cubicBezTo>
                <a:cubicBezTo>
                  <a:pt x="588313" y="1050446"/>
                  <a:pt x="633016" y="1050766"/>
                  <a:pt x="673100" y="1066800"/>
                </a:cubicBezTo>
                <a:cubicBezTo>
                  <a:pt x="787811" y="1112685"/>
                  <a:pt x="683273" y="1076116"/>
                  <a:pt x="812800" y="1104900"/>
                </a:cubicBezTo>
                <a:cubicBezTo>
                  <a:pt x="825868" y="1107804"/>
                  <a:pt x="837832" y="1114696"/>
                  <a:pt x="850900" y="1117600"/>
                </a:cubicBezTo>
                <a:cubicBezTo>
                  <a:pt x="882618" y="1124648"/>
                  <a:pt x="987642" y="1138949"/>
                  <a:pt x="1016000" y="1143000"/>
                </a:cubicBezTo>
                <a:cubicBezTo>
                  <a:pt x="1028700" y="1151467"/>
                  <a:pt x="1039292" y="1164698"/>
                  <a:pt x="1054100" y="1168400"/>
                </a:cubicBezTo>
                <a:cubicBezTo>
                  <a:pt x="1091290" y="1177697"/>
                  <a:pt x="1130328" y="1176621"/>
                  <a:pt x="1168400" y="1181100"/>
                </a:cubicBezTo>
                <a:lnTo>
                  <a:pt x="1270000" y="1193800"/>
                </a:lnTo>
                <a:lnTo>
                  <a:pt x="1346200" y="1219200"/>
                </a:lnTo>
                <a:cubicBezTo>
                  <a:pt x="1358900" y="1223433"/>
                  <a:pt x="1373161" y="1224474"/>
                  <a:pt x="1384300" y="1231900"/>
                </a:cubicBezTo>
                <a:cubicBezTo>
                  <a:pt x="1409700" y="1248833"/>
                  <a:pt x="1433196" y="1269048"/>
                  <a:pt x="1460500" y="1282700"/>
                </a:cubicBezTo>
                <a:cubicBezTo>
                  <a:pt x="1477433" y="1291167"/>
                  <a:pt x="1493899" y="1300642"/>
                  <a:pt x="1511300" y="1308100"/>
                </a:cubicBezTo>
                <a:cubicBezTo>
                  <a:pt x="1589986" y="1341823"/>
                  <a:pt x="1505429" y="1293549"/>
                  <a:pt x="1600200" y="1346200"/>
                </a:cubicBezTo>
                <a:cubicBezTo>
                  <a:pt x="1621778" y="1358188"/>
                  <a:pt x="1643953" y="1369489"/>
                  <a:pt x="1663700" y="1384300"/>
                </a:cubicBezTo>
                <a:cubicBezTo>
                  <a:pt x="1678068" y="1395076"/>
                  <a:pt x="1687185" y="1411961"/>
                  <a:pt x="1701800" y="1422400"/>
                </a:cubicBezTo>
                <a:cubicBezTo>
                  <a:pt x="1717206" y="1433404"/>
                  <a:pt x="1735667" y="1439333"/>
                  <a:pt x="1752600" y="1447800"/>
                </a:cubicBezTo>
                <a:cubicBezTo>
                  <a:pt x="1810826" y="1535139"/>
                  <a:pt x="1774440" y="1514347"/>
                  <a:pt x="1841500" y="1536700"/>
                </a:cubicBezTo>
                <a:cubicBezTo>
                  <a:pt x="1849866" y="1561799"/>
                  <a:pt x="1857219" y="1594995"/>
                  <a:pt x="1879600" y="1612900"/>
                </a:cubicBezTo>
                <a:cubicBezTo>
                  <a:pt x="1890053" y="1621263"/>
                  <a:pt x="1905000" y="1621367"/>
                  <a:pt x="1917700" y="1625600"/>
                </a:cubicBezTo>
                <a:cubicBezTo>
                  <a:pt x="1921933" y="1642533"/>
                  <a:pt x="1921740" y="1661245"/>
                  <a:pt x="1930400" y="1676400"/>
                </a:cubicBezTo>
                <a:cubicBezTo>
                  <a:pt x="1955194" y="1719789"/>
                  <a:pt x="1968435" y="1711934"/>
                  <a:pt x="2006600" y="1727200"/>
                </a:cubicBezTo>
                <a:cubicBezTo>
                  <a:pt x="2015389" y="1730716"/>
                  <a:pt x="2023533" y="1735667"/>
                  <a:pt x="2032000" y="173990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>
            <a:off x="4635500" y="3873500"/>
            <a:ext cx="88900" cy="393700"/>
          </a:xfrm>
          <a:custGeom>
            <a:avLst/>
            <a:gdLst>
              <a:gd name="connsiteX0" fmla="*/ 88900 w 88900"/>
              <a:gd name="connsiteY0" fmla="*/ 393700 h 393700"/>
              <a:gd name="connsiteX1" fmla="*/ 50800 w 88900"/>
              <a:gd name="connsiteY1" fmla="*/ 152400 h 393700"/>
              <a:gd name="connsiteX2" fmla="*/ 25400 w 88900"/>
              <a:gd name="connsiteY2" fmla="*/ 50800 h 393700"/>
              <a:gd name="connsiteX3" fmla="*/ 12700 w 88900"/>
              <a:gd name="connsiteY3" fmla="*/ 0 h 393700"/>
              <a:gd name="connsiteX4" fmla="*/ 0 w 88900"/>
              <a:gd name="connsiteY4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393700">
                <a:moveTo>
                  <a:pt x="88900" y="393700"/>
                </a:moveTo>
                <a:cubicBezTo>
                  <a:pt x="76200" y="313267"/>
                  <a:pt x="70550" y="231399"/>
                  <a:pt x="50800" y="152400"/>
                </a:cubicBezTo>
                <a:lnTo>
                  <a:pt x="25400" y="50800"/>
                </a:lnTo>
                <a:cubicBezTo>
                  <a:pt x="21167" y="33867"/>
                  <a:pt x="30154" y="0"/>
                  <a:pt x="12700" y="0"/>
                </a:cubicBezTo>
                <a:lnTo>
                  <a:pt x="0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8"/>
          <p:cNvSpPr/>
          <p:nvPr/>
        </p:nvSpPr>
        <p:spPr>
          <a:xfrm>
            <a:off x="4673600" y="3822700"/>
            <a:ext cx="368300" cy="76200"/>
          </a:xfrm>
          <a:custGeom>
            <a:avLst/>
            <a:gdLst>
              <a:gd name="connsiteX0" fmla="*/ 0 w 368300"/>
              <a:gd name="connsiteY0" fmla="*/ 76200 h 76200"/>
              <a:gd name="connsiteX1" fmla="*/ 279400 w 368300"/>
              <a:gd name="connsiteY1" fmla="*/ 38100 h 76200"/>
              <a:gd name="connsiteX2" fmla="*/ 317500 w 368300"/>
              <a:gd name="connsiteY2" fmla="*/ 25400 h 76200"/>
              <a:gd name="connsiteX3" fmla="*/ 355600 w 368300"/>
              <a:gd name="connsiteY3" fmla="*/ 12700 h 76200"/>
              <a:gd name="connsiteX4" fmla="*/ 368300 w 368300"/>
              <a:gd name="connsiteY4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300" h="76200">
                <a:moveTo>
                  <a:pt x="0" y="76200"/>
                </a:moveTo>
                <a:cubicBezTo>
                  <a:pt x="229922" y="61830"/>
                  <a:pt x="138817" y="84961"/>
                  <a:pt x="279400" y="38100"/>
                </a:cubicBezTo>
                <a:lnTo>
                  <a:pt x="317500" y="25400"/>
                </a:lnTo>
                <a:cubicBezTo>
                  <a:pt x="330200" y="21167"/>
                  <a:pt x="346134" y="22166"/>
                  <a:pt x="355600" y="12700"/>
                </a:cubicBezTo>
                <a:lnTo>
                  <a:pt x="368300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 9"/>
          <p:cNvSpPr/>
          <p:nvPr/>
        </p:nvSpPr>
        <p:spPr>
          <a:xfrm>
            <a:off x="4064000" y="1397000"/>
            <a:ext cx="1244600" cy="432838"/>
          </a:xfrm>
          <a:custGeom>
            <a:avLst/>
            <a:gdLst>
              <a:gd name="connsiteX0" fmla="*/ 0 w 1244600"/>
              <a:gd name="connsiteY0" fmla="*/ 0 h 432838"/>
              <a:gd name="connsiteX1" fmla="*/ 190500 w 1244600"/>
              <a:gd name="connsiteY1" fmla="*/ 12700 h 432838"/>
              <a:gd name="connsiteX2" fmla="*/ 241300 w 1244600"/>
              <a:gd name="connsiteY2" fmla="*/ 25400 h 432838"/>
              <a:gd name="connsiteX3" fmla="*/ 279400 w 1244600"/>
              <a:gd name="connsiteY3" fmla="*/ 63500 h 432838"/>
              <a:gd name="connsiteX4" fmla="*/ 330200 w 1244600"/>
              <a:gd name="connsiteY4" fmla="*/ 76200 h 432838"/>
              <a:gd name="connsiteX5" fmla="*/ 368300 w 1244600"/>
              <a:gd name="connsiteY5" fmla="*/ 88900 h 432838"/>
              <a:gd name="connsiteX6" fmla="*/ 419100 w 1244600"/>
              <a:gd name="connsiteY6" fmla="*/ 127000 h 432838"/>
              <a:gd name="connsiteX7" fmla="*/ 444500 w 1244600"/>
              <a:gd name="connsiteY7" fmla="*/ 165100 h 432838"/>
              <a:gd name="connsiteX8" fmla="*/ 520700 w 1244600"/>
              <a:gd name="connsiteY8" fmla="*/ 203200 h 432838"/>
              <a:gd name="connsiteX9" fmla="*/ 584200 w 1244600"/>
              <a:gd name="connsiteY9" fmla="*/ 266700 h 432838"/>
              <a:gd name="connsiteX10" fmla="*/ 711200 w 1244600"/>
              <a:gd name="connsiteY10" fmla="*/ 304800 h 432838"/>
              <a:gd name="connsiteX11" fmla="*/ 749300 w 1244600"/>
              <a:gd name="connsiteY11" fmla="*/ 330200 h 432838"/>
              <a:gd name="connsiteX12" fmla="*/ 850900 w 1244600"/>
              <a:gd name="connsiteY12" fmla="*/ 355600 h 432838"/>
              <a:gd name="connsiteX13" fmla="*/ 952500 w 1244600"/>
              <a:gd name="connsiteY13" fmla="*/ 381000 h 432838"/>
              <a:gd name="connsiteX14" fmla="*/ 1130300 w 1244600"/>
              <a:gd name="connsiteY14" fmla="*/ 419100 h 432838"/>
              <a:gd name="connsiteX15" fmla="*/ 1181100 w 1244600"/>
              <a:gd name="connsiteY15" fmla="*/ 431800 h 432838"/>
              <a:gd name="connsiteX16" fmla="*/ 1244600 w 1244600"/>
              <a:gd name="connsiteY16" fmla="*/ 431800 h 43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44600" h="432838">
                <a:moveTo>
                  <a:pt x="0" y="0"/>
                </a:moveTo>
                <a:cubicBezTo>
                  <a:pt x="63500" y="4233"/>
                  <a:pt x="127209" y="6038"/>
                  <a:pt x="190500" y="12700"/>
                </a:cubicBezTo>
                <a:cubicBezTo>
                  <a:pt x="207859" y="14527"/>
                  <a:pt x="226145" y="16740"/>
                  <a:pt x="241300" y="25400"/>
                </a:cubicBezTo>
                <a:cubicBezTo>
                  <a:pt x="256894" y="34311"/>
                  <a:pt x="263806" y="54589"/>
                  <a:pt x="279400" y="63500"/>
                </a:cubicBezTo>
                <a:cubicBezTo>
                  <a:pt x="294555" y="72160"/>
                  <a:pt x="313417" y="71405"/>
                  <a:pt x="330200" y="76200"/>
                </a:cubicBezTo>
                <a:cubicBezTo>
                  <a:pt x="343072" y="79878"/>
                  <a:pt x="355600" y="84667"/>
                  <a:pt x="368300" y="88900"/>
                </a:cubicBezTo>
                <a:cubicBezTo>
                  <a:pt x="385233" y="101600"/>
                  <a:pt x="404133" y="112033"/>
                  <a:pt x="419100" y="127000"/>
                </a:cubicBezTo>
                <a:cubicBezTo>
                  <a:pt x="429893" y="137793"/>
                  <a:pt x="433707" y="154307"/>
                  <a:pt x="444500" y="165100"/>
                </a:cubicBezTo>
                <a:cubicBezTo>
                  <a:pt x="469119" y="189719"/>
                  <a:pt x="489712" y="192871"/>
                  <a:pt x="520700" y="203200"/>
                </a:cubicBezTo>
                <a:cubicBezTo>
                  <a:pt x="543278" y="237067"/>
                  <a:pt x="544689" y="249767"/>
                  <a:pt x="584200" y="266700"/>
                </a:cubicBezTo>
                <a:cubicBezTo>
                  <a:pt x="633896" y="287998"/>
                  <a:pt x="659978" y="270652"/>
                  <a:pt x="711200" y="304800"/>
                </a:cubicBezTo>
                <a:cubicBezTo>
                  <a:pt x="723900" y="313267"/>
                  <a:pt x="734955" y="324984"/>
                  <a:pt x="749300" y="330200"/>
                </a:cubicBezTo>
                <a:cubicBezTo>
                  <a:pt x="782107" y="342130"/>
                  <a:pt x="817782" y="344561"/>
                  <a:pt x="850900" y="355600"/>
                </a:cubicBezTo>
                <a:cubicBezTo>
                  <a:pt x="913551" y="376484"/>
                  <a:pt x="869305" y="363485"/>
                  <a:pt x="952500" y="381000"/>
                </a:cubicBezTo>
                <a:cubicBezTo>
                  <a:pt x="1011812" y="393487"/>
                  <a:pt x="1071498" y="404399"/>
                  <a:pt x="1130300" y="419100"/>
                </a:cubicBezTo>
                <a:cubicBezTo>
                  <a:pt x="1147233" y="423333"/>
                  <a:pt x="1163752" y="429872"/>
                  <a:pt x="1181100" y="431800"/>
                </a:cubicBezTo>
                <a:cubicBezTo>
                  <a:pt x="1202137" y="434137"/>
                  <a:pt x="1223433" y="431800"/>
                  <a:pt x="1244600" y="43180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inus 10"/>
          <p:cNvSpPr/>
          <p:nvPr/>
        </p:nvSpPr>
        <p:spPr>
          <a:xfrm rot="4977097">
            <a:off x="1742424" y="5379423"/>
            <a:ext cx="1517176" cy="381000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2489200" y="4787900"/>
            <a:ext cx="1651000" cy="533400"/>
          </a:xfrm>
          <a:custGeom>
            <a:avLst/>
            <a:gdLst>
              <a:gd name="connsiteX0" fmla="*/ 0 w 1651000"/>
              <a:gd name="connsiteY0" fmla="*/ 406400 h 533400"/>
              <a:gd name="connsiteX1" fmla="*/ 63500 w 1651000"/>
              <a:gd name="connsiteY1" fmla="*/ 393700 h 533400"/>
              <a:gd name="connsiteX2" fmla="*/ 88900 w 1651000"/>
              <a:gd name="connsiteY2" fmla="*/ 355600 h 533400"/>
              <a:gd name="connsiteX3" fmla="*/ 127000 w 1651000"/>
              <a:gd name="connsiteY3" fmla="*/ 317500 h 533400"/>
              <a:gd name="connsiteX4" fmla="*/ 190500 w 1651000"/>
              <a:gd name="connsiteY4" fmla="*/ 254000 h 533400"/>
              <a:gd name="connsiteX5" fmla="*/ 203200 w 1651000"/>
              <a:gd name="connsiteY5" fmla="*/ 215900 h 533400"/>
              <a:gd name="connsiteX6" fmla="*/ 279400 w 1651000"/>
              <a:gd name="connsiteY6" fmla="*/ 165100 h 533400"/>
              <a:gd name="connsiteX7" fmla="*/ 342900 w 1651000"/>
              <a:gd name="connsiteY7" fmla="*/ 101600 h 533400"/>
              <a:gd name="connsiteX8" fmla="*/ 419100 w 1651000"/>
              <a:gd name="connsiteY8" fmla="*/ 76200 h 533400"/>
              <a:gd name="connsiteX9" fmla="*/ 457200 w 1651000"/>
              <a:gd name="connsiteY9" fmla="*/ 50800 h 533400"/>
              <a:gd name="connsiteX10" fmla="*/ 508000 w 1651000"/>
              <a:gd name="connsiteY10" fmla="*/ 38100 h 533400"/>
              <a:gd name="connsiteX11" fmla="*/ 546100 w 1651000"/>
              <a:gd name="connsiteY11" fmla="*/ 25400 h 533400"/>
              <a:gd name="connsiteX12" fmla="*/ 723900 w 1651000"/>
              <a:gd name="connsiteY12" fmla="*/ 0 h 533400"/>
              <a:gd name="connsiteX13" fmla="*/ 939800 w 1651000"/>
              <a:gd name="connsiteY13" fmla="*/ 12700 h 533400"/>
              <a:gd name="connsiteX14" fmla="*/ 1016000 w 1651000"/>
              <a:gd name="connsiteY14" fmla="*/ 63500 h 533400"/>
              <a:gd name="connsiteX15" fmla="*/ 1066800 w 1651000"/>
              <a:gd name="connsiteY15" fmla="*/ 88900 h 533400"/>
              <a:gd name="connsiteX16" fmla="*/ 1104900 w 1651000"/>
              <a:gd name="connsiteY16" fmla="*/ 114300 h 533400"/>
              <a:gd name="connsiteX17" fmla="*/ 1168400 w 1651000"/>
              <a:gd name="connsiteY17" fmla="*/ 165100 h 533400"/>
              <a:gd name="connsiteX18" fmla="*/ 1193800 w 1651000"/>
              <a:gd name="connsiteY18" fmla="*/ 203200 h 533400"/>
              <a:gd name="connsiteX19" fmla="*/ 1244600 w 1651000"/>
              <a:gd name="connsiteY19" fmla="*/ 241300 h 533400"/>
              <a:gd name="connsiteX20" fmla="*/ 1308100 w 1651000"/>
              <a:gd name="connsiteY20" fmla="*/ 292100 h 533400"/>
              <a:gd name="connsiteX21" fmla="*/ 1422400 w 1651000"/>
              <a:gd name="connsiteY21" fmla="*/ 381000 h 533400"/>
              <a:gd name="connsiteX22" fmla="*/ 1511300 w 1651000"/>
              <a:gd name="connsiteY22" fmla="*/ 444500 h 533400"/>
              <a:gd name="connsiteX23" fmla="*/ 1549400 w 1651000"/>
              <a:gd name="connsiteY23" fmla="*/ 469900 h 533400"/>
              <a:gd name="connsiteX24" fmla="*/ 1600200 w 1651000"/>
              <a:gd name="connsiteY24" fmla="*/ 508000 h 533400"/>
              <a:gd name="connsiteX25" fmla="*/ 1651000 w 1651000"/>
              <a:gd name="connsiteY25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51000" h="533400">
                <a:moveTo>
                  <a:pt x="0" y="406400"/>
                </a:moveTo>
                <a:cubicBezTo>
                  <a:pt x="21167" y="402167"/>
                  <a:pt x="44758" y="404410"/>
                  <a:pt x="63500" y="393700"/>
                </a:cubicBezTo>
                <a:cubicBezTo>
                  <a:pt x="76752" y="386127"/>
                  <a:pt x="79129" y="367326"/>
                  <a:pt x="88900" y="355600"/>
                </a:cubicBezTo>
                <a:cubicBezTo>
                  <a:pt x="100398" y="341802"/>
                  <a:pt x="116561" y="332115"/>
                  <a:pt x="127000" y="317500"/>
                </a:cubicBezTo>
                <a:cubicBezTo>
                  <a:pt x="176042" y="248841"/>
                  <a:pt x="121955" y="276848"/>
                  <a:pt x="190500" y="254000"/>
                </a:cubicBezTo>
                <a:cubicBezTo>
                  <a:pt x="194733" y="241300"/>
                  <a:pt x="193734" y="225366"/>
                  <a:pt x="203200" y="215900"/>
                </a:cubicBezTo>
                <a:cubicBezTo>
                  <a:pt x="224786" y="194314"/>
                  <a:pt x="279400" y="165100"/>
                  <a:pt x="279400" y="165100"/>
                </a:cubicBezTo>
                <a:cubicBezTo>
                  <a:pt x="302572" y="130342"/>
                  <a:pt x="302795" y="119425"/>
                  <a:pt x="342900" y="101600"/>
                </a:cubicBezTo>
                <a:cubicBezTo>
                  <a:pt x="367366" y="90726"/>
                  <a:pt x="396823" y="91052"/>
                  <a:pt x="419100" y="76200"/>
                </a:cubicBezTo>
                <a:cubicBezTo>
                  <a:pt x="431800" y="67733"/>
                  <a:pt x="443171" y="56813"/>
                  <a:pt x="457200" y="50800"/>
                </a:cubicBezTo>
                <a:cubicBezTo>
                  <a:pt x="473243" y="43924"/>
                  <a:pt x="491217" y="42895"/>
                  <a:pt x="508000" y="38100"/>
                </a:cubicBezTo>
                <a:cubicBezTo>
                  <a:pt x="520872" y="34422"/>
                  <a:pt x="533113" y="28647"/>
                  <a:pt x="546100" y="25400"/>
                </a:cubicBezTo>
                <a:cubicBezTo>
                  <a:pt x="610798" y="9226"/>
                  <a:pt x="652776" y="7903"/>
                  <a:pt x="723900" y="0"/>
                </a:cubicBezTo>
                <a:cubicBezTo>
                  <a:pt x="795867" y="4233"/>
                  <a:pt x="868067" y="5527"/>
                  <a:pt x="939800" y="12700"/>
                </a:cubicBezTo>
                <a:cubicBezTo>
                  <a:pt x="990485" y="17768"/>
                  <a:pt x="974410" y="33793"/>
                  <a:pt x="1016000" y="63500"/>
                </a:cubicBezTo>
                <a:cubicBezTo>
                  <a:pt x="1031406" y="74504"/>
                  <a:pt x="1050362" y="79507"/>
                  <a:pt x="1066800" y="88900"/>
                </a:cubicBezTo>
                <a:cubicBezTo>
                  <a:pt x="1080052" y="96473"/>
                  <a:pt x="1092200" y="105833"/>
                  <a:pt x="1104900" y="114300"/>
                </a:cubicBezTo>
                <a:cubicBezTo>
                  <a:pt x="1177693" y="223489"/>
                  <a:pt x="1080766" y="94993"/>
                  <a:pt x="1168400" y="165100"/>
                </a:cubicBezTo>
                <a:cubicBezTo>
                  <a:pt x="1180319" y="174635"/>
                  <a:pt x="1183007" y="192407"/>
                  <a:pt x="1193800" y="203200"/>
                </a:cubicBezTo>
                <a:cubicBezTo>
                  <a:pt x="1208767" y="218167"/>
                  <a:pt x="1229633" y="226333"/>
                  <a:pt x="1244600" y="241300"/>
                </a:cubicBezTo>
                <a:cubicBezTo>
                  <a:pt x="1302045" y="298745"/>
                  <a:pt x="1233927" y="267376"/>
                  <a:pt x="1308100" y="292100"/>
                </a:cubicBezTo>
                <a:cubicBezTo>
                  <a:pt x="1393766" y="377766"/>
                  <a:pt x="1350222" y="356941"/>
                  <a:pt x="1422400" y="381000"/>
                </a:cubicBezTo>
                <a:cubicBezTo>
                  <a:pt x="1484459" y="443059"/>
                  <a:pt x="1433292" y="399924"/>
                  <a:pt x="1511300" y="444500"/>
                </a:cubicBezTo>
                <a:cubicBezTo>
                  <a:pt x="1524552" y="452073"/>
                  <a:pt x="1536980" y="461028"/>
                  <a:pt x="1549400" y="469900"/>
                </a:cubicBezTo>
                <a:cubicBezTo>
                  <a:pt x="1566624" y="482203"/>
                  <a:pt x="1581822" y="497498"/>
                  <a:pt x="1600200" y="508000"/>
                </a:cubicBezTo>
                <a:cubicBezTo>
                  <a:pt x="1668302" y="546915"/>
                  <a:pt x="1617957" y="500357"/>
                  <a:pt x="1651000" y="53340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546600" y="106820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Palar</a:t>
            </a:r>
            <a:r>
              <a:rPr lang="en-US" b="1" dirty="0" smtClean="0"/>
              <a:t> river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63734" y="4886931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Vaigai</a:t>
            </a:r>
            <a:r>
              <a:rPr lang="en-US" b="1" dirty="0" smtClean="0"/>
              <a:t> river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3137584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Kaveri</a:t>
            </a:r>
            <a:r>
              <a:rPr lang="en-US" b="1" dirty="0" smtClean="0"/>
              <a:t> river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74577" y="4695988"/>
            <a:ext cx="134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Cardamom hills</a:t>
            </a:r>
            <a:endParaRPr lang="en-IN" b="1" dirty="0"/>
          </a:p>
        </p:txBody>
      </p:sp>
      <p:sp>
        <p:nvSpPr>
          <p:cNvPr id="17" name="Minus 16"/>
          <p:cNvSpPr/>
          <p:nvPr/>
        </p:nvSpPr>
        <p:spPr>
          <a:xfrm rot="10976078">
            <a:off x="2955159" y="2707089"/>
            <a:ext cx="1517176" cy="381000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Minus 17"/>
          <p:cNvSpPr/>
          <p:nvPr/>
        </p:nvSpPr>
        <p:spPr>
          <a:xfrm rot="10976078">
            <a:off x="3210076" y="2033788"/>
            <a:ext cx="1517176" cy="381000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140491" y="2500180"/>
            <a:ext cx="16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Shevroy</a:t>
            </a:r>
            <a:r>
              <a:rPr lang="en-US" b="1" dirty="0" smtClean="0"/>
              <a:t> hills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82317" y="1803087"/>
            <a:ext cx="134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Javadi</a:t>
            </a:r>
            <a:r>
              <a:rPr lang="en-US" b="1" dirty="0" smtClean="0"/>
              <a:t> hills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357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1557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Physiography of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80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668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Physiography of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0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Pre-Cambrian old region</a:t>
            </a:r>
          </a:p>
          <a:p>
            <a:r>
              <a:rPr lang="en-US" dirty="0"/>
              <a:t>8 divisions:</a:t>
            </a:r>
            <a:endParaRPr lang="en-IN" dirty="0"/>
          </a:p>
          <a:p>
            <a:pPr marL="742950" indent="-742950">
              <a:buAutoNum type="arabicParenR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en-US" dirty="0"/>
              <a:t>N-C highlands</a:t>
            </a:r>
          </a:p>
          <a:p>
            <a:pPr marL="742950" indent="-742950">
              <a:buAutoNum type="arabicParenR"/>
            </a:pPr>
            <a:r>
              <a:rPr lang="en-US" dirty="0"/>
              <a:t>S-C highlands</a:t>
            </a:r>
          </a:p>
          <a:p>
            <a:pPr marL="742950" indent="-742950">
              <a:buAutoNum type="arabicParenR"/>
            </a:pPr>
            <a:r>
              <a:rPr lang="en-US" dirty="0"/>
              <a:t>Eastern plateau</a:t>
            </a:r>
          </a:p>
          <a:p>
            <a:pPr marL="742950" indent="-742950">
              <a:buAutoNum type="arabicParenR"/>
            </a:pPr>
            <a:r>
              <a:rPr lang="en-US" dirty="0"/>
              <a:t>North Deccan</a:t>
            </a:r>
          </a:p>
          <a:p>
            <a:pPr marL="742950" indent="-742950">
              <a:buAutoNum type="arabicParenR"/>
            </a:pPr>
            <a:r>
              <a:rPr lang="en-US" dirty="0"/>
              <a:t>South Deccan</a:t>
            </a:r>
          </a:p>
          <a:p>
            <a:pPr marL="742950" indent="-742950">
              <a:buAutoNum type="arabicParenR"/>
            </a:pPr>
            <a:r>
              <a:rPr lang="en-US" dirty="0"/>
              <a:t>Western Ghats</a:t>
            </a:r>
          </a:p>
          <a:p>
            <a:pPr marL="742950" indent="-742950">
              <a:buAutoNum type="arabicParenR"/>
            </a:pPr>
            <a:r>
              <a:rPr lang="en-US" dirty="0"/>
              <a:t>Eastern Ghats</a:t>
            </a:r>
          </a:p>
          <a:p>
            <a:pPr marL="742950" indent="-742950">
              <a:buAutoNum type="arabicParenR"/>
            </a:pPr>
            <a:r>
              <a:rPr lang="en-US" dirty="0"/>
              <a:t>Meghalaya uplands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Indian peninsular plateau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63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en-US" dirty="0"/>
              <a:t>N-C highlands</a:t>
            </a:r>
          </a:p>
          <a:p>
            <a:pPr marL="742950" indent="-742950">
              <a:buAutoNum type="arabicParenR"/>
            </a:pPr>
            <a:r>
              <a:rPr lang="en-US" dirty="0"/>
              <a:t>S-C highlands</a:t>
            </a:r>
          </a:p>
          <a:p>
            <a:pPr marL="742950" indent="-742950">
              <a:buAutoNum type="arabicParenR"/>
            </a:pPr>
            <a:r>
              <a:rPr lang="en-US" dirty="0"/>
              <a:t>Eastern plateau</a:t>
            </a:r>
          </a:p>
          <a:p>
            <a:pPr marL="742950" indent="-742950">
              <a:buAutoNum type="arabicParenR"/>
            </a:pPr>
            <a:r>
              <a:rPr lang="en-US" dirty="0"/>
              <a:t>North Deccan</a:t>
            </a:r>
          </a:p>
          <a:p>
            <a:pPr marL="742950" indent="-742950">
              <a:buAutoNum type="arabicParenR"/>
            </a:pPr>
            <a:r>
              <a:rPr lang="en-US" dirty="0"/>
              <a:t>South Deccan</a:t>
            </a:r>
          </a:p>
          <a:p>
            <a:pPr marL="742950" indent="-742950">
              <a:buAutoNum type="arabicParenR"/>
            </a:pPr>
            <a:r>
              <a:rPr lang="en-US" dirty="0"/>
              <a:t>Western Ghats</a:t>
            </a:r>
          </a:p>
          <a:p>
            <a:pPr marL="742950" indent="-742950">
              <a:buAutoNum type="arabicParenR"/>
            </a:pPr>
            <a:r>
              <a:rPr lang="en-US" dirty="0"/>
              <a:t>Eastern Ghats</a:t>
            </a:r>
          </a:p>
          <a:p>
            <a:pPr marL="742950" indent="-742950">
              <a:buAutoNum type="arabicParenR"/>
            </a:pPr>
            <a:r>
              <a:rPr lang="en-US" dirty="0"/>
              <a:t>Meghalaya uplands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Indian peninsular plateau</a:t>
            </a:r>
            <a:endParaRPr lang="en-IN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47762"/>
            <a:ext cx="4746979" cy="5451115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616200" y="3111500"/>
            <a:ext cx="558800" cy="48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7400" y="3873319"/>
            <a:ext cx="558800" cy="48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16011" y="4903466"/>
            <a:ext cx="1109130" cy="671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94200" y="2742838"/>
            <a:ext cx="558800" cy="48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00200" y="5117738"/>
            <a:ext cx="571500" cy="619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355621" y="4566479"/>
            <a:ext cx="670279" cy="551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825521" y="3804660"/>
            <a:ext cx="670279" cy="551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556000" y="3352800"/>
            <a:ext cx="38100" cy="74465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176636" y="4130318"/>
            <a:ext cx="1329269" cy="59353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05905" y="4130318"/>
            <a:ext cx="407811" cy="29676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3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0034"/>
            <a:ext cx="5156638" cy="6230937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en-US" dirty="0" err="1" smtClean="0"/>
              <a:t>Aravalli</a:t>
            </a:r>
            <a:endParaRPr lang="en-US" dirty="0"/>
          </a:p>
          <a:p>
            <a:pPr marL="742950" indent="-742950">
              <a:buAutoNum type="arabicParenR"/>
            </a:pPr>
            <a:r>
              <a:rPr lang="en-US" dirty="0" smtClean="0"/>
              <a:t> </a:t>
            </a:r>
            <a:r>
              <a:rPr lang="en-US" dirty="0" err="1" smtClean="0"/>
              <a:t>Mahabharat</a:t>
            </a:r>
            <a:r>
              <a:rPr lang="en-US" dirty="0" smtClean="0"/>
              <a:t> Uplands</a:t>
            </a:r>
          </a:p>
          <a:p>
            <a:pPr marL="742950" indent="-742950">
              <a:buAutoNum type="arabicParenR"/>
            </a:pPr>
            <a:r>
              <a:rPr lang="en-US" dirty="0" smtClean="0"/>
              <a:t> Madhya Bharat </a:t>
            </a:r>
            <a:r>
              <a:rPr lang="en-US" dirty="0" err="1" smtClean="0"/>
              <a:t>Pathar</a:t>
            </a:r>
            <a:endParaRPr lang="en-US" dirty="0"/>
          </a:p>
          <a:p>
            <a:pPr marL="742950" indent="-742950">
              <a:buAutoNum type="arabicParenR"/>
            </a:pPr>
            <a:r>
              <a:rPr lang="en-US" dirty="0" smtClean="0"/>
              <a:t> </a:t>
            </a:r>
            <a:r>
              <a:rPr lang="en-US" dirty="0" err="1" smtClean="0"/>
              <a:t>Bundelkhand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N-C highlands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 rot="2845396">
            <a:off x="1486774" y="2431732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decagon 6"/>
          <p:cNvSpPr/>
          <p:nvPr/>
        </p:nvSpPr>
        <p:spPr>
          <a:xfrm>
            <a:off x="1447800" y="3352800"/>
            <a:ext cx="228600" cy="24569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8" name="Dodecagon 7"/>
          <p:cNvSpPr/>
          <p:nvPr/>
        </p:nvSpPr>
        <p:spPr>
          <a:xfrm>
            <a:off x="2959100" y="3289300"/>
            <a:ext cx="317500" cy="30919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9" name="Dodecagon 8"/>
          <p:cNvSpPr/>
          <p:nvPr/>
        </p:nvSpPr>
        <p:spPr>
          <a:xfrm>
            <a:off x="2912996" y="2666876"/>
            <a:ext cx="344554" cy="254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676399" y="2667000"/>
            <a:ext cx="933062" cy="93149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792354" y="2730438"/>
            <a:ext cx="933062" cy="93149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2566" y="2793876"/>
            <a:ext cx="933062" cy="93149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Dodecagon 15"/>
          <p:cNvSpPr/>
          <p:nvPr/>
        </p:nvSpPr>
        <p:spPr>
          <a:xfrm>
            <a:off x="2609461" y="2348492"/>
            <a:ext cx="272271" cy="24154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0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7</TotalTime>
  <Words>1614</Words>
  <Application>Microsoft Office PowerPoint</Application>
  <PresentationFormat>Widescreen</PresentationFormat>
  <Paragraphs>468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Indian Geography</vt:lpstr>
      <vt:lpstr>PowerPoint Presentation</vt:lpstr>
      <vt:lpstr>PowerPoint Presentation</vt:lpstr>
      <vt:lpstr>PowerPoint Presentation</vt:lpstr>
      <vt:lpstr>PowerPoint Presentation</vt:lpstr>
      <vt:lpstr>Physiography of India</vt:lpstr>
      <vt:lpstr>Indian peninsular plateau</vt:lpstr>
      <vt:lpstr>Indian peninsular plateau</vt:lpstr>
      <vt:lpstr>N-C highlands</vt:lpstr>
      <vt:lpstr>Aravalli range</vt:lpstr>
      <vt:lpstr>Bundelkhand</vt:lpstr>
      <vt:lpstr>S-C highlands</vt:lpstr>
      <vt:lpstr>Vindhyan range</vt:lpstr>
      <vt:lpstr>Vindhyan range</vt:lpstr>
      <vt:lpstr>Malawa plateau</vt:lpstr>
      <vt:lpstr>Eastern plateau</vt:lpstr>
      <vt:lpstr>Chhota Nagpur plateau</vt:lpstr>
      <vt:lpstr>Chhota Nagpur plateau</vt:lpstr>
      <vt:lpstr>Chhota Nagpur plateau</vt:lpstr>
      <vt:lpstr>Meghalaya Plateau</vt:lpstr>
      <vt:lpstr>Meghalaya Plateau</vt:lpstr>
      <vt:lpstr>Meghalaya Plateau</vt:lpstr>
      <vt:lpstr>Deccan traps</vt:lpstr>
      <vt:lpstr>North Deccan</vt:lpstr>
      <vt:lpstr>Satpura range</vt:lpstr>
      <vt:lpstr>Satpura Range</vt:lpstr>
      <vt:lpstr>UPSC</vt:lpstr>
      <vt:lpstr>MH plateau</vt:lpstr>
      <vt:lpstr>South Deccan</vt:lpstr>
      <vt:lpstr>KN plateau</vt:lpstr>
      <vt:lpstr>Dharwad plateau</vt:lpstr>
      <vt:lpstr>Dharwad plateau</vt:lpstr>
      <vt:lpstr>Telangana plateau</vt:lpstr>
      <vt:lpstr>Western Ghats</vt:lpstr>
      <vt:lpstr>Western Ghats: Rainfall pattern</vt:lpstr>
      <vt:lpstr>Western Ghats: Rainfall pattern</vt:lpstr>
      <vt:lpstr>Western Ghats: ecology</vt:lpstr>
      <vt:lpstr>Western Ghats: ecology and agriculture</vt:lpstr>
      <vt:lpstr>Eastern Ghats</vt:lpstr>
      <vt:lpstr>Eastern Ghats</vt:lpstr>
      <vt:lpstr>Southern hill complex</vt:lpstr>
      <vt:lpstr>Southern complex</vt:lpstr>
      <vt:lpstr>UPSC</vt:lpstr>
      <vt:lpstr>UPSC</vt:lpstr>
      <vt:lpstr>Hills of South India</vt:lpstr>
      <vt:lpstr>UPSC</vt:lpstr>
      <vt:lpstr>UPSC</vt:lpstr>
      <vt:lpstr>Physical map of Southern India</vt:lpstr>
      <vt:lpstr>UPSC</vt:lpstr>
      <vt:lpstr>Importance of Peninsular plateau</vt:lpstr>
      <vt:lpstr>Physiography of India</vt:lpstr>
      <vt:lpstr>Coastal plains</vt:lpstr>
      <vt:lpstr>Western coastal plain</vt:lpstr>
      <vt:lpstr>Western coastal plain</vt:lpstr>
      <vt:lpstr>Western coastal plain</vt:lpstr>
      <vt:lpstr>Eastern coastal plain</vt:lpstr>
      <vt:lpstr>Eastern Coastal Plain</vt:lpstr>
      <vt:lpstr>Eastern Coastal plains</vt:lpstr>
      <vt:lpstr>Eastern Plain</vt:lpstr>
      <vt:lpstr>Physiography of India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Geography</dc:title>
  <dc:creator>rajtanil solanki</dc:creator>
  <cp:lastModifiedBy>rajtanil solanki</cp:lastModifiedBy>
  <cp:revision>2</cp:revision>
  <dcterms:created xsi:type="dcterms:W3CDTF">2015-03-09T17:42:37Z</dcterms:created>
  <dcterms:modified xsi:type="dcterms:W3CDTF">2015-03-20T16:28:29Z</dcterms:modified>
</cp:coreProperties>
</file>