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7F039-F232-41E2-9CFE-49B34B4799A7}" type="doc">
      <dgm:prSet loTypeId="urn:microsoft.com/office/officeart/2005/8/layout/vList3" loCatId="list" qsTypeId="urn:microsoft.com/office/officeart/2005/8/quickstyle/3d4" qsCatId="3D" csTypeId="urn:microsoft.com/office/officeart/2005/8/colors/colorful2" csCatId="colorful" phldr="1"/>
      <dgm:spPr/>
    </dgm:pt>
    <dgm:pt modelId="{4B3496FE-65DB-4884-A287-150412A787E1}">
      <dgm:prSet phldrT="[Text]"/>
      <dgm:spPr/>
      <dgm:t>
        <a:bodyPr/>
        <a:lstStyle/>
        <a:p>
          <a:r>
            <a:rPr lang="en-US" dirty="0" smtClean="0"/>
            <a:t>By Stamp</a:t>
          </a:r>
          <a:endParaRPr lang="en-IN" dirty="0"/>
        </a:p>
      </dgm:t>
    </dgm:pt>
    <dgm:pt modelId="{30452F6A-13CA-4849-B682-8C4FFE8A8C1C}" type="parTrans" cxnId="{B9F1450F-4103-4F76-814B-DDF79BDA9903}">
      <dgm:prSet/>
      <dgm:spPr/>
      <dgm:t>
        <a:bodyPr/>
        <a:lstStyle/>
        <a:p>
          <a:endParaRPr lang="en-IN"/>
        </a:p>
      </dgm:t>
    </dgm:pt>
    <dgm:pt modelId="{C3E7E5B7-5AED-4208-8EA6-AF6860E8B2FF}" type="sibTrans" cxnId="{B9F1450F-4103-4F76-814B-DDF79BDA9903}">
      <dgm:prSet/>
      <dgm:spPr/>
      <dgm:t>
        <a:bodyPr/>
        <a:lstStyle/>
        <a:p>
          <a:endParaRPr lang="en-IN"/>
        </a:p>
      </dgm:t>
    </dgm:pt>
    <dgm:pt modelId="{3FEEC265-3874-46BD-8926-2DB0E5C52631}">
      <dgm:prSet phldrT="[Text]"/>
      <dgm:spPr/>
      <dgm:t>
        <a:bodyPr/>
        <a:lstStyle/>
        <a:p>
          <a:r>
            <a:rPr lang="en-US" dirty="0" smtClean="0"/>
            <a:t>By </a:t>
          </a:r>
          <a:r>
            <a:rPr lang="en-US" dirty="0" err="1" smtClean="0"/>
            <a:t>Koppen</a:t>
          </a:r>
          <a:endParaRPr lang="en-IN" dirty="0"/>
        </a:p>
      </dgm:t>
    </dgm:pt>
    <dgm:pt modelId="{C335BB63-1486-4410-A261-8C54FA9A49D3}" type="parTrans" cxnId="{E8F26F86-023D-40E9-92A1-779D37870727}">
      <dgm:prSet/>
      <dgm:spPr/>
      <dgm:t>
        <a:bodyPr/>
        <a:lstStyle/>
        <a:p>
          <a:endParaRPr lang="en-IN"/>
        </a:p>
      </dgm:t>
    </dgm:pt>
    <dgm:pt modelId="{E928C8C7-DD6D-478D-A6ED-64300067A432}" type="sibTrans" cxnId="{E8F26F86-023D-40E9-92A1-779D37870727}">
      <dgm:prSet/>
      <dgm:spPr/>
      <dgm:t>
        <a:bodyPr/>
        <a:lstStyle/>
        <a:p>
          <a:endParaRPr lang="en-IN"/>
        </a:p>
      </dgm:t>
    </dgm:pt>
    <dgm:pt modelId="{6B51F62D-1D14-453D-A42D-9183050CC9D7}">
      <dgm:prSet phldrT="[Text]"/>
      <dgm:spPr/>
      <dgm:t>
        <a:bodyPr/>
        <a:lstStyle/>
        <a:p>
          <a:r>
            <a:rPr lang="en-US" dirty="0" smtClean="0"/>
            <a:t>By </a:t>
          </a:r>
          <a:r>
            <a:rPr lang="en-US" dirty="0" err="1" smtClean="0"/>
            <a:t>Thorthwaite</a:t>
          </a:r>
          <a:endParaRPr lang="en-IN" dirty="0"/>
        </a:p>
      </dgm:t>
    </dgm:pt>
    <dgm:pt modelId="{1DA31F40-AF8E-4534-8BAD-90BF0F7788B8}" type="parTrans" cxnId="{658CFA31-28C1-4AA2-8846-4AE485858310}">
      <dgm:prSet/>
      <dgm:spPr/>
      <dgm:t>
        <a:bodyPr/>
        <a:lstStyle/>
        <a:p>
          <a:endParaRPr lang="en-IN"/>
        </a:p>
      </dgm:t>
    </dgm:pt>
    <dgm:pt modelId="{E1CA9DA1-6274-46E9-BA26-A899E03F16A4}" type="sibTrans" cxnId="{658CFA31-28C1-4AA2-8846-4AE485858310}">
      <dgm:prSet/>
      <dgm:spPr/>
      <dgm:t>
        <a:bodyPr/>
        <a:lstStyle/>
        <a:p>
          <a:endParaRPr lang="en-IN"/>
        </a:p>
      </dgm:t>
    </dgm:pt>
    <dgm:pt modelId="{5CE622C6-32EC-4B13-831B-ED92B8B53729}">
      <dgm:prSet/>
      <dgm:spPr/>
      <dgm:t>
        <a:bodyPr/>
        <a:lstStyle/>
        <a:p>
          <a:r>
            <a:rPr lang="en-US" dirty="0" smtClean="0"/>
            <a:t>By </a:t>
          </a:r>
          <a:r>
            <a:rPr lang="en-US" dirty="0" err="1" smtClean="0"/>
            <a:t>Trewartha</a:t>
          </a:r>
          <a:endParaRPr lang="en-IN" dirty="0"/>
        </a:p>
      </dgm:t>
    </dgm:pt>
    <dgm:pt modelId="{8BFAA3EC-AB87-47B7-9C91-5E1DA72F3B65}" type="parTrans" cxnId="{6ADA691F-4A87-48E8-A6E2-6C4E83672B55}">
      <dgm:prSet/>
      <dgm:spPr/>
      <dgm:t>
        <a:bodyPr/>
        <a:lstStyle/>
        <a:p>
          <a:endParaRPr lang="en-IN"/>
        </a:p>
      </dgm:t>
    </dgm:pt>
    <dgm:pt modelId="{E594D11C-F881-4EEB-9893-015853B5A702}" type="sibTrans" cxnId="{6ADA691F-4A87-48E8-A6E2-6C4E83672B55}">
      <dgm:prSet/>
      <dgm:spPr/>
      <dgm:t>
        <a:bodyPr/>
        <a:lstStyle/>
        <a:p>
          <a:endParaRPr lang="en-IN"/>
        </a:p>
      </dgm:t>
    </dgm:pt>
    <dgm:pt modelId="{6AB85200-E9D4-4B5F-A0D6-4C5850E36996}">
      <dgm:prSet/>
      <dgm:spPr/>
      <dgm:t>
        <a:bodyPr/>
        <a:lstStyle/>
        <a:p>
          <a:r>
            <a:rPr lang="en-US" dirty="0" smtClean="0"/>
            <a:t>By </a:t>
          </a:r>
          <a:r>
            <a:rPr lang="en-US" dirty="0" err="1" smtClean="0"/>
            <a:t>R.L.Singh</a:t>
          </a:r>
          <a:endParaRPr lang="en-IN" dirty="0"/>
        </a:p>
      </dgm:t>
    </dgm:pt>
    <dgm:pt modelId="{3A748977-5459-4354-98C9-BA7D547F96A8}" type="parTrans" cxnId="{763BEC84-D2DE-4C97-AC5C-6D96AE58F189}">
      <dgm:prSet/>
      <dgm:spPr/>
      <dgm:t>
        <a:bodyPr/>
        <a:lstStyle/>
        <a:p>
          <a:endParaRPr lang="en-IN"/>
        </a:p>
      </dgm:t>
    </dgm:pt>
    <dgm:pt modelId="{293DB851-ADA4-4514-BA0E-FE50C3E2087E}" type="sibTrans" cxnId="{763BEC84-D2DE-4C97-AC5C-6D96AE58F189}">
      <dgm:prSet/>
      <dgm:spPr/>
      <dgm:t>
        <a:bodyPr/>
        <a:lstStyle/>
        <a:p>
          <a:endParaRPr lang="en-IN"/>
        </a:p>
      </dgm:t>
    </dgm:pt>
    <dgm:pt modelId="{B863D2E4-B1CC-46B7-BB4D-7D6F0DE6C173}" type="pres">
      <dgm:prSet presAssocID="{2957F039-F232-41E2-9CFE-49B34B4799A7}" presName="linearFlow" presStyleCnt="0">
        <dgm:presLayoutVars>
          <dgm:dir/>
          <dgm:resizeHandles val="exact"/>
        </dgm:presLayoutVars>
      </dgm:prSet>
      <dgm:spPr/>
    </dgm:pt>
    <dgm:pt modelId="{448A6D01-D55F-4E94-92F8-ABE681F1577F}" type="pres">
      <dgm:prSet presAssocID="{4B3496FE-65DB-4884-A287-150412A787E1}" presName="composite" presStyleCnt="0"/>
      <dgm:spPr/>
    </dgm:pt>
    <dgm:pt modelId="{790A39B9-3237-4CF1-B4C4-2CC1B161B312}" type="pres">
      <dgm:prSet presAssocID="{4B3496FE-65DB-4884-A287-150412A787E1}" presName="imgShp" presStyleLbl="fgImgPlace1" presStyleIdx="0" presStyleCnt="5"/>
      <dgm:spPr/>
    </dgm:pt>
    <dgm:pt modelId="{235616AC-BB33-4793-B8A8-984CD28218B4}" type="pres">
      <dgm:prSet presAssocID="{4B3496FE-65DB-4884-A287-150412A787E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028E92-3896-4C84-B851-1E9BA8792F9F}" type="pres">
      <dgm:prSet presAssocID="{C3E7E5B7-5AED-4208-8EA6-AF6860E8B2FF}" presName="spacing" presStyleCnt="0"/>
      <dgm:spPr/>
    </dgm:pt>
    <dgm:pt modelId="{842E576D-1BEB-4E2B-8217-AE8A48000291}" type="pres">
      <dgm:prSet presAssocID="{3FEEC265-3874-46BD-8926-2DB0E5C52631}" presName="composite" presStyleCnt="0"/>
      <dgm:spPr/>
    </dgm:pt>
    <dgm:pt modelId="{A6822D0E-91B0-4512-AD0F-FF7085553565}" type="pres">
      <dgm:prSet presAssocID="{3FEEC265-3874-46BD-8926-2DB0E5C52631}" presName="imgShp" presStyleLbl="fgImgPlace1" presStyleIdx="1" presStyleCnt="5"/>
      <dgm:spPr/>
    </dgm:pt>
    <dgm:pt modelId="{E3C931BE-5A3B-4EFD-9E89-CF72DDED4BFC}" type="pres">
      <dgm:prSet presAssocID="{3FEEC265-3874-46BD-8926-2DB0E5C5263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A68521-58F1-427E-A2D4-6D44FBCAAE7F}" type="pres">
      <dgm:prSet presAssocID="{E928C8C7-DD6D-478D-A6ED-64300067A432}" presName="spacing" presStyleCnt="0"/>
      <dgm:spPr/>
    </dgm:pt>
    <dgm:pt modelId="{9243319D-9918-46B3-9E33-92D4A834AF55}" type="pres">
      <dgm:prSet presAssocID="{6B51F62D-1D14-453D-A42D-9183050CC9D7}" presName="composite" presStyleCnt="0"/>
      <dgm:spPr/>
    </dgm:pt>
    <dgm:pt modelId="{FD4A2B13-9DEE-4A84-9F93-813B5E440314}" type="pres">
      <dgm:prSet presAssocID="{6B51F62D-1D14-453D-A42D-9183050CC9D7}" presName="imgShp" presStyleLbl="fgImgPlace1" presStyleIdx="2" presStyleCnt="5"/>
      <dgm:spPr/>
    </dgm:pt>
    <dgm:pt modelId="{144D155F-7A2D-4BBE-9906-8F02B34A1183}" type="pres">
      <dgm:prSet presAssocID="{6B51F62D-1D14-453D-A42D-9183050CC9D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B022ED-F624-42B9-9FDE-9E57A377DAD4}" type="pres">
      <dgm:prSet presAssocID="{E1CA9DA1-6274-46E9-BA26-A899E03F16A4}" presName="spacing" presStyleCnt="0"/>
      <dgm:spPr/>
    </dgm:pt>
    <dgm:pt modelId="{8E868205-6471-4323-8648-F3A7BD47C0E1}" type="pres">
      <dgm:prSet presAssocID="{5CE622C6-32EC-4B13-831B-ED92B8B53729}" presName="composite" presStyleCnt="0"/>
      <dgm:spPr/>
    </dgm:pt>
    <dgm:pt modelId="{C90FEF1F-C372-4AC0-ACB0-8AE552E79969}" type="pres">
      <dgm:prSet presAssocID="{5CE622C6-32EC-4B13-831B-ED92B8B53729}" presName="imgShp" presStyleLbl="fgImgPlace1" presStyleIdx="3" presStyleCnt="5"/>
      <dgm:spPr/>
    </dgm:pt>
    <dgm:pt modelId="{D520AFF1-35C3-4DD8-AABF-8BBCC8BC31F9}" type="pres">
      <dgm:prSet presAssocID="{5CE622C6-32EC-4B13-831B-ED92B8B5372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E8DEF8-8CC4-4242-90FD-EE10E679EE64}" type="pres">
      <dgm:prSet presAssocID="{E594D11C-F881-4EEB-9893-015853B5A702}" presName="spacing" presStyleCnt="0"/>
      <dgm:spPr/>
    </dgm:pt>
    <dgm:pt modelId="{A84C10CE-D4C8-42B5-A099-A66A9D9AE869}" type="pres">
      <dgm:prSet presAssocID="{6AB85200-E9D4-4B5F-A0D6-4C5850E36996}" presName="composite" presStyleCnt="0"/>
      <dgm:spPr/>
    </dgm:pt>
    <dgm:pt modelId="{9BA3758F-249B-495E-A57A-633BC992BA2D}" type="pres">
      <dgm:prSet presAssocID="{6AB85200-E9D4-4B5F-A0D6-4C5850E36996}" presName="imgShp" presStyleLbl="fgImgPlace1" presStyleIdx="4" presStyleCnt="5"/>
      <dgm:spPr/>
    </dgm:pt>
    <dgm:pt modelId="{1E02FC65-3001-4FB7-B7DE-4B694A3E0981}" type="pres">
      <dgm:prSet presAssocID="{6AB85200-E9D4-4B5F-A0D6-4C5850E3699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5272DB-9AA1-4841-836D-DD2DB8D3D7A0}" type="presOf" srcId="{6AB85200-E9D4-4B5F-A0D6-4C5850E36996}" destId="{1E02FC65-3001-4FB7-B7DE-4B694A3E0981}" srcOrd="0" destOrd="0" presId="urn:microsoft.com/office/officeart/2005/8/layout/vList3"/>
    <dgm:cxn modelId="{658CFA31-28C1-4AA2-8846-4AE485858310}" srcId="{2957F039-F232-41E2-9CFE-49B34B4799A7}" destId="{6B51F62D-1D14-453D-A42D-9183050CC9D7}" srcOrd="2" destOrd="0" parTransId="{1DA31F40-AF8E-4534-8BAD-90BF0F7788B8}" sibTransId="{E1CA9DA1-6274-46E9-BA26-A899E03F16A4}"/>
    <dgm:cxn modelId="{7AC3B2F1-216F-44D8-8B1F-3B1EEF93276C}" type="presOf" srcId="{3FEEC265-3874-46BD-8926-2DB0E5C52631}" destId="{E3C931BE-5A3B-4EFD-9E89-CF72DDED4BFC}" srcOrd="0" destOrd="0" presId="urn:microsoft.com/office/officeart/2005/8/layout/vList3"/>
    <dgm:cxn modelId="{B9F1450F-4103-4F76-814B-DDF79BDA9903}" srcId="{2957F039-F232-41E2-9CFE-49B34B4799A7}" destId="{4B3496FE-65DB-4884-A287-150412A787E1}" srcOrd="0" destOrd="0" parTransId="{30452F6A-13CA-4849-B682-8C4FFE8A8C1C}" sibTransId="{C3E7E5B7-5AED-4208-8EA6-AF6860E8B2FF}"/>
    <dgm:cxn modelId="{E8F26F86-023D-40E9-92A1-779D37870727}" srcId="{2957F039-F232-41E2-9CFE-49B34B4799A7}" destId="{3FEEC265-3874-46BD-8926-2DB0E5C52631}" srcOrd="1" destOrd="0" parTransId="{C335BB63-1486-4410-A261-8C54FA9A49D3}" sibTransId="{E928C8C7-DD6D-478D-A6ED-64300067A432}"/>
    <dgm:cxn modelId="{B8FF87BB-A6CD-4CB2-8CCD-99C49A883154}" type="presOf" srcId="{5CE622C6-32EC-4B13-831B-ED92B8B53729}" destId="{D520AFF1-35C3-4DD8-AABF-8BBCC8BC31F9}" srcOrd="0" destOrd="0" presId="urn:microsoft.com/office/officeart/2005/8/layout/vList3"/>
    <dgm:cxn modelId="{763BEC84-D2DE-4C97-AC5C-6D96AE58F189}" srcId="{2957F039-F232-41E2-9CFE-49B34B4799A7}" destId="{6AB85200-E9D4-4B5F-A0D6-4C5850E36996}" srcOrd="4" destOrd="0" parTransId="{3A748977-5459-4354-98C9-BA7D547F96A8}" sibTransId="{293DB851-ADA4-4514-BA0E-FE50C3E2087E}"/>
    <dgm:cxn modelId="{078CB6FD-D1DB-4A09-BF75-9135D9296F8C}" type="presOf" srcId="{2957F039-F232-41E2-9CFE-49B34B4799A7}" destId="{B863D2E4-B1CC-46B7-BB4D-7D6F0DE6C173}" srcOrd="0" destOrd="0" presId="urn:microsoft.com/office/officeart/2005/8/layout/vList3"/>
    <dgm:cxn modelId="{6ADA691F-4A87-48E8-A6E2-6C4E83672B55}" srcId="{2957F039-F232-41E2-9CFE-49B34B4799A7}" destId="{5CE622C6-32EC-4B13-831B-ED92B8B53729}" srcOrd="3" destOrd="0" parTransId="{8BFAA3EC-AB87-47B7-9C91-5E1DA72F3B65}" sibTransId="{E594D11C-F881-4EEB-9893-015853B5A702}"/>
    <dgm:cxn modelId="{870B3113-E4C5-4B8D-A31D-5A1CA2364EA9}" type="presOf" srcId="{6B51F62D-1D14-453D-A42D-9183050CC9D7}" destId="{144D155F-7A2D-4BBE-9906-8F02B34A1183}" srcOrd="0" destOrd="0" presId="urn:microsoft.com/office/officeart/2005/8/layout/vList3"/>
    <dgm:cxn modelId="{9D2FBC1E-E238-4FCF-A2E1-931163EC109B}" type="presOf" srcId="{4B3496FE-65DB-4884-A287-150412A787E1}" destId="{235616AC-BB33-4793-B8A8-984CD28218B4}" srcOrd="0" destOrd="0" presId="urn:microsoft.com/office/officeart/2005/8/layout/vList3"/>
    <dgm:cxn modelId="{4000AA58-6A3E-48B8-A8B3-E39B536D0172}" type="presParOf" srcId="{B863D2E4-B1CC-46B7-BB4D-7D6F0DE6C173}" destId="{448A6D01-D55F-4E94-92F8-ABE681F1577F}" srcOrd="0" destOrd="0" presId="urn:microsoft.com/office/officeart/2005/8/layout/vList3"/>
    <dgm:cxn modelId="{34D778BC-04F5-435A-9AE5-5D053AC9FF6F}" type="presParOf" srcId="{448A6D01-D55F-4E94-92F8-ABE681F1577F}" destId="{790A39B9-3237-4CF1-B4C4-2CC1B161B312}" srcOrd="0" destOrd="0" presId="urn:microsoft.com/office/officeart/2005/8/layout/vList3"/>
    <dgm:cxn modelId="{ABC92039-A4CD-40A3-8606-757711B60E5F}" type="presParOf" srcId="{448A6D01-D55F-4E94-92F8-ABE681F1577F}" destId="{235616AC-BB33-4793-B8A8-984CD28218B4}" srcOrd="1" destOrd="0" presId="urn:microsoft.com/office/officeart/2005/8/layout/vList3"/>
    <dgm:cxn modelId="{E5454EAD-7CBF-470C-BE9B-5920E508B838}" type="presParOf" srcId="{B863D2E4-B1CC-46B7-BB4D-7D6F0DE6C173}" destId="{19028E92-3896-4C84-B851-1E9BA8792F9F}" srcOrd="1" destOrd="0" presId="urn:microsoft.com/office/officeart/2005/8/layout/vList3"/>
    <dgm:cxn modelId="{29E16C6F-E39C-4830-8D0B-41C9FE557B1F}" type="presParOf" srcId="{B863D2E4-B1CC-46B7-BB4D-7D6F0DE6C173}" destId="{842E576D-1BEB-4E2B-8217-AE8A48000291}" srcOrd="2" destOrd="0" presId="urn:microsoft.com/office/officeart/2005/8/layout/vList3"/>
    <dgm:cxn modelId="{80DA3376-7CAA-469A-B37B-BC2112BA3BD5}" type="presParOf" srcId="{842E576D-1BEB-4E2B-8217-AE8A48000291}" destId="{A6822D0E-91B0-4512-AD0F-FF7085553565}" srcOrd="0" destOrd="0" presId="urn:microsoft.com/office/officeart/2005/8/layout/vList3"/>
    <dgm:cxn modelId="{6657DD92-76BA-4293-BC6F-B9A7D51712A2}" type="presParOf" srcId="{842E576D-1BEB-4E2B-8217-AE8A48000291}" destId="{E3C931BE-5A3B-4EFD-9E89-CF72DDED4BFC}" srcOrd="1" destOrd="0" presId="urn:microsoft.com/office/officeart/2005/8/layout/vList3"/>
    <dgm:cxn modelId="{2A56FDBC-9902-434C-BF82-0525FA22D54B}" type="presParOf" srcId="{B863D2E4-B1CC-46B7-BB4D-7D6F0DE6C173}" destId="{3BA68521-58F1-427E-A2D4-6D44FBCAAE7F}" srcOrd="3" destOrd="0" presId="urn:microsoft.com/office/officeart/2005/8/layout/vList3"/>
    <dgm:cxn modelId="{A0C2C4AA-DE5E-4289-8211-58E4912A39DD}" type="presParOf" srcId="{B863D2E4-B1CC-46B7-BB4D-7D6F0DE6C173}" destId="{9243319D-9918-46B3-9E33-92D4A834AF55}" srcOrd="4" destOrd="0" presId="urn:microsoft.com/office/officeart/2005/8/layout/vList3"/>
    <dgm:cxn modelId="{E216A64F-3573-4DE4-8DD7-267D3610CE61}" type="presParOf" srcId="{9243319D-9918-46B3-9E33-92D4A834AF55}" destId="{FD4A2B13-9DEE-4A84-9F93-813B5E440314}" srcOrd="0" destOrd="0" presId="urn:microsoft.com/office/officeart/2005/8/layout/vList3"/>
    <dgm:cxn modelId="{87312699-FB12-4C9B-B298-DFCF6E39C2C1}" type="presParOf" srcId="{9243319D-9918-46B3-9E33-92D4A834AF55}" destId="{144D155F-7A2D-4BBE-9906-8F02B34A1183}" srcOrd="1" destOrd="0" presId="urn:microsoft.com/office/officeart/2005/8/layout/vList3"/>
    <dgm:cxn modelId="{B4E69407-7C4F-409F-9749-55FF6A00B10E}" type="presParOf" srcId="{B863D2E4-B1CC-46B7-BB4D-7D6F0DE6C173}" destId="{A5B022ED-F624-42B9-9FDE-9E57A377DAD4}" srcOrd="5" destOrd="0" presId="urn:microsoft.com/office/officeart/2005/8/layout/vList3"/>
    <dgm:cxn modelId="{736026B2-E4A4-408E-8975-57653D889E45}" type="presParOf" srcId="{B863D2E4-B1CC-46B7-BB4D-7D6F0DE6C173}" destId="{8E868205-6471-4323-8648-F3A7BD47C0E1}" srcOrd="6" destOrd="0" presId="urn:microsoft.com/office/officeart/2005/8/layout/vList3"/>
    <dgm:cxn modelId="{C57DA862-20D8-46E8-A1D1-5FBC3CC5657A}" type="presParOf" srcId="{8E868205-6471-4323-8648-F3A7BD47C0E1}" destId="{C90FEF1F-C372-4AC0-ACB0-8AE552E79969}" srcOrd="0" destOrd="0" presId="urn:microsoft.com/office/officeart/2005/8/layout/vList3"/>
    <dgm:cxn modelId="{7ADB5DD5-AC5C-4B46-8A99-0E1A4F16EDE5}" type="presParOf" srcId="{8E868205-6471-4323-8648-F3A7BD47C0E1}" destId="{D520AFF1-35C3-4DD8-AABF-8BBCC8BC31F9}" srcOrd="1" destOrd="0" presId="urn:microsoft.com/office/officeart/2005/8/layout/vList3"/>
    <dgm:cxn modelId="{474B8E12-0D40-4E38-B571-3ADD5E58C896}" type="presParOf" srcId="{B863D2E4-B1CC-46B7-BB4D-7D6F0DE6C173}" destId="{FFE8DEF8-8CC4-4242-90FD-EE10E679EE64}" srcOrd="7" destOrd="0" presId="urn:microsoft.com/office/officeart/2005/8/layout/vList3"/>
    <dgm:cxn modelId="{E6F3FC51-BED3-4B12-B996-2218C74EC1EB}" type="presParOf" srcId="{B863D2E4-B1CC-46B7-BB4D-7D6F0DE6C173}" destId="{A84C10CE-D4C8-42B5-A099-A66A9D9AE869}" srcOrd="8" destOrd="0" presId="urn:microsoft.com/office/officeart/2005/8/layout/vList3"/>
    <dgm:cxn modelId="{8BE9E5CC-F287-49B9-8AA1-6C15C397FD61}" type="presParOf" srcId="{A84C10CE-D4C8-42B5-A099-A66A9D9AE869}" destId="{9BA3758F-249B-495E-A57A-633BC992BA2D}" srcOrd="0" destOrd="0" presId="urn:microsoft.com/office/officeart/2005/8/layout/vList3"/>
    <dgm:cxn modelId="{8AD7AF6D-0EB2-4BDB-96F6-18615F72AB1C}" type="presParOf" srcId="{A84C10CE-D4C8-42B5-A099-A66A9D9AE869}" destId="{1E02FC65-3001-4FB7-B7DE-4B694A3E09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B8E275-0EC5-40FB-8121-89A608BDE881}" type="doc">
      <dgm:prSet loTypeId="urn:microsoft.com/office/officeart/2005/8/layout/hierarchy2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094F97C-C804-4708-BC93-9D0D2B49B14E}">
      <dgm:prSet phldrT="[Text]"/>
      <dgm:spPr/>
      <dgm:t>
        <a:bodyPr/>
        <a:lstStyle/>
        <a:p>
          <a:r>
            <a:rPr lang="en-US" dirty="0" smtClean="0"/>
            <a:t>Montane Temperate forest</a:t>
          </a:r>
        </a:p>
        <a:p>
          <a:r>
            <a:rPr lang="en-US" dirty="0" smtClean="0"/>
            <a:t>1500-3000m</a:t>
          </a:r>
          <a:endParaRPr lang="en-IN" dirty="0"/>
        </a:p>
      </dgm:t>
    </dgm:pt>
    <dgm:pt modelId="{D758FFD8-E0AC-473B-A2D0-8FF9204AE4DA}" type="parTrans" cxnId="{94456144-6FC6-487A-A147-3CCFB7A25461}">
      <dgm:prSet/>
      <dgm:spPr/>
      <dgm:t>
        <a:bodyPr/>
        <a:lstStyle/>
        <a:p>
          <a:endParaRPr lang="en-IN"/>
        </a:p>
      </dgm:t>
    </dgm:pt>
    <dgm:pt modelId="{94413D4A-317B-4B1A-B25D-F26EC168AB08}" type="sibTrans" cxnId="{94456144-6FC6-487A-A147-3CCFB7A25461}">
      <dgm:prSet/>
      <dgm:spPr/>
      <dgm:t>
        <a:bodyPr/>
        <a:lstStyle/>
        <a:p>
          <a:endParaRPr lang="en-IN"/>
        </a:p>
      </dgm:t>
    </dgm:pt>
    <dgm:pt modelId="{4F2776AE-BD7A-4C11-9450-639A04925E94}">
      <dgm:prSet phldrT="[Text]"/>
      <dgm:spPr/>
      <dgm:t>
        <a:bodyPr/>
        <a:lstStyle/>
        <a:p>
          <a:r>
            <a:rPr lang="en-US" dirty="0" smtClean="0"/>
            <a:t>Wet-Temperate</a:t>
          </a:r>
          <a:endParaRPr lang="en-IN" dirty="0"/>
        </a:p>
      </dgm:t>
    </dgm:pt>
    <dgm:pt modelId="{94824213-CF07-4A66-985A-6C89E36EBF90}" type="parTrans" cxnId="{5A70A210-5915-4930-8C0D-32C7A5DA999F}">
      <dgm:prSet/>
      <dgm:spPr/>
      <dgm:t>
        <a:bodyPr/>
        <a:lstStyle/>
        <a:p>
          <a:endParaRPr lang="en-IN"/>
        </a:p>
      </dgm:t>
    </dgm:pt>
    <dgm:pt modelId="{DBEE5271-76DE-450F-9CB5-542158AD36CD}" type="sibTrans" cxnId="{5A70A210-5915-4930-8C0D-32C7A5DA999F}">
      <dgm:prSet/>
      <dgm:spPr/>
      <dgm:t>
        <a:bodyPr/>
        <a:lstStyle/>
        <a:p>
          <a:endParaRPr lang="en-IN"/>
        </a:p>
      </dgm:t>
    </dgm:pt>
    <dgm:pt modelId="{F0C28DA5-8D1B-4CAD-800B-3B3AF1E2FCCA}">
      <dgm:prSet phldrT="[Text]"/>
      <dgm:spPr/>
      <dgm:t>
        <a:bodyPr/>
        <a:lstStyle/>
        <a:p>
          <a:r>
            <a:rPr lang="en-US" dirty="0" smtClean="0"/>
            <a:t>Moist-Temperate</a:t>
          </a:r>
          <a:endParaRPr lang="en-IN" dirty="0"/>
        </a:p>
      </dgm:t>
    </dgm:pt>
    <dgm:pt modelId="{8AC4F13F-6CC5-4A60-8BBE-7B56B34D3E45}" type="parTrans" cxnId="{D41C7860-028B-4E1E-B315-914FF6FFCCFB}">
      <dgm:prSet/>
      <dgm:spPr/>
      <dgm:t>
        <a:bodyPr/>
        <a:lstStyle/>
        <a:p>
          <a:endParaRPr lang="en-IN"/>
        </a:p>
      </dgm:t>
    </dgm:pt>
    <dgm:pt modelId="{29BFA489-224F-4102-B0CE-77A181A8DBC6}" type="sibTrans" cxnId="{D41C7860-028B-4E1E-B315-914FF6FFCCFB}">
      <dgm:prSet/>
      <dgm:spPr/>
      <dgm:t>
        <a:bodyPr/>
        <a:lstStyle/>
        <a:p>
          <a:endParaRPr lang="en-IN"/>
        </a:p>
      </dgm:t>
    </dgm:pt>
    <dgm:pt modelId="{9532F9F1-98C7-45A4-9B7D-C85FBFBEEEDA}">
      <dgm:prSet/>
      <dgm:spPr/>
      <dgm:t>
        <a:bodyPr/>
        <a:lstStyle/>
        <a:p>
          <a:r>
            <a:rPr lang="en-US" dirty="0" smtClean="0"/>
            <a:t>Dry-temperate</a:t>
          </a:r>
          <a:endParaRPr lang="en-IN" dirty="0"/>
        </a:p>
      </dgm:t>
    </dgm:pt>
    <dgm:pt modelId="{2D8B2657-E263-4641-B24D-0CFB25D66A06}" type="parTrans" cxnId="{4664625E-DBFE-4F8D-BAE7-D48005207FEE}">
      <dgm:prSet/>
      <dgm:spPr/>
      <dgm:t>
        <a:bodyPr/>
        <a:lstStyle/>
        <a:p>
          <a:endParaRPr lang="en-IN"/>
        </a:p>
      </dgm:t>
    </dgm:pt>
    <dgm:pt modelId="{E9259B2D-4610-4945-A169-EF108580EB07}" type="sibTrans" cxnId="{4664625E-DBFE-4F8D-BAE7-D48005207FEE}">
      <dgm:prSet/>
      <dgm:spPr/>
      <dgm:t>
        <a:bodyPr/>
        <a:lstStyle/>
        <a:p>
          <a:endParaRPr lang="en-IN"/>
        </a:p>
      </dgm:t>
    </dgm:pt>
    <dgm:pt modelId="{05411F66-8736-447E-A4D7-632114AEB10B}" type="pres">
      <dgm:prSet presAssocID="{80B8E275-0EC5-40FB-8121-89A608BDE8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C16A08-CC64-42A1-AC18-539DAD6AEDFF}" type="pres">
      <dgm:prSet presAssocID="{C094F97C-C804-4708-BC93-9D0D2B49B14E}" presName="root1" presStyleCnt="0"/>
      <dgm:spPr/>
    </dgm:pt>
    <dgm:pt modelId="{BB1FB845-D951-4272-AC29-D47D9C56D883}" type="pres">
      <dgm:prSet presAssocID="{C094F97C-C804-4708-BC93-9D0D2B49B1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4CA332-DCCA-405C-AA40-4FC281682AD2}" type="pres">
      <dgm:prSet presAssocID="{C094F97C-C804-4708-BC93-9D0D2B49B14E}" presName="level2hierChild" presStyleCnt="0"/>
      <dgm:spPr/>
    </dgm:pt>
    <dgm:pt modelId="{EE776068-752B-4990-ADBA-ECF5986268EE}" type="pres">
      <dgm:prSet presAssocID="{94824213-CF07-4A66-985A-6C89E36EBF90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FD6210B2-A808-43CF-A816-5C365567C611}" type="pres">
      <dgm:prSet presAssocID="{94824213-CF07-4A66-985A-6C89E36EBF90}" presName="connTx" presStyleLbl="parChTrans1D2" presStyleIdx="0" presStyleCnt="3"/>
      <dgm:spPr/>
      <dgm:t>
        <a:bodyPr/>
        <a:lstStyle/>
        <a:p>
          <a:endParaRPr lang="en-IN"/>
        </a:p>
      </dgm:t>
    </dgm:pt>
    <dgm:pt modelId="{B5AEA070-2E66-4BA0-B07C-A41B969EE40D}" type="pres">
      <dgm:prSet presAssocID="{4F2776AE-BD7A-4C11-9450-639A04925E94}" presName="root2" presStyleCnt="0"/>
      <dgm:spPr/>
    </dgm:pt>
    <dgm:pt modelId="{EE7CABCE-079D-4EFD-B8F4-DF1D50E2774F}" type="pres">
      <dgm:prSet presAssocID="{4F2776AE-BD7A-4C11-9450-639A04925E9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350E9C-42CB-43D1-B770-E3F43EA46BC9}" type="pres">
      <dgm:prSet presAssocID="{4F2776AE-BD7A-4C11-9450-639A04925E94}" presName="level3hierChild" presStyleCnt="0"/>
      <dgm:spPr/>
    </dgm:pt>
    <dgm:pt modelId="{211D0316-27A2-40E4-8106-999895492636}" type="pres">
      <dgm:prSet presAssocID="{8AC4F13F-6CC5-4A60-8BBE-7B56B34D3E45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9F5A7048-0C4D-406D-9AC4-AB9AF646BB95}" type="pres">
      <dgm:prSet presAssocID="{8AC4F13F-6CC5-4A60-8BBE-7B56B34D3E45}" presName="connTx" presStyleLbl="parChTrans1D2" presStyleIdx="1" presStyleCnt="3"/>
      <dgm:spPr/>
      <dgm:t>
        <a:bodyPr/>
        <a:lstStyle/>
        <a:p>
          <a:endParaRPr lang="en-IN"/>
        </a:p>
      </dgm:t>
    </dgm:pt>
    <dgm:pt modelId="{90E356DE-0C7E-4790-8AEA-A1EB4A41D011}" type="pres">
      <dgm:prSet presAssocID="{F0C28DA5-8D1B-4CAD-800B-3B3AF1E2FCCA}" presName="root2" presStyleCnt="0"/>
      <dgm:spPr/>
    </dgm:pt>
    <dgm:pt modelId="{25D43A24-4385-42FE-94C1-85186D01A981}" type="pres">
      <dgm:prSet presAssocID="{F0C28DA5-8D1B-4CAD-800B-3B3AF1E2FCC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A723261-9A29-4EA0-B10B-2B5ED5B25F78}" type="pres">
      <dgm:prSet presAssocID="{F0C28DA5-8D1B-4CAD-800B-3B3AF1E2FCCA}" presName="level3hierChild" presStyleCnt="0"/>
      <dgm:spPr/>
    </dgm:pt>
    <dgm:pt modelId="{9D6D6D52-E5C7-49F0-9B51-10FC1090E3C1}" type="pres">
      <dgm:prSet presAssocID="{2D8B2657-E263-4641-B24D-0CFB25D66A06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B5B0CD30-3499-4AE9-9EDC-65E2168D9781}" type="pres">
      <dgm:prSet presAssocID="{2D8B2657-E263-4641-B24D-0CFB25D66A06}" presName="connTx" presStyleLbl="parChTrans1D2" presStyleIdx="2" presStyleCnt="3"/>
      <dgm:spPr/>
      <dgm:t>
        <a:bodyPr/>
        <a:lstStyle/>
        <a:p>
          <a:endParaRPr lang="en-IN"/>
        </a:p>
      </dgm:t>
    </dgm:pt>
    <dgm:pt modelId="{25E2E286-A75D-4127-8080-DF1C205F9283}" type="pres">
      <dgm:prSet presAssocID="{9532F9F1-98C7-45A4-9B7D-C85FBFBEEEDA}" presName="root2" presStyleCnt="0"/>
      <dgm:spPr/>
    </dgm:pt>
    <dgm:pt modelId="{E8F1D57A-30FB-4461-9EB9-5D61B1C87E92}" type="pres">
      <dgm:prSet presAssocID="{9532F9F1-98C7-45A4-9B7D-C85FBFBEEED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781027-5E07-4D7B-BB04-BA3BAB52CC95}" type="pres">
      <dgm:prSet presAssocID="{9532F9F1-98C7-45A4-9B7D-C85FBFBEEEDA}" presName="level3hierChild" presStyleCnt="0"/>
      <dgm:spPr/>
    </dgm:pt>
  </dgm:ptLst>
  <dgm:cxnLst>
    <dgm:cxn modelId="{4225EACD-46E0-494B-84AA-73AD5E7655FF}" type="presOf" srcId="{4F2776AE-BD7A-4C11-9450-639A04925E94}" destId="{EE7CABCE-079D-4EFD-B8F4-DF1D50E2774F}" srcOrd="0" destOrd="0" presId="urn:microsoft.com/office/officeart/2005/8/layout/hierarchy2"/>
    <dgm:cxn modelId="{680806AA-9A2C-4E6F-9C5C-1D5F9A2AA187}" type="presOf" srcId="{8AC4F13F-6CC5-4A60-8BBE-7B56B34D3E45}" destId="{211D0316-27A2-40E4-8106-999895492636}" srcOrd="0" destOrd="0" presId="urn:microsoft.com/office/officeart/2005/8/layout/hierarchy2"/>
    <dgm:cxn modelId="{55AE549B-7C66-4418-92A4-0A990A5CD672}" type="presOf" srcId="{8AC4F13F-6CC5-4A60-8BBE-7B56B34D3E45}" destId="{9F5A7048-0C4D-406D-9AC4-AB9AF646BB95}" srcOrd="1" destOrd="0" presId="urn:microsoft.com/office/officeart/2005/8/layout/hierarchy2"/>
    <dgm:cxn modelId="{299313AB-18A5-43B7-956B-222789681CC2}" type="presOf" srcId="{94824213-CF07-4A66-985A-6C89E36EBF90}" destId="{FD6210B2-A808-43CF-A816-5C365567C611}" srcOrd="1" destOrd="0" presId="urn:microsoft.com/office/officeart/2005/8/layout/hierarchy2"/>
    <dgm:cxn modelId="{625F0521-8CB2-46BC-A8A2-0CAFE413BD9D}" type="presOf" srcId="{94824213-CF07-4A66-985A-6C89E36EBF90}" destId="{EE776068-752B-4990-ADBA-ECF5986268EE}" srcOrd="0" destOrd="0" presId="urn:microsoft.com/office/officeart/2005/8/layout/hierarchy2"/>
    <dgm:cxn modelId="{C061F86E-7B57-4B4F-8A95-2C1094E35589}" type="presOf" srcId="{2D8B2657-E263-4641-B24D-0CFB25D66A06}" destId="{9D6D6D52-E5C7-49F0-9B51-10FC1090E3C1}" srcOrd="0" destOrd="0" presId="urn:microsoft.com/office/officeart/2005/8/layout/hierarchy2"/>
    <dgm:cxn modelId="{10EA14EE-F85B-4ED2-A9E7-BC6A6EB3BA4E}" type="presOf" srcId="{F0C28DA5-8D1B-4CAD-800B-3B3AF1E2FCCA}" destId="{25D43A24-4385-42FE-94C1-85186D01A981}" srcOrd="0" destOrd="0" presId="urn:microsoft.com/office/officeart/2005/8/layout/hierarchy2"/>
    <dgm:cxn modelId="{5A70A210-5915-4930-8C0D-32C7A5DA999F}" srcId="{C094F97C-C804-4708-BC93-9D0D2B49B14E}" destId="{4F2776AE-BD7A-4C11-9450-639A04925E94}" srcOrd="0" destOrd="0" parTransId="{94824213-CF07-4A66-985A-6C89E36EBF90}" sibTransId="{DBEE5271-76DE-450F-9CB5-542158AD36CD}"/>
    <dgm:cxn modelId="{445E5FA9-FB04-479C-93C2-AAA1F6B4CD3B}" type="presOf" srcId="{C094F97C-C804-4708-BC93-9D0D2B49B14E}" destId="{BB1FB845-D951-4272-AC29-D47D9C56D883}" srcOrd="0" destOrd="0" presId="urn:microsoft.com/office/officeart/2005/8/layout/hierarchy2"/>
    <dgm:cxn modelId="{846F4C10-49B0-4656-B9DF-31A59D0194FF}" type="presOf" srcId="{2D8B2657-E263-4641-B24D-0CFB25D66A06}" destId="{B5B0CD30-3499-4AE9-9EDC-65E2168D9781}" srcOrd="1" destOrd="0" presId="urn:microsoft.com/office/officeart/2005/8/layout/hierarchy2"/>
    <dgm:cxn modelId="{5E186F5D-B5F8-43ED-8878-5BA0BEC0FFAA}" type="presOf" srcId="{80B8E275-0EC5-40FB-8121-89A608BDE881}" destId="{05411F66-8736-447E-A4D7-632114AEB10B}" srcOrd="0" destOrd="0" presId="urn:microsoft.com/office/officeart/2005/8/layout/hierarchy2"/>
    <dgm:cxn modelId="{D41C7860-028B-4E1E-B315-914FF6FFCCFB}" srcId="{C094F97C-C804-4708-BC93-9D0D2B49B14E}" destId="{F0C28DA5-8D1B-4CAD-800B-3B3AF1E2FCCA}" srcOrd="1" destOrd="0" parTransId="{8AC4F13F-6CC5-4A60-8BBE-7B56B34D3E45}" sibTransId="{29BFA489-224F-4102-B0CE-77A181A8DBC6}"/>
    <dgm:cxn modelId="{4664625E-DBFE-4F8D-BAE7-D48005207FEE}" srcId="{C094F97C-C804-4708-BC93-9D0D2B49B14E}" destId="{9532F9F1-98C7-45A4-9B7D-C85FBFBEEEDA}" srcOrd="2" destOrd="0" parTransId="{2D8B2657-E263-4641-B24D-0CFB25D66A06}" sibTransId="{E9259B2D-4610-4945-A169-EF108580EB07}"/>
    <dgm:cxn modelId="{94456144-6FC6-487A-A147-3CCFB7A25461}" srcId="{80B8E275-0EC5-40FB-8121-89A608BDE881}" destId="{C094F97C-C804-4708-BC93-9D0D2B49B14E}" srcOrd="0" destOrd="0" parTransId="{D758FFD8-E0AC-473B-A2D0-8FF9204AE4DA}" sibTransId="{94413D4A-317B-4B1A-B25D-F26EC168AB08}"/>
    <dgm:cxn modelId="{2846A7F4-9C62-4788-BD73-8087174D9988}" type="presOf" srcId="{9532F9F1-98C7-45A4-9B7D-C85FBFBEEEDA}" destId="{E8F1D57A-30FB-4461-9EB9-5D61B1C87E92}" srcOrd="0" destOrd="0" presId="urn:microsoft.com/office/officeart/2005/8/layout/hierarchy2"/>
    <dgm:cxn modelId="{4C5DDC08-286D-443D-8CC2-DC2992FA380C}" type="presParOf" srcId="{05411F66-8736-447E-A4D7-632114AEB10B}" destId="{35C16A08-CC64-42A1-AC18-539DAD6AEDFF}" srcOrd="0" destOrd="0" presId="urn:microsoft.com/office/officeart/2005/8/layout/hierarchy2"/>
    <dgm:cxn modelId="{4472B625-AF6E-48D9-8BD7-43488C58040C}" type="presParOf" srcId="{35C16A08-CC64-42A1-AC18-539DAD6AEDFF}" destId="{BB1FB845-D951-4272-AC29-D47D9C56D883}" srcOrd="0" destOrd="0" presId="urn:microsoft.com/office/officeart/2005/8/layout/hierarchy2"/>
    <dgm:cxn modelId="{3E5AEE87-610D-473C-A969-58BFC40DC8E3}" type="presParOf" srcId="{35C16A08-CC64-42A1-AC18-539DAD6AEDFF}" destId="{984CA332-DCCA-405C-AA40-4FC281682AD2}" srcOrd="1" destOrd="0" presId="urn:microsoft.com/office/officeart/2005/8/layout/hierarchy2"/>
    <dgm:cxn modelId="{3BAE9521-9743-4835-9D69-2820B2E7BAA9}" type="presParOf" srcId="{984CA332-DCCA-405C-AA40-4FC281682AD2}" destId="{EE776068-752B-4990-ADBA-ECF5986268EE}" srcOrd="0" destOrd="0" presId="urn:microsoft.com/office/officeart/2005/8/layout/hierarchy2"/>
    <dgm:cxn modelId="{493E4B82-F71F-45B2-BAC8-2865290C38BC}" type="presParOf" srcId="{EE776068-752B-4990-ADBA-ECF5986268EE}" destId="{FD6210B2-A808-43CF-A816-5C365567C611}" srcOrd="0" destOrd="0" presId="urn:microsoft.com/office/officeart/2005/8/layout/hierarchy2"/>
    <dgm:cxn modelId="{4C1329F8-40ED-4AF4-9B97-79CA3778F860}" type="presParOf" srcId="{984CA332-DCCA-405C-AA40-4FC281682AD2}" destId="{B5AEA070-2E66-4BA0-B07C-A41B969EE40D}" srcOrd="1" destOrd="0" presId="urn:microsoft.com/office/officeart/2005/8/layout/hierarchy2"/>
    <dgm:cxn modelId="{D3FE334F-2B7A-46B8-99D1-6EE5BDBC83C8}" type="presParOf" srcId="{B5AEA070-2E66-4BA0-B07C-A41B969EE40D}" destId="{EE7CABCE-079D-4EFD-B8F4-DF1D50E2774F}" srcOrd="0" destOrd="0" presId="urn:microsoft.com/office/officeart/2005/8/layout/hierarchy2"/>
    <dgm:cxn modelId="{11757394-BC51-4D68-BC59-8CB69D8235DB}" type="presParOf" srcId="{B5AEA070-2E66-4BA0-B07C-A41B969EE40D}" destId="{03350E9C-42CB-43D1-B770-E3F43EA46BC9}" srcOrd="1" destOrd="0" presId="urn:microsoft.com/office/officeart/2005/8/layout/hierarchy2"/>
    <dgm:cxn modelId="{E741AC0F-D9C6-4568-AEA9-4D2BB86318C5}" type="presParOf" srcId="{984CA332-DCCA-405C-AA40-4FC281682AD2}" destId="{211D0316-27A2-40E4-8106-999895492636}" srcOrd="2" destOrd="0" presId="urn:microsoft.com/office/officeart/2005/8/layout/hierarchy2"/>
    <dgm:cxn modelId="{D1E41B1C-2C0E-4EE7-8C0B-C089D63F7193}" type="presParOf" srcId="{211D0316-27A2-40E4-8106-999895492636}" destId="{9F5A7048-0C4D-406D-9AC4-AB9AF646BB95}" srcOrd="0" destOrd="0" presId="urn:microsoft.com/office/officeart/2005/8/layout/hierarchy2"/>
    <dgm:cxn modelId="{531DDBBD-653A-4865-BA92-CE4C8E6627B9}" type="presParOf" srcId="{984CA332-DCCA-405C-AA40-4FC281682AD2}" destId="{90E356DE-0C7E-4790-8AEA-A1EB4A41D011}" srcOrd="3" destOrd="0" presId="urn:microsoft.com/office/officeart/2005/8/layout/hierarchy2"/>
    <dgm:cxn modelId="{89A5629F-C187-4883-9C87-3ECEFAB2A315}" type="presParOf" srcId="{90E356DE-0C7E-4790-8AEA-A1EB4A41D011}" destId="{25D43A24-4385-42FE-94C1-85186D01A981}" srcOrd="0" destOrd="0" presId="urn:microsoft.com/office/officeart/2005/8/layout/hierarchy2"/>
    <dgm:cxn modelId="{EC6501C6-DEFE-418D-BD33-397D453E262A}" type="presParOf" srcId="{90E356DE-0C7E-4790-8AEA-A1EB4A41D011}" destId="{AA723261-9A29-4EA0-B10B-2B5ED5B25F78}" srcOrd="1" destOrd="0" presId="urn:microsoft.com/office/officeart/2005/8/layout/hierarchy2"/>
    <dgm:cxn modelId="{D231828C-ED20-4DDA-A225-380BDEE50FE8}" type="presParOf" srcId="{984CA332-DCCA-405C-AA40-4FC281682AD2}" destId="{9D6D6D52-E5C7-49F0-9B51-10FC1090E3C1}" srcOrd="4" destOrd="0" presId="urn:microsoft.com/office/officeart/2005/8/layout/hierarchy2"/>
    <dgm:cxn modelId="{4EC925A3-AD3D-4BE3-A964-A3D4AFBDAE61}" type="presParOf" srcId="{9D6D6D52-E5C7-49F0-9B51-10FC1090E3C1}" destId="{B5B0CD30-3499-4AE9-9EDC-65E2168D9781}" srcOrd="0" destOrd="0" presId="urn:microsoft.com/office/officeart/2005/8/layout/hierarchy2"/>
    <dgm:cxn modelId="{DFFCE24A-E306-48BC-8CCA-4EE2C149CE64}" type="presParOf" srcId="{984CA332-DCCA-405C-AA40-4FC281682AD2}" destId="{25E2E286-A75D-4127-8080-DF1C205F9283}" srcOrd="5" destOrd="0" presId="urn:microsoft.com/office/officeart/2005/8/layout/hierarchy2"/>
    <dgm:cxn modelId="{8D075B89-235C-497E-B7F5-9E2FDC21507B}" type="presParOf" srcId="{25E2E286-A75D-4127-8080-DF1C205F9283}" destId="{E8F1D57A-30FB-4461-9EB9-5D61B1C87E92}" srcOrd="0" destOrd="0" presId="urn:microsoft.com/office/officeart/2005/8/layout/hierarchy2"/>
    <dgm:cxn modelId="{A4B398C8-4CF4-445D-9D0B-16DE58D5B134}" type="presParOf" srcId="{25E2E286-A75D-4127-8080-DF1C205F9283}" destId="{75781027-5E07-4D7B-BB04-BA3BAB52CC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532741-9626-423F-A9DE-288D146A1607}" type="doc">
      <dgm:prSet loTypeId="urn:microsoft.com/office/officeart/2005/8/layout/pyramid2" loCatId="pyramid" qsTypeId="urn:microsoft.com/office/officeart/2005/8/quickstyle/3d2" qsCatId="3D" csTypeId="urn:microsoft.com/office/officeart/2005/8/colors/colorful4" csCatId="colorful" phldr="1"/>
      <dgm:spPr/>
    </dgm:pt>
    <dgm:pt modelId="{FFFFC18D-BC10-418C-8751-8B8ACB4C53F2}">
      <dgm:prSet phldrT="[Text]"/>
      <dgm:spPr/>
      <dgm:t>
        <a:bodyPr/>
        <a:lstStyle/>
        <a:p>
          <a:r>
            <a:rPr lang="en-US" dirty="0" smtClean="0"/>
            <a:t> Dry-Temperate</a:t>
          </a:r>
          <a:endParaRPr lang="en-IN" dirty="0"/>
        </a:p>
      </dgm:t>
    </dgm:pt>
    <dgm:pt modelId="{746CF937-66FC-485B-AC90-119C7FCA73B0}" type="parTrans" cxnId="{FB72A2D7-581D-4CC5-90BF-9B1E704E3082}">
      <dgm:prSet/>
      <dgm:spPr/>
      <dgm:t>
        <a:bodyPr/>
        <a:lstStyle/>
        <a:p>
          <a:endParaRPr lang="en-IN"/>
        </a:p>
      </dgm:t>
    </dgm:pt>
    <dgm:pt modelId="{0EB66928-F420-4640-8542-DD0811D9DBA1}" type="sibTrans" cxnId="{FB72A2D7-581D-4CC5-90BF-9B1E704E3082}">
      <dgm:prSet/>
      <dgm:spPr/>
      <dgm:t>
        <a:bodyPr/>
        <a:lstStyle/>
        <a:p>
          <a:endParaRPr lang="en-IN"/>
        </a:p>
      </dgm:t>
    </dgm:pt>
    <dgm:pt modelId="{9E08208C-739B-4E10-8E4D-F543E555EAE5}">
      <dgm:prSet phldrT="[Text]"/>
      <dgm:spPr/>
      <dgm:t>
        <a:bodyPr/>
        <a:lstStyle/>
        <a:p>
          <a:r>
            <a:rPr lang="en-US" dirty="0" smtClean="0"/>
            <a:t>Moist-Temperate</a:t>
          </a:r>
          <a:endParaRPr lang="en-IN" dirty="0"/>
        </a:p>
      </dgm:t>
    </dgm:pt>
    <dgm:pt modelId="{0517A932-F305-4AFE-84EF-124EE4865462}" type="parTrans" cxnId="{A3355037-DD84-4602-B831-2239BCFA66BB}">
      <dgm:prSet/>
      <dgm:spPr/>
      <dgm:t>
        <a:bodyPr/>
        <a:lstStyle/>
        <a:p>
          <a:endParaRPr lang="en-IN"/>
        </a:p>
      </dgm:t>
    </dgm:pt>
    <dgm:pt modelId="{C19FD2C0-A17B-4589-A6DA-6E85F716CC52}" type="sibTrans" cxnId="{A3355037-DD84-4602-B831-2239BCFA66BB}">
      <dgm:prSet/>
      <dgm:spPr/>
      <dgm:t>
        <a:bodyPr/>
        <a:lstStyle/>
        <a:p>
          <a:endParaRPr lang="en-IN"/>
        </a:p>
      </dgm:t>
    </dgm:pt>
    <dgm:pt modelId="{80F10B83-EAC6-4F8C-84BD-CBB5463009EA}">
      <dgm:prSet/>
      <dgm:spPr/>
      <dgm:t>
        <a:bodyPr/>
        <a:lstStyle/>
        <a:p>
          <a:r>
            <a:rPr lang="en-US" dirty="0" smtClean="0"/>
            <a:t>Wet-Temperate</a:t>
          </a:r>
          <a:endParaRPr lang="en-IN" dirty="0"/>
        </a:p>
      </dgm:t>
    </dgm:pt>
    <dgm:pt modelId="{ECF3162E-BBF7-48B0-A4E9-116D0FA8ECC8}" type="parTrans" cxnId="{94F6D38D-A009-4A32-9263-12997ABBDE61}">
      <dgm:prSet/>
      <dgm:spPr/>
      <dgm:t>
        <a:bodyPr/>
        <a:lstStyle/>
        <a:p>
          <a:endParaRPr lang="en-IN"/>
        </a:p>
      </dgm:t>
    </dgm:pt>
    <dgm:pt modelId="{6EF2B831-1B04-4DCB-BABA-37344E25567C}" type="sibTrans" cxnId="{94F6D38D-A009-4A32-9263-12997ABBDE61}">
      <dgm:prSet/>
      <dgm:spPr/>
      <dgm:t>
        <a:bodyPr/>
        <a:lstStyle/>
        <a:p>
          <a:endParaRPr lang="en-IN"/>
        </a:p>
      </dgm:t>
    </dgm:pt>
    <dgm:pt modelId="{99F0A9D8-E342-4283-AAB8-96986EA92839}" type="pres">
      <dgm:prSet presAssocID="{E1532741-9626-423F-A9DE-288D146A1607}" presName="compositeShape" presStyleCnt="0">
        <dgm:presLayoutVars>
          <dgm:dir/>
          <dgm:resizeHandles/>
        </dgm:presLayoutVars>
      </dgm:prSet>
      <dgm:spPr/>
    </dgm:pt>
    <dgm:pt modelId="{A5C9EAE4-50DC-4A64-A1E3-1A3167BEF38A}" type="pres">
      <dgm:prSet presAssocID="{E1532741-9626-423F-A9DE-288D146A1607}" presName="pyramid" presStyleLbl="node1" presStyleIdx="0" presStyleCnt="1"/>
      <dgm:spPr/>
    </dgm:pt>
    <dgm:pt modelId="{D756FF40-AC06-4F7C-A669-C5EE10276264}" type="pres">
      <dgm:prSet presAssocID="{E1532741-9626-423F-A9DE-288D146A1607}" presName="theList" presStyleCnt="0"/>
      <dgm:spPr/>
    </dgm:pt>
    <dgm:pt modelId="{5B57F85E-3583-4D1C-B114-AF2EB23CE9C7}" type="pres">
      <dgm:prSet presAssocID="{FFFFC18D-BC10-418C-8751-8B8ACB4C53F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5DB113-FF29-4FDE-9E26-47C43BF1A390}" type="pres">
      <dgm:prSet presAssocID="{FFFFC18D-BC10-418C-8751-8B8ACB4C53F2}" presName="aSpace" presStyleCnt="0"/>
      <dgm:spPr/>
    </dgm:pt>
    <dgm:pt modelId="{D3443077-87C7-4811-8B0E-F8BE8DDE14F2}" type="pres">
      <dgm:prSet presAssocID="{9E08208C-739B-4E10-8E4D-F543E555EAE5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E62D2B-88E6-4BC2-BBF1-EDBC2362BE1D}" type="pres">
      <dgm:prSet presAssocID="{9E08208C-739B-4E10-8E4D-F543E555EAE5}" presName="aSpace" presStyleCnt="0"/>
      <dgm:spPr/>
    </dgm:pt>
    <dgm:pt modelId="{A3782737-6ACB-4109-B6F8-93921BB7C4E7}" type="pres">
      <dgm:prSet presAssocID="{80F10B83-EAC6-4F8C-84BD-CBB5463009EA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DBC4DF-724D-407F-9903-FF79AC74EB2A}" type="pres">
      <dgm:prSet presAssocID="{80F10B83-EAC6-4F8C-84BD-CBB5463009EA}" presName="aSpace" presStyleCnt="0"/>
      <dgm:spPr/>
    </dgm:pt>
  </dgm:ptLst>
  <dgm:cxnLst>
    <dgm:cxn modelId="{F021D27C-7C66-4E64-9894-FDE02691B715}" type="presOf" srcId="{FFFFC18D-BC10-418C-8751-8B8ACB4C53F2}" destId="{5B57F85E-3583-4D1C-B114-AF2EB23CE9C7}" srcOrd="0" destOrd="0" presId="urn:microsoft.com/office/officeart/2005/8/layout/pyramid2"/>
    <dgm:cxn modelId="{141787E0-025D-4145-A4D1-67BBC35D3CC2}" type="presOf" srcId="{80F10B83-EAC6-4F8C-84BD-CBB5463009EA}" destId="{A3782737-6ACB-4109-B6F8-93921BB7C4E7}" srcOrd="0" destOrd="0" presId="urn:microsoft.com/office/officeart/2005/8/layout/pyramid2"/>
    <dgm:cxn modelId="{A3355037-DD84-4602-B831-2239BCFA66BB}" srcId="{E1532741-9626-423F-A9DE-288D146A1607}" destId="{9E08208C-739B-4E10-8E4D-F543E555EAE5}" srcOrd="1" destOrd="0" parTransId="{0517A932-F305-4AFE-84EF-124EE4865462}" sibTransId="{C19FD2C0-A17B-4589-A6DA-6E85F716CC52}"/>
    <dgm:cxn modelId="{0A3DAAB0-BCAC-435C-BD11-AAED76E6F50F}" type="presOf" srcId="{E1532741-9626-423F-A9DE-288D146A1607}" destId="{99F0A9D8-E342-4283-AAB8-96986EA92839}" srcOrd="0" destOrd="0" presId="urn:microsoft.com/office/officeart/2005/8/layout/pyramid2"/>
    <dgm:cxn modelId="{94F6D38D-A009-4A32-9263-12997ABBDE61}" srcId="{E1532741-9626-423F-A9DE-288D146A1607}" destId="{80F10B83-EAC6-4F8C-84BD-CBB5463009EA}" srcOrd="2" destOrd="0" parTransId="{ECF3162E-BBF7-48B0-A4E9-116D0FA8ECC8}" sibTransId="{6EF2B831-1B04-4DCB-BABA-37344E25567C}"/>
    <dgm:cxn modelId="{EBA60E76-798A-424B-BF39-D94F47478CB8}" type="presOf" srcId="{9E08208C-739B-4E10-8E4D-F543E555EAE5}" destId="{D3443077-87C7-4811-8B0E-F8BE8DDE14F2}" srcOrd="0" destOrd="0" presId="urn:microsoft.com/office/officeart/2005/8/layout/pyramid2"/>
    <dgm:cxn modelId="{FB72A2D7-581D-4CC5-90BF-9B1E704E3082}" srcId="{E1532741-9626-423F-A9DE-288D146A1607}" destId="{FFFFC18D-BC10-418C-8751-8B8ACB4C53F2}" srcOrd="0" destOrd="0" parTransId="{746CF937-66FC-485B-AC90-119C7FCA73B0}" sibTransId="{0EB66928-F420-4640-8542-DD0811D9DBA1}"/>
    <dgm:cxn modelId="{5CCDBE6B-A3EF-4B27-9F3E-2CC9314200CD}" type="presParOf" srcId="{99F0A9D8-E342-4283-AAB8-96986EA92839}" destId="{A5C9EAE4-50DC-4A64-A1E3-1A3167BEF38A}" srcOrd="0" destOrd="0" presId="urn:microsoft.com/office/officeart/2005/8/layout/pyramid2"/>
    <dgm:cxn modelId="{A9A4DFC5-462A-4F30-8FA0-68066BB3A2F3}" type="presParOf" srcId="{99F0A9D8-E342-4283-AAB8-96986EA92839}" destId="{D756FF40-AC06-4F7C-A669-C5EE10276264}" srcOrd="1" destOrd="0" presId="urn:microsoft.com/office/officeart/2005/8/layout/pyramid2"/>
    <dgm:cxn modelId="{4887A291-BA81-4B78-BEF6-6E02033DC948}" type="presParOf" srcId="{D756FF40-AC06-4F7C-A669-C5EE10276264}" destId="{5B57F85E-3583-4D1C-B114-AF2EB23CE9C7}" srcOrd="0" destOrd="0" presId="urn:microsoft.com/office/officeart/2005/8/layout/pyramid2"/>
    <dgm:cxn modelId="{9038C0C7-E4BD-4C87-AC6D-C7EF9F3A738A}" type="presParOf" srcId="{D756FF40-AC06-4F7C-A669-C5EE10276264}" destId="{D75DB113-FF29-4FDE-9E26-47C43BF1A390}" srcOrd="1" destOrd="0" presId="urn:microsoft.com/office/officeart/2005/8/layout/pyramid2"/>
    <dgm:cxn modelId="{E11E5915-FD14-417C-BB07-968E3D8F1FFB}" type="presParOf" srcId="{D756FF40-AC06-4F7C-A669-C5EE10276264}" destId="{D3443077-87C7-4811-8B0E-F8BE8DDE14F2}" srcOrd="2" destOrd="0" presId="urn:microsoft.com/office/officeart/2005/8/layout/pyramid2"/>
    <dgm:cxn modelId="{DE716D9B-C045-4EFC-9906-03001D1FDAD2}" type="presParOf" srcId="{D756FF40-AC06-4F7C-A669-C5EE10276264}" destId="{E5E62D2B-88E6-4BC2-BBF1-EDBC2362BE1D}" srcOrd="3" destOrd="0" presId="urn:microsoft.com/office/officeart/2005/8/layout/pyramid2"/>
    <dgm:cxn modelId="{0C6724E5-4CC4-48CC-81C1-B74099764D77}" type="presParOf" srcId="{D756FF40-AC06-4F7C-A669-C5EE10276264}" destId="{A3782737-6ACB-4109-B6F8-93921BB7C4E7}" srcOrd="4" destOrd="0" presId="urn:microsoft.com/office/officeart/2005/8/layout/pyramid2"/>
    <dgm:cxn modelId="{BCB3BC4E-FE0F-4D77-B607-82A575AAB400}" type="presParOf" srcId="{D756FF40-AC06-4F7C-A669-C5EE10276264}" destId="{BCDBC4DF-724D-407F-9903-FF79AC74EB2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6A1D60-BD02-47E0-8887-E0A66FBDFF17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74D75D0-32AC-4B55-BA66-1D0D07590328}">
      <dgm:prSet phldrT="[Text]"/>
      <dgm:spPr/>
      <dgm:t>
        <a:bodyPr/>
        <a:lstStyle/>
        <a:p>
          <a:r>
            <a:rPr lang="en-US" strike="sngStrike" dirty="0" smtClean="0"/>
            <a:t>Tropical forest</a:t>
          </a:r>
          <a:endParaRPr lang="en-IN" strike="sngStrike" dirty="0"/>
        </a:p>
      </dgm:t>
    </dgm:pt>
    <dgm:pt modelId="{5EBD003E-5650-4BE2-8453-8A92E57F06D3}" type="parTrans" cxnId="{081E6F06-8447-43E4-81B2-959002835B53}">
      <dgm:prSet/>
      <dgm:spPr/>
      <dgm:t>
        <a:bodyPr/>
        <a:lstStyle/>
        <a:p>
          <a:endParaRPr lang="en-IN"/>
        </a:p>
      </dgm:t>
    </dgm:pt>
    <dgm:pt modelId="{0C0CFF1A-D8D1-4B58-9D82-8D3795DAC84D}" type="sibTrans" cxnId="{081E6F06-8447-43E4-81B2-959002835B53}">
      <dgm:prSet/>
      <dgm:spPr/>
      <dgm:t>
        <a:bodyPr/>
        <a:lstStyle/>
        <a:p>
          <a:endParaRPr lang="en-IN"/>
        </a:p>
      </dgm:t>
    </dgm:pt>
    <dgm:pt modelId="{C58ABE18-61A1-4031-98FE-55B1B64D2F30}">
      <dgm:prSet phldrT="[Text]"/>
      <dgm:spPr/>
      <dgm:t>
        <a:bodyPr/>
        <a:lstStyle/>
        <a:p>
          <a:r>
            <a:rPr lang="en-US" strike="sngStrike" dirty="0" smtClean="0"/>
            <a:t>Montane forest</a:t>
          </a:r>
          <a:endParaRPr lang="en-IN" strike="sngStrike" dirty="0"/>
        </a:p>
      </dgm:t>
    </dgm:pt>
    <dgm:pt modelId="{C20C0B80-CB43-4BD9-AA04-55DD4EA06D23}" type="parTrans" cxnId="{97552E48-F785-49C3-B261-F890C1A4EEA1}">
      <dgm:prSet/>
      <dgm:spPr/>
      <dgm:t>
        <a:bodyPr/>
        <a:lstStyle/>
        <a:p>
          <a:endParaRPr lang="en-IN"/>
        </a:p>
      </dgm:t>
    </dgm:pt>
    <dgm:pt modelId="{8AF984A0-7FE5-4FFE-B10B-99793A229300}" type="sibTrans" cxnId="{97552E48-F785-49C3-B261-F890C1A4EEA1}">
      <dgm:prSet/>
      <dgm:spPr/>
      <dgm:t>
        <a:bodyPr/>
        <a:lstStyle/>
        <a:p>
          <a:endParaRPr lang="en-IN"/>
        </a:p>
      </dgm:t>
    </dgm:pt>
    <dgm:pt modelId="{9E5807EB-9F88-4224-A78D-3A19526C58B5}">
      <dgm:prSet phldrT="[Text]"/>
      <dgm:spPr/>
      <dgm:t>
        <a:bodyPr/>
        <a:lstStyle/>
        <a:p>
          <a:r>
            <a:rPr lang="en-US" dirty="0" smtClean="0"/>
            <a:t>Alpine forest</a:t>
          </a:r>
          <a:endParaRPr lang="en-IN" dirty="0"/>
        </a:p>
      </dgm:t>
    </dgm:pt>
    <dgm:pt modelId="{0B5CD694-4670-44C9-8E2E-16102636594F}" type="parTrans" cxnId="{AEDF5E66-84FB-4F81-AC26-F1BC87C9E780}">
      <dgm:prSet/>
      <dgm:spPr/>
      <dgm:t>
        <a:bodyPr/>
        <a:lstStyle/>
        <a:p>
          <a:endParaRPr lang="en-IN"/>
        </a:p>
      </dgm:t>
    </dgm:pt>
    <dgm:pt modelId="{4BDDC633-D79D-4942-AE49-1C03AE429921}" type="sibTrans" cxnId="{AEDF5E66-84FB-4F81-AC26-F1BC87C9E780}">
      <dgm:prSet/>
      <dgm:spPr/>
      <dgm:t>
        <a:bodyPr/>
        <a:lstStyle/>
        <a:p>
          <a:endParaRPr lang="en-IN"/>
        </a:p>
      </dgm:t>
    </dgm:pt>
    <dgm:pt modelId="{15C01FC7-E840-4A36-9490-8670B91C78CA}" type="pres">
      <dgm:prSet presAssocID="{446A1D60-BD02-47E0-8887-E0A66FBDFF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DD674CD-3FB1-42DF-9347-163AE44034AB}" type="pres">
      <dgm:prSet presAssocID="{446A1D60-BD02-47E0-8887-E0A66FBDFF17}" presName="Name1" presStyleCnt="0"/>
      <dgm:spPr/>
    </dgm:pt>
    <dgm:pt modelId="{D046731D-F57C-4BD4-8313-ECD1413F29E8}" type="pres">
      <dgm:prSet presAssocID="{446A1D60-BD02-47E0-8887-E0A66FBDFF17}" presName="cycle" presStyleCnt="0"/>
      <dgm:spPr/>
    </dgm:pt>
    <dgm:pt modelId="{431EC043-4AE4-46FD-AE0B-1880484E770D}" type="pres">
      <dgm:prSet presAssocID="{446A1D60-BD02-47E0-8887-E0A66FBDFF17}" presName="srcNode" presStyleLbl="node1" presStyleIdx="0" presStyleCnt="3"/>
      <dgm:spPr/>
    </dgm:pt>
    <dgm:pt modelId="{AEAACA7E-6682-4A09-87A3-A0D053BB2F15}" type="pres">
      <dgm:prSet presAssocID="{446A1D60-BD02-47E0-8887-E0A66FBDFF17}" presName="conn" presStyleLbl="parChTrans1D2" presStyleIdx="0" presStyleCnt="1"/>
      <dgm:spPr/>
      <dgm:t>
        <a:bodyPr/>
        <a:lstStyle/>
        <a:p>
          <a:endParaRPr lang="en-IN"/>
        </a:p>
      </dgm:t>
    </dgm:pt>
    <dgm:pt modelId="{BAD279D2-097E-40E2-9E04-BE496B7381F8}" type="pres">
      <dgm:prSet presAssocID="{446A1D60-BD02-47E0-8887-E0A66FBDFF17}" presName="extraNode" presStyleLbl="node1" presStyleIdx="0" presStyleCnt="3"/>
      <dgm:spPr/>
    </dgm:pt>
    <dgm:pt modelId="{152EA9DC-1750-46F2-9505-D81EFE1CE588}" type="pres">
      <dgm:prSet presAssocID="{446A1D60-BD02-47E0-8887-E0A66FBDFF17}" presName="dstNode" presStyleLbl="node1" presStyleIdx="0" presStyleCnt="3"/>
      <dgm:spPr/>
    </dgm:pt>
    <dgm:pt modelId="{C1C575CF-27FD-4B48-ADF4-7E24E29DDDD9}" type="pres">
      <dgm:prSet presAssocID="{674D75D0-32AC-4B55-BA66-1D0D07590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723B5-57ED-44A2-9969-862FBAB19517}" type="pres">
      <dgm:prSet presAssocID="{674D75D0-32AC-4B55-BA66-1D0D07590328}" presName="accent_1" presStyleCnt="0"/>
      <dgm:spPr/>
    </dgm:pt>
    <dgm:pt modelId="{D012297B-586C-4E39-9134-FF3898B2F142}" type="pres">
      <dgm:prSet presAssocID="{674D75D0-32AC-4B55-BA66-1D0D07590328}" presName="accentRepeatNode" presStyleLbl="solidFgAcc1" presStyleIdx="0" presStyleCnt="3"/>
      <dgm:spPr/>
    </dgm:pt>
    <dgm:pt modelId="{BAAD0BD7-ABD3-4A64-B681-B82E0F22C8EA}" type="pres">
      <dgm:prSet presAssocID="{C58ABE18-61A1-4031-98FE-55B1B64D2F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0E2699-C569-43ED-B7C9-5EF9A6A3F2DC}" type="pres">
      <dgm:prSet presAssocID="{C58ABE18-61A1-4031-98FE-55B1B64D2F30}" presName="accent_2" presStyleCnt="0"/>
      <dgm:spPr/>
    </dgm:pt>
    <dgm:pt modelId="{E6569EF4-6C37-4A36-B71F-F2786827BAD2}" type="pres">
      <dgm:prSet presAssocID="{C58ABE18-61A1-4031-98FE-55B1B64D2F30}" presName="accentRepeatNode" presStyleLbl="solidFgAcc1" presStyleIdx="1" presStyleCnt="3"/>
      <dgm:spPr/>
    </dgm:pt>
    <dgm:pt modelId="{4FF70D2E-2554-48F0-8A07-819670A1C1BA}" type="pres">
      <dgm:prSet presAssocID="{9E5807EB-9F88-4224-A78D-3A19526C58B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0C87-58C3-46C7-B0C6-E2F59A925902}" type="pres">
      <dgm:prSet presAssocID="{9E5807EB-9F88-4224-A78D-3A19526C58B5}" presName="accent_3" presStyleCnt="0"/>
      <dgm:spPr/>
    </dgm:pt>
    <dgm:pt modelId="{84891B58-906A-4DF1-BB75-36E5A562810E}" type="pres">
      <dgm:prSet presAssocID="{9E5807EB-9F88-4224-A78D-3A19526C58B5}" presName="accentRepeatNode" presStyleLbl="solidFgAcc1" presStyleIdx="2" presStyleCnt="3"/>
      <dgm:spPr/>
    </dgm:pt>
  </dgm:ptLst>
  <dgm:cxnLst>
    <dgm:cxn modelId="{081E6F06-8447-43E4-81B2-959002835B53}" srcId="{446A1D60-BD02-47E0-8887-E0A66FBDFF17}" destId="{674D75D0-32AC-4B55-BA66-1D0D07590328}" srcOrd="0" destOrd="0" parTransId="{5EBD003E-5650-4BE2-8453-8A92E57F06D3}" sibTransId="{0C0CFF1A-D8D1-4B58-9D82-8D3795DAC84D}"/>
    <dgm:cxn modelId="{C59BAE82-EA84-4E95-8878-6F7E7C7A1AA1}" type="presOf" srcId="{0C0CFF1A-D8D1-4B58-9D82-8D3795DAC84D}" destId="{AEAACA7E-6682-4A09-87A3-A0D053BB2F15}" srcOrd="0" destOrd="0" presId="urn:microsoft.com/office/officeart/2008/layout/VerticalCurvedList"/>
    <dgm:cxn modelId="{AEDF5E66-84FB-4F81-AC26-F1BC87C9E780}" srcId="{446A1D60-BD02-47E0-8887-E0A66FBDFF17}" destId="{9E5807EB-9F88-4224-A78D-3A19526C58B5}" srcOrd="2" destOrd="0" parTransId="{0B5CD694-4670-44C9-8E2E-16102636594F}" sibTransId="{4BDDC633-D79D-4942-AE49-1C03AE429921}"/>
    <dgm:cxn modelId="{97552E48-F785-49C3-B261-F890C1A4EEA1}" srcId="{446A1D60-BD02-47E0-8887-E0A66FBDFF17}" destId="{C58ABE18-61A1-4031-98FE-55B1B64D2F30}" srcOrd="1" destOrd="0" parTransId="{C20C0B80-CB43-4BD9-AA04-55DD4EA06D23}" sibTransId="{8AF984A0-7FE5-4FFE-B10B-99793A229300}"/>
    <dgm:cxn modelId="{4A95549C-EC2F-45B6-B3DE-AD30F4E384F0}" type="presOf" srcId="{446A1D60-BD02-47E0-8887-E0A66FBDFF17}" destId="{15C01FC7-E840-4A36-9490-8670B91C78CA}" srcOrd="0" destOrd="0" presId="urn:microsoft.com/office/officeart/2008/layout/VerticalCurvedList"/>
    <dgm:cxn modelId="{02B14CC6-E6BA-479F-85F9-20061A926F1E}" type="presOf" srcId="{C58ABE18-61A1-4031-98FE-55B1B64D2F30}" destId="{BAAD0BD7-ABD3-4A64-B681-B82E0F22C8EA}" srcOrd="0" destOrd="0" presId="urn:microsoft.com/office/officeart/2008/layout/VerticalCurvedList"/>
    <dgm:cxn modelId="{4C9F0180-9F99-401D-8A6B-18D8F669D35F}" type="presOf" srcId="{9E5807EB-9F88-4224-A78D-3A19526C58B5}" destId="{4FF70D2E-2554-48F0-8A07-819670A1C1BA}" srcOrd="0" destOrd="0" presId="urn:microsoft.com/office/officeart/2008/layout/VerticalCurvedList"/>
    <dgm:cxn modelId="{EF4EE38C-B98C-4231-B367-39E7C98C1DF2}" type="presOf" srcId="{674D75D0-32AC-4B55-BA66-1D0D07590328}" destId="{C1C575CF-27FD-4B48-ADF4-7E24E29DDDD9}" srcOrd="0" destOrd="0" presId="urn:microsoft.com/office/officeart/2008/layout/VerticalCurvedList"/>
    <dgm:cxn modelId="{0072653A-F028-42CD-8ADB-6D8ADF751353}" type="presParOf" srcId="{15C01FC7-E840-4A36-9490-8670B91C78CA}" destId="{0DD674CD-3FB1-42DF-9347-163AE44034AB}" srcOrd="0" destOrd="0" presId="urn:microsoft.com/office/officeart/2008/layout/VerticalCurvedList"/>
    <dgm:cxn modelId="{AC8BA3B1-A027-4522-9846-D0A56DB5794A}" type="presParOf" srcId="{0DD674CD-3FB1-42DF-9347-163AE44034AB}" destId="{D046731D-F57C-4BD4-8313-ECD1413F29E8}" srcOrd="0" destOrd="0" presId="urn:microsoft.com/office/officeart/2008/layout/VerticalCurvedList"/>
    <dgm:cxn modelId="{61368C07-8DE3-47F3-AA39-F14BFE476BE5}" type="presParOf" srcId="{D046731D-F57C-4BD4-8313-ECD1413F29E8}" destId="{431EC043-4AE4-46FD-AE0B-1880484E770D}" srcOrd="0" destOrd="0" presId="urn:microsoft.com/office/officeart/2008/layout/VerticalCurvedList"/>
    <dgm:cxn modelId="{19EB01C4-1BA4-437F-9CBD-A6CCEAA71E23}" type="presParOf" srcId="{D046731D-F57C-4BD4-8313-ECD1413F29E8}" destId="{AEAACA7E-6682-4A09-87A3-A0D053BB2F15}" srcOrd="1" destOrd="0" presId="urn:microsoft.com/office/officeart/2008/layout/VerticalCurvedList"/>
    <dgm:cxn modelId="{A6C6E366-2AB9-4185-90D0-1DC5DE6CD6E4}" type="presParOf" srcId="{D046731D-F57C-4BD4-8313-ECD1413F29E8}" destId="{BAD279D2-097E-40E2-9E04-BE496B7381F8}" srcOrd="2" destOrd="0" presId="urn:microsoft.com/office/officeart/2008/layout/VerticalCurvedList"/>
    <dgm:cxn modelId="{2622C300-D629-4675-A9CD-CFBB18A0BEBE}" type="presParOf" srcId="{D046731D-F57C-4BD4-8313-ECD1413F29E8}" destId="{152EA9DC-1750-46F2-9505-D81EFE1CE588}" srcOrd="3" destOrd="0" presId="urn:microsoft.com/office/officeart/2008/layout/VerticalCurvedList"/>
    <dgm:cxn modelId="{2EFB89AB-1E0D-44D4-B52B-89AF44A60834}" type="presParOf" srcId="{0DD674CD-3FB1-42DF-9347-163AE44034AB}" destId="{C1C575CF-27FD-4B48-ADF4-7E24E29DDDD9}" srcOrd="1" destOrd="0" presId="urn:microsoft.com/office/officeart/2008/layout/VerticalCurvedList"/>
    <dgm:cxn modelId="{8EC7FF40-6346-438A-A225-CD55770918EF}" type="presParOf" srcId="{0DD674CD-3FB1-42DF-9347-163AE44034AB}" destId="{F85723B5-57ED-44A2-9969-862FBAB19517}" srcOrd="2" destOrd="0" presId="urn:microsoft.com/office/officeart/2008/layout/VerticalCurvedList"/>
    <dgm:cxn modelId="{FD7A250A-CFE4-4307-BC04-710D47EDA27E}" type="presParOf" srcId="{F85723B5-57ED-44A2-9969-862FBAB19517}" destId="{D012297B-586C-4E39-9134-FF3898B2F142}" srcOrd="0" destOrd="0" presId="urn:microsoft.com/office/officeart/2008/layout/VerticalCurvedList"/>
    <dgm:cxn modelId="{ED8DE6FE-2A72-4BD0-85A8-30890D6F18D8}" type="presParOf" srcId="{0DD674CD-3FB1-42DF-9347-163AE44034AB}" destId="{BAAD0BD7-ABD3-4A64-B681-B82E0F22C8EA}" srcOrd="3" destOrd="0" presId="urn:microsoft.com/office/officeart/2008/layout/VerticalCurvedList"/>
    <dgm:cxn modelId="{1BF48D1A-D9DB-4E16-87C8-E03ED4C7848A}" type="presParOf" srcId="{0DD674CD-3FB1-42DF-9347-163AE44034AB}" destId="{650E2699-C569-43ED-B7C9-5EF9A6A3F2DC}" srcOrd="4" destOrd="0" presId="urn:microsoft.com/office/officeart/2008/layout/VerticalCurvedList"/>
    <dgm:cxn modelId="{0A4255C9-93D0-40F4-B139-40DB2AC58B23}" type="presParOf" srcId="{650E2699-C569-43ED-B7C9-5EF9A6A3F2DC}" destId="{E6569EF4-6C37-4A36-B71F-F2786827BAD2}" srcOrd="0" destOrd="0" presId="urn:microsoft.com/office/officeart/2008/layout/VerticalCurvedList"/>
    <dgm:cxn modelId="{77C0510E-B017-48D8-A558-D36EDAD150E5}" type="presParOf" srcId="{0DD674CD-3FB1-42DF-9347-163AE44034AB}" destId="{4FF70D2E-2554-48F0-8A07-819670A1C1BA}" srcOrd="5" destOrd="0" presId="urn:microsoft.com/office/officeart/2008/layout/VerticalCurvedList"/>
    <dgm:cxn modelId="{12F59488-E437-45ED-851F-5E52B95D90D5}" type="presParOf" srcId="{0DD674CD-3FB1-42DF-9347-163AE44034AB}" destId="{8C970C87-58C3-46C7-B0C6-E2F59A925902}" srcOrd="6" destOrd="0" presId="urn:microsoft.com/office/officeart/2008/layout/VerticalCurvedList"/>
    <dgm:cxn modelId="{5FE2AE34-A794-439C-AC92-0C7A438CE283}" type="presParOf" srcId="{8C970C87-58C3-46C7-B0C6-E2F59A925902}" destId="{84891B58-906A-4DF1-BB75-36E5A56281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46A1D60-BD02-47E0-8887-E0A66FBDFF17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74D75D0-32AC-4B55-BA66-1D0D07590328}">
      <dgm:prSet phldrT="[Text]"/>
      <dgm:spPr/>
      <dgm:t>
        <a:bodyPr/>
        <a:lstStyle/>
        <a:p>
          <a:r>
            <a:rPr lang="en-US" strike="sngStrike" dirty="0" smtClean="0"/>
            <a:t>Tropical forest</a:t>
          </a:r>
          <a:endParaRPr lang="en-IN" strike="sngStrike" dirty="0"/>
        </a:p>
      </dgm:t>
    </dgm:pt>
    <dgm:pt modelId="{5EBD003E-5650-4BE2-8453-8A92E57F06D3}" type="parTrans" cxnId="{081E6F06-8447-43E4-81B2-959002835B53}">
      <dgm:prSet/>
      <dgm:spPr/>
      <dgm:t>
        <a:bodyPr/>
        <a:lstStyle/>
        <a:p>
          <a:endParaRPr lang="en-IN"/>
        </a:p>
      </dgm:t>
    </dgm:pt>
    <dgm:pt modelId="{0C0CFF1A-D8D1-4B58-9D82-8D3795DAC84D}" type="sibTrans" cxnId="{081E6F06-8447-43E4-81B2-959002835B53}">
      <dgm:prSet/>
      <dgm:spPr/>
      <dgm:t>
        <a:bodyPr/>
        <a:lstStyle/>
        <a:p>
          <a:endParaRPr lang="en-IN"/>
        </a:p>
      </dgm:t>
    </dgm:pt>
    <dgm:pt modelId="{C58ABE18-61A1-4031-98FE-55B1B64D2F30}">
      <dgm:prSet phldrT="[Text]"/>
      <dgm:spPr/>
      <dgm:t>
        <a:bodyPr/>
        <a:lstStyle/>
        <a:p>
          <a:r>
            <a:rPr lang="en-US" strike="sngStrike" dirty="0" smtClean="0"/>
            <a:t>Montane forest</a:t>
          </a:r>
          <a:endParaRPr lang="en-IN" strike="sngStrike" dirty="0"/>
        </a:p>
      </dgm:t>
    </dgm:pt>
    <dgm:pt modelId="{C20C0B80-CB43-4BD9-AA04-55DD4EA06D23}" type="parTrans" cxnId="{97552E48-F785-49C3-B261-F890C1A4EEA1}">
      <dgm:prSet/>
      <dgm:spPr/>
      <dgm:t>
        <a:bodyPr/>
        <a:lstStyle/>
        <a:p>
          <a:endParaRPr lang="en-IN"/>
        </a:p>
      </dgm:t>
    </dgm:pt>
    <dgm:pt modelId="{8AF984A0-7FE5-4FFE-B10B-99793A229300}" type="sibTrans" cxnId="{97552E48-F785-49C3-B261-F890C1A4EEA1}">
      <dgm:prSet/>
      <dgm:spPr/>
      <dgm:t>
        <a:bodyPr/>
        <a:lstStyle/>
        <a:p>
          <a:endParaRPr lang="en-IN"/>
        </a:p>
      </dgm:t>
    </dgm:pt>
    <dgm:pt modelId="{9E5807EB-9F88-4224-A78D-3A19526C58B5}">
      <dgm:prSet phldrT="[Text]"/>
      <dgm:spPr/>
      <dgm:t>
        <a:bodyPr/>
        <a:lstStyle/>
        <a:p>
          <a:r>
            <a:rPr lang="en-US" strike="sngStrike" dirty="0" smtClean="0"/>
            <a:t>Alpine forest</a:t>
          </a:r>
          <a:endParaRPr lang="en-IN" strike="sngStrike" dirty="0"/>
        </a:p>
      </dgm:t>
    </dgm:pt>
    <dgm:pt modelId="{0B5CD694-4670-44C9-8E2E-16102636594F}" type="parTrans" cxnId="{AEDF5E66-84FB-4F81-AC26-F1BC87C9E780}">
      <dgm:prSet/>
      <dgm:spPr/>
      <dgm:t>
        <a:bodyPr/>
        <a:lstStyle/>
        <a:p>
          <a:endParaRPr lang="en-IN"/>
        </a:p>
      </dgm:t>
    </dgm:pt>
    <dgm:pt modelId="{4BDDC633-D79D-4942-AE49-1C03AE429921}" type="sibTrans" cxnId="{AEDF5E66-84FB-4F81-AC26-F1BC87C9E780}">
      <dgm:prSet/>
      <dgm:spPr/>
      <dgm:t>
        <a:bodyPr/>
        <a:lstStyle/>
        <a:p>
          <a:endParaRPr lang="en-IN"/>
        </a:p>
      </dgm:t>
    </dgm:pt>
    <dgm:pt modelId="{15C01FC7-E840-4A36-9490-8670B91C78CA}" type="pres">
      <dgm:prSet presAssocID="{446A1D60-BD02-47E0-8887-E0A66FBDFF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DD674CD-3FB1-42DF-9347-163AE44034AB}" type="pres">
      <dgm:prSet presAssocID="{446A1D60-BD02-47E0-8887-E0A66FBDFF17}" presName="Name1" presStyleCnt="0"/>
      <dgm:spPr/>
    </dgm:pt>
    <dgm:pt modelId="{D046731D-F57C-4BD4-8313-ECD1413F29E8}" type="pres">
      <dgm:prSet presAssocID="{446A1D60-BD02-47E0-8887-E0A66FBDFF17}" presName="cycle" presStyleCnt="0"/>
      <dgm:spPr/>
    </dgm:pt>
    <dgm:pt modelId="{431EC043-4AE4-46FD-AE0B-1880484E770D}" type="pres">
      <dgm:prSet presAssocID="{446A1D60-BD02-47E0-8887-E0A66FBDFF17}" presName="srcNode" presStyleLbl="node1" presStyleIdx="0" presStyleCnt="3"/>
      <dgm:spPr/>
    </dgm:pt>
    <dgm:pt modelId="{AEAACA7E-6682-4A09-87A3-A0D053BB2F15}" type="pres">
      <dgm:prSet presAssocID="{446A1D60-BD02-47E0-8887-E0A66FBDFF17}" presName="conn" presStyleLbl="parChTrans1D2" presStyleIdx="0" presStyleCnt="1"/>
      <dgm:spPr/>
      <dgm:t>
        <a:bodyPr/>
        <a:lstStyle/>
        <a:p>
          <a:endParaRPr lang="en-IN"/>
        </a:p>
      </dgm:t>
    </dgm:pt>
    <dgm:pt modelId="{BAD279D2-097E-40E2-9E04-BE496B7381F8}" type="pres">
      <dgm:prSet presAssocID="{446A1D60-BD02-47E0-8887-E0A66FBDFF17}" presName="extraNode" presStyleLbl="node1" presStyleIdx="0" presStyleCnt="3"/>
      <dgm:spPr/>
    </dgm:pt>
    <dgm:pt modelId="{152EA9DC-1750-46F2-9505-D81EFE1CE588}" type="pres">
      <dgm:prSet presAssocID="{446A1D60-BD02-47E0-8887-E0A66FBDFF17}" presName="dstNode" presStyleLbl="node1" presStyleIdx="0" presStyleCnt="3"/>
      <dgm:spPr/>
    </dgm:pt>
    <dgm:pt modelId="{C1C575CF-27FD-4B48-ADF4-7E24E29DDDD9}" type="pres">
      <dgm:prSet presAssocID="{674D75D0-32AC-4B55-BA66-1D0D07590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723B5-57ED-44A2-9969-862FBAB19517}" type="pres">
      <dgm:prSet presAssocID="{674D75D0-32AC-4B55-BA66-1D0D07590328}" presName="accent_1" presStyleCnt="0"/>
      <dgm:spPr/>
    </dgm:pt>
    <dgm:pt modelId="{D012297B-586C-4E39-9134-FF3898B2F142}" type="pres">
      <dgm:prSet presAssocID="{674D75D0-32AC-4B55-BA66-1D0D07590328}" presName="accentRepeatNode" presStyleLbl="solidFgAcc1" presStyleIdx="0" presStyleCnt="3"/>
      <dgm:spPr/>
    </dgm:pt>
    <dgm:pt modelId="{BAAD0BD7-ABD3-4A64-B681-B82E0F22C8EA}" type="pres">
      <dgm:prSet presAssocID="{C58ABE18-61A1-4031-98FE-55B1B64D2F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0E2699-C569-43ED-B7C9-5EF9A6A3F2DC}" type="pres">
      <dgm:prSet presAssocID="{C58ABE18-61A1-4031-98FE-55B1B64D2F30}" presName="accent_2" presStyleCnt="0"/>
      <dgm:spPr/>
    </dgm:pt>
    <dgm:pt modelId="{E6569EF4-6C37-4A36-B71F-F2786827BAD2}" type="pres">
      <dgm:prSet presAssocID="{C58ABE18-61A1-4031-98FE-55B1B64D2F30}" presName="accentRepeatNode" presStyleLbl="solidFgAcc1" presStyleIdx="1" presStyleCnt="3"/>
      <dgm:spPr/>
    </dgm:pt>
    <dgm:pt modelId="{4FF70D2E-2554-48F0-8A07-819670A1C1BA}" type="pres">
      <dgm:prSet presAssocID="{9E5807EB-9F88-4224-A78D-3A19526C58B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0C87-58C3-46C7-B0C6-E2F59A925902}" type="pres">
      <dgm:prSet presAssocID="{9E5807EB-9F88-4224-A78D-3A19526C58B5}" presName="accent_3" presStyleCnt="0"/>
      <dgm:spPr/>
    </dgm:pt>
    <dgm:pt modelId="{84891B58-906A-4DF1-BB75-36E5A562810E}" type="pres">
      <dgm:prSet presAssocID="{9E5807EB-9F88-4224-A78D-3A19526C58B5}" presName="accentRepeatNode" presStyleLbl="solidFgAcc1" presStyleIdx="2" presStyleCnt="3"/>
      <dgm:spPr/>
    </dgm:pt>
  </dgm:ptLst>
  <dgm:cxnLst>
    <dgm:cxn modelId="{081E6F06-8447-43E4-81B2-959002835B53}" srcId="{446A1D60-BD02-47E0-8887-E0A66FBDFF17}" destId="{674D75D0-32AC-4B55-BA66-1D0D07590328}" srcOrd="0" destOrd="0" parTransId="{5EBD003E-5650-4BE2-8453-8A92E57F06D3}" sibTransId="{0C0CFF1A-D8D1-4B58-9D82-8D3795DAC84D}"/>
    <dgm:cxn modelId="{97552E48-F785-49C3-B261-F890C1A4EEA1}" srcId="{446A1D60-BD02-47E0-8887-E0A66FBDFF17}" destId="{C58ABE18-61A1-4031-98FE-55B1B64D2F30}" srcOrd="1" destOrd="0" parTransId="{C20C0B80-CB43-4BD9-AA04-55DD4EA06D23}" sibTransId="{8AF984A0-7FE5-4FFE-B10B-99793A229300}"/>
    <dgm:cxn modelId="{0267E956-27ED-487C-BB0C-D3577C0A1CA9}" type="presOf" srcId="{674D75D0-32AC-4B55-BA66-1D0D07590328}" destId="{C1C575CF-27FD-4B48-ADF4-7E24E29DDDD9}" srcOrd="0" destOrd="0" presId="urn:microsoft.com/office/officeart/2008/layout/VerticalCurvedList"/>
    <dgm:cxn modelId="{AEDF5E66-84FB-4F81-AC26-F1BC87C9E780}" srcId="{446A1D60-BD02-47E0-8887-E0A66FBDFF17}" destId="{9E5807EB-9F88-4224-A78D-3A19526C58B5}" srcOrd="2" destOrd="0" parTransId="{0B5CD694-4670-44C9-8E2E-16102636594F}" sibTransId="{4BDDC633-D79D-4942-AE49-1C03AE429921}"/>
    <dgm:cxn modelId="{71B46366-55F3-43C6-A3DC-1AB9866DF381}" type="presOf" srcId="{C58ABE18-61A1-4031-98FE-55B1B64D2F30}" destId="{BAAD0BD7-ABD3-4A64-B681-B82E0F22C8EA}" srcOrd="0" destOrd="0" presId="urn:microsoft.com/office/officeart/2008/layout/VerticalCurvedList"/>
    <dgm:cxn modelId="{8024CD1F-8C8C-4F44-A93F-5B978A0DA72E}" type="presOf" srcId="{9E5807EB-9F88-4224-A78D-3A19526C58B5}" destId="{4FF70D2E-2554-48F0-8A07-819670A1C1BA}" srcOrd="0" destOrd="0" presId="urn:microsoft.com/office/officeart/2008/layout/VerticalCurvedList"/>
    <dgm:cxn modelId="{AA339B52-D454-45D6-BE03-FD8D98C3AA02}" type="presOf" srcId="{0C0CFF1A-D8D1-4B58-9D82-8D3795DAC84D}" destId="{AEAACA7E-6682-4A09-87A3-A0D053BB2F15}" srcOrd="0" destOrd="0" presId="urn:microsoft.com/office/officeart/2008/layout/VerticalCurvedList"/>
    <dgm:cxn modelId="{CAEBEEC6-560A-46AB-BA43-D053D2F477BE}" type="presOf" srcId="{446A1D60-BD02-47E0-8887-E0A66FBDFF17}" destId="{15C01FC7-E840-4A36-9490-8670B91C78CA}" srcOrd="0" destOrd="0" presId="urn:microsoft.com/office/officeart/2008/layout/VerticalCurvedList"/>
    <dgm:cxn modelId="{5B23C106-CC9C-4CD1-B005-DB3E083003F5}" type="presParOf" srcId="{15C01FC7-E840-4A36-9490-8670B91C78CA}" destId="{0DD674CD-3FB1-42DF-9347-163AE44034AB}" srcOrd="0" destOrd="0" presId="urn:microsoft.com/office/officeart/2008/layout/VerticalCurvedList"/>
    <dgm:cxn modelId="{94186C6D-0972-4436-A25D-D9FAC6E6C4DC}" type="presParOf" srcId="{0DD674CD-3FB1-42DF-9347-163AE44034AB}" destId="{D046731D-F57C-4BD4-8313-ECD1413F29E8}" srcOrd="0" destOrd="0" presId="urn:microsoft.com/office/officeart/2008/layout/VerticalCurvedList"/>
    <dgm:cxn modelId="{717B0FA8-4CDB-48D3-966D-FE7C8C8B8E6E}" type="presParOf" srcId="{D046731D-F57C-4BD4-8313-ECD1413F29E8}" destId="{431EC043-4AE4-46FD-AE0B-1880484E770D}" srcOrd="0" destOrd="0" presId="urn:microsoft.com/office/officeart/2008/layout/VerticalCurvedList"/>
    <dgm:cxn modelId="{FF2F6B12-BA35-459B-ADC5-0872F5D4C8C5}" type="presParOf" srcId="{D046731D-F57C-4BD4-8313-ECD1413F29E8}" destId="{AEAACA7E-6682-4A09-87A3-A0D053BB2F15}" srcOrd="1" destOrd="0" presId="urn:microsoft.com/office/officeart/2008/layout/VerticalCurvedList"/>
    <dgm:cxn modelId="{17963D94-C92D-4F56-B855-A5CEA0E369C3}" type="presParOf" srcId="{D046731D-F57C-4BD4-8313-ECD1413F29E8}" destId="{BAD279D2-097E-40E2-9E04-BE496B7381F8}" srcOrd="2" destOrd="0" presId="urn:microsoft.com/office/officeart/2008/layout/VerticalCurvedList"/>
    <dgm:cxn modelId="{15809DB5-34A2-4EA5-8B7C-053CFF79F900}" type="presParOf" srcId="{D046731D-F57C-4BD4-8313-ECD1413F29E8}" destId="{152EA9DC-1750-46F2-9505-D81EFE1CE588}" srcOrd="3" destOrd="0" presId="urn:microsoft.com/office/officeart/2008/layout/VerticalCurvedList"/>
    <dgm:cxn modelId="{9E0B04FB-B4A9-4977-9DF1-07DE1BBB348D}" type="presParOf" srcId="{0DD674CD-3FB1-42DF-9347-163AE44034AB}" destId="{C1C575CF-27FD-4B48-ADF4-7E24E29DDDD9}" srcOrd="1" destOrd="0" presId="urn:microsoft.com/office/officeart/2008/layout/VerticalCurvedList"/>
    <dgm:cxn modelId="{E2710EC3-A511-4D7C-91BC-435DFADE22F5}" type="presParOf" srcId="{0DD674CD-3FB1-42DF-9347-163AE44034AB}" destId="{F85723B5-57ED-44A2-9969-862FBAB19517}" srcOrd="2" destOrd="0" presId="urn:microsoft.com/office/officeart/2008/layout/VerticalCurvedList"/>
    <dgm:cxn modelId="{97F0346C-3F43-454A-BD57-10019ECD71E1}" type="presParOf" srcId="{F85723B5-57ED-44A2-9969-862FBAB19517}" destId="{D012297B-586C-4E39-9134-FF3898B2F142}" srcOrd="0" destOrd="0" presId="urn:microsoft.com/office/officeart/2008/layout/VerticalCurvedList"/>
    <dgm:cxn modelId="{D89FC8A5-8B1D-4220-8C66-FFC0C5517C3B}" type="presParOf" srcId="{0DD674CD-3FB1-42DF-9347-163AE44034AB}" destId="{BAAD0BD7-ABD3-4A64-B681-B82E0F22C8EA}" srcOrd="3" destOrd="0" presId="urn:microsoft.com/office/officeart/2008/layout/VerticalCurvedList"/>
    <dgm:cxn modelId="{B35ECDC6-131B-4304-9B1C-27266C392FDD}" type="presParOf" srcId="{0DD674CD-3FB1-42DF-9347-163AE44034AB}" destId="{650E2699-C569-43ED-B7C9-5EF9A6A3F2DC}" srcOrd="4" destOrd="0" presId="urn:microsoft.com/office/officeart/2008/layout/VerticalCurvedList"/>
    <dgm:cxn modelId="{406C70CC-1921-4E20-B593-C734EF77DB41}" type="presParOf" srcId="{650E2699-C569-43ED-B7C9-5EF9A6A3F2DC}" destId="{E6569EF4-6C37-4A36-B71F-F2786827BAD2}" srcOrd="0" destOrd="0" presId="urn:microsoft.com/office/officeart/2008/layout/VerticalCurvedList"/>
    <dgm:cxn modelId="{630E414C-6C80-4C5B-804F-2AAE3CA84BA0}" type="presParOf" srcId="{0DD674CD-3FB1-42DF-9347-163AE44034AB}" destId="{4FF70D2E-2554-48F0-8A07-819670A1C1BA}" srcOrd="5" destOrd="0" presId="urn:microsoft.com/office/officeart/2008/layout/VerticalCurvedList"/>
    <dgm:cxn modelId="{C6D5EB49-6EA4-4490-A6B7-F0D31C00F2B0}" type="presParOf" srcId="{0DD674CD-3FB1-42DF-9347-163AE44034AB}" destId="{8C970C87-58C3-46C7-B0C6-E2F59A925902}" srcOrd="6" destOrd="0" presId="urn:microsoft.com/office/officeart/2008/layout/VerticalCurvedList"/>
    <dgm:cxn modelId="{8D558BDB-5EB6-44B5-A5CB-17A31F092556}" type="presParOf" srcId="{8C970C87-58C3-46C7-B0C6-E2F59A925902}" destId="{84891B58-906A-4DF1-BB75-36E5A56281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A1D60-BD02-47E0-8887-E0A66FBDFF17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74D75D0-32AC-4B55-BA66-1D0D07590328}">
      <dgm:prSet phldrT="[Text]"/>
      <dgm:spPr/>
      <dgm:t>
        <a:bodyPr/>
        <a:lstStyle/>
        <a:p>
          <a:r>
            <a:rPr lang="en-US" dirty="0" smtClean="0"/>
            <a:t>Tropical forest</a:t>
          </a:r>
          <a:endParaRPr lang="en-IN" dirty="0"/>
        </a:p>
      </dgm:t>
    </dgm:pt>
    <dgm:pt modelId="{5EBD003E-5650-4BE2-8453-8A92E57F06D3}" type="parTrans" cxnId="{081E6F06-8447-43E4-81B2-959002835B53}">
      <dgm:prSet/>
      <dgm:spPr/>
      <dgm:t>
        <a:bodyPr/>
        <a:lstStyle/>
        <a:p>
          <a:endParaRPr lang="en-IN"/>
        </a:p>
      </dgm:t>
    </dgm:pt>
    <dgm:pt modelId="{0C0CFF1A-D8D1-4B58-9D82-8D3795DAC84D}" type="sibTrans" cxnId="{081E6F06-8447-43E4-81B2-959002835B53}">
      <dgm:prSet/>
      <dgm:spPr/>
      <dgm:t>
        <a:bodyPr/>
        <a:lstStyle/>
        <a:p>
          <a:endParaRPr lang="en-IN"/>
        </a:p>
      </dgm:t>
    </dgm:pt>
    <dgm:pt modelId="{C58ABE18-61A1-4031-98FE-55B1B64D2F30}">
      <dgm:prSet phldrT="[Text]"/>
      <dgm:spPr/>
      <dgm:t>
        <a:bodyPr/>
        <a:lstStyle/>
        <a:p>
          <a:r>
            <a:rPr lang="en-US" dirty="0" smtClean="0"/>
            <a:t>Montane forest</a:t>
          </a:r>
          <a:endParaRPr lang="en-IN" dirty="0"/>
        </a:p>
      </dgm:t>
    </dgm:pt>
    <dgm:pt modelId="{C20C0B80-CB43-4BD9-AA04-55DD4EA06D23}" type="parTrans" cxnId="{97552E48-F785-49C3-B261-F890C1A4EEA1}">
      <dgm:prSet/>
      <dgm:spPr/>
      <dgm:t>
        <a:bodyPr/>
        <a:lstStyle/>
        <a:p>
          <a:endParaRPr lang="en-IN"/>
        </a:p>
      </dgm:t>
    </dgm:pt>
    <dgm:pt modelId="{8AF984A0-7FE5-4FFE-B10B-99793A229300}" type="sibTrans" cxnId="{97552E48-F785-49C3-B261-F890C1A4EEA1}">
      <dgm:prSet/>
      <dgm:spPr/>
      <dgm:t>
        <a:bodyPr/>
        <a:lstStyle/>
        <a:p>
          <a:endParaRPr lang="en-IN"/>
        </a:p>
      </dgm:t>
    </dgm:pt>
    <dgm:pt modelId="{9E5807EB-9F88-4224-A78D-3A19526C58B5}">
      <dgm:prSet phldrT="[Text]"/>
      <dgm:spPr/>
      <dgm:t>
        <a:bodyPr/>
        <a:lstStyle/>
        <a:p>
          <a:r>
            <a:rPr lang="en-US" dirty="0" smtClean="0"/>
            <a:t>Alpine forest</a:t>
          </a:r>
          <a:endParaRPr lang="en-IN" dirty="0"/>
        </a:p>
      </dgm:t>
    </dgm:pt>
    <dgm:pt modelId="{0B5CD694-4670-44C9-8E2E-16102636594F}" type="parTrans" cxnId="{AEDF5E66-84FB-4F81-AC26-F1BC87C9E780}">
      <dgm:prSet/>
      <dgm:spPr/>
      <dgm:t>
        <a:bodyPr/>
        <a:lstStyle/>
        <a:p>
          <a:endParaRPr lang="en-IN"/>
        </a:p>
      </dgm:t>
    </dgm:pt>
    <dgm:pt modelId="{4BDDC633-D79D-4942-AE49-1C03AE429921}" type="sibTrans" cxnId="{AEDF5E66-84FB-4F81-AC26-F1BC87C9E780}">
      <dgm:prSet/>
      <dgm:spPr/>
      <dgm:t>
        <a:bodyPr/>
        <a:lstStyle/>
        <a:p>
          <a:endParaRPr lang="en-IN"/>
        </a:p>
      </dgm:t>
    </dgm:pt>
    <dgm:pt modelId="{15C01FC7-E840-4A36-9490-8670B91C78CA}" type="pres">
      <dgm:prSet presAssocID="{446A1D60-BD02-47E0-8887-E0A66FBDFF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DD674CD-3FB1-42DF-9347-163AE44034AB}" type="pres">
      <dgm:prSet presAssocID="{446A1D60-BD02-47E0-8887-E0A66FBDFF17}" presName="Name1" presStyleCnt="0"/>
      <dgm:spPr/>
    </dgm:pt>
    <dgm:pt modelId="{D046731D-F57C-4BD4-8313-ECD1413F29E8}" type="pres">
      <dgm:prSet presAssocID="{446A1D60-BD02-47E0-8887-E0A66FBDFF17}" presName="cycle" presStyleCnt="0"/>
      <dgm:spPr/>
    </dgm:pt>
    <dgm:pt modelId="{431EC043-4AE4-46FD-AE0B-1880484E770D}" type="pres">
      <dgm:prSet presAssocID="{446A1D60-BD02-47E0-8887-E0A66FBDFF17}" presName="srcNode" presStyleLbl="node1" presStyleIdx="0" presStyleCnt="3"/>
      <dgm:spPr/>
    </dgm:pt>
    <dgm:pt modelId="{AEAACA7E-6682-4A09-87A3-A0D053BB2F15}" type="pres">
      <dgm:prSet presAssocID="{446A1D60-BD02-47E0-8887-E0A66FBDFF17}" presName="conn" presStyleLbl="parChTrans1D2" presStyleIdx="0" presStyleCnt="1"/>
      <dgm:spPr/>
      <dgm:t>
        <a:bodyPr/>
        <a:lstStyle/>
        <a:p>
          <a:endParaRPr lang="en-IN"/>
        </a:p>
      </dgm:t>
    </dgm:pt>
    <dgm:pt modelId="{BAD279D2-097E-40E2-9E04-BE496B7381F8}" type="pres">
      <dgm:prSet presAssocID="{446A1D60-BD02-47E0-8887-E0A66FBDFF17}" presName="extraNode" presStyleLbl="node1" presStyleIdx="0" presStyleCnt="3"/>
      <dgm:spPr/>
    </dgm:pt>
    <dgm:pt modelId="{152EA9DC-1750-46F2-9505-D81EFE1CE588}" type="pres">
      <dgm:prSet presAssocID="{446A1D60-BD02-47E0-8887-E0A66FBDFF17}" presName="dstNode" presStyleLbl="node1" presStyleIdx="0" presStyleCnt="3"/>
      <dgm:spPr/>
    </dgm:pt>
    <dgm:pt modelId="{C1C575CF-27FD-4B48-ADF4-7E24E29DDDD9}" type="pres">
      <dgm:prSet presAssocID="{674D75D0-32AC-4B55-BA66-1D0D07590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723B5-57ED-44A2-9969-862FBAB19517}" type="pres">
      <dgm:prSet presAssocID="{674D75D0-32AC-4B55-BA66-1D0D07590328}" presName="accent_1" presStyleCnt="0"/>
      <dgm:spPr/>
    </dgm:pt>
    <dgm:pt modelId="{D012297B-586C-4E39-9134-FF3898B2F142}" type="pres">
      <dgm:prSet presAssocID="{674D75D0-32AC-4B55-BA66-1D0D07590328}" presName="accentRepeatNode" presStyleLbl="solidFgAcc1" presStyleIdx="0" presStyleCnt="3"/>
      <dgm:spPr/>
    </dgm:pt>
    <dgm:pt modelId="{BAAD0BD7-ABD3-4A64-B681-B82E0F22C8EA}" type="pres">
      <dgm:prSet presAssocID="{C58ABE18-61A1-4031-98FE-55B1B64D2F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0E2699-C569-43ED-B7C9-5EF9A6A3F2DC}" type="pres">
      <dgm:prSet presAssocID="{C58ABE18-61A1-4031-98FE-55B1B64D2F30}" presName="accent_2" presStyleCnt="0"/>
      <dgm:spPr/>
    </dgm:pt>
    <dgm:pt modelId="{E6569EF4-6C37-4A36-B71F-F2786827BAD2}" type="pres">
      <dgm:prSet presAssocID="{C58ABE18-61A1-4031-98FE-55B1B64D2F30}" presName="accentRepeatNode" presStyleLbl="solidFgAcc1" presStyleIdx="1" presStyleCnt="3"/>
      <dgm:spPr/>
    </dgm:pt>
    <dgm:pt modelId="{4FF70D2E-2554-48F0-8A07-819670A1C1BA}" type="pres">
      <dgm:prSet presAssocID="{9E5807EB-9F88-4224-A78D-3A19526C58B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0C87-58C3-46C7-B0C6-E2F59A925902}" type="pres">
      <dgm:prSet presAssocID="{9E5807EB-9F88-4224-A78D-3A19526C58B5}" presName="accent_3" presStyleCnt="0"/>
      <dgm:spPr/>
    </dgm:pt>
    <dgm:pt modelId="{84891B58-906A-4DF1-BB75-36E5A562810E}" type="pres">
      <dgm:prSet presAssocID="{9E5807EB-9F88-4224-A78D-3A19526C58B5}" presName="accentRepeatNode" presStyleLbl="solidFgAcc1" presStyleIdx="2" presStyleCnt="3"/>
      <dgm:spPr/>
    </dgm:pt>
  </dgm:ptLst>
  <dgm:cxnLst>
    <dgm:cxn modelId="{7E2C7BB7-0708-4C51-90E3-69159940C51D}" type="presOf" srcId="{446A1D60-BD02-47E0-8887-E0A66FBDFF17}" destId="{15C01FC7-E840-4A36-9490-8670B91C78CA}" srcOrd="0" destOrd="0" presId="urn:microsoft.com/office/officeart/2008/layout/VerticalCurvedList"/>
    <dgm:cxn modelId="{081E6F06-8447-43E4-81B2-959002835B53}" srcId="{446A1D60-BD02-47E0-8887-E0A66FBDFF17}" destId="{674D75D0-32AC-4B55-BA66-1D0D07590328}" srcOrd="0" destOrd="0" parTransId="{5EBD003E-5650-4BE2-8453-8A92E57F06D3}" sibTransId="{0C0CFF1A-D8D1-4B58-9D82-8D3795DAC84D}"/>
    <dgm:cxn modelId="{97552E48-F785-49C3-B261-F890C1A4EEA1}" srcId="{446A1D60-BD02-47E0-8887-E0A66FBDFF17}" destId="{C58ABE18-61A1-4031-98FE-55B1B64D2F30}" srcOrd="1" destOrd="0" parTransId="{C20C0B80-CB43-4BD9-AA04-55DD4EA06D23}" sibTransId="{8AF984A0-7FE5-4FFE-B10B-99793A229300}"/>
    <dgm:cxn modelId="{AEDF5E66-84FB-4F81-AC26-F1BC87C9E780}" srcId="{446A1D60-BD02-47E0-8887-E0A66FBDFF17}" destId="{9E5807EB-9F88-4224-A78D-3A19526C58B5}" srcOrd="2" destOrd="0" parTransId="{0B5CD694-4670-44C9-8E2E-16102636594F}" sibTransId="{4BDDC633-D79D-4942-AE49-1C03AE429921}"/>
    <dgm:cxn modelId="{534493E8-6BA0-4DED-8E4A-8DB9E682AD4B}" type="presOf" srcId="{674D75D0-32AC-4B55-BA66-1D0D07590328}" destId="{C1C575CF-27FD-4B48-ADF4-7E24E29DDDD9}" srcOrd="0" destOrd="0" presId="urn:microsoft.com/office/officeart/2008/layout/VerticalCurvedList"/>
    <dgm:cxn modelId="{5C7DE1BE-A784-4CBD-9462-8920F16D9AC5}" type="presOf" srcId="{0C0CFF1A-D8D1-4B58-9D82-8D3795DAC84D}" destId="{AEAACA7E-6682-4A09-87A3-A0D053BB2F15}" srcOrd="0" destOrd="0" presId="urn:microsoft.com/office/officeart/2008/layout/VerticalCurvedList"/>
    <dgm:cxn modelId="{C6F0ECD6-2CCD-440A-A530-CE7ACEB5FF7C}" type="presOf" srcId="{C58ABE18-61A1-4031-98FE-55B1B64D2F30}" destId="{BAAD0BD7-ABD3-4A64-B681-B82E0F22C8EA}" srcOrd="0" destOrd="0" presId="urn:microsoft.com/office/officeart/2008/layout/VerticalCurvedList"/>
    <dgm:cxn modelId="{23C032C3-736D-4DA9-9100-4C62CA9780D2}" type="presOf" srcId="{9E5807EB-9F88-4224-A78D-3A19526C58B5}" destId="{4FF70D2E-2554-48F0-8A07-819670A1C1BA}" srcOrd="0" destOrd="0" presId="urn:microsoft.com/office/officeart/2008/layout/VerticalCurvedList"/>
    <dgm:cxn modelId="{E945976B-1C1F-4A24-A2A8-854F34B31BF4}" type="presParOf" srcId="{15C01FC7-E840-4A36-9490-8670B91C78CA}" destId="{0DD674CD-3FB1-42DF-9347-163AE44034AB}" srcOrd="0" destOrd="0" presId="urn:microsoft.com/office/officeart/2008/layout/VerticalCurvedList"/>
    <dgm:cxn modelId="{D4FB83EE-1CBC-436E-88F9-5D7EACFFC121}" type="presParOf" srcId="{0DD674CD-3FB1-42DF-9347-163AE44034AB}" destId="{D046731D-F57C-4BD4-8313-ECD1413F29E8}" srcOrd="0" destOrd="0" presId="urn:microsoft.com/office/officeart/2008/layout/VerticalCurvedList"/>
    <dgm:cxn modelId="{9597EC70-CAAC-4024-B9A1-7EBF1CC03E4D}" type="presParOf" srcId="{D046731D-F57C-4BD4-8313-ECD1413F29E8}" destId="{431EC043-4AE4-46FD-AE0B-1880484E770D}" srcOrd="0" destOrd="0" presId="urn:microsoft.com/office/officeart/2008/layout/VerticalCurvedList"/>
    <dgm:cxn modelId="{A20CDA93-8ED1-4489-936C-0578B903750A}" type="presParOf" srcId="{D046731D-F57C-4BD4-8313-ECD1413F29E8}" destId="{AEAACA7E-6682-4A09-87A3-A0D053BB2F15}" srcOrd="1" destOrd="0" presId="urn:microsoft.com/office/officeart/2008/layout/VerticalCurvedList"/>
    <dgm:cxn modelId="{D4346C28-886C-4C0B-9455-6E5EFD46FE5D}" type="presParOf" srcId="{D046731D-F57C-4BD4-8313-ECD1413F29E8}" destId="{BAD279D2-097E-40E2-9E04-BE496B7381F8}" srcOrd="2" destOrd="0" presId="urn:microsoft.com/office/officeart/2008/layout/VerticalCurvedList"/>
    <dgm:cxn modelId="{4D05CCB2-289B-41EF-9FE6-1F62D806ECF6}" type="presParOf" srcId="{D046731D-F57C-4BD4-8313-ECD1413F29E8}" destId="{152EA9DC-1750-46F2-9505-D81EFE1CE588}" srcOrd="3" destOrd="0" presId="urn:microsoft.com/office/officeart/2008/layout/VerticalCurvedList"/>
    <dgm:cxn modelId="{B0BED69A-AA8D-4C21-B71D-457A553E38A7}" type="presParOf" srcId="{0DD674CD-3FB1-42DF-9347-163AE44034AB}" destId="{C1C575CF-27FD-4B48-ADF4-7E24E29DDDD9}" srcOrd="1" destOrd="0" presId="urn:microsoft.com/office/officeart/2008/layout/VerticalCurvedList"/>
    <dgm:cxn modelId="{E34202A8-B99C-4F8D-BC01-C92047171160}" type="presParOf" srcId="{0DD674CD-3FB1-42DF-9347-163AE44034AB}" destId="{F85723B5-57ED-44A2-9969-862FBAB19517}" srcOrd="2" destOrd="0" presId="urn:microsoft.com/office/officeart/2008/layout/VerticalCurvedList"/>
    <dgm:cxn modelId="{5A7564F2-A78F-435E-B4D7-02DFCA7B7831}" type="presParOf" srcId="{F85723B5-57ED-44A2-9969-862FBAB19517}" destId="{D012297B-586C-4E39-9134-FF3898B2F142}" srcOrd="0" destOrd="0" presId="urn:microsoft.com/office/officeart/2008/layout/VerticalCurvedList"/>
    <dgm:cxn modelId="{AA996D5B-3370-406D-B443-0CD1D16BF5F4}" type="presParOf" srcId="{0DD674CD-3FB1-42DF-9347-163AE44034AB}" destId="{BAAD0BD7-ABD3-4A64-B681-B82E0F22C8EA}" srcOrd="3" destOrd="0" presId="urn:microsoft.com/office/officeart/2008/layout/VerticalCurvedList"/>
    <dgm:cxn modelId="{39D4F009-0607-4478-94DC-4969C85BEA49}" type="presParOf" srcId="{0DD674CD-3FB1-42DF-9347-163AE44034AB}" destId="{650E2699-C569-43ED-B7C9-5EF9A6A3F2DC}" srcOrd="4" destOrd="0" presId="urn:microsoft.com/office/officeart/2008/layout/VerticalCurvedList"/>
    <dgm:cxn modelId="{B176FA73-ADE0-44A3-B5E3-5708F90EDD45}" type="presParOf" srcId="{650E2699-C569-43ED-B7C9-5EF9A6A3F2DC}" destId="{E6569EF4-6C37-4A36-B71F-F2786827BAD2}" srcOrd="0" destOrd="0" presId="urn:microsoft.com/office/officeart/2008/layout/VerticalCurvedList"/>
    <dgm:cxn modelId="{50D9E019-E7DA-4684-98A0-3BAD1DC5733F}" type="presParOf" srcId="{0DD674CD-3FB1-42DF-9347-163AE44034AB}" destId="{4FF70D2E-2554-48F0-8A07-819670A1C1BA}" srcOrd="5" destOrd="0" presId="urn:microsoft.com/office/officeart/2008/layout/VerticalCurvedList"/>
    <dgm:cxn modelId="{E382BB8D-5606-4F24-8D44-4D13F9DB4CE1}" type="presParOf" srcId="{0DD674CD-3FB1-42DF-9347-163AE44034AB}" destId="{8C970C87-58C3-46C7-B0C6-E2F59A925902}" srcOrd="6" destOrd="0" presId="urn:microsoft.com/office/officeart/2008/layout/VerticalCurvedList"/>
    <dgm:cxn modelId="{A212B70F-FE40-413C-A67C-20BF97B52C0D}" type="presParOf" srcId="{8C970C87-58C3-46C7-B0C6-E2F59A925902}" destId="{84891B58-906A-4DF1-BB75-36E5A56281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CBE6D-6A74-49B0-9C9F-65E945ED071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8813E34-05C1-48E8-84B4-F4DEF7D47B16}">
      <dgm:prSet phldrT="[Text]"/>
      <dgm:spPr/>
      <dgm:t>
        <a:bodyPr/>
        <a:lstStyle/>
        <a:p>
          <a:r>
            <a:rPr lang="en-US" dirty="0" smtClean="0"/>
            <a:t>Tropical forest </a:t>
          </a:r>
          <a:endParaRPr lang="en-IN" dirty="0"/>
        </a:p>
      </dgm:t>
    </dgm:pt>
    <dgm:pt modelId="{9908A826-68BE-47F5-A997-096F635A0071}" type="parTrans" cxnId="{CDF51B91-377D-4B81-B607-3EDA1F665595}">
      <dgm:prSet/>
      <dgm:spPr/>
      <dgm:t>
        <a:bodyPr/>
        <a:lstStyle/>
        <a:p>
          <a:endParaRPr lang="en-IN"/>
        </a:p>
      </dgm:t>
    </dgm:pt>
    <dgm:pt modelId="{464DB000-FF75-49DE-AB56-4A559A25585B}" type="sibTrans" cxnId="{CDF51B91-377D-4B81-B607-3EDA1F665595}">
      <dgm:prSet/>
      <dgm:spPr/>
      <dgm:t>
        <a:bodyPr/>
        <a:lstStyle/>
        <a:p>
          <a:endParaRPr lang="en-IN"/>
        </a:p>
      </dgm:t>
    </dgm:pt>
    <dgm:pt modelId="{474D3B08-FF4C-4D94-9BB9-E1D3C7BC4761}">
      <dgm:prSet phldrT="[Text]"/>
      <dgm:spPr/>
      <dgm:t>
        <a:bodyPr/>
        <a:lstStyle/>
        <a:p>
          <a:r>
            <a:rPr lang="en-US" dirty="0" smtClean="0"/>
            <a:t>Moist</a:t>
          </a:r>
          <a:endParaRPr lang="en-IN" dirty="0"/>
        </a:p>
      </dgm:t>
    </dgm:pt>
    <dgm:pt modelId="{F910947D-588E-487A-B250-FEB87AAE48B5}" type="parTrans" cxnId="{9A52C2B6-06C2-4498-956D-C398D557F634}">
      <dgm:prSet/>
      <dgm:spPr/>
      <dgm:t>
        <a:bodyPr/>
        <a:lstStyle/>
        <a:p>
          <a:endParaRPr lang="en-IN"/>
        </a:p>
      </dgm:t>
    </dgm:pt>
    <dgm:pt modelId="{66E64178-CC88-4DAE-9592-61BC0BEF9189}" type="sibTrans" cxnId="{9A52C2B6-06C2-4498-956D-C398D557F634}">
      <dgm:prSet/>
      <dgm:spPr/>
      <dgm:t>
        <a:bodyPr/>
        <a:lstStyle/>
        <a:p>
          <a:endParaRPr lang="en-IN"/>
        </a:p>
      </dgm:t>
    </dgm:pt>
    <dgm:pt modelId="{ACF296FA-31CB-47DA-A340-94101AB6C557}">
      <dgm:prSet phldrT="[Text]"/>
      <dgm:spPr/>
      <dgm:t>
        <a:bodyPr/>
        <a:lstStyle/>
        <a:p>
          <a:r>
            <a:rPr lang="en-US" dirty="0" smtClean="0"/>
            <a:t>Wet evergreen</a:t>
          </a:r>
          <a:endParaRPr lang="en-IN" dirty="0"/>
        </a:p>
      </dgm:t>
    </dgm:pt>
    <dgm:pt modelId="{103AAF8C-274A-407B-864A-A0E109A9B456}" type="parTrans" cxnId="{084A4B18-4760-4D96-BFE0-431C293FBD88}">
      <dgm:prSet/>
      <dgm:spPr/>
      <dgm:t>
        <a:bodyPr/>
        <a:lstStyle/>
        <a:p>
          <a:endParaRPr lang="en-IN"/>
        </a:p>
      </dgm:t>
    </dgm:pt>
    <dgm:pt modelId="{ABA870AF-748C-4937-BACF-B8572DDBC10D}" type="sibTrans" cxnId="{084A4B18-4760-4D96-BFE0-431C293FBD88}">
      <dgm:prSet/>
      <dgm:spPr/>
      <dgm:t>
        <a:bodyPr/>
        <a:lstStyle/>
        <a:p>
          <a:endParaRPr lang="en-IN"/>
        </a:p>
      </dgm:t>
    </dgm:pt>
    <dgm:pt modelId="{4A075DD7-53BA-458E-AF32-C3039763D05F}">
      <dgm:prSet phldrT="[Text]"/>
      <dgm:spPr/>
      <dgm:t>
        <a:bodyPr/>
        <a:lstStyle/>
        <a:p>
          <a:r>
            <a:rPr lang="en-US" dirty="0" smtClean="0"/>
            <a:t>Semi-evergreen</a:t>
          </a:r>
          <a:endParaRPr lang="en-IN" dirty="0"/>
        </a:p>
      </dgm:t>
    </dgm:pt>
    <dgm:pt modelId="{03C5C38F-7520-499E-9265-474F845E20AD}" type="parTrans" cxnId="{15940B83-5BF9-49F9-999B-0A265ED44B95}">
      <dgm:prSet/>
      <dgm:spPr/>
      <dgm:t>
        <a:bodyPr/>
        <a:lstStyle/>
        <a:p>
          <a:endParaRPr lang="en-IN"/>
        </a:p>
      </dgm:t>
    </dgm:pt>
    <dgm:pt modelId="{81C6D254-9D04-4DB8-809C-61D79D14E8E0}" type="sibTrans" cxnId="{15940B83-5BF9-49F9-999B-0A265ED44B95}">
      <dgm:prSet/>
      <dgm:spPr/>
      <dgm:t>
        <a:bodyPr/>
        <a:lstStyle/>
        <a:p>
          <a:endParaRPr lang="en-IN"/>
        </a:p>
      </dgm:t>
    </dgm:pt>
    <dgm:pt modelId="{5C536E8E-9FB0-4271-A0C0-3020B6DA0247}">
      <dgm:prSet phldrT="[Text]"/>
      <dgm:spPr/>
      <dgm:t>
        <a:bodyPr/>
        <a:lstStyle/>
        <a:p>
          <a:r>
            <a:rPr lang="en-US" dirty="0" smtClean="0"/>
            <a:t>Dry</a:t>
          </a:r>
          <a:endParaRPr lang="en-IN" dirty="0"/>
        </a:p>
      </dgm:t>
    </dgm:pt>
    <dgm:pt modelId="{A6C02828-80FC-4B6A-9D33-C186E56EB2A9}" type="parTrans" cxnId="{F4D54605-C3E1-43BF-9789-0CB075AD3231}">
      <dgm:prSet/>
      <dgm:spPr/>
      <dgm:t>
        <a:bodyPr/>
        <a:lstStyle/>
        <a:p>
          <a:endParaRPr lang="en-IN"/>
        </a:p>
      </dgm:t>
    </dgm:pt>
    <dgm:pt modelId="{0F001D18-89B0-41C0-A4A7-33719D29C94C}" type="sibTrans" cxnId="{F4D54605-C3E1-43BF-9789-0CB075AD3231}">
      <dgm:prSet/>
      <dgm:spPr/>
      <dgm:t>
        <a:bodyPr/>
        <a:lstStyle/>
        <a:p>
          <a:endParaRPr lang="en-IN"/>
        </a:p>
      </dgm:t>
    </dgm:pt>
    <dgm:pt modelId="{402399F1-1908-4738-82DF-D08CE63D6704}">
      <dgm:prSet/>
      <dgm:spPr/>
      <dgm:t>
        <a:bodyPr/>
        <a:lstStyle/>
        <a:p>
          <a:r>
            <a:rPr lang="en-US" dirty="0" smtClean="0"/>
            <a:t>Moist deciduous</a:t>
          </a:r>
          <a:endParaRPr lang="en-IN" dirty="0"/>
        </a:p>
      </dgm:t>
    </dgm:pt>
    <dgm:pt modelId="{DF0D2289-3789-4F87-A79E-6852B52850AB}" type="parTrans" cxnId="{D02D15A3-E592-4D6E-9A7D-3316C70A4053}">
      <dgm:prSet/>
      <dgm:spPr/>
      <dgm:t>
        <a:bodyPr/>
        <a:lstStyle/>
        <a:p>
          <a:endParaRPr lang="en-IN"/>
        </a:p>
      </dgm:t>
    </dgm:pt>
    <dgm:pt modelId="{9E0E60F3-03E5-444F-83A0-196B4E485B0B}" type="sibTrans" cxnId="{D02D15A3-E592-4D6E-9A7D-3316C70A4053}">
      <dgm:prSet/>
      <dgm:spPr/>
      <dgm:t>
        <a:bodyPr/>
        <a:lstStyle/>
        <a:p>
          <a:endParaRPr lang="en-IN"/>
        </a:p>
      </dgm:t>
    </dgm:pt>
    <dgm:pt modelId="{813BAB66-B0DB-4702-BE07-8AA67319B4A5}" type="pres">
      <dgm:prSet presAssocID="{672CBE6D-6A74-49B0-9C9F-65E945ED07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741504-F58A-49FB-8087-03574AFAE37E}" type="pres">
      <dgm:prSet presAssocID="{68813E34-05C1-48E8-84B4-F4DEF7D47B16}" presName="root1" presStyleCnt="0"/>
      <dgm:spPr/>
    </dgm:pt>
    <dgm:pt modelId="{8E20A917-36F5-4355-A99A-949D11CB8B72}" type="pres">
      <dgm:prSet presAssocID="{68813E34-05C1-48E8-84B4-F4DEF7D47B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2B054E-E0D9-4608-8C62-9C7297E6B769}" type="pres">
      <dgm:prSet presAssocID="{68813E34-05C1-48E8-84B4-F4DEF7D47B16}" presName="level2hierChild" presStyleCnt="0"/>
      <dgm:spPr/>
    </dgm:pt>
    <dgm:pt modelId="{3E572116-666C-44C8-B47E-BFE05F39317A}" type="pres">
      <dgm:prSet presAssocID="{F910947D-588E-487A-B250-FEB87AAE48B5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1D4BB41B-8CCE-4395-BF2A-994F5B86C55A}" type="pres">
      <dgm:prSet presAssocID="{F910947D-588E-487A-B250-FEB87AAE48B5}" presName="connTx" presStyleLbl="parChTrans1D2" presStyleIdx="0" presStyleCnt="2"/>
      <dgm:spPr/>
      <dgm:t>
        <a:bodyPr/>
        <a:lstStyle/>
        <a:p>
          <a:endParaRPr lang="en-IN"/>
        </a:p>
      </dgm:t>
    </dgm:pt>
    <dgm:pt modelId="{69F74E6C-D630-4CBE-A580-13ABE320041E}" type="pres">
      <dgm:prSet presAssocID="{474D3B08-FF4C-4D94-9BB9-E1D3C7BC4761}" presName="root2" presStyleCnt="0"/>
      <dgm:spPr/>
    </dgm:pt>
    <dgm:pt modelId="{9E398B67-5218-4EBF-B0FD-58FE05495B3D}" type="pres">
      <dgm:prSet presAssocID="{474D3B08-FF4C-4D94-9BB9-E1D3C7BC4761}" presName="LevelTwoTextNode" presStyleLbl="node2" presStyleIdx="0" presStyleCnt="2" custLinFactNeighborX="-45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D60E917-66E9-41A7-A990-E94621592CB5}" type="pres">
      <dgm:prSet presAssocID="{474D3B08-FF4C-4D94-9BB9-E1D3C7BC4761}" presName="level3hierChild" presStyleCnt="0"/>
      <dgm:spPr/>
    </dgm:pt>
    <dgm:pt modelId="{04CD0DF1-233F-49DC-860A-F43DA44CD1AB}" type="pres">
      <dgm:prSet presAssocID="{103AAF8C-274A-407B-864A-A0E109A9B456}" presName="conn2-1" presStyleLbl="parChTrans1D3" presStyleIdx="0" presStyleCnt="3"/>
      <dgm:spPr/>
      <dgm:t>
        <a:bodyPr/>
        <a:lstStyle/>
        <a:p>
          <a:endParaRPr lang="en-IN"/>
        </a:p>
      </dgm:t>
    </dgm:pt>
    <dgm:pt modelId="{67B512BA-4971-47D0-AB28-23DA84E6E99F}" type="pres">
      <dgm:prSet presAssocID="{103AAF8C-274A-407B-864A-A0E109A9B456}" presName="connTx" presStyleLbl="parChTrans1D3" presStyleIdx="0" presStyleCnt="3"/>
      <dgm:spPr/>
      <dgm:t>
        <a:bodyPr/>
        <a:lstStyle/>
        <a:p>
          <a:endParaRPr lang="en-IN"/>
        </a:p>
      </dgm:t>
    </dgm:pt>
    <dgm:pt modelId="{D100A57F-6A33-4103-801F-0EDD5526E087}" type="pres">
      <dgm:prSet presAssocID="{ACF296FA-31CB-47DA-A340-94101AB6C557}" presName="root2" presStyleCnt="0"/>
      <dgm:spPr/>
    </dgm:pt>
    <dgm:pt modelId="{5FF99AAE-A56C-4C1E-8CC4-4FC9B9DA8706}" type="pres">
      <dgm:prSet presAssocID="{ACF296FA-31CB-47DA-A340-94101AB6C55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BB43B2-4179-4B3D-B42B-10F4F857B098}" type="pres">
      <dgm:prSet presAssocID="{ACF296FA-31CB-47DA-A340-94101AB6C557}" presName="level3hierChild" presStyleCnt="0"/>
      <dgm:spPr/>
    </dgm:pt>
    <dgm:pt modelId="{B61DFCCD-6DFA-4FCE-95B2-1B98DFF7D5EC}" type="pres">
      <dgm:prSet presAssocID="{03C5C38F-7520-499E-9265-474F845E20AD}" presName="conn2-1" presStyleLbl="parChTrans1D3" presStyleIdx="1" presStyleCnt="3"/>
      <dgm:spPr/>
      <dgm:t>
        <a:bodyPr/>
        <a:lstStyle/>
        <a:p>
          <a:endParaRPr lang="en-IN"/>
        </a:p>
      </dgm:t>
    </dgm:pt>
    <dgm:pt modelId="{F21CB78E-899B-4FD7-A378-915AB84ABA93}" type="pres">
      <dgm:prSet presAssocID="{03C5C38F-7520-499E-9265-474F845E20AD}" presName="connTx" presStyleLbl="parChTrans1D3" presStyleIdx="1" presStyleCnt="3"/>
      <dgm:spPr/>
      <dgm:t>
        <a:bodyPr/>
        <a:lstStyle/>
        <a:p>
          <a:endParaRPr lang="en-IN"/>
        </a:p>
      </dgm:t>
    </dgm:pt>
    <dgm:pt modelId="{81952C4A-C43B-4779-B260-B356856D9EA3}" type="pres">
      <dgm:prSet presAssocID="{4A075DD7-53BA-458E-AF32-C3039763D05F}" presName="root2" presStyleCnt="0"/>
      <dgm:spPr/>
    </dgm:pt>
    <dgm:pt modelId="{5FBE3E05-7208-43A7-91D9-43D8F99C6EAA}" type="pres">
      <dgm:prSet presAssocID="{4A075DD7-53BA-458E-AF32-C3039763D05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3196E0-7F4F-49F5-8C1B-07F562ADACDD}" type="pres">
      <dgm:prSet presAssocID="{4A075DD7-53BA-458E-AF32-C3039763D05F}" presName="level3hierChild" presStyleCnt="0"/>
      <dgm:spPr/>
    </dgm:pt>
    <dgm:pt modelId="{678147E7-2635-4DA4-9302-6D897064E2DA}" type="pres">
      <dgm:prSet presAssocID="{DF0D2289-3789-4F87-A79E-6852B52850AB}" presName="conn2-1" presStyleLbl="parChTrans1D3" presStyleIdx="2" presStyleCnt="3"/>
      <dgm:spPr/>
      <dgm:t>
        <a:bodyPr/>
        <a:lstStyle/>
        <a:p>
          <a:endParaRPr lang="en-IN"/>
        </a:p>
      </dgm:t>
    </dgm:pt>
    <dgm:pt modelId="{C5A5B6BF-6E3E-446A-8C98-B7BFF74D97AC}" type="pres">
      <dgm:prSet presAssocID="{DF0D2289-3789-4F87-A79E-6852B52850AB}" presName="connTx" presStyleLbl="parChTrans1D3" presStyleIdx="2" presStyleCnt="3"/>
      <dgm:spPr/>
      <dgm:t>
        <a:bodyPr/>
        <a:lstStyle/>
        <a:p>
          <a:endParaRPr lang="en-IN"/>
        </a:p>
      </dgm:t>
    </dgm:pt>
    <dgm:pt modelId="{8235189C-126D-464B-9B77-C2D1B58891FD}" type="pres">
      <dgm:prSet presAssocID="{402399F1-1908-4738-82DF-D08CE63D6704}" presName="root2" presStyleCnt="0"/>
      <dgm:spPr/>
    </dgm:pt>
    <dgm:pt modelId="{D1DD723B-7480-40A0-A12B-5E6CF6AAC3FF}" type="pres">
      <dgm:prSet presAssocID="{402399F1-1908-4738-82DF-D08CE63D670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B6EE41-D1F3-4456-915D-6DFF85A94804}" type="pres">
      <dgm:prSet presAssocID="{402399F1-1908-4738-82DF-D08CE63D6704}" presName="level3hierChild" presStyleCnt="0"/>
      <dgm:spPr/>
    </dgm:pt>
    <dgm:pt modelId="{6DA26B14-9027-4C86-932A-8D279135146C}" type="pres">
      <dgm:prSet presAssocID="{A6C02828-80FC-4B6A-9D33-C186E56EB2A9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061FD1E9-2FC1-4C74-9C54-6C816FAACE12}" type="pres">
      <dgm:prSet presAssocID="{A6C02828-80FC-4B6A-9D33-C186E56EB2A9}" presName="connTx" presStyleLbl="parChTrans1D2" presStyleIdx="1" presStyleCnt="2"/>
      <dgm:spPr/>
      <dgm:t>
        <a:bodyPr/>
        <a:lstStyle/>
        <a:p>
          <a:endParaRPr lang="en-IN"/>
        </a:p>
      </dgm:t>
    </dgm:pt>
    <dgm:pt modelId="{451FB4F3-5F6B-49BF-AB30-47E852D7F24E}" type="pres">
      <dgm:prSet presAssocID="{5C536E8E-9FB0-4271-A0C0-3020B6DA0247}" presName="root2" presStyleCnt="0"/>
      <dgm:spPr/>
    </dgm:pt>
    <dgm:pt modelId="{31DCD518-591E-433D-9BC5-52862C7CBCD4}" type="pres">
      <dgm:prSet presAssocID="{5C536E8E-9FB0-4271-A0C0-3020B6DA024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2B1C8E-35A0-47A5-99CC-0EED1C7F0E24}" type="pres">
      <dgm:prSet presAssocID="{5C536E8E-9FB0-4271-A0C0-3020B6DA0247}" presName="level3hierChild" presStyleCnt="0"/>
      <dgm:spPr/>
    </dgm:pt>
  </dgm:ptLst>
  <dgm:cxnLst>
    <dgm:cxn modelId="{DABC71FB-5747-4C44-8B96-2908F8327EEB}" type="presOf" srcId="{4A075DD7-53BA-458E-AF32-C3039763D05F}" destId="{5FBE3E05-7208-43A7-91D9-43D8F99C6EAA}" srcOrd="0" destOrd="0" presId="urn:microsoft.com/office/officeart/2005/8/layout/hierarchy2"/>
    <dgm:cxn modelId="{524A27E9-154A-4CD8-9111-54D2D54A47EE}" type="presOf" srcId="{DF0D2289-3789-4F87-A79E-6852B52850AB}" destId="{678147E7-2635-4DA4-9302-6D897064E2DA}" srcOrd="0" destOrd="0" presId="urn:microsoft.com/office/officeart/2005/8/layout/hierarchy2"/>
    <dgm:cxn modelId="{048F07F7-1F1F-4EEC-A57A-F2961C5FB087}" type="presOf" srcId="{F910947D-588E-487A-B250-FEB87AAE48B5}" destId="{1D4BB41B-8CCE-4395-BF2A-994F5B86C55A}" srcOrd="1" destOrd="0" presId="urn:microsoft.com/office/officeart/2005/8/layout/hierarchy2"/>
    <dgm:cxn modelId="{AFD5E32A-9E41-48BB-AB82-BBFBF5A4EDB6}" type="presOf" srcId="{103AAF8C-274A-407B-864A-A0E109A9B456}" destId="{67B512BA-4971-47D0-AB28-23DA84E6E99F}" srcOrd="1" destOrd="0" presId="urn:microsoft.com/office/officeart/2005/8/layout/hierarchy2"/>
    <dgm:cxn modelId="{5C54D82C-502C-454B-87CC-8E938072BBF5}" type="presOf" srcId="{103AAF8C-274A-407B-864A-A0E109A9B456}" destId="{04CD0DF1-233F-49DC-860A-F43DA44CD1AB}" srcOrd="0" destOrd="0" presId="urn:microsoft.com/office/officeart/2005/8/layout/hierarchy2"/>
    <dgm:cxn modelId="{CDF51B91-377D-4B81-B607-3EDA1F665595}" srcId="{672CBE6D-6A74-49B0-9C9F-65E945ED071B}" destId="{68813E34-05C1-48E8-84B4-F4DEF7D47B16}" srcOrd="0" destOrd="0" parTransId="{9908A826-68BE-47F5-A997-096F635A0071}" sibTransId="{464DB000-FF75-49DE-AB56-4A559A25585B}"/>
    <dgm:cxn modelId="{43BF6295-C5E9-4786-8004-4ABFBD82B2E6}" type="presOf" srcId="{03C5C38F-7520-499E-9265-474F845E20AD}" destId="{B61DFCCD-6DFA-4FCE-95B2-1B98DFF7D5EC}" srcOrd="0" destOrd="0" presId="urn:microsoft.com/office/officeart/2005/8/layout/hierarchy2"/>
    <dgm:cxn modelId="{1765980B-5E2E-4FD9-8F56-4E4926D1C65E}" type="presOf" srcId="{474D3B08-FF4C-4D94-9BB9-E1D3C7BC4761}" destId="{9E398B67-5218-4EBF-B0FD-58FE05495B3D}" srcOrd="0" destOrd="0" presId="urn:microsoft.com/office/officeart/2005/8/layout/hierarchy2"/>
    <dgm:cxn modelId="{9A52C2B6-06C2-4498-956D-C398D557F634}" srcId="{68813E34-05C1-48E8-84B4-F4DEF7D47B16}" destId="{474D3B08-FF4C-4D94-9BB9-E1D3C7BC4761}" srcOrd="0" destOrd="0" parTransId="{F910947D-588E-487A-B250-FEB87AAE48B5}" sibTransId="{66E64178-CC88-4DAE-9592-61BC0BEF9189}"/>
    <dgm:cxn modelId="{BC64CE7E-65DD-4FBC-BA8E-FCFD8629370E}" type="presOf" srcId="{5C536E8E-9FB0-4271-A0C0-3020B6DA0247}" destId="{31DCD518-591E-433D-9BC5-52862C7CBCD4}" srcOrd="0" destOrd="0" presId="urn:microsoft.com/office/officeart/2005/8/layout/hierarchy2"/>
    <dgm:cxn modelId="{084A4B18-4760-4D96-BFE0-431C293FBD88}" srcId="{474D3B08-FF4C-4D94-9BB9-E1D3C7BC4761}" destId="{ACF296FA-31CB-47DA-A340-94101AB6C557}" srcOrd="0" destOrd="0" parTransId="{103AAF8C-274A-407B-864A-A0E109A9B456}" sibTransId="{ABA870AF-748C-4937-BACF-B8572DDBC10D}"/>
    <dgm:cxn modelId="{9E4BBF28-9610-4F00-A339-04326E0063A4}" type="presOf" srcId="{A6C02828-80FC-4B6A-9D33-C186E56EB2A9}" destId="{6DA26B14-9027-4C86-932A-8D279135146C}" srcOrd="0" destOrd="0" presId="urn:microsoft.com/office/officeart/2005/8/layout/hierarchy2"/>
    <dgm:cxn modelId="{B288B57C-0868-4382-A04E-691D42FDADAD}" type="presOf" srcId="{A6C02828-80FC-4B6A-9D33-C186E56EB2A9}" destId="{061FD1E9-2FC1-4C74-9C54-6C816FAACE12}" srcOrd="1" destOrd="0" presId="urn:microsoft.com/office/officeart/2005/8/layout/hierarchy2"/>
    <dgm:cxn modelId="{54F55FDB-9991-4A8A-9B04-F8FB7772A798}" type="presOf" srcId="{ACF296FA-31CB-47DA-A340-94101AB6C557}" destId="{5FF99AAE-A56C-4C1E-8CC4-4FC9B9DA8706}" srcOrd="0" destOrd="0" presId="urn:microsoft.com/office/officeart/2005/8/layout/hierarchy2"/>
    <dgm:cxn modelId="{7DD3DCA7-B37D-419B-B060-396DABBDD9B9}" type="presOf" srcId="{F910947D-588E-487A-B250-FEB87AAE48B5}" destId="{3E572116-666C-44C8-B47E-BFE05F39317A}" srcOrd="0" destOrd="0" presId="urn:microsoft.com/office/officeart/2005/8/layout/hierarchy2"/>
    <dgm:cxn modelId="{9D28F327-7B30-4408-AB41-CDD73846CA1B}" type="presOf" srcId="{DF0D2289-3789-4F87-A79E-6852B52850AB}" destId="{C5A5B6BF-6E3E-446A-8C98-B7BFF74D97AC}" srcOrd="1" destOrd="0" presId="urn:microsoft.com/office/officeart/2005/8/layout/hierarchy2"/>
    <dgm:cxn modelId="{A8D47BD4-5B49-4290-ADF8-9D76BF79DF0D}" type="presOf" srcId="{68813E34-05C1-48E8-84B4-F4DEF7D47B16}" destId="{8E20A917-36F5-4355-A99A-949D11CB8B72}" srcOrd="0" destOrd="0" presId="urn:microsoft.com/office/officeart/2005/8/layout/hierarchy2"/>
    <dgm:cxn modelId="{72E71813-471D-463F-9161-E14CE5B02830}" type="presOf" srcId="{03C5C38F-7520-499E-9265-474F845E20AD}" destId="{F21CB78E-899B-4FD7-A378-915AB84ABA93}" srcOrd="1" destOrd="0" presId="urn:microsoft.com/office/officeart/2005/8/layout/hierarchy2"/>
    <dgm:cxn modelId="{F4D54605-C3E1-43BF-9789-0CB075AD3231}" srcId="{68813E34-05C1-48E8-84B4-F4DEF7D47B16}" destId="{5C536E8E-9FB0-4271-A0C0-3020B6DA0247}" srcOrd="1" destOrd="0" parTransId="{A6C02828-80FC-4B6A-9D33-C186E56EB2A9}" sibTransId="{0F001D18-89B0-41C0-A4A7-33719D29C94C}"/>
    <dgm:cxn modelId="{117615E4-DB99-4FBA-AB4F-10FC3F3AE6F9}" type="presOf" srcId="{402399F1-1908-4738-82DF-D08CE63D6704}" destId="{D1DD723B-7480-40A0-A12B-5E6CF6AAC3FF}" srcOrd="0" destOrd="0" presId="urn:microsoft.com/office/officeart/2005/8/layout/hierarchy2"/>
    <dgm:cxn modelId="{D02D15A3-E592-4D6E-9A7D-3316C70A4053}" srcId="{474D3B08-FF4C-4D94-9BB9-E1D3C7BC4761}" destId="{402399F1-1908-4738-82DF-D08CE63D6704}" srcOrd="2" destOrd="0" parTransId="{DF0D2289-3789-4F87-A79E-6852B52850AB}" sibTransId="{9E0E60F3-03E5-444F-83A0-196B4E485B0B}"/>
    <dgm:cxn modelId="{1E2DC7D1-6FEE-42B4-A0E4-6BCE442FB38D}" type="presOf" srcId="{672CBE6D-6A74-49B0-9C9F-65E945ED071B}" destId="{813BAB66-B0DB-4702-BE07-8AA67319B4A5}" srcOrd="0" destOrd="0" presId="urn:microsoft.com/office/officeart/2005/8/layout/hierarchy2"/>
    <dgm:cxn modelId="{15940B83-5BF9-49F9-999B-0A265ED44B95}" srcId="{474D3B08-FF4C-4D94-9BB9-E1D3C7BC4761}" destId="{4A075DD7-53BA-458E-AF32-C3039763D05F}" srcOrd="1" destOrd="0" parTransId="{03C5C38F-7520-499E-9265-474F845E20AD}" sibTransId="{81C6D254-9D04-4DB8-809C-61D79D14E8E0}"/>
    <dgm:cxn modelId="{CF8ABBA7-C81C-46DA-B33A-C10B8D1E5259}" type="presParOf" srcId="{813BAB66-B0DB-4702-BE07-8AA67319B4A5}" destId="{86741504-F58A-49FB-8087-03574AFAE37E}" srcOrd="0" destOrd="0" presId="urn:microsoft.com/office/officeart/2005/8/layout/hierarchy2"/>
    <dgm:cxn modelId="{A9CED286-8047-4CBD-B12C-FBD5DBC8234A}" type="presParOf" srcId="{86741504-F58A-49FB-8087-03574AFAE37E}" destId="{8E20A917-36F5-4355-A99A-949D11CB8B72}" srcOrd="0" destOrd="0" presId="urn:microsoft.com/office/officeart/2005/8/layout/hierarchy2"/>
    <dgm:cxn modelId="{8C7D8694-8C85-4960-9503-FC2B7097E196}" type="presParOf" srcId="{86741504-F58A-49FB-8087-03574AFAE37E}" destId="{A42B054E-E0D9-4608-8C62-9C7297E6B769}" srcOrd="1" destOrd="0" presId="urn:microsoft.com/office/officeart/2005/8/layout/hierarchy2"/>
    <dgm:cxn modelId="{410E1B6F-1354-414C-B5CF-BADFAE62AA79}" type="presParOf" srcId="{A42B054E-E0D9-4608-8C62-9C7297E6B769}" destId="{3E572116-666C-44C8-B47E-BFE05F39317A}" srcOrd="0" destOrd="0" presId="urn:microsoft.com/office/officeart/2005/8/layout/hierarchy2"/>
    <dgm:cxn modelId="{A9EB46B6-6E3A-447C-9F9C-05BE24E77C70}" type="presParOf" srcId="{3E572116-666C-44C8-B47E-BFE05F39317A}" destId="{1D4BB41B-8CCE-4395-BF2A-994F5B86C55A}" srcOrd="0" destOrd="0" presId="urn:microsoft.com/office/officeart/2005/8/layout/hierarchy2"/>
    <dgm:cxn modelId="{74FA33D1-570D-4AD0-B1D9-25B9035B9EC4}" type="presParOf" srcId="{A42B054E-E0D9-4608-8C62-9C7297E6B769}" destId="{69F74E6C-D630-4CBE-A580-13ABE320041E}" srcOrd="1" destOrd="0" presId="urn:microsoft.com/office/officeart/2005/8/layout/hierarchy2"/>
    <dgm:cxn modelId="{77DFD2F3-F69B-4D0D-A28A-436A7FB49FB7}" type="presParOf" srcId="{69F74E6C-D630-4CBE-A580-13ABE320041E}" destId="{9E398B67-5218-4EBF-B0FD-58FE05495B3D}" srcOrd="0" destOrd="0" presId="urn:microsoft.com/office/officeart/2005/8/layout/hierarchy2"/>
    <dgm:cxn modelId="{3EBA6B6F-29A4-4485-B335-A5F930DC9AB5}" type="presParOf" srcId="{69F74E6C-D630-4CBE-A580-13ABE320041E}" destId="{6D60E917-66E9-41A7-A990-E94621592CB5}" srcOrd="1" destOrd="0" presId="urn:microsoft.com/office/officeart/2005/8/layout/hierarchy2"/>
    <dgm:cxn modelId="{9A31F9B5-1EC8-4E53-A501-BE8D50C40F89}" type="presParOf" srcId="{6D60E917-66E9-41A7-A990-E94621592CB5}" destId="{04CD0DF1-233F-49DC-860A-F43DA44CD1AB}" srcOrd="0" destOrd="0" presId="urn:microsoft.com/office/officeart/2005/8/layout/hierarchy2"/>
    <dgm:cxn modelId="{F469B603-20D5-43D3-A257-9572BDEB2853}" type="presParOf" srcId="{04CD0DF1-233F-49DC-860A-F43DA44CD1AB}" destId="{67B512BA-4971-47D0-AB28-23DA84E6E99F}" srcOrd="0" destOrd="0" presId="urn:microsoft.com/office/officeart/2005/8/layout/hierarchy2"/>
    <dgm:cxn modelId="{DC19E967-4987-4FBF-ABB6-8796F09C53BA}" type="presParOf" srcId="{6D60E917-66E9-41A7-A990-E94621592CB5}" destId="{D100A57F-6A33-4103-801F-0EDD5526E087}" srcOrd="1" destOrd="0" presId="urn:microsoft.com/office/officeart/2005/8/layout/hierarchy2"/>
    <dgm:cxn modelId="{F09D178F-FB65-4315-988F-6BE3FAA09F28}" type="presParOf" srcId="{D100A57F-6A33-4103-801F-0EDD5526E087}" destId="{5FF99AAE-A56C-4C1E-8CC4-4FC9B9DA8706}" srcOrd="0" destOrd="0" presId="urn:microsoft.com/office/officeart/2005/8/layout/hierarchy2"/>
    <dgm:cxn modelId="{B22492A5-16CE-4FC8-AC98-B9857C74AC98}" type="presParOf" srcId="{D100A57F-6A33-4103-801F-0EDD5526E087}" destId="{7FBB43B2-4179-4B3D-B42B-10F4F857B098}" srcOrd="1" destOrd="0" presId="urn:microsoft.com/office/officeart/2005/8/layout/hierarchy2"/>
    <dgm:cxn modelId="{C496FEAA-2240-4845-BFEC-AB60F993837B}" type="presParOf" srcId="{6D60E917-66E9-41A7-A990-E94621592CB5}" destId="{B61DFCCD-6DFA-4FCE-95B2-1B98DFF7D5EC}" srcOrd="2" destOrd="0" presId="urn:microsoft.com/office/officeart/2005/8/layout/hierarchy2"/>
    <dgm:cxn modelId="{7EB5283C-4D5B-4B98-A41B-6EE26E3AEF09}" type="presParOf" srcId="{B61DFCCD-6DFA-4FCE-95B2-1B98DFF7D5EC}" destId="{F21CB78E-899B-4FD7-A378-915AB84ABA93}" srcOrd="0" destOrd="0" presId="urn:microsoft.com/office/officeart/2005/8/layout/hierarchy2"/>
    <dgm:cxn modelId="{03E798C4-56C6-44D2-90FD-377E1EEFEC2D}" type="presParOf" srcId="{6D60E917-66E9-41A7-A990-E94621592CB5}" destId="{81952C4A-C43B-4779-B260-B356856D9EA3}" srcOrd="3" destOrd="0" presId="urn:microsoft.com/office/officeart/2005/8/layout/hierarchy2"/>
    <dgm:cxn modelId="{E58E1E63-E1AB-4919-A8DD-AD19F9F4FD89}" type="presParOf" srcId="{81952C4A-C43B-4779-B260-B356856D9EA3}" destId="{5FBE3E05-7208-43A7-91D9-43D8F99C6EAA}" srcOrd="0" destOrd="0" presId="urn:microsoft.com/office/officeart/2005/8/layout/hierarchy2"/>
    <dgm:cxn modelId="{0BED2F39-DD73-45B0-930B-3BCD56C8894E}" type="presParOf" srcId="{81952C4A-C43B-4779-B260-B356856D9EA3}" destId="{183196E0-7F4F-49F5-8C1B-07F562ADACDD}" srcOrd="1" destOrd="0" presId="urn:microsoft.com/office/officeart/2005/8/layout/hierarchy2"/>
    <dgm:cxn modelId="{259B524B-82DF-47F5-88B3-DC56BB81C0F4}" type="presParOf" srcId="{6D60E917-66E9-41A7-A990-E94621592CB5}" destId="{678147E7-2635-4DA4-9302-6D897064E2DA}" srcOrd="4" destOrd="0" presId="urn:microsoft.com/office/officeart/2005/8/layout/hierarchy2"/>
    <dgm:cxn modelId="{AAE129F6-5DBC-4F69-B188-4E7925D92847}" type="presParOf" srcId="{678147E7-2635-4DA4-9302-6D897064E2DA}" destId="{C5A5B6BF-6E3E-446A-8C98-B7BFF74D97AC}" srcOrd="0" destOrd="0" presId="urn:microsoft.com/office/officeart/2005/8/layout/hierarchy2"/>
    <dgm:cxn modelId="{792BD03C-8439-42CB-BE0F-9343BA70E582}" type="presParOf" srcId="{6D60E917-66E9-41A7-A990-E94621592CB5}" destId="{8235189C-126D-464B-9B77-C2D1B58891FD}" srcOrd="5" destOrd="0" presId="urn:microsoft.com/office/officeart/2005/8/layout/hierarchy2"/>
    <dgm:cxn modelId="{F77615E4-0581-433A-8DB7-5AB5976B2D9D}" type="presParOf" srcId="{8235189C-126D-464B-9B77-C2D1B58891FD}" destId="{D1DD723B-7480-40A0-A12B-5E6CF6AAC3FF}" srcOrd="0" destOrd="0" presId="urn:microsoft.com/office/officeart/2005/8/layout/hierarchy2"/>
    <dgm:cxn modelId="{8E824593-CA80-4193-8E2F-D274668A6D3E}" type="presParOf" srcId="{8235189C-126D-464B-9B77-C2D1B58891FD}" destId="{06B6EE41-D1F3-4456-915D-6DFF85A94804}" srcOrd="1" destOrd="0" presId="urn:microsoft.com/office/officeart/2005/8/layout/hierarchy2"/>
    <dgm:cxn modelId="{12232B98-F12A-4B7E-BD17-8796D9967B70}" type="presParOf" srcId="{A42B054E-E0D9-4608-8C62-9C7297E6B769}" destId="{6DA26B14-9027-4C86-932A-8D279135146C}" srcOrd="2" destOrd="0" presId="urn:microsoft.com/office/officeart/2005/8/layout/hierarchy2"/>
    <dgm:cxn modelId="{FBBF1A7C-B1A2-4B2F-932E-6762D72F1978}" type="presParOf" srcId="{6DA26B14-9027-4C86-932A-8D279135146C}" destId="{061FD1E9-2FC1-4C74-9C54-6C816FAACE12}" srcOrd="0" destOrd="0" presId="urn:microsoft.com/office/officeart/2005/8/layout/hierarchy2"/>
    <dgm:cxn modelId="{C122344E-464F-45D7-B970-FFCC1B84953E}" type="presParOf" srcId="{A42B054E-E0D9-4608-8C62-9C7297E6B769}" destId="{451FB4F3-5F6B-49BF-AB30-47E852D7F24E}" srcOrd="3" destOrd="0" presId="urn:microsoft.com/office/officeart/2005/8/layout/hierarchy2"/>
    <dgm:cxn modelId="{42AB8A12-CD58-4981-942A-816C37488088}" type="presParOf" srcId="{451FB4F3-5F6B-49BF-AB30-47E852D7F24E}" destId="{31DCD518-591E-433D-9BC5-52862C7CBCD4}" srcOrd="0" destOrd="0" presId="urn:microsoft.com/office/officeart/2005/8/layout/hierarchy2"/>
    <dgm:cxn modelId="{B8C15E90-1CFF-4A2E-99BD-DBA77D547C99}" type="presParOf" srcId="{451FB4F3-5F6B-49BF-AB30-47E852D7F24E}" destId="{DB2B1C8E-35A0-47A5-99CC-0EED1C7F0E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2CBE6D-6A74-49B0-9C9F-65E945ED071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8813E34-05C1-48E8-84B4-F4DEF7D47B16}">
      <dgm:prSet phldrT="[Text]"/>
      <dgm:spPr/>
      <dgm:t>
        <a:bodyPr/>
        <a:lstStyle/>
        <a:p>
          <a:r>
            <a:rPr lang="en-US" dirty="0" smtClean="0"/>
            <a:t>Tropical forest </a:t>
          </a:r>
          <a:endParaRPr lang="en-IN" dirty="0"/>
        </a:p>
      </dgm:t>
    </dgm:pt>
    <dgm:pt modelId="{9908A826-68BE-47F5-A997-096F635A0071}" type="parTrans" cxnId="{CDF51B91-377D-4B81-B607-3EDA1F665595}">
      <dgm:prSet/>
      <dgm:spPr/>
      <dgm:t>
        <a:bodyPr/>
        <a:lstStyle/>
        <a:p>
          <a:endParaRPr lang="en-IN"/>
        </a:p>
      </dgm:t>
    </dgm:pt>
    <dgm:pt modelId="{464DB000-FF75-49DE-AB56-4A559A25585B}" type="sibTrans" cxnId="{CDF51B91-377D-4B81-B607-3EDA1F665595}">
      <dgm:prSet/>
      <dgm:spPr/>
      <dgm:t>
        <a:bodyPr/>
        <a:lstStyle/>
        <a:p>
          <a:endParaRPr lang="en-IN"/>
        </a:p>
      </dgm:t>
    </dgm:pt>
    <dgm:pt modelId="{474D3B08-FF4C-4D94-9BB9-E1D3C7BC4761}">
      <dgm:prSet phldrT="[Text]"/>
      <dgm:spPr/>
      <dgm:t>
        <a:bodyPr/>
        <a:lstStyle/>
        <a:p>
          <a:r>
            <a:rPr lang="en-US" dirty="0" smtClean="0"/>
            <a:t>Moist</a:t>
          </a:r>
          <a:endParaRPr lang="en-IN" dirty="0"/>
        </a:p>
      </dgm:t>
    </dgm:pt>
    <dgm:pt modelId="{F910947D-588E-487A-B250-FEB87AAE48B5}" type="parTrans" cxnId="{9A52C2B6-06C2-4498-956D-C398D557F634}">
      <dgm:prSet/>
      <dgm:spPr/>
      <dgm:t>
        <a:bodyPr/>
        <a:lstStyle/>
        <a:p>
          <a:endParaRPr lang="en-IN"/>
        </a:p>
      </dgm:t>
    </dgm:pt>
    <dgm:pt modelId="{66E64178-CC88-4DAE-9592-61BC0BEF9189}" type="sibTrans" cxnId="{9A52C2B6-06C2-4498-956D-C398D557F634}">
      <dgm:prSet/>
      <dgm:spPr/>
      <dgm:t>
        <a:bodyPr/>
        <a:lstStyle/>
        <a:p>
          <a:endParaRPr lang="en-IN"/>
        </a:p>
      </dgm:t>
    </dgm:pt>
    <dgm:pt modelId="{5C536E8E-9FB0-4271-A0C0-3020B6DA0247}">
      <dgm:prSet phldrT="[Text]"/>
      <dgm:spPr/>
      <dgm:t>
        <a:bodyPr/>
        <a:lstStyle/>
        <a:p>
          <a:r>
            <a:rPr lang="en-US" dirty="0" smtClean="0"/>
            <a:t>Dry</a:t>
          </a:r>
          <a:endParaRPr lang="en-IN" dirty="0"/>
        </a:p>
      </dgm:t>
    </dgm:pt>
    <dgm:pt modelId="{A6C02828-80FC-4B6A-9D33-C186E56EB2A9}" type="parTrans" cxnId="{F4D54605-C3E1-43BF-9789-0CB075AD3231}">
      <dgm:prSet/>
      <dgm:spPr/>
      <dgm:t>
        <a:bodyPr/>
        <a:lstStyle/>
        <a:p>
          <a:endParaRPr lang="en-IN"/>
        </a:p>
      </dgm:t>
    </dgm:pt>
    <dgm:pt modelId="{0F001D18-89B0-41C0-A4A7-33719D29C94C}" type="sibTrans" cxnId="{F4D54605-C3E1-43BF-9789-0CB075AD3231}">
      <dgm:prSet/>
      <dgm:spPr/>
      <dgm:t>
        <a:bodyPr/>
        <a:lstStyle/>
        <a:p>
          <a:endParaRPr lang="en-IN"/>
        </a:p>
      </dgm:t>
    </dgm:pt>
    <dgm:pt modelId="{5BA3DB43-4AD7-452E-A836-B446A2D49E87}">
      <dgm:prSet phldrT="[Text]"/>
      <dgm:spPr/>
      <dgm:t>
        <a:bodyPr/>
        <a:lstStyle/>
        <a:p>
          <a:r>
            <a:rPr lang="en-US" dirty="0" smtClean="0"/>
            <a:t>Dry evergreen</a:t>
          </a:r>
          <a:endParaRPr lang="en-IN" dirty="0"/>
        </a:p>
      </dgm:t>
    </dgm:pt>
    <dgm:pt modelId="{8E9BE078-7652-418A-B433-BE5B9A55DFE8}" type="parTrans" cxnId="{DA8008AC-92CC-4A5E-A7BD-2C8B2B1F660B}">
      <dgm:prSet/>
      <dgm:spPr/>
      <dgm:t>
        <a:bodyPr/>
        <a:lstStyle/>
        <a:p>
          <a:endParaRPr lang="en-IN"/>
        </a:p>
      </dgm:t>
    </dgm:pt>
    <dgm:pt modelId="{DC13A54A-58E9-4331-AC79-9E6204EEFF2B}" type="sibTrans" cxnId="{DA8008AC-92CC-4A5E-A7BD-2C8B2B1F660B}">
      <dgm:prSet/>
      <dgm:spPr/>
      <dgm:t>
        <a:bodyPr/>
        <a:lstStyle/>
        <a:p>
          <a:endParaRPr lang="en-IN"/>
        </a:p>
      </dgm:t>
    </dgm:pt>
    <dgm:pt modelId="{4C149DB1-227F-469B-9DC9-97F24F81E125}">
      <dgm:prSet/>
      <dgm:spPr/>
      <dgm:t>
        <a:bodyPr/>
        <a:lstStyle/>
        <a:p>
          <a:r>
            <a:rPr lang="en-US" dirty="0" smtClean="0"/>
            <a:t>Dry deciduous</a:t>
          </a:r>
          <a:endParaRPr lang="en-IN" dirty="0"/>
        </a:p>
      </dgm:t>
    </dgm:pt>
    <dgm:pt modelId="{50FAFBD6-918C-445F-9D95-0FD85710B8D1}" type="parTrans" cxnId="{1CC67C04-978F-4230-A165-6BBEB7253C40}">
      <dgm:prSet/>
      <dgm:spPr/>
      <dgm:t>
        <a:bodyPr/>
        <a:lstStyle/>
        <a:p>
          <a:endParaRPr lang="en-IN"/>
        </a:p>
      </dgm:t>
    </dgm:pt>
    <dgm:pt modelId="{C760C1BE-E6CB-41C2-9E81-0F5D6D8F2EEE}" type="sibTrans" cxnId="{1CC67C04-978F-4230-A165-6BBEB7253C40}">
      <dgm:prSet/>
      <dgm:spPr/>
      <dgm:t>
        <a:bodyPr/>
        <a:lstStyle/>
        <a:p>
          <a:endParaRPr lang="en-IN"/>
        </a:p>
      </dgm:t>
    </dgm:pt>
    <dgm:pt modelId="{5F01EB00-01C4-4FFD-8920-5985C8DB082D}">
      <dgm:prSet/>
      <dgm:spPr/>
      <dgm:t>
        <a:bodyPr/>
        <a:lstStyle/>
        <a:p>
          <a:r>
            <a:rPr lang="en-US" dirty="0" smtClean="0"/>
            <a:t>Tropical thorn</a:t>
          </a:r>
          <a:endParaRPr lang="en-IN" dirty="0"/>
        </a:p>
      </dgm:t>
    </dgm:pt>
    <dgm:pt modelId="{46F9FBBD-A30E-464A-9048-6980437319C4}" type="parTrans" cxnId="{C180748E-868C-482E-BDF0-961B774914D1}">
      <dgm:prSet/>
      <dgm:spPr/>
      <dgm:t>
        <a:bodyPr/>
        <a:lstStyle/>
        <a:p>
          <a:endParaRPr lang="en-IN"/>
        </a:p>
      </dgm:t>
    </dgm:pt>
    <dgm:pt modelId="{56BE2588-6281-4681-AF7C-C545CD2A8A07}" type="sibTrans" cxnId="{C180748E-868C-482E-BDF0-961B774914D1}">
      <dgm:prSet/>
      <dgm:spPr/>
      <dgm:t>
        <a:bodyPr/>
        <a:lstStyle/>
        <a:p>
          <a:endParaRPr lang="en-IN"/>
        </a:p>
      </dgm:t>
    </dgm:pt>
    <dgm:pt modelId="{813BAB66-B0DB-4702-BE07-8AA67319B4A5}" type="pres">
      <dgm:prSet presAssocID="{672CBE6D-6A74-49B0-9C9F-65E945ED07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741504-F58A-49FB-8087-03574AFAE37E}" type="pres">
      <dgm:prSet presAssocID="{68813E34-05C1-48E8-84B4-F4DEF7D47B16}" presName="root1" presStyleCnt="0"/>
      <dgm:spPr/>
    </dgm:pt>
    <dgm:pt modelId="{8E20A917-36F5-4355-A99A-949D11CB8B72}" type="pres">
      <dgm:prSet presAssocID="{68813E34-05C1-48E8-84B4-F4DEF7D47B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2B054E-E0D9-4608-8C62-9C7297E6B769}" type="pres">
      <dgm:prSet presAssocID="{68813E34-05C1-48E8-84B4-F4DEF7D47B16}" presName="level2hierChild" presStyleCnt="0"/>
      <dgm:spPr/>
    </dgm:pt>
    <dgm:pt modelId="{3E572116-666C-44C8-B47E-BFE05F39317A}" type="pres">
      <dgm:prSet presAssocID="{F910947D-588E-487A-B250-FEB87AAE48B5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1D4BB41B-8CCE-4395-BF2A-994F5B86C55A}" type="pres">
      <dgm:prSet presAssocID="{F910947D-588E-487A-B250-FEB87AAE48B5}" presName="connTx" presStyleLbl="parChTrans1D2" presStyleIdx="0" presStyleCnt="2"/>
      <dgm:spPr/>
      <dgm:t>
        <a:bodyPr/>
        <a:lstStyle/>
        <a:p>
          <a:endParaRPr lang="en-IN"/>
        </a:p>
      </dgm:t>
    </dgm:pt>
    <dgm:pt modelId="{69F74E6C-D630-4CBE-A580-13ABE320041E}" type="pres">
      <dgm:prSet presAssocID="{474D3B08-FF4C-4D94-9BB9-E1D3C7BC4761}" presName="root2" presStyleCnt="0"/>
      <dgm:spPr/>
    </dgm:pt>
    <dgm:pt modelId="{9E398B67-5218-4EBF-B0FD-58FE05495B3D}" type="pres">
      <dgm:prSet presAssocID="{474D3B08-FF4C-4D94-9BB9-E1D3C7BC4761}" presName="LevelTwoTextNode" presStyleLbl="node2" presStyleIdx="0" presStyleCnt="2" custLinFactNeighborX="-45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D60E917-66E9-41A7-A990-E94621592CB5}" type="pres">
      <dgm:prSet presAssocID="{474D3B08-FF4C-4D94-9BB9-E1D3C7BC4761}" presName="level3hierChild" presStyleCnt="0"/>
      <dgm:spPr/>
    </dgm:pt>
    <dgm:pt modelId="{6DA26B14-9027-4C86-932A-8D279135146C}" type="pres">
      <dgm:prSet presAssocID="{A6C02828-80FC-4B6A-9D33-C186E56EB2A9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061FD1E9-2FC1-4C74-9C54-6C816FAACE12}" type="pres">
      <dgm:prSet presAssocID="{A6C02828-80FC-4B6A-9D33-C186E56EB2A9}" presName="connTx" presStyleLbl="parChTrans1D2" presStyleIdx="1" presStyleCnt="2"/>
      <dgm:spPr/>
      <dgm:t>
        <a:bodyPr/>
        <a:lstStyle/>
        <a:p>
          <a:endParaRPr lang="en-IN"/>
        </a:p>
      </dgm:t>
    </dgm:pt>
    <dgm:pt modelId="{451FB4F3-5F6B-49BF-AB30-47E852D7F24E}" type="pres">
      <dgm:prSet presAssocID="{5C536E8E-9FB0-4271-A0C0-3020B6DA0247}" presName="root2" presStyleCnt="0"/>
      <dgm:spPr/>
    </dgm:pt>
    <dgm:pt modelId="{31DCD518-591E-433D-9BC5-52862C7CBCD4}" type="pres">
      <dgm:prSet presAssocID="{5C536E8E-9FB0-4271-A0C0-3020B6DA024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2B1C8E-35A0-47A5-99CC-0EED1C7F0E24}" type="pres">
      <dgm:prSet presAssocID="{5C536E8E-9FB0-4271-A0C0-3020B6DA0247}" presName="level3hierChild" presStyleCnt="0"/>
      <dgm:spPr/>
    </dgm:pt>
    <dgm:pt modelId="{EBA1CC55-CC55-45A3-A05C-1440C23CA73F}" type="pres">
      <dgm:prSet presAssocID="{8E9BE078-7652-418A-B433-BE5B9A55DFE8}" presName="conn2-1" presStyleLbl="parChTrans1D3" presStyleIdx="0" presStyleCnt="3"/>
      <dgm:spPr/>
      <dgm:t>
        <a:bodyPr/>
        <a:lstStyle/>
        <a:p>
          <a:endParaRPr lang="en-IN"/>
        </a:p>
      </dgm:t>
    </dgm:pt>
    <dgm:pt modelId="{7AEE49E0-60EC-4B4E-B6EF-0924A7EBF43B}" type="pres">
      <dgm:prSet presAssocID="{8E9BE078-7652-418A-B433-BE5B9A55DFE8}" presName="connTx" presStyleLbl="parChTrans1D3" presStyleIdx="0" presStyleCnt="3"/>
      <dgm:spPr/>
      <dgm:t>
        <a:bodyPr/>
        <a:lstStyle/>
        <a:p>
          <a:endParaRPr lang="en-IN"/>
        </a:p>
      </dgm:t>
    </dgm:pt>
    <dgm:pt modelId="{6454C5D3-5E9B-416D-94E9-1CC9DD9DFD79}" type="pres">
      <dgm:prSet presAssocID="{5BA3DB43-4AD7-452E-A836-B446A2D49E87}" presName="root2" presStyleCnt="0"/>
      <dgm:spPr/>
    </dgm:pt>
    <dgm:pt modelId="{CF00CDA3-2217-4D47-8485-63643F2C8577}" type="pres">
      <dgm:prSet presAssocID="{5BA3DB43-4AD7-452E-A836-B446A2D49E8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DD9FB1-BBE9-4309-BDC9-2E8FBFC9985B}" type="pres">
      <dgm:prSet presAssocID="{5BA3DB43-4AD7-452E-A836-B446A2D49E87}" presName="level3hierChild" presStyleCnt="0"/>
      <dgm:spPr/>
    </dgm:pt>
    <dgm:pt modelId="{4E4A791F-F55E-46AA-91BF-240D426D6B62}" type="pres">
      <dgm:prSet presAssocID="{50FAFBD6-918C-445F-9D95-0FD85710B8D1}" presName="conn2-1" presStyleLbl="parChTrans1D3" presStyleIdx="1" presStyleCnt="3"/>
      <dgm:spPr/>
      <dgm:t>
        <a:bodyPr/>
        <a:lstStyle/>
        <a:p>
          <a:endParaRPr lang="en-IN"/>
        </a:p>
      </dgm:t>
    </dgm:pt>
    <dgm:pt modelId="{06DFF404-0451-4B01-A55E-CDABFA407004}" type="pres">
      <dgm:prSet presAssocID="{50FAFBD6-918C-445F-9D95-0FD85710B8D1}" presName="connTx" presStyleLbl="parChTrans1D3" presStyleIdx="1" presStyleCnt="3"/>
      <dgm:spPr/>
      <dgm:t>
        <a:bodyPr/>
        <a:lstStyle/>
        <a:p>
          <a:endParaRPr lang="en-IN"/>
        </a:p>
      </dgm:t>
    </dgm:pt>
    <dgm:pt modelId="{0717E783-2E3B-48BE-9485-40329ACE7B52}" type="pres">
      <dgm:prSet presAssocID="{4C149DB1-227F-469B-9DC9-97F24F81E125}" presName="root2" presStyleCnt="0"/>
      <dgm:spPr/>
    </dgm:pt>
    <dgm:pt modelId="{E0DFA6F3-09E2-44A4-A1E2-AAD54F254385}" type="pres">
      <dgm:prSet presAssocID="{4C149DB1-227F-469B-9DC9-97F24F81E12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8AFADC-0165-4E7E-8307-99DDB38ED209}" type="pres">
      <dgm:prSet presAssocID="{4C149DB1-227F-469B-9DC9-97F24F81E125}" presName="level3hierChild" presStyleCnt="0"/>
      <dgm:spPr/>
    </dgm:pt>
    <dgm:pt modelId="{E7758990-F0DE-40B4-811F-C1BF7DD0AA4A}" type="pres">
      <dgm:prSet presAssocID="{46F9FBBD-A30E-464A-9048-6980437319C4}" presName="conn2-1" presStyleLbl="parChTrans1D3" presStyleIdx="2" presStyleCnt="3"/>
      <dgm:spPr/>
      <dgm:t>
        <a:bodyPr/>
        <a:lstStyle/>
        <a:p>
          <a:endParaRPr lang="en-IN"/>
        </a:p>
      </dgm:t>
    </dgm:pt>
    <dgm:pt modelId="{2F36E3EB-AEB3-413B-9BC0-3B47118D8BAF}" type="pres">
      <dgm:prSet presAssocID="{46F9FBBD-A30E-464A-9048-6980437319C4}" presName="connTx" presStyleLbl="parChTrans1D3" presStyleIdx="2" presStyleCnt="3"/>
      <dgm:spPr/>
      <dgm:t>
        <a:bodyPr/>
        <a:lstStyle/>
        <a:p>
          <a:endParaRPr lang="en-IN"/>
        </a:p>
      </dgm:t>
    </dgm:pt>
    <dgm:pt modelId="{34A31675-5B2F-4DD9-A662-18CFFA66DCFF}" type="pres">
      <dgm:prSet presAssocID="{5F01EB00-01C4-4FFD-8920-5985C8DB082D}" presName="root2" presStyleCnt="0"/>
      <dgm:spPr/>
    </dgm:pt>
    <dgm:pt modelId="{D7530D92-8077-45A6-99FA-698066FD5EFA}" type="pres">
      <dgm:prSet presAssocID="{5F01EB00-01C4-4FFD-8920-5985C8DB082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72BD86-5714-4C6A-B75F-8262ED2B9E86}" type="pres">
      <dgm:prSet presAssocID="{5F01EB00-01C4-4FFD-8920-5985C8DB082D}" presName="level3hierChild" presStyleCnt="0"/>
      <dgm:spPr/>
    </dgm:pt>
  </dgm:ptLst>
  <dgm:cxnLst>
    <dgm:cxn modelId="{E017FB9B-25A5-4EA3-B8CD-286A78E5A9BB}" type="presOf" srcId="{672CBE6D-6A74-49B0-9C9F-65E945ED071B}" destId="{813BAB66-B0DB-4702-BE07-8AA67319B4A5}" srcOrd="0" destOrd="0" presId="urn:microsoft.com/office/officeart/2005/8/layout/hierarchy2"/>
    <dgm:cxn modelId="{CDF51B91-377D-4B81-B607-3EDA1F665595}" srcId="{672CBE6D-6A74-49B0-9C9F-65E945ED071B}" destId="{68813E34-05C1-48E8-84B4-F4DEF7D47B16}" srcOrd="0" destOrd="0" parTransId="{9908A826-68BE-47F5-A997-096F635A0071}" sibTransId="{464DB000-FF75-49DE-AB56-4A559A25585B}"/>
    <dgm:cxn modelId="{3177016F-F5B3-4739-B59F-AB61FD8FF9F2}" type="presOf" srcId="{50FAFBD6-918C-445F-9D95-0FD85710B8D1}" destId="{4E4A791F-F55E-46AA-91BF-240D426D6B62}" srcOrd="0" destOrd="0" presId="urn:microsoft.com/office/officeart/2005/8/layout/hierarchy2"/>
    <dgm:cxn modelId="{EC0B894A-7EB2-49F7-A142-F6BB24CDA190}" type="presOf" srcId="{474D3B08-FF4C-4D94-9BB9-E1D3C7BC4761}" destId="{9E398B67-5218-4EBF-B0FD-58FE05495B3D}" srcOrd="0" destOrd="0" presId="urn:microsoft.com/office/officeart/2005/8/layout/hierarchy2"/>
    <dgm:cxn modelId="{9A52C2B6-06C2-4498-956D-C398D557F634}" srcId="{68813E34-05C1-48E8-84B4-F4DEF7D47B16}" destId="{474D3B08-FF4C-4D94-9BB9-E1D3C7BC4761}" srcOrd="0" destOrd="0" parTransId="{F910947D-588E-487A-B250-FEB87AAE48B5}" sibTransId="{66E64178-CC88-4DAE-9592-61BC0BEF9189}"/>
    <dgm:cxn modelId="{C180748E-868C-482E-BDF0-961B774914D1}" srcId="{5C536E8E-9FB0-4271-A0C0-3020B6DA0247}" destId="{5F01EB00-01C4-4FFD-8920-5985C8DB082D}" srcOrd="2" destOrd="0" parTransId="{46F9FBBD-A30E-464A-9048-6980437319C4}" sibTransId="{56BE2588-6281-4681-AF7C-C545CD2A8A07}"/>
    <dgm:cxn modelId="{611F53B6-842D-4D94-9551-5705B4881475}" type="presOf" srcId="{A6C02828-80FC-4B6A-9D33-C186E56EB2A9}" destId="{6DA26B14-9027-4C86-932A-8D279135146C}" srcOrd="0" destOrd="0" presId="urn:microsoft.com/office/officeart/2005/8/layout/hierarchy2"/>
    <dgm:cxn modelId="{1CC67C04-978F-4230-A165-6BBEB7253C40}" srcId="{5C536E8E-9FB0-4271-A0C0-3020B6DA0247}" destId="{4C149DB1-227F-469B-9DC9-97F24F81E125}" srcOrd="1" destOrd="0" parTransId="{50FAFBD6-918C-445F-9D95-0FD85710B8D1}" sibTransId="{C760C1BE-E6CB-41C2-9E81-0F5D6D8F2EEE}"/>
    <dgm:cxn modelId="{47AA9590-F079-46F8-B40E-7DF9A1E3A5EE}" type="presOf" srcId="{50FAFBD6-918C-445F-9D95-0FD85710B8D1}" destId="{06DFF404-0451-4B01-A55E-CDABFA407004}" srcOrd="1" destOrd="0" presId="urn:microsoft.com/office/officeart/2005/8/layout/hierarchy2"/>
    <dgm:cxn modelId="{BF01C5DB-9DD6-43C9-8BE5-904533D2523C}" type="presOf" srcId="{5BA3DB43-4AD7-452E-A836-B446A2D49E87}" destId="{CF00CDA3-2217-4D47-8485-63643F2C8577}" srcOrd="0" destOrd="0" presId="urn:microsoft.com/office/officeart/2005/8/layout/hierarchy2"/>
    <dgm:cxn modelId="{2CA74D87-5844-4F0E-81D6-1B0A649F3F77}" type="presOf" srcId="{8E9BE078-7652-418A-B433-BE5B9A55DFE8}" destId="{7AEE49E0-60EC-4B4E-B6EF-0924A7EBF43B}" srcOrd="1" destOrd="0" presId="urn:microsoft.com/office/officeart/2005/8/layout/hierarchy2"/>
    <dgm:cxn modelId="{C7A5E681-68E5-44FA-B239-D9745EC0DD0A}" type="presOf" srcId="{46F9FBBD-A30E-464A-9048-6980437319C4}" destId="{2F36E3EB-AEB3-413B-9BC0-3B47118D8BAF}" srcOrd="1" destOrd="0" presId="urn:microsoft.com/office/officeart/2005/8/layout/hierarchy2"/>
    <dgm:cxn modelId="{FD102424-26FD-4B35-B500-67E7D83490B0}" type="presOf" srcId="{F910947D-588E-487A-B250-FEB87AAE48B5}" destId="{1D4BB41B-8CCE-4395-BF2A-994F5B86C55A}" srcOrd="1" destOrd="0" presId="urn:microsoft.com/office/officeart/2005/8/layout/hierarchy2"/>
    <dgm:cxn modelId="{1F04B263-E794-4B14-809E-7D675E9F08D6}" type="presOf" srcId="{46F9FBBD-A30E-464A-9048-6980437319C4}" destId="{E7758990-F0DE-40B4-811F-C1BF7DD0AA4A}" srcOrd="0" destOrd="0" presId="urn:microsoft.com/office/officeart/2005/8/layout/hierarchy2"/>
    <dgm:cxn modelId="{DA8008AC-92CC-4A5E-A7BD-2C8B2B1F660B}" srcId="{5C536E8E-9FB0-4271-A0C0-3020B6DA0247}" destId="{5BA3DB43-4AD7-452E-A836-B446A2D49E87}" srcOrd="0" destOrd="0" parTransId="{8E9BE078-7652-418A-B433-BE5B9A55DFE8}" sibTransId="{DC13A54A-58E9-4331-AC79-9E6204EEFF2B}"/>
    <dgm:cxn modelId="{91841F44-542E-4F30-A768-D88F57006243}" type="presOf" srcId="{8E9BE078-7652-418A-B433-BE5B9A55DFE8}" destId="{EBA1CC55-CC55-45A3-A05C-1440C23CA73F}" srcOrd="0" destOrd="0" presId="urn:microsoft.com/office/officeart/2005/8/layout/hierarchy2"/>
    <dgm:cxn modelId="{F4D54605-C3E1-43BF-9789-0CB075AD3231}" srcId="{68813E34-05C1-48E8-84B4-F4DEF7D47B16}" destId="{5C536E8E-9FB0-4271-A0C0-3020B6DA0247}" srcOrd="1" destOrd="0" parTransId="{A6C02828-80FC-4B6A-9D33-C186E56EB2A9}" sibTransId="{0F001D18-89B0-41C0-A4A7-33719D29C94C}"/>
    <dgm:cxn modelId="{066B515D-5ACD-4A93-AB95-8DA19D93A0D4}" type="presOf" srcId="{F910947D-588E-487A-B250-FEB87AAE48B5}" destId="{3E572116-666C-44C8-B47E-BFE05F39317A}" srcOrd="0" destOrd="0" presId="urn:microsoft.com/office/officeart/2005/8/layout/hierarchy2"/>
    <dgm:cxn modelId="{4BE636DE-3D21-490A-90A2-4542BFDCE43E}" type="presOf" srcId="{5F01EB00-01C4-4FFD-8920-5985C8DB082D}" destId="{D7530D92-8077-45A6-99FA-698066FD5EFA}" srcOrd="0" destOrd="0" presId="urn:microsoft.com/office/officeart/2005/8/layout/hierarchy2"/>
    <dgm:cxn modelId="{E35CEBE3-E58D-48AA-9B5B-A8CF79C53E38}" type="presOf" srcId="{4C149DB1-227F-469B-9DC9-97F24F81E125}" destId="{E0DFA6F3-09E2-44A4-A1E2-AAD54F254385}" srcOrd="0" destOrd="0" presId="urn:microsoft.com/office/officeart/2005/8/layout/hierarchy2"/>
    <dgm:cxn modelId="{24125981-6E47-4969-B12F-C21916F339EC}" type="presOf" srcId="{A6C02828-80FC-4B6A-9D33-C186E56EB2A9}" destId="{061FD1E9-2FC1-4C74-9C54-6C816FAACE12}" srcOrd="1" destOrd="0" presId="urn:microsoft.com/office/officeart/2005/8/layout/hierarchy2"/>
    <dgm:cxn modelId="{D8BDCA0C-9186-48E8-A2A0-418571DC67D0}" type="presOf" srcId="{68813E34-05C1-48E8-84B4-F4DEF7D47B16}" destId="{8E20A917-36F5-4355-A99A-949D11CB8B72}" srcOrd="0" destOrd="0" presId="urn:microsoft.com/office/officeart/2005/8/layout/hierarchy2"/>
    <dgm:cxn modelId="{F8BF133A-DF9E-413D-8998-8BB07B350C38}" type="presOf" srcId="{5C536E8E-9FB0-4271-A0C0-3020B6DA0247}" destId="{31DCD518-591E-433D-9BC5-52862C7CBCD4}" srcOrd="0" destOrd="0" presId="urn:microsoft.com/office/officeart/2005/8/layout/hierarchy2"/>
    <dgm:cxn modelId="{4A1C4482-C9B5-4406-8D2D-C3AB1241B23F}" type="presParOf" srcId="{813BAB66-B0DB-4702-BE07-8AA67319B4A5}" destId="{86741504-F58A-49FB-8087-03574AFAE37E}" srcOrd="0" destOrd="0" presId="urn:microsoft.com/office/officeart/2005/8/layout/hierarchy2"/>
    <dgm:cxn modelId="{930E0752-4D87-4AF6-9DFB-63294565F080}" type="presParOf" srcId="{86741504-F58A-49FB-8087-03574AFAE37E}" destId="{8E20A917-36F5-4355-A99A-949D11CB8B72}" srcOrd="0" destOrd="0" presId="urn:microsoft.com/office/officeart/2005/8/layout/hierarchy2"/>
    <dgm:cxn modelId="{58DA3A2F-9155-47CB-8CBF-E9072A850324}" type="presParOf" srcId="{86741504-F58A-49FB-8087-03574AFAE37E}" destId="{A42B054E-E0D9-4608-8C62-9C7297E6B769}" srcOrd="1" destOrd="0" presId="urn:microsoft.com/office/officeart/2005/8/layout/hierarchy2"/>
    <dgm:cxn modelId="{1638A2F6-A1F3-4C91-AE69-F45A6C745306}" type="presParOf" srcId="{A42B054E-E0D9-4608-8C62-9C7297E6B769}" destId="{3E572116-666C-44C8-B47E-BFE05F39317A}" srcOrd="0" destOrd="0" presId="urn:microsoft.com/office/officeart/2005/8/layout/hierarchy2"/>
    <dgm:cxn modelId="{DD3CFA67-C650-41B6-BDB0-FF5A1FF34812}" type="presParOf" srcId="{3E572116-666C-44C8-B47E-BFE05F39317A}" destId="{1D4BB41B-8CCE-4395-BF2A-994F5B86C55A}" srcOrd="0" destOrd="0" presId="urn:microsoft.com/office/officeart/2005/8/layout/hierarchy2"/>
    <dgm:cxn modelId="{7A711AB4-ED55-404C-9065-84B5586E6AD0}" type="presParOf" srcId="{A42B054E-E0D9-4608-8C62-9C7297E6B769}" destId="{69F74E6C-D630-4CBE-A580-13ABE320041E}" srcOrd="1" destOrd="0" presId="urn:microsoft.com/office/officeart/2005/8/layout/hierarchy2"/>
    <dgm:cxn modelId="{008B56D6-661C-48C0-B93F-71CC953BFA39}" type="presParOf" srcId="{69F74E6C-D630-4CBE-A580-13ABE320041E}" destId="{9E398B67-5218-4EBF-B0FD-58FE05495B3D}" srcOrd="0" destOrd="0" presId="urn:microsoft.com/office/officeart/2005/8/layout/hierarchy2"/>
    <dgm:cxn modelId="{3EC5019B-F6B2-45EE-A587-9E78ADC3C10B}" type="presParOf" srcId="{69F74E6C-D630-4CBE-A580-13ABE320041E}" destId="{6D60E917-66E9-41A7-A990-E94621592CB5}" srcOrd="1" destOrd="0" presId="urn:microsoft.com/office/officeart/2005/8/layout/hierarchy2"/>
    <dgm:cxn modelId="{7C3C8AE6-B38C-4ABF-8729-F143D738367B}" type="presParOf" srcId="{A42B054E-E0D9-4608-8C62-9C7297E6B769}" destId="{6DA26B14-9027-4C86-932A-8D279135146C}" srcOrd="2" destOrd="0" presId="urn:microsoft.com/office/officeart/2005/8/layout/hierarchy2"/>
    <dgm:cxn modelId="{5FB31E57-103B-464E-BDEA-E7B0E62273EE}" type="presParOf" srcId="{6DA26B14-9027-4C86-932A-8D279135146C}" destId="{061FD1E9-2FC1-4C74-9C54-6C816FAACE12}" srcOrd="0" destOrd="0" presId="urn:microsoft.com/office/officeart/2005/8/layout/hierarchy2"/>
    <dgm:cxn modelId="{26D03497-EEC5-4623-9D19-FAC9841AADFB}" type="presParOf" srcId="{A42B054E-E0D9-4608-8C62-9C7297E6B769}" destId="{451FB4F3-5F6B-49BF-AB30-47E852D7F24E}" srcOrd="3" destOrd="0" presId="urn:microsoft.com/office/officeart/2005/8/layout/hierarchy2"/>
    <dgm:cxn modelId="{C23291CE-7656-4E16-BBEA-C8AB8BAED64A}" type="presParOf" srcId="{451FB4F3-5F6B-49BF-AB30-47E852D7F24E}" destId="{31DCD518-591E-433D-9BC5-52862C7CBCD4}" srcOrd="0" destOrd="0" presId="urn:microsoft.com/office/officeart/2005/8/layout/hierarchy2"/>
    <dgm:cxn modelId="{FB2BA85E-D9E3-4B8A-9837-78CCF64194AF}" type="presParOf" srcId="{451FB4F3-5F6B-49BF-AB30-47E852D7F24E}" destId="{DB2B1C8E-35A0-47A5-99CC-0EED1C7F0E24}" srcOrd="1" destOrd="0" presId="urn:microsoft.com/office/officeart/2005/8/layout/hierarchy2"/>
    <dgm:cxn modelId="{BC967A7C-8199-44D4-A3EA-6EBF36A4C711}" type="presParOf" srcId="{DB2B1C8E-35A0-47A5-99CC-0EED1C7F0E24}" destId="{EBA1CC55-CC55-45A3-A05C-1440C23CA73F}" srcOrd="0" destOrd="0" presId="urn:microsoft.com/office/officeart/2005/8/layout/hierarchy2"/>
    <dgm:cxn modelId="{EE395279-3A56-4697-AF36-AF0684498CAB}" type="presParOf" srcId="{EBA1CC55-CC55-45A3-A05C-1440C23CA73F}" destId="{7AEE49E0-60EC-4B4E-B6EF-0924A7EBF43B}" srcOrd="0" destOrd="0" presId="urn:microsoft.com/office/officeart/2005/8/layout/hierarchy2"/>
    <dgm:cxn modelId="{FB2FBE49-EBF3-4209-A159-731994B869DB}" type="presParOf" srcId="{DB2B1C8E-35A0-47A5-99CC-0EED1C7F0E24}" destId="{6454C5D3-5E9B-416D-94E9-1CC9DD9DFD79}" srcOrd="1" destOrd="0" presId="urn:microsoft.com/office/officeart/2005/8/layout/hierarchy2"/>
    <dgm:cxn modelId="{87D55F44-C379-48CF-8ED2-6372E34950EC}" type="presParOf" srcId="{6454C5D3-5E9B-416D-94E9-1CC9DD9DFD79}" destId="{CF00CDA3-2217-4D47-8485-63643F2C8577}" srcOrd="0" destOrd="0" presId="urn:microsoft.com/office/officeart/2005/8/layout/hierarchy2"/>
    <dgm:cxn modelId="{CC601BC4-6DA6-4BB1-9FB8-5A393FB1951E}" type="presParOf" srcId="{6454C5D3-5E9B-416D-94E9-1CC9DD9DFD79}" destId="{F9DD9FB1-BBE9-4309-BDC9-2E8FBFC9985B}" srcOrd="1" destOrd="0" presId="urn:microsoft.com/office/officeart/2005/8/layout/hierarchy2"/>
    <dgm:cxn modelId="{75307C9D-25A1-4A7C-B084-8B63ACA6FEE6}" type="presParOf" srcId="{DB2B1C8E-35A0-47A5-99CC-0EED1C7F0E24}" destId="{4E4A791F-F55E-46AA-91BF-240D426D6B62}" srcOrd="2" destOrd="0" presId="urn:microsoft.com/office/officeart/2005/8/layout/hierarchy2"/>
    <dgm:cxn modelId="{2728031E-7106-420C-81A1-73C20B970E90}" type="presParOf" srcId="{4E4A791F-F55E-46AA-91BF-240D426D6B62}" destId="{06DFF404-0451-4B01-A55E-CDABFA407004}" srcOrd="0" destOrd="0" presId="urn:microsoft.com/office/officeart/2005/8/layout/hierarchy2"/>
    <dgm:cxn modelId="{17A7E33C-7398-44E3-BC0E-0F868160F46A}" type="presParOf" srcId="{DB2B1C8E-35A0-47A5-99CC-0EED1C7F0E24}" destId="{0717E783-2E3B-48BE-9485-40329ACE7B52}" srcOrd="3" destOrd="0" presId="urn:microsoft.com/office/officeart/2005/8/layout/hierarchy2"/>
    <dgm:cxn modelId="{0960AC02-E65C-447A-8D1E-031F93A8594A}" type="presParOf" srcId="{0717E783-2E3B-48BE-9485-40329ACE7B52}" destId="{E0DFA6F3-09E2-44A4-A1E2-AAD54F254385}" srcOrd="0" destOrd="0" presId="urn:microsoft.com/office/officeart/2005/8/layout/hierarchy2"/>
    <dgm:cxn modelId="{A2AC1386-26C0-4D9D-ACBB-A633144455FB}" type="presParOf" srcId="{0717E783-2E3B-48BE-9485-40329ACE7B52}" destId="{3E8AFADC-0165-4E7E-8307-99DDB38ED209}" srcOrd="1" destOrd="0" presId="urn:microsoft.com/office/officeart/2005/8/layout/hierarchy2"/>
    <dgm:cxn modelId="{EE2B49E5-6E8F-4B3A-B003-B28F30960344}" type="presParOf" srcId="{DB2B1C8E-35A0-47A5-99CC-0EED1C7F0E24}" destId="{E7758990-F0DE-40B4-811F-C1BF7DD0AA4A}" srcOrd="4" destOrd="0" presId="urn:microsoft.com/office/officeart/2005/8/layout/hierarchy2"/>
    <dgm:cxn modelId="{DC4F28A8-EED1-409B-AF64-63FD2BF7654E}" type="presParOf" srcId="{E7758990-F0DE-40B4-811F-C1BF7DD0AA4A}" destId="{2F36E3EB-AEB3-413B-9BC0-3B47118D8BAF}" srcOrd="0" destOrd="0" presId="urn:microsoft.com/office/officeart/2005/8/layout/hierarchy2"/>
    <dgm:cxn modelId="{D1CED70E-22BA-4369-8964-451D3D4EEEDA}" type="presParOf" srcId="{DB2B1C8E-35A0-47A5-99CC-0EED1C7F0E24}" destId="{34A31675-5B2F-4DD9-A662-18CFFA66DCFF}" srcOrd="5" destOrd="0" presId="urn:microsoft.com/office/officeart/2005/8/layout/hierarchy2"/>
    <dgm:cxn modelId="{5CB9A2E1-B57A-42D4-8BE1-90CBDC0A219A}" type="presParOf" srcId="{34A31675-5B2F-4DD9-A662-18CFFA66DCFF}" destId="{D7530D92-8077-45A6-99FA-698066FD5EFA}" srcOrd="0" destOrd="0" presId="urn:microsoft.com/office/officeart/2005/8/layout/hierarchy2"/>
    <dgm:cxn modelId="{52DF4C9B-ED4C-464E-A4CD-F7B1DD1D9C05}" type="presParOf" srcId="{34A31675-5B2F-4DD9-A662-18CFFA66DCFF}" destId="{5572BD86-5714-4C6A-B75F-8262ED2B9E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97DDA1-340B-474A-BE6D-7953F6B69975}" type="doc">
      <dgm:prSet loTypeId="urn:microsoft.com/office/officeart/2005/8/layout/hierarchy5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4EA0658-7D07-431E-BEC0-CBCF0BEA277E}">
      <dgm:prSet phldrT="[Text]"/>
      <dgm:spPr/>
      <dgm:t>
        <a:bodyPr/>
        <a:lstStyle/>
        <a:p>
          <a:r>
            <a:rPr lang="en-US" dirty="0" smtClean="0"/>
            <a:t>Moist</a:t>
          </a:r>
        </a:p>
        <a:p>
          <a:r>
            <a:rPr lang="en-US" dirty="0" smtClean="0"/>
            <a:t>deciduous</a:t>
          </a:r>
          <a:endParaRPr lang="en-IN" dirty="0"/>
        </a:p>
      </dgm:t>
    </dgm:pt>
    <dgm:pt modelId="{400451B2-7FC6-4E2F-AB51-73FA2C91AAD3}" type="parTrans" cxnId="{6686D0D8-ED97-4BB1-92B2-7C6BE455B2D4}">
      <dgm:prSet/>
      <dgm:spPr/>
      <dgm:t>
        <a:bodyPr/>
        <a:lstStyle/>
        <a:p>
          <a:endParaRPr lang="en-IN"/>
        </a:p>
      </dgm:t>
    </dgm:pt>
    <dgm:pt modelId="{690E6445-24EC-4B83-BDC3-15402E113477}" type="sibTrans" cxnId="{6686D0D8-ED97-4BB1-92B2-7C6BE455B2D4}">
      <dgm:prSet/>
      <dgm:spPr/>
      <dgm:t>
        <a:bodyPr/>
        <a:lstStyle/>
        <a:p>
          <a:endParaRPr lang="en-IN"/>
        </a:p>
      </dgm:t>
    </dgm:pt>
    <dgm:pt modelId="{99F8045F-B10B-46FD-B8CC-70C494343A32}">
      <dgm:prSet phldrT="[Text]"/>
      <dgm:spPr/>
      <dgm:t>
        <a:bodyPr/>
        <a:lstStyle/>
        <a:p>
          <a:r>
            <a:rPr lang="en-US" dirty="0" smtClean="0"/>
            <a:t>Dry Deciduous</a:t>
          </a:r>
        </a:p>
        <a:p>
          <a:endParaRPr lang="en-IN" dirty="0"/>
        </a:p>
      </dgm:t>
    </dgm:pt>
    <dgm:pt modelId="{834CF75F-E35F-4193-A4FA-8F824C840A75}" type="parTrans" cxnId="{750E6EA2-491A-4FC9-BFE2-5A575E374AF2}">
      <dgm:prSet/>
      <dgm:spPr/>
      <dgm:t>
        <a:bodyPr/>
        <a:lstStyle/>
        <a:p>
          <a:endParaRPr lang="en-IN"/>
        </a:p>
      </dgm:t>
    </dgm:pt>
    <dgm:pt modelId="{EBAFF7BF-38BB-481B-91BE-BE4458D603E8}" type="sibTrans" cxnId="{750E6EA2-491A-4FC9-BFE2-5A575E374AF2}">
      <dgm:prSet/>
      <dgm:spPr/>
      <dgm:t>
        <a:bodyPr/>
        <a:lstStyle/>
        <a:p>
          <a:endParaRPr lang="en-IN"/>
        </a:p>
      </dgm:t>
    </dgm:pt>
    <dgm:pt modelId="{8365F2DD-C035-4B41-9DFC-2A97D31907D4}">
      <dgm:prSet phldrT="[Text]"/>
      <dgm:spPr/>
      <dgm:t>
        <a:bodyPr/>
        <a:lstStyle/>
        <a:p>
          <a:r>
            <a:rPr lang="en-US" dirty="0" smtClean="0"/>
            <a:t>Tropical Thorn</a:t>
          </a:r>
          <a:endParaRPr lang="en-IN" dirty="0"/>
        </a:p>
      </dgm:t>
    </dgm:pt>
    <dgm:pt modelId="{A57E6539-0185-4E0A-9F09-D2A4E251BCB6}" type="parTrans" cxnId="{B1ECB2D8-3B27-4F2B-A8CB-CFCEA33E8E9F}">
      <dgm:prSet/>
      <dgm:spPr/>
      <dgm:t>
        <a:bodyPr/>
        <a:lstStyle/>
        <a:p>
          <a:endParaRPr lang="en-IN"/>
        </a:p>
      </dgm:t>
    </dgm:pt>
    <dgm:pt modelId="{5B52615D-15F9-4275-B625-3C74187AD0FB}" type="sibTrans" cxnId="{B1ECB2D8-3B27-4F2B-A8CB-CFCEA33E8E9F}">
      <dgm:prSet/>
      <dgm:spPr/>
      <dgm:t>
        <a:bodyPr/>
        <a:lstStyle/>
        <a:p>
          <a:endParaRPr lang="en-IN"/>
        </a:p>
      </dgm:t>
    </dgm:pt>
    <dgm:pt modelId="{AB5553FB-59F7-45E6-9098-326DCE60D3E8}">
      <dgm:prSet phldrT="[Text]"/>
      <dgm:spPr/>
      <dgm:t>
        <a:bodyPr/>
        <a:lstStyle/>
        <a:p>
          <a:r>
            <a:rPr lang="en-US" dirty="0" smtClean="0"/>
            <a:t>Tropical Moist</a:t>
          </a:r>
          <a:endParaRPr lang="en-IN" dirty="0"/>
        </a:p>
      </dgm:t>
    </dgm:pt>
    <dgm:pt modelId="{43116846-D8BB-4C38-BB9A-21BBFFBB6073}" type="parTrans" cxnId="{E9CF26A6-EF58-4EA7-B18C-4FA4FA478704}">
      <dgm:prSet/>
      <dgm:spPr/>
      <dgm:t>
        <a:bodyPr/>
        <a:lstStyle/>
        <a:p>
          <a:endParaRPr lang="en-IN"/>
        </a:p>
      </dgm:t>
    </dgm:pt>
    <dgm:pt modelId="{7819AFF9-D170-4582-9685-DFAD79AEC4B3}" type="sibTrans" cxnId="{E9CF26A6-EF58-4EA7-B18C-4FA4FA478704}">
      <dgm:prSet/>
      <dgm:spPr/>
      <dgm:t>
        <a:bodyPr/>
        <a:lstStyle/>
        <a:p>
          <a:endParaRPr lang="en-IN"/>
        </a:p>
      </dgm:t>
    </dgm:pt>
    <dgm:pt modelId="{2BAB06D5-7029-4701-8153-82D90AE70825}">
      <dgm:prSet phldrT="[Text]"/>
      <dgm:spPr/>
      <dgm:t>
        <a:bodyPr/>
        <a:lstStyle/>
        <a:p>
          <a:r>
            <a:rPr lang="en-US" dirty="0" smtClean="0"/>
            <a:t>Tropical Dry</a:t>
          </a:r>
          <a:endParaRPr lang="en-IN" dirty="0"/>
        </a:p>
      </dgm:t>
    </dgm:pt>
    <dgm:pt modelId="{01BFEEE2-B9C4-4408-847F-CF00BC68A950}" type="parTrans" cxnId="{8EFF2926-C249-4A24-ABEA-52992857ED0F}">
      <dgm:prSet/>
      <dgm:spPr/>
      <dgm:t>
        <a:bodyPr/>
        <a:lstStyle/>
        <a:p>
          <a:endParaRPr lang="en-IN"/>
        </a:p>
      </dgm:t>
    </dgm:pt>
    <dgm:pt modelId="{9CCCE099-9FB0-4183-89A5-F59E574A9288}" type="sibTrans" cxnId="{8EFF2926-C249-4A24-ABEA-52992857ED0F}">
      <dgm:prSet/>
      <dgm:spPr/>
      <dgm:t>
        <a:bodyPr/>
        <a:lstStyle/>
        <a:p>
          <a:endParaRPr lang="en-IN"/>
        </a:p>
      </dgm:t>
    </dgm:pt>
    <dgm:pt modelId="{E1F6B38E-9F65-4FBA-BEA1-67575B576239}">
      <dgm:prSet phldrT="[Text]"/>
      <dgm:spPr/>
      <dgm:t>
        <a:bodyPr/>
        <a:lstStyle/>
        <a:p>
          <a:r>
            <a:rPr lang="en-US" dirty="0" smtClean="0"/>
            <a:t>Tropical Dry</a:t>
          </a:r>
          <a:endParaRPr lang="en-IN" dirty="0"/>
        </a:p>
      </dgm:t>
    </dgm:pt>
    <dgm:pt modelId="{5A14D150-13E6-406F-8E34-CB9F7BF8AEC3}" type="parTrans" cxnId="{A865663B-059D-4D4F-ACDD-E5B77C3EBD80}">
      <dgm:prSet/>
      <dgm:spPr/>
      <dgm:t>
        <a:bodyPr/>
        <a:lstStyle/>
        <a:p>
          <a:endParaRPr lang="en-IN"/>
        </a:p>
      </dgm:t>
    </dgm:pt>
    <dgm:pt modelId="{85177C99-6B99-4E3A-9FC9-494E2C42A4ED}" type="sibTrans" cxnId="{A865663B-059D-4D4F-ACDD-E5B77C3EBD80}">
      <dgm:prSet/>
      <dgm:spPr/>
      <dgm:t>
        <a:bodyPr/>
        <a:lstStyle/>
        <a:p>
          <a:endParaRPr lang="en-IN"/>
        </a:p>
      </dgm:t>
    </dgm:pt>
    <dgm:pt modelId="{1F9B466F-FCCD-4218-9CDD-A8D3D64FD02A}" type="pres">
      <dgm:prSet presAssocID="{EA97DDA1-340B-474A-BE6D-7953F6B699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09DAFF-DDD4-4028-94C4-3A70F8B447C6}" type="pres">
      <dgm:prSet presAssocID="{EA97DDA1-340B-474A-BE6D-7953F6B69975}" presName="hierFlow" presStyleCnt="0"/>
      <dgm:spPr/>
    </dgm:pt>
    <dgm:pt modelId="{81F6C6BC-949E-4EC8-986E-871B8DA96748}" type="pres">
      <dgm:prSet presAssocID="{EA97DDA1-340B-474A-BE6D-7953F6B69975}" presName="firstBuf" presStyleCnt="0"/>
      <dgm:spPr/>
    </dgm:pt>
    <dgm:pt modelId="{9FB5EE06-2771-4F1E-B397-C9CEDC0E49C2}" type="pres">
      <dgm:prSet presAssocID="{EA97DDA1-340B-474A-BE6D-7953F6B699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DA2069-EB5D-43F2-8D43-A1991E1553A3}" type="pres">
      <dgm:prSet presAssocID="{A4EA0658-7D07-431E-BEC0-CBCF0BEA277E}" presName="Name17" presStyleCnt="0"/>
      <dgm:spPr/>
    </dgm:pt>
    <dgm:pt modelId="{4AA7D1FE-8441-4A51-9EA1-61779BBE28E9}" type="pres">
      <dgm:prSet presAssocID="{A4EA0658-7D07-431E-BEC0-CBCF0BEA277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931132-6235-4F3B-AD96-F6F47CE10D75}" type="pres">
      <dgm:prSet presAssocID="{A4EA0658-7D07-431E-BEC0-CBCF0BEA277E}" presName="hierChild2" presStyleCnt="0"/>
      <dgm:spPr/>
    </dgm:pt>
    <dgm:pt modelId="{FD648FE3-E1CD-449A-B65D-89BBAED4B7CB}" type="pres">
      <dgm:prSet presAssocID="{834CF75F-E35F-4193-A4FA-8F824C840A75}" presName="Name25" presStyleLbl="parChTrans1D2" presStyleIdx="0" presStyleCnt="1"/>
      <dgm:spPr/>
      <dgm:t>
        <a:bodyPr/>
        <a:lstStyle/>
        <a:p>
          <a:endParaRPr lang="en-IN"/>
        </a:p>
      </dgm:t>
    </dgm:pt>
    <dgm:pt modelId="{7DDDE7E0-B0BB-4511-B749-203614248712}" type="pres">
      <dgm:prSet presAssocID="{834CF75F-E35F-4193-A4FA-8F824C840A75}" presName="connTx" presStyleLbl="parChTrans1D2" presStyleIdx="0" presStyleCnt="1"/>
      <dgm:spPr/>
      <dgm:t>
        <a:bodyPr/>
        <a:lstStyle/>
        <a:p>
          <a:endParaRPr lang="en-IN"/>
        </a:p>
      </dgm:t>
    </dgm:pt>
    <dgm:pt modelId="{9B5BD7FD-4BAE-417E-B89E-3FD1144DF5DC}" type="pres">
      <dgm:prSet presAssocID="{99F8045F-B10B-46FD-B8CC-70C494343A32}" presName="Name30" presStyleCnt="0"/>
      <dgm:spPr/>
    </dgm:pt>
    <dgm:pt modelId="{5103C217-C4B5-4154-B24D-755C521C99E9}" type="pres">
      <dgm:prSet presAssocID="{99F8045F-B10B-46FD-B8CC-70C494343A32}" presName="level2Shape" presStyleLbl="node2" presStyleIdx="0" presStyleCnt="1"/>
      <dgm:spPr/>
      <dgm:t>
        <a:bodyPr/>
        <a:lstStyle/>
        <a:p>
          <a:endParaRPr lang="en-IN"/>
        </a:p>
      </dgm:t>
    </dgm:pt>
    <dgm:pt modelId="{ED871D3C-6806-431C-9632-745CBF802529}" type="pres">
      <dgm:prSet presAssocID="{99F8045F-B10B-46FD-B8CC-70C494343A32}" presName="hierChild3" presStyleCnt="0"/>
      <dgm:spPr/>
    </dgm:pt>
    <dgm:pt modelId="{0BBC3FEF-DDE6-4026-8AC1-03B1A57BB20A}" type="pres">
      <dgm:prSet presAssocID="{A57E6539-0185-4E0A-9F09-D2A4E251BCB6}" presName="Name25" presStyleLbl="parChTrans1D3" presStyleIdx="0" presStyleCnt="1"/>
      <dgm:spPr/>
      <dgm:t>
        <a:bodyPr/>
        <a:lstStyle/>
        <a:p>
          <a:endParaRPr lang="en-IN"/>
        </a:p>
      </dgm:t>
    </dgm:pt>
    <dgm:pt modelId="{3BD4163C-FA82-4365-9CC0-575ED89F21A6}" type="pres">
      <dgm:prSet presAssocID="{A57E6539-0185-4E0A-9F09-D2A4E251BCB6}" presName="connTx" presStyleLbl="parChTrans1D3" presStyleIdx="0" presStyleCnt="1"/>
      <dgm:spPr/>
      <dgm:t>
        <a:bodyPr/>
        <a:lstStyle/>
        <a:p>
          <a:endParaRPr lang="en-IN"/>
        </a:p>
      </dgm:t>
    </dgm:pt>
    <dgm:pt modelId="{5353AD28-441D-4E57-980B-72BCAABD292C}" type="pres">
      <dgm:prSet presAssocID="{8365F2DD-C035-4B41-9DFC-2A97D31907D4}" presName="Name30" presStyleCnt="0"/>
      <dgm:spPr/>
    </dgm:pt>
    <dgm:pt modelId="{44625966-76DC-4EE2-A7B6-D8E9FDB68C94}" type="pres">
      <dgm:prSet presAssocID="{8365F2DD-C035-4B41-9DFC-2A97D31907D4}" presName="level2Shape" presStyleLbl="node3" presStyleIdx="0" presStyleCnt="1"/>
      <dgm:spPr/>
      <dgm:t>
        <a:bodyPr/>
        <a:lstStyle/>
        <a:p>
          <a:endParaRPr lang="en-IN"/>
        </a:p>
      </dgm:t>
    </dgm:pt>
    <dgm:pt modelId="{2CC42AC9-B22C-4CBE-BC7A-3CC08064A400}" type="pres">
      <dgm:prSet presAssocID="{8365F2DD-C035-4B41-9DFC-2A97D31907D4}" presName="hierChild3" presStyleCnt="0"/>
      <dgm:spPr/>
    </dgm:pt>
    <dgm:pt modelId="{38C5E583-EAC7-4C96-B2AA-D4527520BABB}" type="pres">
      <dgm:prSet presAssocID="{EA97DDA1-340B-474A-BE6D-7953F6B69975}" presName="bgShapesFlow" presStyleCnt="0"/>
      <dgm:spPr/>
    </dgm:pt>
    <dgm:pt modelId="{8651525F-841E-426C-849F-EF95E15B94EE}" type="pres">
      <dgm:prSet presAssocID="{AB5553FB-59F7-45E6-9098-326DCE60D3E8}" presName="rectComp" presStyleCnt="0"/>
      <dgm:spPr/>
    </dgm:pt>
    <dgm:pt modelId="{3B1361FD-D817-47AF-A746-86CD03AFC135}" type="pres">
      <dgm:prSet presAssocID="{AB5553FB-59F7-45E6-9098-326DCE60D3E8}" presName="bgRect" presStyleLbl="bgShp" presStyleIdx="0" presStyleCnt="3"/>
      <dgm:spPr/>
      <dgm:t>
        <a:bodyPr/>
        <a:lstStyle/>
        <a:p>
          <a:endParaRPr lang="en-IN"/>
        </a:p>
      </dgm:t>
    </dgm:pt>
    <dgm:pt modelId="{D1B19FEE-9241-4676-B053-AE9B5F699877}" type="pres">
      <dgm:prSet presAssocID="{AB5553FB-59F7-45E6-9098-326DCE60D3E8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B1985D-3822-4E33-BFEA-A77C1918D016}" type="pres">
      <dgm:prSet presAssocID="{AB5553FB-59F7-45E6-9098-326DCE60D3E8}" presName="spComp" presStyleCnt="0"/>
      <dgm:spPr/>
    </dgm:pt>
    <dgm:pt modelId="{37339E9A-12CE-4353-9AF2-01721778E15C}" type="pres">
      <dgm:prSet presAssocID="{AB5553FB-59F7-45E6-9098-326DCE60D3E8}" presName="hSp" presStyleCnt="0"/>
      <dgm:spPr/>
    </dgm:pt>
    <dgm:pt modelId="{E6DEC8D3-E23B-4A91-ABAE-D52A88810C6B}" type="pres">
      <dgm:prSet presAssocID="{2BAB06D5-7029-4701-8153-82D90AE70825}" presName="rectComp" presStyleCnt="0"/>
      <dgm:spPr/>
    </dgm:pt>
    <dgm:pt modelId="{9FD8D692-6012-43C2-8655-E8B1024F4A39}" type="pres">
      <dgm:prSet presAssocID="{2BAB06D5-7029-4701-8153-82D90AE70825}" presName="bgRect" presStyleLbl="bgShp" presStyleIdx="1" presStyleCnt="3"/>
      <dgm:spPr/>
      <dgm:t>
        <a:bodyPr/>
        <a:lstStyle/>
        <a:p>
          <a:endParaRPr lang="en-IN"/>
        </a:p>
      </dgm:t>
    </dgm:pt>
    <dgm:pt modelId="{CB66374B-9435-450A-9E97-526C0A9BEE71}" type="pres">
      <dgm:prSet presAssocID="{2BAB06D5-7029-4701-8153-82D90AE7082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7F54C-5787-46AD-9B87-6F19DC31CE21}" type="pres">
      <dgm:prSet presAssocID="{2BAB06D5-7029-4701-8153-82D90AE70825}" presName="spComp" presStyleCnt="0"/>
      <dgm:spPr/>
    </dgm:pt>
    <dgm:pt modelId="{F9F14251-821E-4A3E-9333-6B0C517FA8CA}" type="pres">
      <dgm:prSet presAssocID="{2BAB06D5-7029-4701-8153-82D90AE70825}" presName="hSp" presStyleCnt="0"/>
      <dgm:spPr/>
    </dgm:pt>
    <dgm:pt modelId="{80D06E70-95DD-4C30-AA5A-583DEC9CE5E7}" type="pres">
      <dgm:prSet presAssocID="{E1F6B38E-9F65-4FBA-BEA1-67575B576239}" presName="rectComp" presStyleCnt="0"/>
      <dgm:spPr/>
    </dgm:pt>
    <dgm:pt modelId="{B0D4A0C4-39A9-4128-9488-72ADC523C41B}" type="pres">
      <dgm:prSet presAssocID="{E1F6B38E-9F65-4FBA-BEA1-67575B576239}" presName="bgRect" presStyleLbl="bgShp" presStyleIdx="2" presStyleCnt="3"/>
      <dgm:spPr/>
      <dgm:t>
        <a:bodyPr/>
        <a:lstStyle/>
        <a:p>
          <a:endParaRPr lang="en-IN"/>
        </a:p>
      </dgm:t>
    </dgm:pt>
    <dgm:pt modelId="{F38D09DC-4839-4E60-9B5A-82E03B2A067D}" type="pres">
      <dgm:prSet presAssocID="{E1F6B38E-9F65-4FBA-BEA1-67575B576239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86D0D8-ED97-4BB1-92B2-7C6BE455B2D4}" srcId="{EA97DDA1-340B-474A-BE6D-7953F6B69975}" destId="{A4EA0658-7D07-431E-BEC0-CBCF0BEA277E}" srcOrd="0" destOrd="0" parTransId="{400451B2-7FC6-4E2F-AB51-73FA2C91AAD3}" sibTransId="{690E6445-24EC-4B83-BDC3-15402E113477}"/>
    <dgm:cxn modelId="{E89B46B7-89BF-408C-8624-05ACB1D6209F}" type="presOf" srcId="{AB5553FB-59F7-45E6-9098-326DCE60D3E8}" destId="{3B1361FD-D817-47AF-A746-86CD03AFC135}" srcOrd="0" destOrd="0" presId="urn:microsoft.com/office/officeart/2005/8/layout/hierarchy5"/>
    <dgm:cxn modelId="{750E6EA2-491A-4FC9-BFE2-5A575E374AF2}" srcId="{A4EA0658-7D07-431E-BEC0-CBCF0BEA277E}" destId="{99F8045F-B10B-46FD-B8CC-70C494343A32}" srcOrd="0" destOrd="0" parTransId="{834CF75F-E35F-4193-A4FA-8F824C840A75}" sibTransId="{EBAFF7BF-38BB-481B-91BE-BE4458D603E8}"/>
    <dgm:cxn modelId="{5384EF45-6BF5-44A3-96D9-2BE417021845}" type="presOf" srcId="{834CF75F-E35F-4193-A4FA-8F824C840A75}" destId="{7DDDE7E0-B0BB-4511-B749-203614248712}" srcOrd="1" destOrd="0" presId="urn:microsoft.com/office/officeart/2005/8/layout/hierarchy5"/>
    <dgm:cxn modelId="{EDA90D22-3627-4D56-A080-01C7F8004F5A}" type="presOf" srcId="{2BAB06D5-7029-4701-8153-82D90AE70825}" destId="{9FD8D692-6012-43C2-8655-E8B1024F4A39}" srcOrd="0" destOrd="0" presId="urn:microsoft.com/office/officeart/2005/8/layout/hierarchy5"/>
    <dgm:cxn modelId="{A865663B-059D-4D4F-ACDD-E5B77C3EBD80}" srcId="{EA97DDA1-340B-474A-BE6D-7953F6B69975}" destId="{E1F6B38E-9F65-4FBA-BEA1-67575B576239}" srcOrd="3" destOrd="0" parTransId="{5A14D150-13E6-406F-8E34-CB9F7BF8AEC3}" sibTransId="{85177C99-6B99-4E3A-9FC9-494E2C42A4ED}"/>
    <dgm:cxn modelId="{8EFF2926-C249-4A24-ABEA-52992857ED0F}" srcId="{EA97DDA1-340B-474A-BE6D-7953F6B69975}" destId="{2BAB06D5-7029-4701-8153-82D90AE70825}" srcOrd="2" destOrd="0" parTransId="{01BFEEE2-B9C4-4408-847F-CF00BC68A950}" sibTransId="{9CCCE099-9FB0-4183-89A5-F59E574A9288}"/>
    <dgm:cxn modelId="{70AEB9A2-E645-48F7-BB32-AEB8D2CBC8C3}" type="presOf" srcId="{8365F2DD-C035-4B41-9DFC-2A97D31907D4}" destId="{44625966-76DC-4EE2-A7B6-D8E9FDB68C94}" srcOrd="0" destOrd="0" presId="urn:microsoft.com/office/officeart/2005/8/layout/hierarchy5"/>
    <dgm:cxn modelId="{D35A7B6F-3FC0-4786-A4AA-4908498334A7}" type="presOf" srcId="{A57E6539-0185-4E0A-9F09-D2A4E251BCB6}" destId="{3BD4163C-FA82-4365-9CC0-575ED89F21A6}" srcOrd="1" destOrd="0" presId="urn:microsoft.com/office/officeart/2005/8/layout/hierarchy5"/>
    <dgm:cxn modelId="{B1ECB2D8-3B27-4F2B-A8CB-CFCEA33E8E9F}" srcId="{99F8045F-B10B-46FD-B8CC-70C494343A32}" destId="{8365F2DD-C035-4B41-9DFC-2A97D31907D4}" srcOrd="0" destOrd="0" parTransId="{A57E6539-0185-4E0A-9F09-D2A4E251BCB6}" sibTransId="{5B52615D-15F9-4275-B625-3C74187AD0FB}"/>
    <dgm:cxn modelId="{4962901E-3BB0-4498-AA7D-40B4C2A41E86}" type="presOf" srcId="{E1F6B38E-9F65-4FBA-BEA1-67575B576239}" destId="{B0D4A0C4-39A9-4128-9488-72ADC523C41B}" srcOrd="0" destOrd="0" presId="urn:microsoft.com/office/officeart/2005/8/layout/hierarchy5"/>
    <dgm:cxn modelId="{E9CF26A6-EF58-4EA7-B18C-4FA4FA478704}" srcId="{EA97DDA1-340B-474A-BE6D-7953F6B69975}" destId="{AB5553FB-59F7-45E6-9098-326DCE60D3E8}" srcOrd="1" destOrd="0" parTransId="{43116846-D8BB-4C38-BB9A-21BBFFBB6073}" sibTransId="{7819AFF9-D170-4582-9685-DFAD79AEC4B3}"/>
    <dgm:cxn modelId="{A9A0139E-898D-449D-B256-99DADD58BA1F}" type="presOf" srcId="{99F8045F-B10B-46FD-B8CC-70C494343A32}" destId="{5103C217-C4B5-4154-B24D-755C521C99E9}" srcOrd="0" destOrd="0" presId="urn:microsoft.com/office/officeart/2005/8/layout/hierarchy5"/>
    <dgm:cxn modelId="{D0B4035C-EF82-4112-9253-7E44A2E9F7BB}" type="presOf" srcId="{834CF75F-E35F-4193-A4FA-8F824C840A75}" destId="{FD648FE3-E1CD-449A-B65D-89BBAED4B7CB}" srcOrd="0" destOrd="0" presId="urn:microsoft.com/office/officeart/2005/8/layout/hierarchy5"/>
    <dgm:cxn modelId="{036365D0-8730-472A-97EB-D42B92EBF52E}" type="presOf" srcId="{A4EA0658-7D07-431E-BEC0-CBCF0BEA277E}" destId="{4AA7D1FE-8441-4A51-9EA1-61779BBE28E9}" srcOrd="0" destOrd="0" presId="urn:microsoft.com/office/officeart/2005/8/layout/hierarchy5"/>
    <dgm:cxn modelId="{4A4179EB-5542-4BAD-A0C8-1BE6327E44E2}" type="presOf" srcId="{A57E6539-0185-4E0A-9F09-D2A4E251BCB6}" destId="{0BBC3FEF-DDE6-4026-8AC1-03B1A57BB20A}" srcOrd="0" destOrd="0" presId="urn:microsoft.com/office/officeart/2005/8/layout/hierarchy5"/>
    <dgm:cxn modelId="{4E5CBDC3-EACA-41DA-8A2A-ED090ED80C61}" type="presOf" srcId="{2BAB06D5-7029-4701-8153-82D90AE70825}" destId="{CB66374B-9435-450A-9E97-526C0A9BEE71}" srcOrd="1" destOrd="0" presId="urn:microsoft.com/office/officeart/2005/8/layout/hierarchy5"/>
    <dgm:cxn modelId="{0012AEC5-CF26-4CC6-8D6C-BC8E140760C1}" type="presOf" srcId="{EA97DDA1-340B-474A-BE6D-7953F6B69975}" destId="{1F9B466F-FCCD-4218-9CDD-A8D3D64FD02A}" srcOrd="0" destOrd="0" presId="urn:microsoft.com/office/officeart/2005/8/layout/hierarchy5"/>
    <dgm:cxn modelId="{6D829010-D624-4842-94F6-1828777A51F2}" type="presOf" srcId="{E1F6B38E-9F65-4FBA-BEA1-67575B576239}" destId="{F38D09DC-4839-4E60-9B5A-82E03B2A067D}" srcOrd="1" destOrd="0" presId="urn:microsoft.com/office/officeart/2005/8/layout/hierarchy5"/>
    <dgm:cxn modelId="{ECD888BF-1164-457C-A829-ECC430C35169}" type="presOf" srcId="{AB5553FB-59F7-45E6-9098-326DCE60D3E8}" destId="{D1B19FEE-9241-4676-B053-AE9B5F699877}" srcOrd="1" destOrd="0" presId="urn:microsoft.com/office/officeart/2005/8/layout/hierarchy5"/>
    <dgm:cxn modelId="{8D0F4718-FF60-4644-ABCB-739F3A99CF05}" type="presParOf" srcId="{1F9B466F-FCCD-4218-9CDD-A8D3D64FD02A}" destId="{D209DAFF-DDD4-4028-94C4-3A70F8B447C6}" srcOrd="0" destOrd="0" presId="urn:microsoft.com/office/officeart/2005/8/layout/hierarchy5"/>
    <dgm:cxn modelId="{7415E94F-B275-417C-877B-68F2B38AD745}" type="presParOf" srcId="{D209DAFF-DDD4-4028-94C4-3A70F8B447C6}" destId="{81F6C6BC-949E-4EC8-986E-871B8DA96748}" srcOrd="0" destOrd="0" presId="urn:microsoft.com/office/officeart/2005/8/layout/hierarchy5"/>
    <dgm:cxn modelId="{28D4160B-BA6C-4820-8426-437A954D5C29}" type="presParOf" srcId="{D209DAFF-DDD4-4028-94C4-3A70F8B447C6}" destId="{9FB5EE06-2771-4F1E-B397-C9CEDC0E49C2}" srcOrd="1" destOrd="0" presId="urn:microsoft.com/office/officeart/2005/8/layout/hierarchy5"/>
    <dgm:cxn modelId="{C6FAE63D-4C21-461F-8B8C-50279740C71B}" type="presParOf" srcId="{9FB5EE06-2771-4F1E-B397-C9CEDC0E49C2}" destId="{55DA2069-EB5D-43F2-8D43-A1991E1553A3}" srcOrd="0" destOrd="0" presId="urn:microsoft.com/office/officeart/2005/8/layout/hierarchy5"/>
    <dgm:cxn modelId="{E5DB0241-CE27-4D2D-B46B-1251C13CBC2D}" type="presParOf" srcId="{55DA2069-EB5D-43F2-8D43-A1991E1553A3}" destId="{4AA7D1FE-8441-4A51-9EA1-61779BBE28E9}" srcOrd="0" destOrd="0" presId="urn:microsoft.com/office/officeart/2005/8/layout/hierarchy5"/>
    <dgm:cxn modelId="{ABE05ED3-4CD3-474E-A330-D4E466B04741}" type="presParOf" srcId="{55DA2069-EB5D-43F2-8D43-A1991E1553A3}" destId="{75931132-6235-4F3B-AD96-F6F47CE10D75}" srcOrd="1" destOrd="0" presId="urn:microsoft.com/office/officeart/2005/8/layout/hierarchy5"/>
    <dgm:cxn modelId="{30D2A048-225A-46EC-BED6-BD187E7B1250}" type="presParOf" srcId="{75931132-6235-4F3B-AD96-F6F47CE10D75}" destId="{FD648FE3-E1CD-449A-B65D-89BBAED4B7CB}" srcOrd="0" destOrd="0" presId="urn:microsoft.com/office/officeart/2005/8/layout/hierarchy5"/>
    <dgm:cxn modelId="{6756F95B-67BF-4DAD-9EAC-0D9C4B917C2E}" type="presParOf" srcId="{FD648FE3-E1CD-449A-B65D-89BBAED4B7CB}" destId="{7DDDE7E0-B0BB-4511-B749-203614248712}" srcOrd="0" destOrd="0" presId="urn:microsoft.com/office/officeart/2005/8/layout/hierarchy5"/>
    <dgm:cxn modelId="{A4B14FDC-4A64-4BC1-94A9-4D8AFD286904}" type="presParOf" srcId="{75931132-6235-4F3B-AD96-F6F47CE10D75}" destId="{9B5BD7FD-4BAE-417E-B89E-3FD1144DF5DC}" srcOrd="1" destOrd="0" presId="urn:microsoft.com/office/officeart/2005/8/layout/hierarchy5"/>
    <dgm:cxn modelId="{2350D922-DD6A-42C3-A25C-6CA68204489F}" type="presParOf" srcId="{9B5BD7FD-4BAE-417E-B89E-3FD1144DF5DC}" destId="{5103C217-C4B5-4154-B24D-755C521C99E9}" srcOrd="0" destOrd="0" presId="urn:microsoft.com/office/officeart/2005/8/layout/hierarchy5"/>
    <dgm:cxn modelId="{2A3C5EFD-AE99-4363-A764-7CCE835695E1}" type="presParOf" srcId="{9B5BD7FD-4BAE-417E-B89E-3FD1144DF5DC}" destId="{ED871D3C-6806-431C-9632-745CBF802529}" srcOrd="1" destOrd="0" presId="urn:microsoft.com/office/officeart/2005/8/layout/hierarchy5"/>
    <dgm:cxn modelId="{023D4D9B-0C6D-4DEA-B7AD-10B041FA82AD}" type="presParOf" srcId="{ED871D3C-6806-431C-9632-745CBF802529}" destId="{0BBC3FEF-DDE6-4026-8AC1-03B1A57BB20A}" srcOrd="0" destOrd="0" presId="urn:microsoft.com/office/officeart/2005/8/layout/hierarchy5"/>
    <dgm:cxn modelId="{347AC340-B558-4830-A554-BC228FF8D202}" type="presParOf" srcId="{0BBC3FEF-DDE6-4026-8AC1-03B1A57BB20A}" destId="{3BD4163C-FA82-4365-9CC0-575ED89F21A6}" srcOrd="0" destOrd="0" presId="urn:microsoft.com/office/officeart/2005/8/layout/hierarchy5"/>
    <dgm:cxn modelId="{E50DEEEB-F847-4B29-9342-9C26CE24EE5F}" type="presParOf" srcId="{ED871D3C-6806-431C-9632-745CBF802529}" destId="{5353AD28-441D-4E57-980B-72BCAABD292C}" srcOrd="1" destOrd="0" presId="urn:microsoft.com/office/officeart/2005/8/layout/hierarchy5"/>
    <dgm:cxn modelId="{E9B1A3B0-ABA6-4295-B163-61ED635BC847}" type="presParOf" srcId="{5353AD28-441D-4E57-980B-72BCAABD292C}" destId="{44625966-76DC-4EE2-A7B6-D8E9FDB68C94}" srcOrd="0" destOrd="0" presId="urn:microsoft.com/office/officeart/2005/8/layout/hierarchy5"/>
    <dgm:cxn modelId="{8BA75F0C-C3E7-4D96-9D22-F4417DDE20DA}" type="presParOf" srcId="{5353AD28-441D-4E57-980B-72BCAABD292C}" destId="{2CC42AC9-B22C-4CBE-BC7A-3CC08064A400}" srcOrd="1" destOrd="0" presId="urn:microsoft.com/office/officeart/2005/8/layout/hierarchy5"/>
    <dgm:cxn modelId="{1093B13A-F89C-4EAB-98EB-04C7074F0C2E}" type="presParOf" srcId="{1F9B466F-FCCD-4218-9CDD-A8D3D64FD02A}" destId="{38C5E583-EAC7-4C96-B2AA-D4527520BABB}" srcOrd="1" destOrd="0" presId="urn:microsoft.com/office/officeart/2005/8/layout/hierarchy5"/>
    <dgm:cxn modelId="{0609B452-5444-473C-9FE2-BB013D92DBDD}" type="presParOf" srcId="{38C5E583-EAC7-4C96-B2AA-D4527520BABB}" destId="{8651525F-841E-426C-849F-EF95E15B94EE}" srcOrd="0" destOrd="0" presId="urn:microsoft.com/office/officeart/2005/8/layout/hierarchy5"/>
    <dgm:cxn modelId="{5D78CE99-E8D5-454C-BD20-A3E223330114}" type="presParOf" srcId="{8651525F-841E-426C-849F-EF95E15B94EE}" destId="{3B1361FD-D817-47AF-A746-86CD03AFC135}" srcOrd="0" destOrd="0" presId="urn:microsoft.com/office/officeart/2005/8/layout/hierarchy5"/>
    <dgm:cxn modelId="{FD012743-C4FC-40F0-8B40-EE629D36593E}" type="presParOf" srcId="{8651525F-841E-426C-849F-EF95E15B94EE}" destId="{D1B19FEE-9241-4676-B053-AE9B5F699877}" srcOrd="1" destOrd="0" presId="urn:microsoft.com/office/officeart/2005/8/layout/hierarchy5"/>
    <dgm:cxn modelId="{9E793443-185E-4F9F-A3E4-30D35963FAB5}" type="presParOf" srcId="{38C5E583-EAC7-4C96-B2AA-D4527520BABB}" destId="{C2B1985D-3822-4E33-BFEA-A77C1918D016}" srcOrd="1" destOrd="0" presId="urn:microsoft.com/office/officeart/2005/8/layout/hierarchy5"/>
    <dgm:cxn modelId="{B653E3A4-EC4F-4BC2-ADC1-BD24749171E0}" type="presParOf" srcId="{C2B1985D-3822-4E33-BFEA-A77C1918D016}" destId="{37339E9A-12CE-4353-9AF2-01721778E15C}" srcOrd="0" destOrd="0" presId="urn:microsoft.com/office/officeart/2005/8/layout/hierarchy5"/>
    <dgm:cxn modelId="{CB625474-6C3E-4A8E-B376-C7CFCCCB0994}" type="presParOf" srcId="{38C5E583-EAC7-4C96-B2AA-D4527520BABB}" destId="{E6DEC8D3-E23B-4A91-ABAE-D52A88810C6B}" srcOrd="2" destOrd="0" presId="urn:microsoft.com/office/officeart/2005/8/layout/hierarchy5"/>
    <dgm:cxn modelId="{82D1ABAB-C21F-46F0-8F17-BD7FD3A4AE6F}" type="presParOf" srcId="{E6DEC8D3-E23B-4A91-ABAE-D52A88810C6B}" destId="{9FD8D692-6012-43C2-8655-E8B1024F4A39}" srcOrd="0" destOrd="0" presId="urn:microsoft.com/office/officeart/2005/8/layout/hierarchy5"/>
    <dgm:cxn modelId="{BA0D9707-152D-4570-B016-AD580339021C}" type="presParOf" srcId="{E6DEC8D3-E23B-4A91-ABAE-D52A88810C6B}" destId="{CB66374B-9435-450A-9E97-526C0A9BEE71}" srcOrd="1" destOrd="0" presId="urn:microsoft.com/office/officeart/2005/8/layout/hierarchy5"/>
    <dgm:cxn modelId="{DE9F38AA-0C76-4AD9-B961-79405C2443E6}" type="presParOf" srcId="{38C5E583-EAC7-4C96-B2AA-D4527520BABB}" destId="{29A7F54C-5787-46AD-9B87-6F19DC31CE21}" srcOrd="3" destOrd="0" presId="urn:microsoft.com/office/officeart/2005/8/layout/hierarchy5"/>
    <dgm:cxn modelId="{DB56DA8F-9BC7-47B5-BB46-B832C54E2DAE}" type="presParOf" srcId="{29A7F54C-5787-46AD-9B87-6F19DC31CE21}" destId="{F9F14251-821E-4A3E-9333-6B0C517FA8CA}" srcOrd="0" destOrd="0" presId="urn:microsoft.com/office/officeart/2005/8/layout/hierarchy5"/>
    <dgm:cxn modelId="{752CEBD3-308D-4D35-84B2-A109059185FA}" type="presParOf" srcId="{38C5E583-EAC7-4C96-B2AA-D4527520BABB}" destId="{80D06E70-95DD-4C30-AA5A-583DEC9CE5E7}" srcOrd="4" destOrd="0" presId="urn:microsoft.com/office/officeart/2005/8/layout/hierarchy5"/>
    <dgm:cxn modelId="{EB175CE7-0F0E-48E8-A001-F72C5903E23D}" type="presParOf" srcId="{80D06E70-95DD-4C30-AA5A-583DEC9CE5E7}" destId="{B0D4A0C4-39A9-4128-9488-72ADC523C41B}" srcOrd="0" destOrd="0" presId="urn:microsoft.com/office/officeart/2005/8/layout/hierarchy5"/>
    <dgm:cxn modelId="{CACB8ADB-0AA8-40C2-B76B-A0EC65E7B81F}" type="presParOf" srcId="{80D06E70-95DD-4C30-AA5A-583DEC9CE5E7}" destId="{F38D09DC-4839-4E60-9B5A-82E03B2A067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6A1D60-BD02-47E0-8887-E0A66FBDFF17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74D75D0-32AC-4B55-BA66-1D0D07590328}">
      <dgm:prSet phldrT="[Text]"/>
      <dgm:spPr/>
      <dgm:t>
        <a:bodyPr/>
        <a:lstStyle/>
        <a:p>
          <a:r>
            <a:rPr lang="en-US" strike="sngStrike" dirty="0" smtClean="0"/>
            <a:t>Tropical forest</a:t>
          </a:r>
          <a:endParaRPr lang="en-IN" strike="sngStrike" dirty="0"/>
        </a:p>
      </dgm:t>
    </dgm:pt>
    <dgm:pt modelId="{5EBD003E-5650-4BE2-8453-8A92E57F06D3}" type="parTrans" cxnId="{081E6F06-8447-43E4-81B2-959002835B53}">
      <dgm:prSet/>
      <dgm:spPr/>
      <dgm:t>
        <a:bodyPr/>
        <a:lstStyle/>
        <a:p>
          <a:endParaRPr lang="en-IN"/>
        </a:p>
      </dgm:t>
    </dgm:pt>
    <dgm:pt modelId="{0C0CFF1A-D8D1-4B58-9D82-8D3795DAC84D}" type="sibTrans" cxnId="{081E6F06-8447-43E4-81B2-959002835B53}">
      <dgm:prSet/>
      <dgm:spPr/>
      <dgm:t>
        <a:bodyPr/>
        <a:lstStyle/>
        <a:p>
          <a:endParaRPr lang="en-IN"/>
        </a:p>
      </dgm:t>
    </dgm:pt>
    <dgm:pt modelId="{C58ABE18-61A1-4031-98FE-55B1B64D2F30}">
      <dgm:prSet phldrT="[Text]"/>
      <dgm:spPr/>
      <dgm:t>
        <a:bodyPr/>
        <a:lstStyle/>
        <a:p>
          <a:r>
            <a:rPr lang="en-US" dirty="0" smtClean="0"/>
            <a:t>Montane forest</a:t>
          </a:r>
          <a:endParaRPr lang="en-IN" dirty="0"/>
        </a:p>
      </dgm:t>
    </dgm:pt>
    <dgm:pt modelId="{C20C0B80-CB43-4BD9-AA04-55DD4EA06D23}" type="parTrans" cxnId="{97552E48-F785-49C3-B261-F890C1A4EEA1}">
      <dgm:prSet/>
      <dgm:spPr/>
      <dgm:t>
        <a:bodyPr/>
        <a:lstStyle/>
        <a:p>
          <a:endParaRPr lang="en-IN"/>
        </a:p>
      </dgm:t>
    </dgm:pt>
    <dgm:pt modelId="{8AF984A0-7FE5-4FFE-B10B-99793A229300}" type="sibTrans" cxnId="{97552E48-F785-49C3-B261-F890C1A4EEA1}">
      <dgm:prSet/>
      <dgm:spPr/>
      <dgm:t>
        <a:bodyPr/>
        <a:lstStyle/>
        <a:p>
          <a:endParaRPr lang="en-IN"/>
        </a:p>
      </dgm:t>
    </dgm:pt>
    <dgm:pt modelId="{9E5807EB-9F88-4224-A78D-3A19526C58B5}">
      <dgm:prSet phldrT="[Text]"/>
      <dgm:spPr/>
      <dgm:t>
        <a:bodyPr/>
        <a:lstStyle/>
        <a:p>
          <a:r>
            <a:rPr lang="en-US" dirty="0" smtClean="0"/>
            <a:t>Alpine forest</a:t>
          </a:r>
          <a:endParaRPr lang="en-IN" dirty="0"/>
        </a:p>
      </dgm:t>
    </dgm:pt>
    <dgm:pt modelId="{0B5CD694-4670-44C9-8E2E-16102636594F}" type="parTrans" cxnId="{AEDF5E66-84FB-4F81-AC26-F1BC87C9E780}">
      <dgm:prSet/>
      <dgm:spPr/>
      <dgm:t>
        <a:bodyPr/>
        <a:lstStyle/>
        <a:p>
          <a:endParaRPr lang="en-IN"/>
        </a:p>
      </dgm:t>
    </dgm:pt>
    <dgm:pt modelId="{4BDDC633-D79D-4942-AE49-1C03AE429921}" type="sibTrans" cxnId="{AEDF5E66-84FB-4F81-AC26-F1BC87C9E780}">
      <dgm:prSet/>
      <dgm:spPr/>
      <dgm:t>
        <a:bodyPr/>
        <a:lstStyle/>
        <a:p>
          <a:endParaRPr lang="en-IN"/>
        </a:p>
      </dgm:t>
    </dgm:pt>
    <dgm:pt modelId="{15C01FC7-E840-4A36-9490-8670B91C78CA}" type="pres">
      <dgm:prSet presAssocID="{446A1D60-BD02-47E0-8887-E0A66FBDFF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DD674CD-3FB1-42DF-9347-163AE44034AB}" type="pres">
      <dgm:prSet presAssocID="{446A1D60-BD02-47E0-8887-E0A66FBDFF17}" presName="Name1" presStyleCnt="0"/>
      <dgm:spPr/>
    </dgm:pt>
    <dgm:pt modelId="{D046731D-F57C-4BD4-8313-ECD1413F29E8}" type="pres">
      <dgm:prSet presAssocID="{446A1D60-BD02-47E0-8887-E0A66FBDFF17}" presName="cycle" presStyleCnt="0"/>
      <dgm:spPr/>
    </dgm:pt>
    <dgm:pt modelId="{431EC043-4AE4-46FD-AE0B-1880484E770D}" type="pres">
      <dgm:prSet presAssocID="{446A1D60-BD02-47E0-8887-E0A66FBDFF17}" presName="srcNode" presStyleLbl="node1" presStyleIdx="0" presStyleCnt="3"/>
      <dgm:spPr/>
    </dgm:pt>
    <dgm:pt modelId="{AEAACA7E-6682-4A09-87A3-A0D053BB2F15}" type="pres">
      <dgm:prSet presAssocID="{446A1D60-BD02-47E0-8887-E0A66FBDFF17}" presName="conn" presStyleLbl="parChTrans1D2" presStyleIdx="0" presStyleCnt="1"/>
      <dgm:spPr/>
      <dgm:t>
        <a:bodyPr/>
        <a:lstStyle/>
        <a:p>
          <a:endParaRPr lang="en-IN"/>
        </a:p>
      </dgm:t>
    </dgm:pt>
    <dgm:pt modelId="{BAD279D2-097E-40E2-9E04-BE496B7381F8}" type="pres">
      <dgm:prSet presAssocID="{446A1D60-BD02-47E0-8887-E0A66FBDFF17}" presName="extraNode" presStyleLbl="node1" presStyleIdx="0" presStyleCnt="3"/>
      <dgm:spPr/>
    </dgm:pt>
    <dgm:pt modelId="{152EA9DC-1750-46F2-9505-D81EFE1CE588}" type="pres">
      <dgm:prSet presAssocID="{446A1D60-BD02-47E0-8887-E0A66FBDFF17}" presName="dstNode" presStyleLbl="node1" presStyleIdx="0" presStyleCnt="3"/>
      <dgm:spPr/>
    </dgm:pt>
    <dgm:pt modelId="{C1C575CF-27FD-4B48-ADF4-7E24E29DDDD9}" type="pres">
      <dgm:prSet presAssocID="{674D75D0-32AC-4B55-BA66-1D0D075903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723B5-57ED-44A2-9969-862FBAB19517}" type="pres">
      <dgm:prSet presAssocID="{674D75D0-32AC-4B55-BA66-1D0D07590328}" presName="accent_1" presStyleCnt="0"/>
      <dgm:spPr/>
    </dgm:pt>
    <dgm:pt modelId="{D012297B-586C-4E39-9134-FF3898B2F142}" type="pres">
      <dgm:prSet presAssocID="{674D75D0-32AC-4B55-BA66-1D0D07590328}" presName="accentRepeatNode" presStyleLbl="solidFgAcc1" presStyleIdx="0" presStyleCnt="3"/>
      <dgm:spPr/>
    </dgm:pt>
    <dgm:pt modelId="{BAAD0BD7-ABD3-4A64-B681-B82E0F22C8EA}" type="pres">
      <dgm:prSet presAssocID="{C58ABE18-61A1-4031-98FE-55B1B64D2F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0E2699-C569-43ED-B7C9-5EF9A6A3F2DC}" type="pres">
      <dgm:prSet presAssocID="{C58ABE18-61A1-4031-98FE-55B1B64D2F30}" presName="accent_2" presStyleCnt="0"/>
      <dgm:spPr/>
    </dgm:pt>
    <dgm:pt modelId="{E6569EF4-6C37-4A36-B71F-F2786827BAD2}" type="pres">
      <dgm:prSet presAssocID="{C58ABE18-61A1-4031-98FE-55B1B64D2F30}" presName="accentRepeatNode" presStyleLbl="solidFgAcc1" presStyleIdx="1" presStyleCnt="3"/>
      <dgm:spPr/>
    </dgm:pt>
    <dgm:pt modelId="{4FF70D2E-2554-48F0-8A07-819670A1C1BA}" type="pres">
      <dgm:prSet presAssocID="{9E5807EB-9F88-4224-A78D-3A19526C58B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0C87-58C3-46C7-B0C6-E2F59A925902}" type="pres">
      <dgm:prSet presAssocID="{9E5807EB-9F88-4224-A78D-3A19526C58B5}" presName="accent_3" presStyleCnt="0"/>
      <dgm:spPr/>
    </dgm:pt>
    <dgm:pt modelId="{84891B58-906A-4DF1-BB75-36E5A562810E}" type="pres">
      <dgm:prSet presAssocID="{9E5807EB-9F88-4224-A78D-3A19526C58B5}" presName="accentRepeatNode" presStyleLbl="solidFgAcc1" presStyleIdx="2" presStyleCnt="3"/>
      <dgm:spPr/>
    </dgm:pt>
  </dgm:ptLst>
  <dgm:cxnLst>
    <dgm:cxn modelId="{A8C18975-3560-4F4C-BEDD-3595FF865E46}" type="presOf" srcId="{0C0CFF1A-D8D1-4B58-9D82-8D3795DAC84D}" destId="{AEAACA7E-6682-4A09-87A3-A0D053BB2F15}" srcOrd="0" destOrd="0" presId="urn:microsoft.com/office/officeart/2008/layout/VerticalCurvedList"/>
    <dgm:cxn modelId="{06C54F71-BB6D-4A06-8C81-54EF10099871}" type="presOf" srcId="{674D75D0-32AC-4B55-BA66-1D0D07590328}" destId="{C1C575CF-27FD-4B48-ADF4-7E24E29DDDD9}" srcOrd="0" destOrd="0" presId="urn:microsoft.com/office/officeart/2008/layout/VerticalCurvedList"/>
    <dgm:cxn modelId="{081E6F06-8447-43E4-81B2-959002835B53}" srcId="{446A1D60-BD02-47E0-8887-E0A66FBDFF17}" destId="{674D75D0-32AC-4B55-BA66-1D0D07590328}" srcOrd="0" destOrd="0" parTransId="{5EBD003E-5650-4BE2-8453-8A92E57F06D3}" sibTransId="{0C0CFF1A-D8D1-4B58-9D82-8D3795DAC84D}"/>
    <dgm:cxn modelId="{F5EDC47E-8449-4E78-A919-3D8FDC72849C}" type="presOf" srcId="{C58ABE18-61A1-4031-98FE-55B1B64D2F30}" destId="{BAAD0BD7-ABD3-4A64-B681-B82E0F22C8EA}" srcOrd="0" destOrd="0" presId="urn:microsoft.com/office/officeart/2008/layout/VerticalCurvedList"/>
    <dgm:cxn modelId="{97552E48-F785-49C3-B261-F890C1A4EEA1}" srcId="{446A1D60-BD02-47E0-8887-E0A66FBDFF17}" destId="{C58ABE18-61A1-4031-98FE-55B1B64D2F30}" srcOrd="1" destOrd="0" parTransId="{C20C0B80-CB43-4BD9-AA04-55DD4EA06D23}" sibTransId="{8AF984A0-7FE5-4FFE-B10B-99793A229300}"/>
    <dgm:cxn modelId="{433EF5EA-D619-4E72-B4D9-DF1DA946AE41}" type="presOf" srcId="{446A1D60-BD02-47E0-8887-E0A66FBDFF17}" destId="{15C01FC7-E840-4A36-9490-8670B91C78CA}" srcOrd="0" destOrd="0" presId="urn:microsoft.com/office/officeart/2008/layout/VerticalCurvedList"/>
    <dgm:cxn modelId="{AEDF5E66-84FB-4F81-AC26-F1BC87C9E780}" srcId="{446A1D60-BD02-47E0-8887-E0A66FBDFF17}" destId="{9E5807EB-9F88-4224-A78D-3A19526C58B5}" srcOrd="2" destOrd="0" parTransId="{0B5CD694-4670-44C9-8E2E-16102636594F}" sibTransId="{4BDDC633-D79D-4942-AE49-1C03AE429921}"/>
    <dgm:cxn modelId="{9F4C231E-E727-4EC4-954F-6622EA6DBDB0}" type="presOf" srcId="{9E5807EB-9F88-4224-A78D-3A19526C58B5}" destId="{4FF70D2E-2554-48F0-8A07-819670A1C1BA}" srcOrd="0" destOrd="0" presId="urn:microsoft.com/office/officeart/2008/layout/VerticalCurvedList"/>
    <dgm:cxn modelId="{A07178A4-1319-4493-A9E5-106B5C734B70}" type="presParOf" srcId="{15C01FC7-E840-4A36-9490-8670B91C78CA}" destId="{0DD674CD-3FB1-42DF-9347-163AE44034AB}" srcOrd="0" destOrd="0" presId="urn:microsoft.com/office/officeart/2008/layout/VerticalCurvedList"/>
    <dgm:cxn modelId="{B1D75CD9-F740-451B-B30D-7DA9CDB0C2B8}" type="presParOf" srcId="{0DD674CD-3FB1-42DF-9347-163AE44034AB}" destId="{D046731D-F57C-4BD4-8313-ECD1413F29E8}" srcOrd="0" destOrd="0" presId="urn:microsoft.com/office/officeart/2008/layout/VerticalCurvedList"/>
    <dgm:cxn modelId="{B216CEB6-09F5-4B8C-BA32-38883F336A30}" type="presParOf" srcId="{D046731D-F57C-4BD4-8313-ECD1413F29E8}" destId="{431EC043-4AE4-46FD-AE0B-1880484E770D}" srcOrd="0" destOrd="0" presId="urn:microsoft.com/office/officeart/2008/layout/VerticalCurvedList"/>
    <dgm:cxn modelId="{179B9691-42F9-4BBB-8C95-8E8BC376FF7C}" type="presParOf" srcId="{D046731D-F57C-4BD4-8313-ECD1413F29E8}" destId="{AEAACA7E-6682-4A09-87A3-A0D053BB2F15}" srcOrd="1" destOrd="0" presId="urn:microsoft.com/office/officeart/2008/layout/VerticalCurvedList"/>
    <dgm:cxn modelId="{03061AB4-DCA7-408F-AF71-66651C49887A}" type="presParOf" srcId="{D046731D-F57C-4BD4-8313-ECD1413F29E8}" destId="{BAD279D2-097E-40E2-9E04-BE496B7381F8}" srcOrd="2" destOrd="0" presId="urn:microsoft.com/office/officeart/2008/layout/VerticalCurvedList"/>
    <dgm:cxn modelId="{3103D952-286E-4FCB-8E4D-39968B4411DC}" type="presParOf" srcId="{D046731D-F57C-4BD4-8313-ECD1413F29E8}" destId="{152EA9DC-1750-46F2-9505-D81EFE1CE588}" srcOrd="3" destOrd="0" presId="urn:microsoft.com/office/officeart/2008/layout/VerticalCurvedList"/>
    <dgm:cxn modelId="{8AF7A320-78F7-478B-A71F-2C63F075576F}" type="presParOf" srcId="{0DD674CD-3FB1-42DF-9347-163AE44034AB}" destId="{C1C575CF-27FD-4B48-ADF4-7E24E29DDDD9}" srcOrd="1" destOrd="0" presId="urn:microsoft.com/office/officeart/2008/layout/VerticalCurvedList"/>
    <dgm:cxn modelId="{056FF8C9-258C-4052-9242-06E28EB7C1A4}" type="presParOf" srcId="{0DD674CD-3FB1-42DF-9347-163AE44034AB}" destId="{F85723B5-57ED-44A2-9969-862FBAB19517}" srcOrd="2" destOrd="0" presId="urn:microsoft.com/office/officeart/2008/layout/VerticalCurvedList"/>
    <dgm:cxn modelId="{5335F5FB-EF87-46D9-BF44-929C1250D571}" type="presParOf" srcId="{F85723B5-57ED-44A2-9969-862FBAB19517}" destId="{D012297B-586C-4E39-9134-FF3898B2F142}" srcOrd="0" destOrd="0" presId="urn:microsoft.com/office/officeart/2008/layout/VerticalCurvedList"/>
    <dgm:cxn modelId="{B6590D20-0727-42C9-BC26-1DD824E104AC}" type="presParOf" srcId="{0DD674CD-3FB1-42DF-9347-163AE44034AB}" destId="{BAAD0BD7-ABD3-4A64-B681-B82E0F22C8EA}" srcOrd="3" destOrd="0" presId="urn:microsoft.com/office/officeart/2008/layout/VerticalCurvedList"/>
    <dgm:cxn modelId="{75561731-613B-4DFD-8656-19318FB359DB}" type="presParOf" srcId="{0DD674CD-3FB1-42DF-9347-163AE44034AB}" destId="{650E2699-C569-43ED-B7C9-5EF9A6A3F2DC}" srcOrd="4" destOrd="0" presId="urn:microsoft.com/office/officeart/2008/layout/VerticalCurvedList"/>
    <dgm:cxn modelId="{80536547-707E-4821-AC8D-ACB2F463B195}" type="presParOf" srcId="{650E2699-C569-43ED-B7C9-5EF9A6A3F2DC}" destId="{E6569EF4-6C37-4A36-B71F-F2786827BAD2}" srcOrd="0" destOrd="0" presId="urn:microsoft.com/office/officeart/2008/layout/VerticalCurvedList"/>
    <dgm:cxn modelId="{036F61DF-1A47-44E8-BDD6-632DDEAB9487}" type="presParOf" srcId="{0DD674CD-3FB1-42DF-9347-163AE44034AB}" destId="{4FF70D2E-2554-48F0-8A07-819670A1C1BA}" srcOrd="5" destOrd="0" presId="urn:microsoft.com/office/officeart/2008/layout/VerticalCurvedList"/>
    <dgm:cxn modelId="{A0CF1B65-4057-4A37-8D7F-425DBB18CE38}" type="presParOf" srcId="{0DD674CD-3FB1-42DF-9347-163AE44034AB}" destId="{8C970C87-58C3-46C7-B0C6-E2F59A925902}" srcOrd="6" destOrd="0" presId="urn:microsoft.com/office/officeart/2008/layout/VerticalCurvedList"/>
    <dgm:cxn modelId="{394B25F4-DBE1-4759-B37D-723372E0510B}" type="presParOf" srcId="{8C970C87-58C3-46C7-B0C6-E2F59A925902}" destId="{84891B58-906A-4DF1-BB75-36E5A56281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8D0E7A-4827-45BB-AF52-FD80EE8FF61A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E264D5C-F448-473B-9FB5-8B8B318CD298}">
      <dgm:prSet phldrT="[Text]"/>
      <dgm:spPr/>
      <dgm:t>
        <a:bodyPr/>
        <a:lstStyle/>
        <a:p>
          <a:r>
            <a:rPr lang="en-US" dirty="0" smtClean="0"/>
            <a:t>Montane</a:t>
          </a:r>
        </a:p>
        <a:p>
          <a:r>
            <a:rPr lang="en-US" dirty="0" smtClean="0"/>
            <a:t>forest</a:t>
          </a:r>
          <a:endParaRPr lang="en-IN" dirty="0"/>
        </a:p>
      </dgm:t>
    </dgm:pt>
    <dgm:pt modelId="{80F1221D-84CC-4B34-9094-B52429E6995D}" type="parTrans" cxnId="{D0277879-6D34-43B3-8C7E-C6556A401153}">
      <dgm:prSet/>
      <dgm:spPr/>
      <dgm:t>
        <a:bodyPr/>
        <a:lstStyle/>
        <a:p>
          <a:endParaRPr lang="en-IN"/>
        </a:p>
      </dgm:t>
    </dgm:pt>
    <dgm:pt modelId="{41FCE5D7-7AB8-47AB-AD3E-06DED136EEA6}" type="sibTrans" cxnId="{D0277879-6D34-43B3-8C7E-C6556A401153}">
      <dgm:prSet/>
      <dgm:spPr/>
      <dgm:t>
        <a:bodyPr/>
        <a:lstStyle/>
        <a:p>
          <a:endParaRPr lang="en-IN"/>
        </a:p>
      </dgm:t>
    </dgm:pt>
    <dgm:pt modelId="{3037B4D6-201E-478F-AA3F-43CF14963292}">
      <dgm:prSet phldrT="[Text]"/>
      <dgm:spPr/>
      <dgm:t>
        <a:bodyPr/>
        <a:lstStyle/>
        <a:p>
          <a:r>
            <a:rPr lang="en-US" dirty="0" smtClean="0"/>
            <a:t>Sub-tropical forest</a:t>
          </a:r>
        </a:p>
        <a:p>
          <a:r>
            <a:rPr lang="en-US" dirty="0" smtClean="0"/>
            <a:t>(1000-2000m)</a:t>
          </a:r>
          <a:endParaRPr lang="en-IN" dirty="0"/>
        </a:p>
      </dgm:t>
    </dgm:pt>
    <dgm:pt modelId="{C07635F9-D972-4640-8FEC-7023EE17C240}" type="parTrans" cxnId="{D6C56F18-83C5-40F0-AD48-3842294D2357}">
      <dgm:prSet/>
      <dgm:spPr/>
      <dgm:t>
        <a:bodyPr/>
        <a:lstStyle/>
        <a:p>
          <a:endParaRPr lang="en-IN"/>
        </a:p>
      </dgm:t>
    </dgm:pt>
    <dgm:pt modelId="{A608A39E-3D2E-49EB-90CD-F8012AD2C4EA}" type="sibTrans" cxnId="{D6C56F18-83C5-40F0-AD48-3842294D2357}">
      <dgm:prSet/>
      <dgm:spPr/>
      <dgm:t>
        <a:bodyPr/>
        <a:lstStyle/>
        <a:p>
          <a:endParaRPr lang="en-IN"/>
        </a:p>
      </dgm:t>
    </dgm:pt>
    <dgm:pt modelId="{C3199C71-49EF-4380-AE55-225B55C9D535}">
      <dgm:prSet phldrT="[Text]"/>
      <dgm:spPr/>
      <dgm:t>
        <a:bodyPr/>
        <a:lstStyle/>
        <a:p>
          <a:r>
            <a:rPr lang="en-US" dirty="0" smtClean="0"/>
            <a:t>Temperate forest</a:t>
          </a:r>
        </a:p>
        <a:p>
          <a:r>
            <a:rPr lang="en-US" dirty="0" smtClean="0"/>
            <a:t>(1500-3000m)</a:t>
          </a:r>
          <a:endParaRPr lang="en-IN" dirty="0"/>
        </a:p>
      </dgm:t>
    </dgm:pt>
    <dgm:pt modelId="{0D0F35FA-5938-41EC-A8D1-89D2AAEF70E1}" type="parTrans" cxnId="{75CAAE2C-A893-4784-AE34-7ED6CCB9D3DF}">
      <dgm:prSet/>
      <dgm:spPr/>
      <dgm:t>
        <a:bodyPr/>
        <a:lstStyle/>
        <a:p>
          <a:endParaRPr lang="en-IN"/>
        </a:p>
      </dgm:t>
    </dgm:pt>
    <dgm:pt modelId="{BB3BC656-AE2A-4DC2-822C-FCB3678A82DC}" type="sibTrans" cxnId="{75CAAE2C-A893-4784-AE34-7ED6CCB9D3DF}">
      <dgm:prSet/>
      <dgm:spPr/>
      <dgm:t>
        <a:bodyPr/>
        <a:lstStyle/>
        <a:p>
          <a:endParaRPr lang="en-IN"/>
        </a:p>
      </dgm:t>
    </dgm:pt>
    <dgm:pt modelId="{8E53863A-0EDD-49A9-BE64-29F02DDFC3B4}" type="pres">
      <dgm:prSet presAssocID="{C18D0E7A-4827-45BB-AF52-FD80EE8FF6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7239864-D3E5-4D77-923E-B65E3D5393B0}" type="pres">
      <dgm:prSet presAssocID="{4E264D5C-F448-473B-9FB5-8B8B318CD298}" presName="root1" presStyleCnt="0"/>
      <dgm:spPr/>
    </dgm:pt>
    <dgm:pt modelId="{40CCCA2E-7376-44F8-8534-4ABA4B85F234}" type="pres">
      <dgm:prSet presAssocID="{4E264D5C-F448-473B-9FB5-8B8B318CD29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5DE19F-03A5-48BB-846C-1CF15F9D2198}" type="pres">
      <dgm:prSet presAssocID="{4E264D5C-F448-473B-9FB5-8B8B318CD298}" presName="level2hierChild" presStyleCnt="0"/>
      <dgm:spPr/>
    </dgm:pt>
    <dgm:pt modelId="{1C6A820F-C2DE-41D7-97BF-C7C915B7AE52}" type="pres">
      <dgm:prSet presAssocID="{C07635F9-D972-4640-8FEC-7023EE17C240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69338F6B-185B-4B1D-AAEA-B329A6A1D88A}" type="pres">
      <dgm:prSet presAssocID="{C07635F9-D972-4640-8FEC-7023EE17C240}" presName="connTx" presStyleLbl="parChTrans1D2" presStyleIdx="0" presStyleCnt="2"/>
      <dgm:spPr/>
      <dgm:t>
        <a:bodyPr/>
        <a:lstStyle/>
        <a:p>
          <a:endParaRPr lang="en-IN"/>
        </a:p>
      </dgm:t>
    </dgm:pt>
    <dgm:pt modelId="{92C3085E-4733-4456-9D73-BDCF3836BD39}" type="pres">
      <dgm:prSet presAssocID="{3037B4D6-201E-478F-AA3F-43CF14963292}" presName="root2" presStyleCnt="0"/>
      <dgm:spPr/>
    </dgm:pt>
    <dgm:pt modelId="{2872773A-EFF0-430B-9199-B89AACE8EC7F}" type="pres">
      <dgm:prSet presAssocID="{3037B4D6-201E-478F-AA3F-43CF1496329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0CC0AF-D446-4E53-9646-37259E2CC7DF}" type="pres">
      <dgm:prSet presAssocID="{3037B4D6-201E-478F-AA3F-43CF14963292}" presName="level3hierChild" presStyleCnt="0"/>
      <dgm:spPr/>
    </dgm:pt>
    <dgm:pt modelId="{75A080CB-FF8B-46B6-BC6C-C869D34C215E}" type="pres">
      <dgm:prSet presAssocID="{0D0F35FA-5938-41EC-A8D1-89D2AAEF70E1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FD80867A-5CED-4112-B6C2-5E5BC11A8DFD}" type="pres">
      <dgm:prSet presAssocID="{0D0F35FA-5938-41EC-A8D1-89D2AAEF70E1}" presName="connTx" presStyleLbl="parChTrans1D2" presStyleIdx="1" presStyleCnt="2"/>
      <dgm:spPr/>
      <dgm:t>
        <a:bodyPr/>
        <a:lstStyle/>
        <a:p>
          <a:endParaRPr lang="en-IN"/>
        </a:p>
      </dgm:t>
    </dgm:pt>
    <dgm:pt modelId="{2C6F6F37-F6C4-4C19-9493-3EFBAB7F855F}" type="pres">
      <dgm:prSet presAssocID="{C3199C71-49EF-4380-AE55-225B55C9D535}" presName="root2" presStyleCnt="0"/>
      <dgm:spPr/>
    </dgm:pt>
    <dgm:pt modelId="{D6BD3F40-6A73-4262-9A77-460808390424}" type="pres">
      <dgm:prSet presAssocID="{C3199C71-49EF-4380-AE55-225B55C9D53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804E862-D057-43F2-AF75-3B17AC29E8B1}" type="pres">
      <dgm:prSet presAssocID="{C3199C71-49EF-4380-AE55-225B55C9D535}" presName="level3hierChild" presStyleCnt="0"/>
      <dgm:spPr/>
    </dgm:pt>
  </dgm:ptLst>
  <dgm:cxnLst>
    <dgm:cxn modelId="{1D9E9487-4FAC-465B-89D5-AC8EDAC8A953}" type="presOf" srcId="{C07635F9-D972-4640-8FEC-7023EE17C240}" destId="{69338F6B-185B-4B1D-AAEA-B329A6A1D88A}" srcOrd="1" destOrd="0" presId="urn:microsoft.com/office/officeart/2005/8/layout/hierarchy2"/>
    <dgm:cxn modelId="{45F21172-50D0-408A-9016-D64E927A76B4}" type="presOf" srcId="{C07635F9-D972-4640-8FEC-7023EE17C240}" destId="{1C6A820F-C2DE-41D7-97BF-C7C915B7AE52}" srcOrd="0" destOrd="0" presId="urn:microsoft.com/office/officeart/2005/8/layout/hierarchy2"/>
    <dgm:cxn modelId="{C4BEAE72-1612-4AF3-9B6D-33134A072D3F}" type="presOf" srcId="{C3199C71-49EF-4380-AE55-225B55C9D535}" destId="{D6BD3F40-6A73-4262-9A77-460808390424}" srcOrd="0" destOrd="0" presId="urn:microsoft.com/office/officeart/2005/8/layout/hierarchy2"/>
    <dgm:cxn modelId="{D6C56F18-83C5-40F0-AD48-3842294D2357}" srcId="{4E264D5C-F448-473B-9FB5-8B8B318CD298}" destId="{3037B4D6-201E-478F-AA3F-43CF14963292}" srcOrd="0" destOrd="0" parTransId="{C07635F9-D972-4640-8FEC-7023EE17C240}" sibTransId="{A608A39E-3D2E-49EB-90CD-F8012AD2C4EA}"/>
    <dgm:cxn modelId="{3D320874-A0E9-4C58-B9DA-5F08745B34B9}" type="presOf" srcId="{4E264D5C-F448-473B-9FB5-8B8B318CD298}" destId="{40CCCA2E-7376-44F8-8534-4ABA4B85F234}" srcOrd="0" destOrd="0" presId="urn:microsoft.com/office/officeart/2005/8/layout/hierarchy2"/>
    <dgm:cxn modelId="{B6307614-D308-4110-AE09-9FA02B58994A}" type="presOf" srcId="{3037B4D6-201E-478F-AA3F-43CF14963292}" destId="{2872773A-EFF0-430B-9199-B89AACE8EC7F}" srcOrd="0" destOrd="0" presId="urn:microsoft.com/office/officeart/2005/8/layout/hierarchy2"/>
    <dgm:cxn modelId="{3B004662-97E6-43B6-9F5A-40890E12EA4F}" type="presOf" srcId="{C18D0E7A-4827-45BB-AF52-FD80EE8FF61A}" destId="{8E53863A-0EDD-49A9-BE64-29F02DDFC3B4}" srcOrd="0" destOrd="0" presId="urn:microsoft.com/office/officeart/2005/8/layout/hierarchy2"/>
    <dgm:cxn modelId="{D0277879-6D34-43B3-8C7E-C6556A401153}" srcId="{C18D0E7A-4827-45BB-AF52-FD80EE8FF61A}" destId="{4E264D5C-F448-473B-9FB5-8B8B318CD298}" srcOrd="0" destOrd="0" parTransId="{80F1221D-84CC-4B34-9094-B52429E6995D}" sibTransId="{41FCE5D7-7AB8-47AB-AD3E-06DED136EEA6}"/>
    <dgm:cxn modelId="{12182459-53DB-4A2A-9CA2-24D143CD56BF}" type="presOf" srcId="{0D0F35FA-5938-41EC-A8D1-89D2AAEF70E1}" destId="{FD80867A-5CED-4112-B6C2-5E5BC11A8DFD}" srcOrd="1" destOrd="0" presId="urn:microsoft.com/office/officeart/2005/8/layout/hierarchy2"/>
    <dgm:cxn modelId="{75CAAE2C-A893-4784-AE34-7ED6CCB9D3DF}" srcId="{4E264D5C-F448-473B-9FB5-8B8B318CD298}" destId="{C3199C71-49EF-4380-AE55-225B55C9D535}" srcOrd="1" destOrd="0" parTransId="{0D0F35FA-5938-41EC-A8D1-89D2AAEF70E1}" sibTransId="{BB3BC656-AE2A-4DC2-822C-FCB3678A82DC}"/>
    <dgm:cxn modelId="{AE5B264F-85BF-41B8-B390-0289CC3174C0}" type="presOf" srcId="{0D0F35FA-5938-41EC-A8D1-89D2AAEF70E1}" destId="{75A080CB-FF8B-46B6-BC6C-C869D34C215E}" srcOrd="0" destOrd="0" presId="urn:microsoft.com/office/officeart/2005/8/layout/hierarchy2"/>
    <dgm:cxn modelId="{1B70F23D-3DE6-4350-A328-EC9C0CB03A58}" type="presParOf" srcId="{8E53863A-0EDD-49A9-BE64-29F02DDFC3B4}" destId="{67239864-D3E5-4D77-923E-B65E3D5393B0}" srcOrd="0" destOrd="0" presId="urn:microsoft.com/office/officeart/2005/8/layout/hierarchy2"/>
    <dgm:cxn modelId="{D7479522-9242-4581-97D4-2D1B463C5AB8}" type="presParOf" srcId="{67239864-D3E5-4D77-923E-B65E3D5393B0}" destId="{40CCCA2E-7376-44F8-8534-4ABA4B85F234}" srcOrd="0" destOrd="0" presId="urn:microsoft.com/office/officeart/2005/8/layout/hierarchy2"/>
    <dgm:cxn modelId="{E550E515-21E5-42C5-83ED-FAD53BB69EA0}" type="presParOf" srcId="{67239864-D3E5-4D77-923E-B65E3D5393B0}" destId="{E45DE19F-03A5-48BB-846C-1CF15F9D2198}" srcOrd="1" destOrd="0" presId="urn:microsoft.com/office/officeart/2005/8/layout/hierarchy2"/>
    <dgm:cxn modelId="{3E3A55E4-302E-4A4E-8842-2DC738CE1163}" type="presParOf" srcId="{E45DE19F-03A5-48BB-846C-1CF15F9D2198}" destId="{1C6A820F-C2DE-41D7-97BF-C7C915B7AE52}" srcOrd="0" destOrd="0" presId="urn:microsoft.com/office/officeart/2005/8/layout/hierarchy2"/>
    <dgm:cxn modelId="{4889E20B-A566-47DD-9947-2BDD49B10116}" type="presParOf" srcId="{1C6A820F-C2DE-41D7-97BF-C7C915B7AE52}" destId="{69338F6B-185B-4B1D-AAEA-B329A6A1D88A}" srcOrd="0" destOrd="0" presId="urn:microsoft.com/office/officeart/2005/8/layout/hierarchy2"/>
    <dgm:cxn modelId="{61E3F8FB-8269-46D3-A6C9-A75816958F71}" type="presParOf" srcId="{E45DE19F-03A5-48BB-846C-1CF15F9D2198}" destId="{92C3085E-4733-4456-9D73-BDCF3836BD39}" srcOrd="1" destOrd="0" presId="urn:microsoft.com/office/officeart/2005/8/layout/hierarchy2"/>
    <dgm:cxn modelId="{B67E1755-3351-41F0-8F96-06840087184E}" type="presParOf" srcId="{92C3085E-4733-4456-9D73-BDCF3836BD39}" destId="{2872773A-EFF0-430B-9199-B89AACE8EC7F}" srcOrd="0" destOrd="0" presId="urn:microsoft.com/office/officeart/2005/8/layout/hierarchy2"/>
    <dgm:cxn modelId="{5A148FA3-C106-455E-B359-011411A66D3D}" type="presParOf" srcId="{92C3085E-4733-4456-9D73-BDCF3836BD39}" destId="{790CC0AF-D446-4E53-9646-37259E2CC7DF}" srcOrd="1" destOrd="0" presId="urn:microsoft.com/office/officeart/2005/8/layout/hierarchy2"/>
    <dgm:cxn modelId="{2EC3F3EA-7BF7-4B1B-AA7F-D7DDC4672CBE}" type="presParOf" srcId="{E45DE19F-03A5-48BB-846C-1CF15F9D2198}" destId="{75A080CB-FF8B-46B6-BC6C-C869D34C215E}" srcOrd="2" destOrd="0" presId="urn:microsoft.com/office/officeart/2005/8/layout/hierarchy2"/>
    <dgm:cxn modelId="{7E0AC3CB-D0C1-41E9-9A56-F4640B11E549}" type="presParOf" srcId="{75A080CB-FF8B-46B6-BC6C-C869D34C215E}" destId="{FD80867A-5CED-4112-B6C2-5E5BC11A8DFD}" srcOrd="0" destOrd="0" presId="urn:microsoft.com/office/officeart/2005/8/layout/hierarchy2"/>
    <dgm:cxn modelId="{44B999A6-D53C-4F5F-8B90-61503BD548ED}" type="presParOf" srcId="{E45DE19F-03A5-48BB-846C-1CF15F9D2198}" destId="{2C6F6F37-F6C4-4C19-9493-3EFBAB7F855F}" srcOrd="3" destOrd="0" presId="urn:microsoft.com/office/officeart/2005/8/layout/hierarchy2"/>
    <dgm:cxn modelId="{F97FC9BF-CE63-4BF9-969C-8680B12FD766}" type="presParOf" srcId="{2C6F6F37-F6C4-4C19-9493-3EFBAB7F855F}" destId="{D6BD3F40-6A73-4262-9A77-460808390424}" srcOrd="0" destOrd="0" presId="urn:microsoft.com/office/officeart/2005/8/layout/hierarchy2"/>
    <dgm:cxn modelId="{8F92E9F7-A696-4515-A8F9-A1658113D596}" type="presParOf" srcId="{2C6F6F37-F6C4-4C19-9493-3EFBAB7F855F}" destId="{0804E862-D057-43F2-AF75-3B17AC29E8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B8E275-0EC5-40FB-8121-89A608BDE881}" type="doc">
      <dgm:prSet loTypeId="urn:microsoft.com/office/officeart/2005/8/layout/hierarchy2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094F97C-C804-4708-BC93-9D0D2B49B14E}">
      <dgm:prSet phldrT="[Text]"/>
      <dgm:spPr/>
      <dgm:t>
        <a:bodyPr/>
        <a:lstStyle/>
        <a:p>
          <a:r>
            <a:rPr lang="en-US" dirty="0" smtClean="0"/>
            <a:t>Montane Sub-tropical forest</a:t>
          </a:r>
        </a:p>
        <a:p>
          <a:r>
            <a:rPr lang="en-US" dirty="0" smtClean="0"/>
            <a:t>1000-2000m</a:t>
          </a:r>
          <a:endParaRPr lang="en-IN" dirty="0"/>
        </a:p>
      </dgm:t>
    </dgm:pt>
    <dgm:pt modelId="{D758FFD8-E0AC-473B-A2D0-8FF9204AE4DA}" type="parTrans" cxnId="{94456144-6FC6-487A-A147-3CCFB7A25461}">
      <dgm:prSet/>
      <dgm:spPr/>
      <dgm:t>
        <a:bodyPr/>
        <a:lstStyle/>
        <a:p>
          <a:endParaRPr lang="en-IN"/>
        </a:p>
      </dgm:t>
    </dgm:pt>
    <dgm:pt modelId="{94413D4A-317B-4B1A-B25D-F26EC168AB08}" type="sibTrans" cxnId="{94456144-6FC6-487A-A147-3CCFB7A25461}">
      <dgm:prSet/>
      <dgm:spPr/>
      <dgm:t>
        <a:bodyPr/>
        <a:lstStyle/>
        <a:p>
          <a:endParaRPr lang="en-IN"/>
        </a:p>
      </dgm:t>
    </dgm:pt>
    <dgm:pt modelId="{4F2776AE-BD7A-4C11-9450-639A04925E94}">
      <dgm:prSet phldrT="[Text]"/>
      <dgm:spPr/>
      <dgm:t>
        <a:bodyPr/>
        <a:lstStyle/>
        <a:p>
          <a:r>
            <a:rPr lang="en-US" dirty="0" smtClean="0"/>
            <a:t>Sub-tropical broad-leaves</a:t>
          </a:r>
          <a:endParaRPr lang="en-IN" dirty="0"/>
        </a:p>
      </dgm:t>
    </dgm:pt>
    <dgm:pt modelId="{94824213-CF07-4A66-985A-6C89E36EBF90}" type="parTrans" cxnId="{5A70A210-5915-4930-8C0D-32C7A5DA999F}">
      <dgm:prSet/>
      <dgm:spPr/>
      <dgm:t>
        <a:bodyPr/>
        <a:lstStyle/>
        <a:p>
          <a:endParaRPr lang="en-IN"/>
        </a:p>
      </dgm:t>
    </dgm:pt>
    <dgm:pt modelId="{DBEE5271-76DE-450F-9CB5-542158AD36CD}" type="sibTrans" cxnId="{5A70A210-5915-4930-8C0D-32C7A5DA999F}">
      <dgm:prSet/>
      <dgm:spPr/>
      <dgm:t>
        <a:bodyPr/>
        <a:lstStyle/>
        <a:p>
          <a:endParaRPr lang="en-IN"/>
        </a:p>
      </dgm:t>
    </dgm:pt>
    <dgm:pt modelId="{F0C28DA5-8D1B-4CAD-800B-3B3AF1E2FCCA}">
      <dgm:prSet phldrT="[Text]"/>
      <dgm:spPr/>
      <dgm:t>
        <a:bodyPr/>
        <a:lstStyle/>
        <a:p>
          <a:r>
            <a:rPr lang="en-US" dirty="0" smtClean="0"/>
            <a:t>Subtropical moist Pine</a:t>
          </a:r>
          <a:endParaRPr lang="en-IN" dirty="0"/>
        </a:p>
      </dgm:t>
    </dgm:pt>
    <dgm:pt modelId="{8AC4F13F-6CC5-4A60-8BBE-7B56B34D3E45}" type="parTrans" cxnId="{D41C7860-028B-4E1E-B315-914FF6FFCCFB}">
      <dgm:prSet/>
      <dgm:spPr/>
      <dgm:t>
        <a:bodyPr/>
        <a:lstStyle/>
        <a:p>
          <a:endParaRPr lang="en-IN"/>
        </a:p>
      </dgm:t>
    </dgm:pt>
    <dgm:pt modelId="{29BFA489-224F-4102-B0CE-77A181A8DBC6}" type="sibTrans" cxnId="{D41C7860-028B-4E1E-B315-914FF6FFCCFB}">
      <dgm:prSet/>
      <dgm:spPr/>
      <dgm:t>
        <a:bodyPr/>
        <a:lstStyle/>
        <a:p>
          <a:endParaRPr lang="en-IN"/>
        </a:p>
      </dgm:t>
    </dgm:pt>
    <dgm:pt modelId="{9532F9F1-98C7-45A4-9B7D-C85FBFBEEEDA}">
      <dgm:prSet/>
      <dgm:spPr/>
      <dgm:t>
        <a:bodyPr/>
        <a:lstStyle/>
        <a:p>
          <a:r>
            <a:rPr lang="en-US" dirty="0" smtClean="0"/>
            <a:t>Sub-tropical dry evergreen</a:t>
          </a:r>
          <a:endParaRPr lang="en-IN" dirty="0"/>
        </a:p>
      </dgm:t>
    </dgm:pt>
    <dgm:pt modelId="{2D8B2657-E263-4641-B24D-0CFB25D66A06}" type="parTrans" cxnId="{4664625E-DBFE-4F8D-BAE7-D48005207FEE}">
      <dgm:prSet/>
      <dgm:spPr/>
      <dgm:t>
        <a:bodyPr/>
        <a:lstStyle/>
        <a:p>
          <a:endParaRPr lang="en-IN"/>
        </a:p>
      </dgm:t>
    </dgm:pt>
    <dgm:pt modelId="{E9259B2D-4610-4945-A169-EF108580EB07}" type="sibTrans" cxnId="{4664625E-DBFE-4F8D-BAE7-D48005207FEE}">
      <dgm:prSet/>
      <dgm:spPr/>
      <dgm:t>
        <a:bodyPr/>
        <a:lstStyle/>
        <a:p>
          <a:endParaRPr lang="en-IN"/>
        </a:p>
      </dgm:t>
    </dgm:pt>
    <dgm:pt modelId="{05411F66-8736-447E-A4D7-632114AEB10B}" type="pres">
      <dgm:prSet presAssocID="{80B8E275-0EC5-40FB-8121-89A608BDE8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C16A08-CC64-42A1-AC18-539DAD6AEDFF}" type="pres">
      <dgm:prSet presAssocID="{C094F97C-C804-4708-BC93-9D0D2B49B14E}" presName="root1" presStyleCnt="0"/>
      <dgm:spPr/>
    </dgm:pt>
    <dgm:pt modelId="{BB1FB845-D951-4272-AC29-D47D9C56D883}" type="pres">
      <dgm:prSet presAssocID="{C094F97C-C804-4708-BC93-9D0D2B49B14E}" presName="LevelOneTextNode" presStyleLbl="node0" presStyleIdx="0" presStyleCnt="1" custScaleX="117482" custScaleY="1208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4CA332-DCCA-405C-AA40-4FC281682AD2}" type="pres">
      <dgm:prSet presAssocID="{C094F97C-C804-4708-BC93-9D0D2B49B14E}" presName="level2hierChild" presStyleCnt="0"/>
      <dgm:spPr/>
    </dgm:pt>
    <dgm:pt modelId="{EE776068-752B-4990-ADBA-ECF5986268EE}" type="pres">
      <dgm:prSet presAssocID="{94824213-CF07-4A66-985A-6C89E36EBF90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FD6210B2-A808-43CF-A816-5C365567C611}" type="pres">
      <dgm:prSet presAssocID="{94824213-CF07-4A66-985A-6C89E36EBF90}" presName="connTx" presStyleLbl="parChTrans1D2" presStyleIdx="0" presStyleCnt="3"/>
      <dgm:spPr/>
      <dgm:t>
        <a:bodyPr/>
        <a:lstStyle/>
        <a:p>
          <a:endParaRPr lang="en-IN"/>
        </a:p>
      </dgm:t>
    </dgm:pt>
    <dgm:pt modelId="{B5AEA070-2E66-4BA0-B07C-A41B969EE40D}" type="pres">
      <dgm:prSet presAssocID="{4F2776AE-BD7A-4C11-9450-639A04925E94}" presName="root2" presStyleCnt="0"/>
      <dgm:spPr/>
    </dgm:pt>
    <dgm:pt modelId="{EE7CABCE-079D-4EFD-B8F4-DF1D50E2774F}" type="pres">
      <dgm:prSet presAssocID="{4F2776AE-BD7A-4C11-9450-639A04925E9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350E9C-42CB-43D1-B770-E3F43EA46BC9}" type="pres">
      <dgm:prSet presAssocID="{4F2776AE-BD7A-4C11-9450-639A04925E94}" presName="level3hierChild" presStyleCnt="0"/>
      <dgm:spPr/>
    </dgm:pt>
    <dgm:pt modelId="{211D0316-27A2-40E4-8106-999895492636}" type="pres">
      <dgm:prSet presAssocID="{8AC4F13F-6CC5-4A60-8BBE-7B56B34D3E45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9F5A7048-0C4D-406D-9AC4-AB9AF646BB95}" type="pres">
      <dgm:prSet presAssocID="{8AC4F13F-6CC5-4A60-8BBE-7B56B34D3E45}" presName="connTx" presStyleLbl="parChTrans1D2" presStyleIdx="1" presStyleCnt="3"/>
      <dgm:spPr/>
      <dgm:t>
        <a:bodyPr/>
        <a:lstStyle/>
        <a:p>
          <a:endParaRPr lang="en-IN"/>
        </a:p>
      </dgm:t>
    </dgm:pt>
    <dgm:pt modelId="{90E356DE-0C7E-4790-8AEA-A1EB4A41D011}" type="pres">
      <dgm:prSet presAssocID="{F0C28DA5-8D1B-4CAD-800B-3B3AF1E2FCCA}" presName="root2" presStyleCnt="0"/>
      <dgm:spPr/>
    </dgm:pt>
    <dgm:pt modelId="{25D43A24-4385-42FE-94C1-85186D01A981}" type="pres">
      <dgm:prSet presAssocID="{F0C28DA5-8D1B-4CAD-800B-3B3AF1E2FCC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A723261-9A29-4EA0-B10B-2B5ED5B25F78}" type="pres">
      <dgm:prSet presAssocID="{F0C28DA5-8D1B-4CAD-800B-3B3AF1E2FCCA}" presName="level3hierChild" presStyleCnt="0"/>
      <dgm:spPr/>
    </dgm:pt>
    <dgm:pt modelId="{9D6D6D52-E5C7-49F0-9B51-10FC1090E3C1}" type="pres">
      <dgm:prSet presAssocID="{2D8B2657-E263-4641-B24D-0CFB25D66A06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B5B0CD30-3499-4AE9-9EDC-65E2168D9781}" type="pres">
      <dgm:prSet presAssocID="{2D8B2657-E263-4641-B24D-0CFB25D66A06}" presName="connTx" presStyleLbl="parChTrans1D2" presStyleIdx="2" presStyleCnt="3"/>
      <dgm:spPr/>
      <dgm:t>
        <a:bodyPr/>
        <a:lstStyle/>
        <a:p>
          <a:endParaRPr lang="en-IN"/>
        </a:p>
      </dgm:t>
    </dgm:pt>
    <dgm:pt modelId="{25E2E286-A75D-4127-8080-DF1C205F9283}" type="pres">
      <dgm:prSet presAssocID="{9532F9F1-98C7-45A4-9B7D-C85FBFBEEEDA}" presName="root2" presStyleCnt="0"/>
      <dgm:spPr/>
    </dgm:pt>
    <dgm:pt modelId="{E8F1D57A-30FB-4461-9EB9-5D61B1C87E92}" type="pres">
      <dgm:prSet presAssocID="{9532F9F1-98C7-45A4-9B7D-C85FBFBEEED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781027-5E07-4D7B-BB04-BA3BAB52CC95}" type="pres">
      <dgm:prSet presAssocID="{9532F9F1-98C7-45A4-9B7D-C85FBFBEEEDA}" presName="level3hierChild" presStyleCnt="0"/>
      <dgm:spPr/>
    </dgm:pt>
  </dgm:ptLst>
  <dgm:cxnLst>
    <dgm:cxn modelId="{2044BFED-63F9-4CFA-91C0-51D63463EA7D}" type="presOf" srcId="{9532F9F1-98C7-45A4-9B7D-C85FBFBEEEDA}" destId="{E8F1D57A-30FB-4461-9EB9-5D61B1C87E92}" srcOrd="0" destOrd="0" presId="urn:microsoft.com/office/officeart/2005/8/layout/hierarchy2"/>
    <dgm:cxn modelId="{AF39023F-4DB3-40C7-A17B-9B7940517DA6}" type="presOf" srcId="{F0C28DA5-8D1B-4CAD-800B-3B3AF1E2FCCA}" destId="{25D43A24-4385-42FE-94C1-85186D01A981}" srcOrd="0" destOrd="0" presId="urn:microsoft.com/office/officeart/2005/8/layout/hierarchy2"/>
    <dgm:cxn modelId="{7AC8EEBB-F08C-4836-92CB-6718A3941B8B}" type="presOf" srcId="{94824213-CF07-4A66-985A-6C89E36EBF90}" destId="{EE776068-752B-4990-ADBA-ECF5986268EE}" srcOrd="0" destOrd="0" presId="urn:microsoft.com/office/officeart/2005/8/layout/hierarchy2"/>
    <dgm:cxn modelId="{D2229937-D090-48F0-BB98-988B09ABE1C1}" type="presOf" srcId="{80B8E275-0EC5-40FB-8121-89A608BDE881}" destId="{05411F66-8736-447E-A4D7-632114AEB10B}" srcOrd="0" destOrd="0" presId="urn:microsoft.com/office/officeart/2005/8/layout/hierarchy2"/>
    <dgm:cxn modelId="{7170F96A-E494-404E-894D-53998E271F7A}" type="presOf" srcId="{2D8B2657-E263-4641-B24D-0CFB25D66A06}" destId="{9D6D6D52-E5C7-49F0-9B51-10FC1090E3C1}" srcOrd="0" destOrd="0" presId="urn:microsoft.com/office/officeart/2005/8/layout/hierarchy2"/>
    <dgm:cxn modelId="{3FBD23DD-474A-4198-B543-79CF8284565C}" type="presOf" srcId="{8AC4F13F-6CC5-4A60-8BBE-7B56B34D3E45}" destId="{9F5A7048-0C4D-406D-9AC4-AB9AF646BB95}" srcOrd="1" destOrd="0" presId="urn:microsoft.com/office/officeart/2005/8/layout/hierarchy2"/>
    <dgm:cxn modelId="{E4EE3201-948B-4D78-A1E2-B0D9F36ACF6A}" type="presOf" srcId="{2D8B2657-E263-4641-B24D-0CFB25D66A06}" destId="{B5B0CD30-3499-4AE9-9EDC-65E2168D9781}" srcOrd="1" destOrd="0" presId="urn:microsoft.com/office/officeart/2005/8/layout/hierarchy2"/>
    <dgm:cxn modelId="{5A70A210-5915-4930-8C0D-32C7A5DA999F}" srcId="{C094F97C-C804-4708-BC93-9D0D2B49B14E}" destId="{4F2776AE-BD7A-4C11-9450-639A04925E94}" srcOrd="0" destOrd="0" parTransId="{94824213-CF07-4A66-985A-6C89E36EBF90}" sibTransId="{DBEE5271-76DE-450F-9CB5-542158AD36CD}"/>
    <dgm:cxn modelId="{2066EE88-52F0-4380-A1C2-1FB808F2DBCE}" type="presOf" srcId="{94824213-CF07-4A66-985A-6C89E36EBF90}" destId="{FD6210B2-A808-43CF-A816-5C365567C611}" srcOrd="1" destOrd="0" presId="urn:microsoft.com/office/officeart/2005/8/layout/hierarchy2"/>
    <dgm:cxn modelId="{C44C1B3D-370A-4082-A854-2C59423E383E}" type="presOf" srcId="{C094F97C-C804-4708-BC93-9D0D2B49B14E}" destId="{BB1FB845-D951-4272-AC29-D47D9C56D883}" srcOrd="0" destOrd="0" presId="urn:microsoft.com/office/officeart/2005/8/layout/hierarchy2"/>
    <dgm:cxn modelId="{D41C7860-028B-4E1E-B315-914FF6FFCCFB}" srcId="{C094F97C-C804-4708-BC93-9D0D2B49B14E}" destId="{F0C28DA5-8D1B-4CAD-800B-3B3AF1E2FCCA}" srcOrd="1" destOrd="0" parTransId="{8AC4F13F-6CC5-4A60-8BBE-7B56B34D3E45}" sibTransId="{29BFA489-224F-4102-B0CE-77A181A8DBC6}"/>
    <dgm:cxn modelId="{4664625E-DBFE-4F8D-BAE7-D48005207FEE}" srcId="{C094F97C-C804-4708-BC93-9D0D2B49B14E}" destId="{9532F9F1-98C7-45A4-9B7D-C85FBFBEEEDA}" srcOrd="2" destOrd="0" parTransId="{2D8B2657-E263-4641-B24D-0CFB25D66A06}" sibTransId="{E9259B2D-4610-4945-A169-EF108580EB07}"/>
    <dgm:cxn modelId="{F0072673-BC29-4BE1-8EC2-2B395B9F921F}" type="presOf" srcId="{8AC4F13F-6CC5-4A60-8BBE-7B56B34D3E45}" destId="{211D0316-27A2-40E4-8106-999895492636}" srcOrd="0" destOrd="0" presId="urn:microsoft.com/office/officeart/2005/8/layout/hierarchy2"/>
    <dgm:cxn modelId="{94456144-6FC6-487A-A147-3CCFB7A25461}" srcId="{80B8E275-0EC5-40FB-8121-89A608BDE881}" destId="{C094F97C-C804-4708-BC93-9D0D2B49B14E}" srcOrd="0" destOrd="0" parTransId="{D758FFD8-E0AC-473B-A2D0-8FF9204AE4DA}" sibTransId="{94413D4A-317B-4B1A-B25D-F26EC168AB08}"/>
    <dgm:cxn modelId="{28975539-1F21-4BE9-B686-72DD7B1BE82E}" type="presOf" srcId="{4F2776AE-BD7A-4C11-9450-639A04925E94}" destId="{EE7CABCE-079D-4EFD-B8F4-DF1D50E2774F}" srcOrd="0" destOrd="0" presId="urn:microsoft.com/office/officeart/2005/8/layout/hierarchy2"/>
    <dgm:cxn modelId="{A61D28B6-E913-4E83-A130-FEA33FBE5279}" type="presParOf" srcId="{05411F66-8736-447E-A4D7-632114AEB10B}" destId="{35C16A08-CC64-42A1-AC18-539DAD6AEDFF}" srcOrd="0" destOrd="0" presId="urn:microsoft.com/office/officeart/2005/8/layout/hierarchy2"/>
    <dgm:cxn modelId="{71AFED44-8B83-4F9F-8430-61357BFB10DB}" type="presParOf" srcId="{35C16A08-CC64-42A1-AC18-539DAD6AEDFF}" destId="{BB1FB845-D951-4272-AC29-D47D9C56D883}" srcOrd="0" destOrd="0" presId="urn:microsoft.com/office/officeart/2005/8/layout/hierarchy2"/>
    <dgm:cxn modelId="{58901207-D30E-452D-AEB5-822B7D5FF610}" type="presParOf" srcId="{35C16A08-CC64-42A1-AC18-539DAD6AEDFF}" destId="{984CA332-DCCA-405C-AA40-4FC281682AD2}" srcOrd="1" destOrd="0" presId="urn:microsoft.com/office/officeart/2005/8/layout/hierarchy2"/>
    <dgm:cxn modelId="{ED84E18A-1CBA-445C-B33E-ECECA0EFB193}" type="presParOf" srcId="{984CA332-DCCA-405C-AA40-4FC281682AD2}" destId="{EE776068-752B-4990-ADBA-ECF5986268EE}" srcOrd="0" destOrd="0" presId="urn:microsoft.com/office/officeart/2005/8/layout/hierarchy2"/>
    <dgm:cxn modelId="{824F2ABB-31CF-4D5D-9480-7045DC880001}" type="presParOf" srcId="{EE776068-752B-4990-ADBA-ECF5986268EE}" destId="{FD6210B2-A808-43CF-A816-5C365567C611}" srcOrd="0" destOrd="0" presId="urn:microsoft.com/office/officeart/2005/8/layout/hierarchy2"/>
    <dgm:cxn modelId="{41418606-6AB3-403F-A7B2-CCF9F3EFD721}" type="presParOf" srcId="{984CA332-DCCA-405C-AA40-4FC281682AD2}" destId="{B5AEA070-2E66-4BA0-B07C-A41B969EE40D}" srcOrd="1" destOrd="0" presId="urn:microsoft.com/office/officeart/2005/8/layout/hierarchy2"/>
    <dgm:cxn modelId="{122D3131-D3D9-46E1-B187-C89578E721CD}" type="presParOf" srcId="{B5AEA070-2E66-4BA0-B07C-A41B969EE40D}" destId="{EE7CABCE-079D-4EFD-B8F4-DF1D50E2774F}" srcOrd="0" destOrd="0" presId="urn:microsoft.com/office/officeart/2005/8/layout/hierarchy2"/>
    <dgm:cxn modelId="{1C5AF576-3B21-47AD-92C4-87DACB145DF5}" type="presParOf" srcId="{B5AEA070-2E66-4BA0-B07C-A41B969EE40D}" destId="{03350E9C-42CB-43D1-B770-E3F43EA46BC9}" srcOrd="1" destOrd="0" presId="urn:microsoft.com/office/officeart/2005/8/layout/hierarchy2"/>
    <dgm:cxn modelId="{4ABAE5C2-C42D-4C80-925C-F9E4366EB96F}" type="presParOf" srcId="{984CA332-DCCA-405C-AA40-4FC281682AD2}" destId="{211D0316-27A2-40E4-8106-999895492636}" srcOrd="2" destOrd="0" presId="urn:microsoft.com/office/officeart/2005/8/layout/hierarchy2"/>
    <dgm:cxn modelId="{FBC22350-7FDA-4BB0-92CA-9F3804417A38}" type="presParOf" srcId="{211D0316-27A2-40E4-8106-999895492636}" destId="{9F5A7048-0C4D-406D-9AC4-AB9AF646BB95}" srcOrd="0" destOrd="0" presId="urn:microsoft.com/office/officeart/2005/8/layout/hierarchy2"/>
    <dgm:cxn modelId="{28E647C2-5814-40DD-A4A4-0A2719800E08}" type="presParOf" srcId="{984CA332-DCCA-405C-AA40-4FC281682AD2}" destId="{90E356DE-0C7E-4790-8AEA-A1EB4A41D011}" srcOrd="3" destOrd="0" presId="urn:microsoft.com/office/officeart/2005/8/layout/hierarchy2"/>
    <dgm:cxn modelId="{4FCD6059-4255-4B13-83F7-30199FE304D5}" type="presParOf" srcId="{90E356DE-0C7E-4790-8AEA-A1EB4A41D011}" destId="{25D43A24-4385-42FE-94C1-85186D01A981}" srcOrd="0" destOrd="0" presId="urn:microsoft.com/office/officeart/2005/8/layout/hierarchy2"/>
    <dgm:cxn modelId="{C08BE66C-1855-4990-B796-92063A733F05}" type="presParOf" srcId="{90E356DE-0C7E-4790-8AEA-A1EB4A41D011}" destId="{AA723261-9A29-4EA0-B10B-2B5ED5B25F78}" srcOrd="1" destOrd="0" presId="urn:microsoft.com/office/officeart/2005/8/layout/hierarchy2"/>
    <dgm:cxn modelId="{60E01E4D-4167-4A6C-9AA8-AE080D6CFB7A}" type="presParOf" srcId="{984CA332-DCCA-405C-AA40-4FC281682AD2}" destId="{9D6D6D52-E5C7-49F0-9B51-10FC1090E3C1}" srcOrd="4" destOrd="0" presId="urn:microsoft.com/office/officeart/2005/8/layout/hierarchy2"/>
    <dgm:cxn modelId="{89FD07F1-E7BE-4CBA-85F5-88C499181A14}" type="presParOf" srcId="{9D6D6D52-E5C7-49F0-9B51-10FC1090E3C1}" destId="{B5B0CD30-3499-4AE9-9EDC-65E2168D9781}" srcOrd="0" destOrd="0" presId="urn:microsoft.com/office/officeart/2005/8/layout/hierarchy2"/>
    <dgm:cxn modelId="{CE87661D-D4AE-480E-B390-212005B95C85}" type="presParOf" srcId="{984CA332-DCCA-405C-AA40-4FC281682AD2}" destId="{25E2E286-A75D-4127-8080-DF1C205F9283}" srcOrd="5" destOrd="0" presId="urn:microsoft.com/office/officeart/2005/8/layout/hierarchy2"/>
    <dgm:cxn modelId="{200E6ABB-DA6B-437D-8DA3-A67B8109C4DB}" type="presParOf" srcId="{25E2E286-A75D-4127-8080-DF1C205F9283}" destId="{E8F1D57A-30FB-4461-9EB9-5D61B1C87E92}" srcOrd="0" destOrd="0" presId="urn:microsoft.com/office/officeart/2005/8/layout/hierarchy2"/>
    <dgm:cxn modelId="{1C33F415-0E78-4CD3-A6C2-11BF03D5A213}" type="presParOf" srcId="{25E2E286-A75D-4127-8080-DF1C205F9283}" destId="{75781027-5E07-4D7B-BB04-BA3BAB52CC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532741-9626-423F-A9DE-288D146A1607}" type="doc">
      <dgm:prSet loTypeId="urn:microsoft.com/office/officeart/2005/8/layout/pyramid2" loCatId="pyramid" qsTypeId="urn:microsoft.com/office/officeart/2005/8/quickstyle/3d2" qsCatId="3D" csTypeId="urn:microsoft.com/office/officeart/2005/8/colors/colorful4" csCatId="colorful" phldr="1"/>
      <dgm:spPr/>
    </dgm:pt>
    <dgm:pt modelId="{FFFFC18D-BC10-418C-8751-8B8ACB4C53F2}">
      <dgm:prSet phldrT="[Text]"/>
      <dgm:spPr/>
      <dgm:t>
        <a:bodyPr/>
        <a:lstStyle/>
        <a:p>
          <a:r>
            <a:rPr lang="en-US" dirty="0" smtClean="0"/>
            <a:t> Sub-Tropical Dry-Evergreen</a:t>
          </a:r>
          <a:endParaRPr lang="en-IN" dirty="0"/>
        </a:p>
      </dgm:t>
    </dgm:pt>
    <dgm:pt modelId="{746CF937-66FC-485B-AC90-119C7FCA73B0}" type="parTrans" cxnId="{FB72A2D7-581D-4CC5-90BF-9B1E704E3082}">
      <dgm:prSet/>
      <dgm:spPr/>
      <dgm:t>
        <a:bodyPr/>
        <a:lstStyle/>
        <a:p>
          <a:endParaRPr lang="en-IN"/>
        </a:p>
      </dgm:t>
    </dgm:pt>
    <dgm:pt modelId="{0EB66928-F420-4640-8542-DD0811D9DBA1}" type="sibTrans" cxnId="{FB72A2D7-581D-4CC5-90BF-9B1E704E3082}">
      <dgm:prSet/>
      <dgm:spPr/>
      <dgm:t>
        <a:bodyPr/>
        <a:lstStyle/>
        <a:p>
          <a:endParaRPr lang="en-IN"/>
        </a:p>
      </dgm:t>
    </dgm:pt>
    <dgm:pt modelId="{9E08208C-739B-4E10-8E4D-F543E555EAE5}">
      <dgm:prSet phldrT="[Text]"/>
      <dgm:spPr/>
      <dgm:t>
        <a:bodyPr/>
        <a:lstStyle/>
        <a:p>
          <a:r>
            <a:rPr lang="en-US" dirty="0" smtClean="0"/>
            <a:t>Sub-Tropical Moist Pine</a:t>
          </a:r>
          <a:endParaRPr lang="en-IN" dirty="0"/>
        </a:p>
      </dgm:t>
    </dgm:pt>
    <dgm:pt modelId="{0517A932-F305-4AFE-84EF-124EE4865462}" type="parTrans" cxnId="{A3355037-DD84-4602-B831-2239BCFA66BB}">
      <dgm:prSet/>
      <dgm:spPr/>
      <dgm:t>
        <a:bodyPr/>
        <a:lstStyle/>
        <a:p>
          <a:endParaRPr lang="en-IN"/>
        </a:p>
      </dgm:t>
    </dgm:pt>
    <dgm:pt modelId="{C19FD2C0-A17B-4589-A6DA-6E85F716CC52}" type="sibTrans" cxnId="{A3355037-DD84-4602-B831-2239BCFA66BB}">
      <dgm:prSet/>
      <dgm:spPr/>
      <dgm:t>
        <a:bodyPr/>
        <a:lstStyle/>
        <a:p>
          <a:endParaRPr lang="en-IN"/>
        </a:p>
      </dgm:t>
    </dgm:pt>
    <dgm:pt modelId="{80F10B83-EAC6-4F8C-84BD-CBB5463009EA}">
      <dgm:prSet/>
      <dgm:spPr/>
      <dgm:t>
        <a:bodyPr/>
        <a:lstStyle/>
        <a:p>
          <a:r>
            <a:rPr lang="en-US" smtClean="0"/>
            <a:t>Sub-Tropical Broad leaved</a:t>
          </a:r>
          <a:endParaRPr lang="en-IN" dirty="0"/>
        </a:p>
      </dgm:t>
    </dgm:pt>
    <dgm:pt modelId="{ECF3162E-BBF7-48B0-A4E9-116D0FA8ECC8}" type="parTrans" cxnId="{94F6D38D-A009-4A32-9263-12997ABBDE61}">
      <dgm:prSet/>
      <dgm:spPr/>
      <dgm:t>
        <a:bodyPr/>
        <a:lstStyle/>
        <a:p>
          <a:endParaRPr lang="en-IN"/>
        </a:p>
      </dgm:t>
    </dgm:pt>
    <dgm:pt modelId="{6EF2B831-1B04-4DCB-BABA-37344E25567C}" type="sibTrans" cxnId="{94F6D38D-A009-4A32-9263-12997ABBDE61}">
      <dgm:prSet/>
      <dgm:spPr/>
      <dgm:t>
        <a:bodyPr/>
        <a:lstStyle/>
        <a:p>
          <a:endParaRPr lang="en-IN"/>
        </a:p>
      </dgm:t>
    </dgm:pt>
    <dgm:pt modelId="{99F0A9D8-E342-4283-AAB8-96986EA92839}" type="pres">
      <dgm:prSet presAssocID="{E1532741-9626-423F-A9DE-288D146A1607}" presName="compositeShape" presStyleCnt="0">
        <dgm:presLayoutVars>
          <dgm:dir/>
          <dgm:resizeHandles/>
        </dgm:presLayoutVars>
      </dgm:prSet>
      <dgm:spPr/>
    </dgm:pt>
    <dgm:pt modelId="{A5C9EAE4-50DC-4A64-A1E3-1A3167BEF38A}" type="pres">
      <dgm:prSet presAssocID="{E1532741-9626-423F-A9DE-288D146A1607}" presName="pyramid" presStyleLbl="node1" presStyleIdx="0" presStyleCnt="1"/>
      <dgm:spPr/>
    </dgm:pt>
    <dgm:pt modelId="{D756FF40-AC06-4F7C-A669-C5EE10276264}" type="pres">
      <dgm:prSet presAssocID="{E1532741-9626-423F-A9DE-288D146A1607}" presName="theList" presStyleCnt="0"/>
      <dgm:spPr/>
    </dgm:pt>
    <dgm:pt modelId="{5B57F85E-3583-4D1C-B114-AF2EB23CE9C7}" type="pres">
      <dgm:prSet presAssocID="{FFFFC18D-BC10-418C-8751-8B8ACB4C53F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5DB113-FF29-4FDE-9E26-47C43BF1A390}" type="pres">
      <dgm:prSet presAssocID="{FFFFC18D-BC10-418C-8751-8B8ACB4C53F2}" presName="aSpace" presStyleCnt="0"/>
      <dgm:spPr/>
    </dgm:pt>
    <dgm:pt modelId="{D3443077-87C7-4811-8B0E-F8BE8DDE14F2}" type="pres">
      <dgm:prSet presAssocID="{9E08208C-739B-4E10-8E4D-F543E555EAE5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E62D2B-88E6-4BC2-BBF1-EDBC2362BE1D}" type="pres">
      <dgm:prSet presAssocID="{9E08208C-739B-4E10-8E4D-F543E555EAE5}" presName="aSpace" presStyleCnt="0"/>
      <dgm:spPr/>
    </dgm:pt>
    <dgm:pt modelId="{A3782737-6ACB-4109-B6F8-93921BB7C4E7}" type="pres">
      <dgm:prSet presAssocID="{80F10B83-EAC6-4F8C-84BD-CBB5463009EA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DBC4DF-724D-407F-9903-FF79AC74EB2A}" type="pres">
      <dgm:prSet presAssocID="{80F10B83-EAC6-4F8C-84BD-CBB5463009EA}" presName="aSpace" presStyleCnt="0"/>
      <dgm:spPr/>
    </dgm:pt>
  </dgm:ptLst>
  <dgm:cxnLst>
    <dgm:cxn modelId="{CAAE08B3-99AD-4888-910F-21282395D67B}" type="presOf" srcId="{E1532741-9626-423F-A9DE-288D146A1607}" destId="{99F0A9D8-E342-4283-AAB8-96986EA92839}" srcOrd="0" destOrd="0" presId="urn:microsoft.com/office/officeart/2005/8/layout/pyramid2"/>
    <dgm:cxn modelId="{A64CF8AB-BA4B-46D1-8675-4B48F497E9B2}" type="presOf" srcId="{FFFFC18D-BC10-418C-8751-8B8ACB4C53F2}" destId="{5B57F85E-3583-4D1C-B114-AF2EB23CE9C7}" srcOrd="0" destOrd="0" presId="urn:microsoft.com/office/officeart/2005/8/layout/pyramid2"/>
    <dgm:cxn modelId="{A3355037-DD84-4602-B831-2239BCFA66BB}" srcId="{E1532741-9626-423F-A9DE-288D146A1607}" destId="{9E08208C-739B-4E10-8E4D-F543E555EAE5}" srcOrd="1" destOrd="0" parTransId="{0517A932-F305-4AFE-84EF-124EE4865462}" sibTransId="{C19FD2C0-A17B-4589-A6DA-6E85F716CC52}"/>
    <dgm:cxn modelId="{31670200-2DFB-45EF-9F79-443593EC2049}" type="presOf" srcId="{80F10B83-EAC6-4F8C-84BD-CBB5463009EA}" destId="{A3782737-6ACB-4109-B6F8-93921BB7C4E7}" srcOrd="0" destOrd="0" presId="urn:microsoft.com/office/officeart/2005/8/layout/pyramid2"/>
    <dgm:cxn modelId="{D2FE3B1B-E669-411C-88F7-A3B0CD5C79DF}" type="presOf" srcId="{9E08208C-739B-4E10-8E4D-F543E555EAE5}" destId="{D3443077-87C7-4811-8B0E-F8BE8DDE14F2}" srcOrd="0" destOrd="0" presId="urn:microsoft.com/office/officeart/2005/8/layout/pyramid2"/>
    <dgm:cxn modelId="{94F6D38D-A009-4A32-9263-12997ABBDE61}" srcId="{E1532741-9626-423F-A9DE-288D146A1607}" destId="{80F10B83-EAC6-4F8C-84BD-CBB5463009EA}" srcOrd="2" destOrd="0" parTransId="{ECF3162E-BBF7-48B0-A4E9-116D0FA8ECC8}" sibTransId="{6EF2B831-1B04-4DCB-BABA-37344E25567C}"/>
    <dgm:cxn modelId="{FB72A2D7-581D-4CC5-90BF-9B1E704E3082}" srcId="{E1532741-9626-423F-A9DE-288D146A1607}" destId="{FFFFC18D-BC10-418C-8751-8B8ACB4C53F2}" srcOrd="0" destOrd="0" parTransId="{746CF937-66FC-485B-AC90-119C7FCA73B0}" sibTransId="{0EB66928-F420-4640-8542-DD0811D9DBA1}"/>
    <dgm:cxn modelId="{4D89E2D8-C7B8-482E-A314-FDA61D30490D}" type="presParOf" srcId="{99F0A9D8-E342-4283-AAB8-96986EA92839}" destId="{A5C9EAE4-50DC-4A64-A1E3-1A3167BEF38A}" srcOrd="0" destOrd="0" presId="urn:microsoft.com/office/officeart/2005/8/layout/pyramid2"/>
    <dgm:cxn modelId="{8338E50C-1498-4C8F-A462-F05D56B736CB}" type="presParOf" srcId="{99F0A9D8-E342-4283-AAB8-96986EA92839}" destId="{D756FF40-AC06-4F7C-A669-C5EE10276264}" srcOrd="1" destOrd="0" presId="urn:microsoft.com/office/officeart/2005/8/layout/pyramid2"/>
    <dgm:cxn modelId="{7F20DA5B-F5D8-439A-BA0C-FBD6D06733AC}" type="presParOf" srcId="{D756FF40-AC06-4F7C-A669-C5EE10276264}" destId="{5B57F85E-3583-4D1C-B114-AF2EB23CE9C7}" srcOrd="0" destOrd="0" presId="urn:microsoft.com/office/officeart/2005/8/layout/pyramid2"/>
    <dgm:cxn modelId="{D01EF4D4-B289-47EB-BFC1-B788B2709097}" type="presParOf" srcId="{D756FF40-AC06-4F7C-A669-C5EE10276264}" destId="{D75DB113-FF29-4FDE-9E26-47C43BF1A390}" srcOrd="1" destOrd="0" presId="urn:microsoft.com/office/officeart/2005/8/layout/pyramid2"/>
    <dgm:cxn modelId="{3D366379-8E2B-4A25-9BA3-2B6CDF07DB74}" type="presParOf" srcId="{D756FF40-AC06-4F7C-A669-C5EE10276264}" destId="{D3443077-87C7-4811-8B0E-F8BE8DDE14F2}" srcOrd="2" destOrd="0" presId="urn:microsoft.com/office/officeart/2005/8/layout/pyramid2"/>
    <dgm:cxn modelId="{CC59B3B8-8EA3-4E92-90FE-1B0D6CD6396A}" type="presParOf" srcId="{D756FF40-AC06-4F7C-A669-C5EE10276264}" destId="{E5E62D2B-88E6-4BC2-BBF1-EDBC2362BE1D}" srcOrd="3" destOrd="0" presId="urn:microsoft.com/office/officeart/2005/8/layout/pyramid2"/>
    <dgm:cxn modelId="{80A92C64-CF01-4622-86C6-E7E7D0F35E05}" type="presParOf" srcId="{D756FF40-AC06-4F7C-A669-C5EE10276264}" destId="{A3782737-6ACB-4109-B6F8-93921BB7C4E7}" srcOrd="4" destOrd="0" presId="urn:microsoft.com/office/officeart/2005/8/layout/pyramid2"/>
    <dgm:cxn modelId="{40E53933-0D79-461D-9B2C-A1C1BCB9F217}" type="presParOf" srcId="{D756FF40-AC06-4F7C-A669-C5EE10276264}" destId="{BCDBC4DF-724D-407F-9903-FF79AC74EB2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616AC-BB33-4793-B8A8-984CD28218B4}">
      <dsp:nvSpPr>
        <dsp:cNvPr id="0" name=""/>
        <dsp:cNvSpPr/>
      </dsp:nvSpPr>
      <dsp:spPr>
        <a:xfrm rot="10800000">
          <a:off x="1973578" y="2349"/>
          <a:ext cx="6992874" cy="8488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By Stamp</a:t>
          </a:r>
          <a:endParaRPr lang="en-IN" sz="3900" kern="1200" dirty="0"/>
        </a:p>
      </dsp:txBody>
      <dsp:txXfrm rot="10800000">
        <a:off x="2185793" y="2349"/>
        <a:ext cx="6780659" cy="848860"/>
      </dsp:txXfrm>
    </dsp:sp>
    <dsp:sp modelId="{790A39B9-3237-4CF1-B4C4-2CC1B161B312}">
      <dsp:nvSpPr>
        <dsp:cNvPr id="0" name=""/>
        <dsp:cNvSpPr/>
      </dsp:nvSpPr>
      <dsp:spPr>
        <a:xfrm>
          <a:off x="1549147" y="2349"/>
          <a:ext cx="848860" cy="84886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931BE-5A3B-4EFD-9E89-CF72DDED4BFC}">
      <dsp:nvSpPr>
        <dsp:cNvPr id="0" name=""/>
        <dsp:cNvSpPr/>
      </dsp:nvSpPr>
      <dsp:spPr>
        <a:xfrm rot="10800000">
          <a:off x="1973578" y="1104600"/>
          <a:ext cx="6992874" cy="848860"/>
        </a:xfrm>
        <a:prstGeom prst="homePlat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By </a:t>
          </a:r>
          <a:r>
            <a:rPr lang="en-US" sz="3900" kern="1200" dirty="0" err="1" smtClean="0"/>
            <a:t>Koppen</a:t>
          </a:r>
          <a:endParaRPr lang="en-IN" sz="3900" kern="1200" dirty="0"/>
        </a:p>
      </dsp:txBody>
      <dsp:txXfrm rot="10800000">
        <a:off x="2185793" y="1104600"/>
        <a:ext cx="6780659" cy="848860"/>
      </dsp:txXfrm>
    </dsp:sp>
    <dsp:sp modelId="{A6822D0E-91B0-4512-AD0F-FF7085553565}">
      <dsp:nvSpPr>
        <dsp:cNvPr id="0" name=""/>
        <dsp:cNvSpPr/>
      </dsp:nvSpPr>
      <dsp:spPr>
        <a:xfrm>
          <a:off x="1549147" y="1104600"/>
          <a:ext cx="848860" cy="848860"/>
        </a:xfrm>
        <a:prstGeom prst="ellipse">
          <a:avLst/>
        </a:prstGeom>
        <a:solidFill>
          <a:schemeClr val="accent2">
            <a:tint val="50000"/>
            <a:hueOff val="-220166"/>
            <a:satOff val="-19042"/>
            <a:lumOff val="-1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D155F-7A2D-4BBE-9906-8F02B34A1183}">
      <dsp:nvSpPr>
        <dsp:cNvPr id="0" name=""/>
        <dsp:cNvSpPr/>
      </dsp:nvSpPr>
      <dsp:spPr>
        <a:xfrm rot="10800000">
          <a:off x="1973578" y="2206851"/>
          <a:ext cx="6992874" cy="848860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By </a:t>
          </a:r>
          <a:r>
            <a:rPr lang="en-US" sz="3900" kern="1200" dirty="0" err="1" smtClean="0"/>
            <a:t>Thorthwaite</a:t>
          </a:r>
          <a:endParaRPr lang="en-IN" sz="3900" kern="1200" dirty="0"/>
        </a:p>
      </dsp:txBody>
      <dsp:txXfrm rot="10800000">
        <a:off x="2185793" y="2206851"/>
        <a:ext cx="6780659" cy="848860"/>
      </dsp:txXfrm>
    </dsp:sp>
    <dsp:sp modelId="{FD4A2B13-9DEE-4A84-9F93-813B5E440314}">
      <dsp:nvSpPr>
        <dsp:cNvPr id="0" name=""/>
        <dsp:cNvSpPr/>
      </dsp:nvSpPr>
      <dsp:spPr>
        <a:xfrm>
          <a:off x="1549147" y="2206851"/>
          <a:ext cx="848860" cy="848860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AFF1-35C3-4DD8-AABF-8BBCC8BC31F9}">
      <dsp:nvSpPr>
        <dsp:cNvPr id="0" name=""/>
        <dsp:cNvSpPr/>
      </dsp:nvSpPr>
      <dsp:spPr>
        <a:xfrm rot="10800000">
          <a:off x="1973578" y="3309102"/>
          <a:ext cx="6992874" cy="848860"/>
        </a:xfrm>
        <a:prstGeom prst="homePlat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By </a:t>
          </a:r>
          <a:r>
            <a:rPr lang="en-US" sz="3900" kern="1200" dirty="0" err="1" smtClean="0"/>
            <a:t>Trewartha</a:t>
          </a:r>
          <a:endParaRPr lang="en-IN" sz="3900" kern="1200" dirty="0"/>
        </a:p>
      </dsp:txBody>
      <dsp:txXfrm rot="10800000">
        <a:off x="2185793" y="3309102"/>
        <a:ext cx="6780659" cy="848860"/>
      </dsp:txXfrm>
    </dsp:sp>
    <dsp:sp modelId="{C90FEF1F-C372-4AC0-ACB0-8AE552E79969}">
      <dsp:nvSpPr>
        <dsp:cNvPr id="0" name=""/>
        <dsp:cNvSpPr/>
      </dsp:nvSpPr>
      <dsp:spPr>
        <a:xfrm>
          <a:off x="1549147" y="3309102"/>
          <a:ext cx="848860" cy="848860"/>
        </a:xfrm>
        <a:prstGeom prst="ellipse">
          <a:avLst/>
        </a:prstGeom>
        <a:solidFill>
          <a:schemeClr val="accent2">
            <a:tint val="50000"/>
            <a:hueOff val="-660497"/>
            <a:satOff val="-57127"/>
            <a:lumOff val="-57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2FC65-3001-4FB7-B7DE-4B694A3E0981}">
      <dsp:nvSpPr>
        <dsp:cNvPr id="0" name=""/>
        <dsp:cNvSpPr/>
      </dsp:nvSpPr>
      <dsp:spPr>
        <a:xfrm rot="10800000">
          <a:off x="1973578" y="4411353"/>
          <a:ext cx="6992874" cy="848860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By </a:t>
          </a:r>
          <a:r>
            <a:rPr lang="en-US" sz="3900" kern="1200" dirty="0" err="1" smtClean="0"/>
            <a:t>R.L.Singh</a:t>
          </a:r>
          <a:endParaRPr lang="en-IN" sz="3900" kern="1200" dirty="0"/>
        </a:p>
      </dsp:txBody>
      <dsp:txXfrm rot="10800000">
        <a:off x="2185793" y="4411353"/>
        <a:ext cx="6780659" cy="848860"/>
      </dsp:txXfrm>
    </dsp:sp>
    <dsp:sp modelId="{9BA3758F-249B-495E-A57A-633BC992BA2D}">
      <dsp:nvSpPr>
        <dsp:cNvPr id="0" name=""/>
        <dsp:cNvSpPr/>
      </dsp:nvSpPr>
      <dsp:spPr>
        <a:xfrm>
          <a:off x="1549147" y="4411353"/>
          <a:ext cx="848860" cy="848860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FB845-D951-4272-AC29-D47D9C56D883}">
      <dsp:nvSpPr>
        <dsp:cNvPr id="0" name=""/>
        <dsp:cNvSpPr/>
      </dsp:nvSpPr>
      <dsp:spPr>
        <a:xfrm>
          <a:off x="799405" y="2209390"/>
          <a:ext cx="3837037" cy="1918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Montane Temperate forest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1500-3000m</a:t>
          </a:r>
          <a:endParaRPr lang="en-IN" sz="3700" kern="1200" dirty="0"/>
        </a:p>
      </dsp:txBody>
      <dsp:txXfrm>
        <a:off x="855596" y="2265581"/>
        <a:ext cx="3724655" cy="1806136"/>
      </dsp:txXfrm>
    </dsp:sp>
    <dsp:sp modelId="{EE776068-752B-4990-ADBA-ECF5986268EE}">
      <dsp:nvSpPr>
        <dsp:cNvPr id="0" name=""/>
        <dsp:cNvSpPr/>
      </dsp:nvSpPr>
      <dsp:spPr>
        <a:xfrm rot="18289469">
          <a:off x="4060030" y="2038255"/>
          <a:ext cx="268763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87638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5336659" y="1998310"/>
        <a:ext cx="134381" cy="134381"/>
      </dsp:txXfrm>
    </dsp:sp>
    <dsp:sp modelId="{EE7CABCE-079D-4EFD-B8F4-DF1D50E2774F}">
      <dsp:nvSpPr>
        <dsp:cNvPr id="0" name=""/>
        <dsp:cNvSpPr/>
      </dsp:nvSpPr>
      <dsp:spPr>
        <a:xfrm>
          <a:off x="6171257" y="3094"/>
          <a:ext cx="3837037" cy="1918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Wet-Temperate</a:t>
          </a:r>
          <a:endParaRPr lang="en-IN" sz="3700" kern="1200" dirty="0"/>
        </a:p>
      </dsp:txBody>
      <dsp:txXfrm>
        <a:off x="6227448" y="59285"/>
        <a:ext cx="3724655" cy="1806136"/>
      </dsp:txXfrm>
    </dsp:sp>
    <dsp:sp modelId="{211D0316-27A2-40E4-8106-999895492636}">
      <dsp:nvSpPr>
        <dsp:cNvPr id="0" name=""/>
        <dsp:cNvSpPr/>
      </dsp:nvSpPr>
      <dsp:spPr>
        <a:xfrm>
          <a:off x="4636442" y="3141403"/>
          <a:ext cx="153481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34814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65479" y="3130279"/>
        <a:ext cx="76740" cy="76740"/>
      </dsp:txXfrm>
    </dsp:sp>
    <dsp:sp modelId="{25D43A24-4385-42FE-94C1-85186D01A981}">
      <dsp:nvSpPr>
        <dsp:cNvPr id="0" name=""/>
        <dsp:cNvSpPr/>
      </dsp:nvSpPr>
      <dsp:spPr>
        <a:xfrm>
          <a:off x="6171257" y="2209390"/>
          <a:ext cx="3837037" cy="1918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Moist-Temperate</a:t>
          </a:r>
          <a:endParaRPr lang="en-IN" sz="3700" kern="1200" dirty="0"/>
        </a:p>
      </dsp:txBody>
      <dsp:txXfrm>
        <a:off x="6227448" y="2265581"/>
        <a:ext cx="3724655" cy="1806136"/>
      </dsp:txXfrm>
    </dsp:sp>
    <dsp:sp modelId="{9D6D6D52-E5C7-49F0-9B51-10FC1090E3C1}">
      <dsp:nvSpPr>
        <dsp:cNvPr id="0" name=""/>
        <dsp:cNvSpPr/>
      </dsp:nvSpPr>
      <dsp:spPr>
        <a:xfrm rot="3310531">
          <a:off x="4060030" y="4244552"/>
          <a:ext cx="268763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87638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5336659" y="4204607"/>
        <a:ext cx="134381" cy="134381"/>
      </dsp:txXfrm>
    </dsp:sp>
    <dsp:sp modelId="{E8F1D57A-30FB-4461-9EB9-5D61B1C87E92}">
      <dsp:nvSpPr>
        <dsp:cNvPr id="0" name=""/>
        <dsp:cNvSpPr/>
      </dsp:nvSpPr>
      <dsp:spPr>
        <a:xfrm>
          <a:off x="6171257" y="4415687"/>
          <a:ext cx="3837037" cy="1918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Dry-temperate</a:t>
          </a:r>
          <a:endParaRPr lang="en-IN" sz="3700" kern="1200" dirty="0"/>
        </a:p>
      </dsp:txBody>
      <dsp:txXfrm>
        <a:off x="6227448" y="4471878"/>
        <a:ext cx="3724655" cy="18061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9EAE4-50DC-4A64-A1E3-1A3167BEF38A}">
      <dsp:nvSpPr>
        <dsp:cNvPr id="0" name=""/>
        <dsp:cNvSpPr/>
      </dsp:nvSpPr>
      <dsp:spPr>
        <a:xfrm>
          <a:off x="2231826" y="0"/>
          <a:ext cx="5262563" cy="5262563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7F85E-3583-4D1C-B114-AF2EB23CE9C7}">
      <dsp:nvSpPr>
        <dsp:cNvPr id="0" name=""/>
        <dsp:cNvSpPr/>
      </dsp:nvSpPr>
      <dsp:spPr>
        <a:xfrm>
          <a:off x="4863107" y="529082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 Dry-Temperate</a:t>
          </a:r>
          <a:endParaRPr lang="en-IN" sz="3400" kern="1200" dirty="0"/>
        </a:p>
      </dsp:txBody>
      <dsp:txXfrm>
        <a:off x="4923919" y="589894"/>
        <a:ext cx="3299041" cy="1124123"/>
      </dsp:txXfrm>
    </dsp:sp>
    <dsp:sp modelId="{D3443077-87C7-4811-8B0E-F8BE8DDE14F2}">
      <dsp:nvSpPr>
        <dsp:cNvPr id="0" name=""/>
        <dsp:cNvSpPr/>
      </dsp:nvSpPr>
      <dsp:spPr>
        <a:xfrm>
          <a:off x="4863107" y="1930548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Moist-Temperate</a:t>
          </a:r>
          <a:endParaRPr lang="en-IN" sz="3400" kern="1200" dirty="0"/>
        </a:p>
      </dsp:txBody>
      <dsp:txXfrm>
        <a:off x="4923919" y="1991360"/>
        <a:ext cx="3299041" cy="1124123"/>
      </dsp:txXfrm>
    </dsp:sp>
    <dsp:sp modelId="{A3782737-6ACB-4109-B6F8-93921BB7C4E7}">
      <dsp:nvSpPr>
        <dsp:cNvPr id="0" name=""/>
        <dsp:cNvSpPr/>
      </dsp:nvSpPr>
      <dsp:spPr>
        <a:xfrm>
          <a:off x="4863107" y="3332014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Wet-Temperate</a:t>
          </a:r>
          <a:endParaRPr lang="en-IN" sz="3400" kern="1200" dirty="0"/>
        </a:p>
      </dsp:txBody>
      <dsp:txXfrm>
        <a:off x="4923919" y="3392826"/>
        <a:ext cx="3299041" cy="11241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ACA7E-6682-4A09-87A3-A0D053BB2F15}">
      <dsp:nvSpPr>
        <dsp:cNvPr id="0" name=""/>
        <dsp:cNvSpPr/>
      </dsp:nvSpPr>
      <dsp:spPr>
        <a:xfrm>
          <a:off x="-6517224" y="-997117"/>
          <a:ext cx="7760035" cy="7760035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575CF-27FD-4B48-ADF4-7E24E29DDDD9}">
      <dsp:nvSpPr>
        <dsp:cNvPr id="0" name=""/>
        <dsp:cNvSpPr/>
      </dsp:nvSpPr>
      <dsp:spPr>
        <a:xfrm>
          <a:off x="800293" y="57658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strike="sngStrike" kern="1200" dirty="0" smtClean="0"/>
            <a:t>Tropical forest</a:t>
          </a:r>
          <a:endParaRPr lang="en-IN" sz="6000" strike="sngStrike" kern="1200" dirty="0"/>
        </a:p>
      </dsp:txBody>
      <dsp:txXfrm>
        <a:off x="800293" y="576580"/>
        <a:ext cx="9635738" cy="1153160"/>
      </dsp:txXfrm>
    </dsp:sp>
    <dsp:sp modelId="{D012297B-586C-4E39-9134-FF3898B2F142}">
      <dsp:nvSpPr>
        <dsp:cNvPr id="0" name=""/>
        <dsp:cNvSpPr/>
      </dsp:nvSpPr>
      <dsp:spPr>
        <a:xfrm>
          <a:off x="79568" y="43243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AD0BD7-ABD3-4A64-B681-B82E0F22C8EA}">
      <dsp:nvSpPr>
        <dsp:cNvPr id="0" name=""/>
        <dsp:cNvSpPr/>
      </dsp:nvSpPr>
      <dsp:spPr>
        <a:xfrm>
          <a:off x="1219466" y="2306319"/>
          <a:ext cx="9216565" cy="115316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hade val="51000"/>
                <a:satMod val="130000"/>
              </a:schemeClr>
            </a:gs>
            <a:gs pos="80000">
              <a:schemeClr val="accent2">
                <a:hueOff val="-727682"/>
                <a:satOff val="-41964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strike="sngStrike" kern="1200" dirty="0" smtClean="0"/>
            <a:t>Montane forest</a:t>
          </a:r>
          <a:endParaRPr lang="en-IN" sz="6000" strike="sngStrike" kern="1200" dirty="0"/>
        </a:p>
      </dsp:txBody>
      <dsp:txXfrm>
        <a:off x="1219466" y="2306319"/>
        <a:ext cx="9216565" cy="1153160"/>
      </dsp:txXfrm>
    </dsp:sp>
    <dsp:sp modelId="{E6569EF4-6C37-4A36-B71F-F2786827BAD2}">
      <dsp:nvSpPr>
        <dsp:cNvPr id="0" name=""/>
        <dsp:cNvSpPr/>
      </dsp:nvSpPr>
      <dsp:spPr>
        <a:xfrm>
          <a:off x="498741" y="2162174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F70D2E-2554-48F0-8A07-819670A1C1BA}">
      <dsp:nvSpPr>
        <dsp:cNvPr id="0" name=""/>
        <dsp:cNvSpPr/>
      </dsp:nvSpPr>
      <dsp:spPr>
        <a:xfrm>
          <a:off x="800293" y="403606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Alpine forest</a:t>
          </a:r>
          <a:endParaRPr lang="en-IN" sz="6000" kern="1200" dirty="0"/>
        </a:p>
      </dsp:txBody>
      <dsp:txXfrm>
        <a:off x="800293" y="4036060"/>
        <a:ext cx="9635738" cy="1153160"/>
      </dsp:txXfrm>
    </dsp:sp>
    <dsp:sp modelId="{84891B58-906A-4DF1-BB75-36E5A562810E}">
      <dsp:nvSpPr>
        <dsp:cNvPr id="0" name=""/>
        <dsp:cNvSpPr/>
      </dsp:nvSpPr>
      <dsp:spPr>
        <a:xfrm>
          <a:off x="79568" y="389191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ACA7E-6682-4A09-87A3-A0D053BB2F15}">
      <dsp:nvSpPr>
        <dsp:cNvPr id="0" name=""/>
        <dsp:cNvSpPr/>
      </dsp:nvSpPr>
      <dsp:spPr>
        <a:xfrm>
          <a:off x="-6517224" y="-997117"/>
          <a:ext cx="7760035" cy="7760035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575CF-27FD-4B48-ADF4-7E24E29DDDD9}">
      <dsp:nvSpPr>
        <dsp:cNvPr id="0" name=""/>
        <dsp:cNvSpPr/>
      </dsp:nvSpPr>
      <dsp:spPr>
        <a:xfrm>
          <a:off x="800293" y="57658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strike="sngStrike" kern="1200" dirty="0" smtClean="0"/>
            <a:t>Tropical forest</a:t>
          </a:r>
          <a:endParaRPr lang="en-IN" sz="6000" strike="sngStrike" kern="1200" dirty="0"/>
        </a:p>
      </dsp:txBody>
      <dsp:txXfrm>
        <a:off x="800293" y="576580"/>
        <a:ext cx="9635738" cy="1153160"/>
      </dsp:txXfrm>
    </dsp:sp>
    <dsp:sp modelId="{D012297B-586C-4E39-9134-FF3898B2F142}">
      <dsp:nvSpPr>
        <dsp:cNvPr id="0" name=""/>
        <dsp:cNvSpPr/>
      </dsp:nvSpPr>
      <dsp:spPr>
        <a:xfrm>
          <a:off x="79568" y="43243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AD0BD7-ABD3-4A64-B681-B82E0F22C8EA}">
      <dsp:nvSpPr>
        <dsp:cNvPr id="0" name=""/>
        <dsp:cNvSpPr/>
      </dsp:nvSpPr>
      <dsp:spPr>
        <a:xfrm>
          <a:off x="1219466" y="2306319"/>
          <a:ext cx="9216565" cy="115316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hade val="51000"/>
                <a:satMod val="130000"/>
              </a:schemeClr>
            </a:gs>
            <a:gs pos="80000">
              <a:schemeClr val="accent2">
                <a:hueOff val="-727682"/>
                <a:satOff val="-41964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strike="sngStrike" kern="1200" dirty="0" smtClean="0"/>
            <a:t>Montane forest</a:t>
          </a:r>
          <a:endParaRPr lang="en-IN" sz="6000" strike="sngStrike" kern="1200" dirty="0"/>
        </a:p>
      </dsp:txBody>
      <dsp:txXfrm>
        <a:off x="1219466" y="2306319"/>
        <a:ext cx="9216565" cy="1153160"/>
      </dsp:txXfrm>
    </dsp:sp>
    <dsp:sp modelId="{E6569EF4-6C37-4A36-B71F-F2786827BAD2}">
      <dsp:nvSpPr>
        <dsp:cNvPr id="0" name=""/>
        <dsp:cNvSpPr/>
      </dsp:nvSpPr>
      <dsp:spPr>
        <a:xfrm>
          <a:off x="498741" y="2162174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F70D2E-2554-48F0-8A07-819670A1C1BA}">
      <dsp:nvSpPr>
        <dsp:cNvPr id="0" name=""/>
        <dsp:cNvSpPr/>
      </dsp:nvSpPr>
      <dsp:spPr>
        <a:xfrm>
          <a:off x="800293" y="403606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strike="sngStrike" kern="1200" dirty="0" smtClean="0"/>
            <a:t>Alpine forest</a:t>
          </a:r>
          <a:endParaRPr lang="en-IN" sz="6000" strike="sngStrike" kern="1200" dirty="0"/>
        </a:p>
      </dsp:txBody>
      <dsp:txXfrm>
        <a:off x="800293" y="4036060"/>
        <a:ext cx="9635738" cy="1153160"/>
      </dsp:txXfrm>
    </dsp:sp>
    <dsp:sp modelId="{84891B58-906A-4DF1-BB75-36E5A562810E}">
      <dsp:nvSpPr>
        <dsp:cNvPr id="0" name=""/>
        <dsp:cNvSpPr/>
      </dsp:nvSpPr>
      <dsp:spPr>
        <a:xfrm>
          <a:off x="79568" y="389191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ACA7E-6682-4A09-87A3-A0D053BB2F15}">
      <dsp:nvSpPr>
        <dsp:cNvPr id="0" name=""/>
        <dsp:cNvSpPr/>
      </dsp:nvSpPr>
      <dsp:spPr>
        <a:xfrm>
          <a:off x="-6517224" y="-997117"/>
          <a:ext cx="7760035" cy="7760035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575CF-27FD-4B48-ADF4-7E24E29DDDD9}">
      <dsp:nvSpPr>
        <dsp:cNvPr id="0" name=""/>
        <dsp:cNvSpPr/>
      </dsp:nvSpPr>
      <dsp:spPr>
        <a:xfrm>
          <a:off x="800293" y="57658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Tropical forest</a:t>
          </a:r>
          <a:endParaRPr lang="en-IN" sz="6000" kern="1200" dirty="0"/>
        </a:p>
      </dsp:txBody>
      <dsp:txXfrm>
        <a:off x="800293" y="576580"/>
        <a:ext cx="9635738" cy="1153160"/>
      </dsp:txXfrm>
    </dsp:sp>
    <dsp:sp modelId="{D012297B-586C-4E39-9134-FF3898B2F142}">
      <dsp:nvSpPr>
        <dsp:cNvPr id="0" name=""/>
        <dsp:cNvSpPr/>
      </dsp:nvSpPr>
      <dsp:spPr>
        <a:xfrm>
          <a:off x="79568" y="43243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AD0BD7-ABD3-4A64-B681-B82E0F22C8EA}">
      <dsp:nvSpPr>
        <dsp:cNvPr id="0" name=""/>
        <dsp:cNvSpPr/>
      </dsp:nvSpPr>
      <dsp:spPr>
        <a:xfrm>
          <a:off x="1219466" y="2306319"/>
          <a:ext cx="9216565" cy="115316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hade val="51000"/>
                <a:satMod val="130000"/>
              </a:schemeClr>
            </a:gs>
            <a:gs pos="80000">
              <a:schemeClr val="accent2">
                <a:hueOff val="-727682"/>
                <a:satOff val="-41964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Montane forest</a:t>
          </a:r>
          <a:endParaRPr lang="en-IN" sz="6000" kern="1200" dirty="0"/>
        </a:p>
      </dsp:txBody>
      <dsp:txXfrm>
        <a:off x="1219466" y="2306319"/>
        <a:ext cx="9216565" cy="1153160"/>
      </dsp:txXfrm>
    </dsp:sp>
    <dsp:sp modelId="{E6569EF4-6C37-4A36-B71F-F2786827BAD2}">
      <dsp:nvSpPr>
        <dsp:cNvPr id="0" name=""/>
        <dsp:cNvSpPr/>
      </dsp:nvSpPr>
      <dsp:spPr>
        <a:xfrm>
          <a:off x="498741" y="2162174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F70D2E-2554-48F0-8A07-819670A1C1BA}">
      <dsp:nvSpPr>
        <dsp:cNvPr id="0" name=""/>
        <dsp:cNvSpPr/>
      </dsp:nvSpPr>
      <dsp:spPr>
        <a:xfrm>
          <a:off x="800293" y="403606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Alpine forest</a:t>
          </a:r>
          <a:endParaRPr lang="en-IN" sz="6000" kern="1200" dirty="0"/>
        </a:p>
      </dsp:txBody>
      <dsp:txXfrm>
        <a:off x="800293" y="4036060"/>
        <a:ext cx="9635738" cy="1153160"/>
      </dsp:txXfrm>
    </dsp:sp>
    <dsp:sp modelId="{84891B58-906A-4DF1-BB75-36E5A562810E}">
      <dsp:nvSpPr>
        <dsp:cNvPr id="0" name=""/>
        <dsp:cNvSpPr/>
      </dsp:nvSpPr>
      <dsp:spPr>
        <a:xfrm>
          <a:off x="79568" y="389191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0A917-36F5-4355-A99A-949D11CB8B72}">
      <dsp:nvSpPr>
        <dsp:cNvPr id="0" name=""/>
        <dsp:cNvSpPr/>
      </dsp:nvSpPr>
      <dsp:spPr>
        <a:xfrm>
          <a:off x="4487" y="2734965"/>
          <a:ext cx="2764901" cy="1382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Tropical forest </a:t>
          </a:r>
          <a:endParaRPr lang="en-IN" sz="4400" kern="1200" dirty="0"/>
        </a:p>
      </dsp:txBody>
      <dsp:txXfrm>
        <a:off x="44978" y="2775456"/>
        <a:ext cx="2683919" cy="1301468"/>
      </dsp:txXfrm>
    </dsp:sp>
    <dsp:sp modelId="{3E572116-666C-44C8-B47E-BFE05F39317A}">
      <dsp:nvSpPr>
        <dsp:cNvPr id="0" name=""/>
        <dsp:cNvSpPr/>
      </dsp:nvSpPr>
      <dsp:spPr>
        <a:xfrm rot="19438761">
          <a:off x="2640168" y="3005093"/>
          <a:ext cx="1351709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51709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82230" y="2994943"/>
        <a:ext cx="67585" cy="67585"/>
      </dsp:txXfrm>
    </dsp:sp>
    <dsp:sp modelId="{9E398B67-5218-4EBF-B0FD-58FE05495B3D}">
      <dsp:nvSpPr>
        <dsp:cNvPr id="0" name=""/>
        <dsp:cNvSpPr/>
      </dsp:nvSpPr>
      <dsp:spPr>
        <a:xfrm>
          <a:off x="3862658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Moist</a:t>
          </a:r>
          <a:endParaRPr lang="en-IN" sz="4400" kern="1200" dirty="0"/>
        </a:p>
      </dsp:txBody>
      <dsp:txXfrm>
        <a:off x="3903149" y="1980547"/>
        <a:ext cx="2683919" cy="1301468"/>
      </dsp:txXfrm>
    </dsp:sp>
    <dsp:sp modelId="{04CD0DF1-233F-49DC-860A-F43DA44CD1AB}">
      <dsp:nvSpPr>
        <dsp:cNvPr id="0" name=""/>
        <dsp:cNvSpPr/>
      </dsp:nvSpPr>
      <dsp:spPr>
        <a:xfrm rot="18307893">
          <a:off x="6214915" y="1812729"/>
          <a:ext cx="194394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43940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7138286" y="1787773"/>
        <a:ext cx="97197" cy="97197"/>
      </dsp:txXfrm>
    </dsp:sp>
    <dsp:sp modelId="{5FF99AAE-A56C-4C1E-8CC4-4FC9B9DA8706}">
      <dsp:nvSpPr>
        <dsp:cNvPr id="0" name=""/>
        <dsp:cNvSpPr/>
      </dsp:nvSpPr>
      <dsp:spPr>
        <a:xfrm>
          <a:off x="7746211" y="350237"/>
          <a:ext cx="2764901" cy="1382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Wet evergreen</a:t>
          </a:r>
          <a:endParaRPr lang="en-IN" sz="4400" kern="1200" dirty="0"/>
        </a:p>
      </dsp:txBody>
      <dsp:txXfrm>
        <a:off x="7786702" y="390728"/>
        <a:ext cx="2683919" cy="1301468"/>
      </dsp:txXfrm>
    </dsp:sp>
    <dsp:sp modelId="{B61DFCCD-6DFA-4FCE-95B2-1B98DFF7D5EC}">
      <dsp:nvSpPr>
        <dsp:cNvPr id="0" name=""/>
        <dsp:cNvSpPr/>
      </dsp:nvSpPr>
      <dsp:spPr>
        <a:xfrm>
          <a:off x="6627559" y="2607638"/>
          <a:ext cx="1118651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18651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58919" y="2603315"/>
        <a:ext cx="55932" cy="55932"/>
      </dsp:txXfrm>
    </dsp:sp>
    <dsp:sp modelId="{5FBE3E05-7208-43A7-91D9-43D8F99C6EAA}">
      <dsp:nvSpPr>
        <dsp:cNvPr id="0" name=""/>
        <dsp:cNvSpPr/>
      </dsp:nvSpPr>
      <dsp:spPr>
        <a:xfrm>
          <a:off x="7746211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Semi-evergreen</a:t>
          </a:r>
          <a:endParaRPr lang="en-IN" sz="4400" kern="1200" dirty="0"/>
        </a:p>
      </dsp:txBody>
      <dsp:txXfrm>
        <a:off x="7786702" y="1980547"/>
        <a:ext cx="2683919" cy="1301468"/>
      </dsp:txXfrm>
    </dsp:sp>
    <dsp:sp modelId="{678147E7-2635-4DA4-9302-6D897064E2DA}">
      <dsp:nvSpPr>
        <dsp:cNvPr id="0" name=""/>
        <dsp:cNvSpPr/>
      </dsp:nvSpPr>
      <dsp:spPr>
        <a:xfrm rot="3292107">
          <a:off x="6214915" y="3402548"/>
          <a:ext cx="194394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43940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7138286" y="3377592"/>
        <a:ext cx="97197" cy="97197"/>
      </dsp:txXfrm>
    </dsp:sp>
    <dsp:sp modelId="{D1DD723B-7480-40A0-A12B-5E6CF6AAC3FF}">
      <dsp:nvSpPr>
        <dsp:cNvPr id="0" name=""/>
        <dsp:cNvSpPr/>
      </dsp:nvSpPr>
      <dsp:spPr>
        <a:xfrm>
          <a:off x="7746211" y="3529874"/>
          <a:ext cx="2764901" cy="1382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Moist deciduous</a:t>
          </a:r>
          <a:endParaRPr lang="en-IN" sz="4400" kern="1200" dirty="0"/>
        </a:p>
      </dsp:txBody>
      <dsp:txXfrm>
        <a:off x="7786702" y="3570365"/>
        <a:ext cx="2683919" cy="1301468"/>
      </dsp:txXfrm>
    </dsp:sp>
    <dsp:sp modelId="{6DA26B14-9027-4C86-932A-8D279135146C}">
      <dsp:nvSpPr>
        <dsp:cNvPr id="0" name=""/>
        <dsp:cNvSpPr/>
      </dsp:nvSpPr>
      <dsp:spPr>
        <a:xfrm rot="2142401">
          <a:off x="2641371" y="3800002"/>
          <a:ext cx="136199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61994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88319" y="3789595"/>
        <a:ext cx="68099" cy="68099"/>
      </dsp:txXfrm>
    </dsp:sp>
    <dsp:sp modelId="{31DCD518-591E-433D-9BC5-52862C7CBCD4}">
      <dsp:nvSpPr>
        <dsp:cNvPr id="0" name=""/>
        <dsp:cNvSpPr/>
      </dsp:nvSpPr>
      <dsp:spPr>
        <a:xfrm>
          <a:off x="3875349" y="3529874"/>
          <a:ext cx="2764901" cy="1382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Dry</a:t>
          </a:r>
          <a:endParaRPr lang="en-IN" sz="4400" kern="1200" dirty="0"/>
        </a:p>
      </dsp:txBody>
      <dsp:txXfrm>
        <a:off x="3915840" y="3570365"/>
        <a:ext cx="2683919" cy="1301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0A917-36F5-4355-A99A-949D11CB8B72}">
      <dsp:nvSpPr>
        <dsp:cNvPr id="0" name=""/>
        <dsp:cNvSpPr/>
      </dsp:nvSpPr>
      <dsp:spPr>
        <a:xfrm>
          <a:off x="4487" y="1145147"/>
          <a:ext cx="2764901" cy="1382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Tropical forest </a:t>
          </a:r>
          <a:endParaRPr lang="en-IN" sz="4400" kern="1200" dirty="0"/>
        </a:p>
      </dsp:txBody>
      <dsp:txXfrm>
        <a:off x="44978" y="1185638"/>
        <a:ext cx="2683919" cy="1301468"/>
      </dsp:txXfrm>
    </dsp:sp>
    <dsp:sp modelId="{3E572116-666C-44C8-B47E-BFE05F39317A}">
      <dsp:nvSpPr>
        <dsp:cNvPr id="0" name=""/>
        <dsp:cNvSpPr/>
      </dsp:nvSpPr>
      <dsp:spPr>
        <a:xfrm rot="19438761">
          <a:off x="2640168" y="1415275"/>
          <a:ext cx="1351709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51709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82230" y="1405125"/>
        <a:ext cx="67585" cy="67585"/>
      </dsp:txXfrm>
    </dsp:sp>
    <dsp:sp modelId="{9E398B67-5218-4EBF-B0FD-58FE05495B3D}">
      <dsp:nvSpPr>
        <dsp:cNvPr id="0" name=""/>
        <dsp:cNvSpPr/>
      </dsp:nvSpPr>
      <dsp:spPr>
        <a:xfrm>
          <a:off x="3862658" y="350237"/>
          <a:ext cx="2764901" cy="1382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Moist</a:t>
          </a:r>
          <a:endParaRPr lang="en-IN" sz="4400" kern="1200" dirty="0"/>
        </a:p>
      </dsp:txBody>
      <dsp:txXfrm>
        <a:off x="3903149" y="390728"/>
        <a:ext cx="2683919" cy="1301468"/>
      </dsp:txXfrm>
    </dsp:sp>
    <dsp:sp modelId="{6DA26B14-9027-4C86-932A-8D279135146C}">
      <dsp:nvSpPr>
        <dsp:cNvPr id="0" name=""/>
        <dsp:cNvSpPr/>
      </dsp:nvSpPr>
      <dsp:spPr>
        <a:xfrm rot="2142401">
          <a:off x="2641371" y="2210184"/>
          <a:ext cx="136199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61994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88319" y="2199777"/>
        <a:ext cx="68099" cy="68099"/>
      </dsp:txXfrm>
    </dsp:sp>
    <dsp:sp modelId="{31DCD518-591E-433D-9BC5-52862C7CBCD4}">
      <dsp:nvSpPr>
        <dsp:cNvPr id="0" name=""/>
        <dsp:cNvSpPr/>
      </dsp:nvSpPr>
      <dsp:spPr>
        <a:xfrm>
          <a:off x="3875349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Dry</a:t>
          </a:r>
          <a:endParaRPr lang="en-IN" sz="4400" kern="1200" dirty="0"/>
        </a:p>
      </dsp:txBody>
      <dsp:txXfrm>
        <a:off x="3915840" y="1980547"/>
        <a:ext cx="2683919" cy="1301468"/>
      </dsp:txXfrm>
    </dsp:sp>
    <dsp:sp modelId="{EBA1CC55-CC55-45A3-A05C-1440C23CA73F}">
      <dsp:nvSpPr>
        <dsp:cNvPr id="0" name=""/>
        <dsp:cNvSpPr/>
      </dsp:nvSpPr>
      <dsp:spPr>
        <a:xfrm rot="18289469">
          <a:off x="6224898" y="1812729"/>
          <a:ext cx="193666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36664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7144814" y="1787955"/>
        <a:ext cx="96833" cy="96833"/>
      </dsp:txXfrm>
    </dsp:sp>
    <dsp:sp modelId="{CF00CDA3-2217-4D47-8485-63643F2C8577}">
      <dsp:nvSpPr>
        <dsp:cNvPr id="0" name=""/>
        <dsp:cNvSpPr/>
      </dsp:nvSpPr>
      <dsp:spPr>
        <a:xfrm>
          <a:off x="7746211" y="350237"/>
          <a:ext cx="2764901" cy="1382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Dry evergreen</a:t>
          </a:r>
          <a:endParaRPr lang="en-IN" sz="4400" kern="1200" dirty="0"/>
        </a:p>
      </dsp:txBody>
      <dsp:txXfrm>
        <a:off x="7786702" y="390728"/>
        <a:ext cx="2683919" cy="1301468"/>
      </dsp:txXfrm>
    </dsp:sp>
    <dsp:sp modelId="{4E4A791F-F55E-46AA-91BF-240D426D6B62}">
      <dsp:nvSpPr>
        <dsp:cNvPr id="0" name=""/>
        <dsp:cNvSpPr/>
      </dsp:nvSpPr>
      <dsp:spPr>
        <a:xfrm>
          <a:off x="6640250" y="2607638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65581" y="2603632"/>
        <a:ext cx="55298" cy="55298"/>
      </dsp:txXfrm>
    </dsp:sp>
    <dsp:sp modelId="{E0DFA6F3-09E2-44A4-A1E2-AAD54F254385}">
      <dsp:nvSpPr>
        <dsp:cNvPr id="0" name=""/>
        <dsp:cNvSpPr/>
      </dsp:nvSpPr>
      <dsp:spPr>
        <a:xfrm>
          <a:off x="7746211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Dry deciduous</a:t>
          </a:r>
          <a:endParaRPr lang="en-IN" sz="4400" kern="1200" dirty="0"/>
        </a:p>
      </dsp:txBody>
      <dsp:txXfrm>
        <a:off x="7786702" y="1980547"/>
        <a:ext cx="2683919" cy="1301468"/>
      </dsp:txXfrm>
    </dsp:sp>
    <dsp:sp modelId="{E7758990-F0DE-40B4-811F-C1BF7DD0AA4A}">
      <dsp:nvSpPr>
        <dsp:cNvPr id="0" name=""/>
        <dsp:cNvSpPr/>
      </dsp:nvSpPr>
      <dsp:spPr>
        <a:xfrm rot="3310531">
          <a:off x="6224898" y="3402548"/>
          <a:ext cx="193666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36664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7144814" y="3377773"/>
        <a:ext cx="96833" cy="96833"/>
      </dsp:txXfrm>
    </dsp:sp>
    <dsp:sp modelId="{D7530D92-8077-45A6-99FA-698066FD5EFA}">
      <dsp:nvSpPr>
        <dsp:cNvPr id="0" name=""/>
        <dsp:cNvSpPr/>
      </dsp:nvSpPr>
      <dsp:spPr>
        <a:xfrm>
          <a:off x="7746211" y="3529874"/>
          <a:ext cx="2764901" cy="1382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Tropical thorn</a:t>
          </a:r>
          <a:endParaRPr lang="en-IN" sz="4400" kern="1200" dirty="0"/>
        </a:p>
      </dsp:txBody>
      <dsp:txXfrm>
        <a:off x="7786702" y="3570365"/>
        <a:ext cx="2683919" cy="1301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4A0C4-39A9-4128-9488-72ADC523C41B}">
      <dsp:nvSpPr>
        <dsp:cNvPr id="0" name=""/>
        <dsp:cNvSpPr/>
      </dsp:nvSpPr>
      <dsp:spPr>
        <a:xfrm>
          <a:off x="7361252" y="0"/>
          <a:ext cx="3151313" cy="52625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Tropical Dry</a:t>
          </a:r>
          <a:endParaRPr lang="en-IN" sz="3700" kern="1200" dirty="0"/>
        </a:p>
      </dsp:txBody>
      <dsp:txXfrm>
        <a:off x="7361252" y="0"/>
        <a:ext cx="3151313" cy="1578768"/>
      </dsp:txXfrm>
    </dsp:sp>
    <dsp:sp modelId="{9FD8D692-6012-43C2-8655-E8B1024F4A39}">
      <dsp:nvSpPr>
        <dsp:cNvPr id="0" name=""/>
        <dsp:cNvSpPr/>
      </dsp:nvSpPr>
      <dsp:spPr>
        <a:xfrm>
          <a:off x="3682143" y="0"/>
          <a:ext cx="3151313" cy="52625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Tropical Dry</a:t>
          </a:r>
          <a:endParaRPr lang="en-IN" sz="3700" kern="1200" dirty="0"/>
        </a:p>
      </dsp:txBody>
      <dsp:txXfrm>
        <a:off x="3682143" y="0"/>
        <a:ext cx="3151313" cy="1578768"/>
      </dsp:txXfrm>
    </dsp:sp>
    <dsp:sp modelId="{3B1361FD-D817-47AF-A746-86CD03AFC135}">
      <dsp:nvSpPr>
        <dsp:cNvPr id="0" name=""/>
        <dsp:cNvSpPr/>
      </dsp:nvSpPr>
      <dsp:spPr>
        <a:xfrm>
          <a:off x="3033" y="0"/>
          <a:ext cx="3151313" cy="52625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Tropical Moist</a:t>
          </a:r>
          <a:endParaRPr lang="en-IN" sz="3700" kern="1200" dirty="0"/>
        </a:p>
      </dsp:txBody>
      <dsp:txXfrm>
        <a:off x="3033" y="0"/>
        <a:ext cx="3151313" cy="1578768"/>
      </dsp:txXfrm>
    </dsp:sp>
    <dsp:sp modelId="{4AA7D1FE-8441-4A51-9EA1-61779BBE28E9}">
      <dsp:nvSpPr>
        <dsp:cNvPr id="0" name=""/>
        <dsp:cNvSpPr/>
      </dsp:nvSpPr>
      <dsp:spPr>
        <a:xfrm>
          <a:off x="266931" y="2655669"/>
          <a:ext cx="2638980" cy="131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Moist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deciduous</a:t>
          </a:r>
          <a:endParaRPr lang="en-IN" sz="3300" kern="1200" dirty="0"/>
        </a:p>
      </dsp:txBody>
      <dsp:txXfrm>
        <a:off x="305578" y="2694316"/>
        <a:ext cx="2561686" cy="1242196"/>
      </dsp:txXfrm>
    </dsp:sp>
    <dsp:sp modelId="{FD648FE3-E1CD-449A-B65D-89BBAED4B7CB}">
      <dsp:nvSpPr>
        <dsp:cNvPr id="0" name=""/>
        <dsp:cNvSpPr/>
      </dsp:nvSpPr>
      <dsp:spPr>
        <a:xfrm>
          <a:off x="2905911" y="3292848"/>
          <a:ext cx="1055592" cy="45131"/>
        </a:xfrm>
        <a:custGeom>
          <a:avLst/>
          <a:gdLst/>
          <a:ahLst/>
          <a:cxnLst/>
          <a:rect l="0" t="0" r="0" b="0"/>
          <a:pathLst>
            <a:path>
              <a:moveTo>
                <a:pt x="0" y="22565"/>
              </a:moveTo>
              <a:lnTo>
                <a:pt x="1055592" y="225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07318" y="3289024"/>
        <a:ext cx="52779" cy="52779"/>
      </dsp:txXfrm>
    </dsp:sp>
    <dsp:sp modelId="{5103C217-C4B5-4154-B24D-755C521C99E9}">
      <dsp:nvSpPr>
        <dsp:cNvPr id="0" name=""/>
        <dsp:cNvSpPr/>
      </dsp:nvSpPr>
      <dsp:spPr>
        <a:xfrm>
          <a:off x="3961504" y="2655669"/>
          <a:ext cx="2638980" cy="131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Dry Deciduous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300" kern="1200" dirty="0"/>
        </a:p>
      </dsp:txBody>
      <dsp:txXfrm>
        <a:off x="4000151" y="2694316"/>
        <a:ext cx="2561686" cy="1242196"/>
      </dsp:txXfrm>
    </dsp:sp>
    <dsp:sp modelId="{0BBC3FEF-DDE6-4026-8AC1-03B1A57BB20A}">
      <dsp:nvSpPr>
        <dsp:cNvPr id="0" name=""/>
        <dsp:cNvSpPr/>
      </dsp:nvSpPr>
      <dsp:spPr>
        <a:xfrm>
          <a:off x="6600484" y="3292848"/>
          <a:ext cx="1055592" cy="45131"/>
        </a:xfrm>
        <a:custGeom>
          <a:avLst/>
          <a:gdLst/>
          <a:ahLst/>
          <a:cxnLst/>
          <a:rect l="0" t="0" r="0" b="0"/>
          <a:pathLst>
            <a:path>
              <a:moveTo>
                <a:pt x="0" y="22565"/>
              </a:moveTo>
              <a:lnTo>
                <a:pt x="1055592" y="225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01890" y="3289024"/>
        <a:ext cx="52779" cy="52779"/>
      </dsp:txXfrm>
    </dsp:sp>
    <dsp:sp modelId="{44625966-76DC-4EE2-A7B6-D8E9FDB68C94}">
      <dsp:nvSpPr>
        <dsp:cNvPr id="0" name=""/>
        <dsp:cNvSpPr/>
      </dsp:nvSpPr>
      <dsp:spPr>
        <a:xfrm>
          <a:off x="7656076" y="2655669"/>
          <a:ext cx="2638980" cy="1319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Tropical Thorn</a:t>
          </a:r>
          <a:endParaRPr lang="en-IN" sz="3300" kern="1200" dirty="0"/>
        </a:p>
      </dsp:txBody>
      <dsp:txXfrm>
        <a:off x="7694723" y="2694316"/>
        <a:ext cx="2561686" cy="1242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ACA7E-6682-4A09-87A3-A0D053BB2F15}">
      <dsp:nvSpPr>
        <dsp:cNvPr id="0" name=""/>
        <dsp:cNvSpPr/>
      </dsp:nvSpPr>
      <dsp:spPr>
        <a:xfrm>
          <a:off x="-6517224" y="-997117"/>
          <a:ext cx="7760035" cy="7760035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575CF-27FD-4B48-ADF4-7E24E29DDDD9}">
      <dsp:nvSpPr>
        <dsp:cNvPr id="0" name=""/>
        <dsp:cNvSpPr/>
      </dsp:nvSpPr>
      <dsp:spPr>
        <a:xfrm>
          <a:off x="800293" y="57658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strike="sngStrike" kern="1200" dirty="0" smtClean="0"/>
            <a:t>Tropical forest</a:t>
          </a:r>
          <a:endParaRPr lang="en-IN" sz="6000" strike="sngStrike" kern="1200" dirty="0"/>
        </a:p>
      </dsp:txBody>
      <dsp:txXfrm>
        <a:off x="800293" y="576580"/>
        <a:ext cx="9635738" cy="1153160"/>
      </dsp:txXfrm>
    </dsp:sp>
    <dsp:sp modelId="{D012297B-586C-4E39-9134-FF3898B2F142}">
      <dsp:nvSpPr>
        <dsp:cNvPr id="0" name=""/>
        <dsp:cNvSpPr/>
      </dsp:nvSpPr>
      <dsp:spPr>
        <a:xfrm>
          <a:off x="79568" y="43243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AD0BD7-ABD3-4A64-B681-B82E0F22C8EA}">
      <dsp:nvSpPr>
        <dsp:cNvPr id="0" name=""/>
        <dsp:cNvSpPr/>
      </dsp:nvSpPr>
      <dsp:spPr>
        <a:xfrm>
          <a:off x="1219466" y="2306319"/>
          <a:ext cx="9216565" cy="115316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hade val="51000"/>
                <a:satMod val="130000"/>
              </a:schemeClr>
            </a:gs>
            <a:gs pos="80000">
              <a:schemeClr val="accent2">
                <a:hueOff val="-727682"/>
                <a:satOff val="-41964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Montane forest</a:t>
          </a:r>
          <a:endParaRPr lang="en-IN" sz="6000" kern="1200" dirty="0"/>
        </a:p>
      </dsp:txBody>
      <dsp:txXfrm>
        <a:off x="1219466" y="2306319"/>
        <a:ext cx="9216565" cy="1153160"/>
      </dsp:txXfrm>
    </dsp:sp>
    <dsp:sp modelId="{E6569EF4-6C37-4A36-B71F-F2786827BAD2}">
      <dsp:nvSpPr>
        <dsp:cNvPr id="0" name=""/>
        <dsp:cNvSpPr/>
      </dsp:nvSpPr>
      <dsp:spPr>
        <a:xfrm>
          <a:off x="498741" y="2162174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F70D2E-2554-48F0-8A07-819670A1C1BA}">
      <dsp:nvSpPr>
        <dsp:cNvPr id="0" name=""/>
        <dsp:cNvSpPr/>
      </dsp:nvSpPr>
      <dsp:spPr>
        <a:xfrm>
          <a:off x="800293" y="4036060"/>
          <a:ext cx="9635738" cy="115316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5321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Alpine forest</a:t>
          </a:r>
          <a:endParaRPr lang="en-IN" sz="6000" kern="1200" dirty="0"/>
        </a:p>
      </dsp:txBody>
      <dsp:txXfrm>
        <a:off x="800293" y="4036060"/>
        <a:ext cx="9635738" cy="1153160"/>
      </dsp:txXfrm>
    </dsp:sp>
    <dsp:sp modelId="{84891B58-906A-4DF1-BB75-36E5A562810E}">
      <dsp:nvSpPr>
        <dsp:cNvPr id="0" name=""/>
        <dsp:cNvSpPr/>
      </dsp:nvSpPr>
      <dsp:spPr>
        <a:xfrm>
          <a:off x="79568" y="3891915"/>
          <a:ext cx="1441449" cy="1441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CCA2E-7376-44F8-8534-4ABA4B85F234}">
      <dsp:nvSpPr>
        <dsp:cNvPr id="0" name=""/>
        <dsp:cNvSpPr/>
      </dsp:nvSpPr>
      <dsp:spPr>
        <a:xfrm>
          <a:off x="3459" y="1536627"/>
          <a:ext cx="4378616" cy="218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Montane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forest</a:t>
          </a:r>
          <a:endParaRPr lang="en-IN" sz="4400" kern="1200" dirty="0"/>
        </a:p>
      </dsp:txBody>
      <dsp:txXfrm>
        <a:off x="67582" y="1600750"/>
        <a:ext cx="4250370" cy="2061062"/>
      </dsp:txXfrm>
    </dsp:sp>
    <dsp:sp modelId="{1C6A820F-C2DE-41D7-97BF-C7C915B7AE52}">
      <dsp:nvSpPr>
        <dsp:cNvPr id="0" name=""/>
        <dsp:cNvSpPr/>
      </dsp:nvSpPr>
      <dsp:spPr>
        <a:xfrm rot="19457599">
          <a:off x="4179343" y="1964413"/>
          <a:ext cx="2156913" cy="74882"/>
        </a:xfrm>
        <a:custGeom>
          <a:avLst/>
          <a:gdLst/>
          <a:ahLst/>
          <a:cxnLst/>
          <a:rect l="0" t="0" r="0" b="0"/>
          <a:pathLst>
            <a:path>
              <a:moveTo>
                <a:pt x="0" y="37441"/>
              </a:moveTo>
              <a:lnTo>
                <a:pt x="2156913" y="3744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5203877" y="1947932"/>
        <a:ext cx="107845" cy="107845"/>
      </dsp:txXfrm>
    </dsp:sp>
    <dsp:sp modelId="{2872773A-EFF0-430B-9199-B89AACE8EC7F}">
      <dsp:nvSpPr>
        <dsp:cNvPr id="0" name=""/>
        <dsp:cNvSpPr/>
      </dsp:nvSpPr>
      <dsp:spPr>
        <a:xfrm>
          <a:off x="6133523" y="277774"/>
          <a:ext cx="4378616" cy="218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Sub-tropical forest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(1000-2000m)</a:t>
          </a:r>
          <a:endParaRPr lang="en-IN" sz="4400" kern="1200" dirty="0"/>
        </a:p>
      </dsp:txBody>
      <dsp:txXfrm>
        <a:off x="6197646" y="341897"/>
        <a:ext cx="4250370" cy="2061062"/>
      </dsp:txXfrm>
    </dsp:sp>
    <dsp:sp modelId="{75A080CB-FF8B-46B6-BC6C-C869D34C215E}">
      <dsp:nvSpPr>
        <dsp:cNvPr id="0" name=""/>
        <dsp:cNvSpPr/>
      </dsp:nvSpPr>
      <dsp:spPr>
        <a:xfrm rot="2142401">
          <a:off x="4179343" y="3223266"/>
          <a:ext cx="2156913" cy="74882"/>
        </a:xfrm>
        <a:custGeom>
          <a:avLst/>
          <a:gdLst/>
          <a:ahLst/>
          <a:cxnLst/>
          <a:rect l="0" t="0" r="0" b="0"/>
          <a:pathLst>
            <a:path>
              <a:moveTo>
                <a:pt x="0" y="37441"/>
              </a:moveTo>
              <a:lnTo>
                <a:pt x="2156913" y="3744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5203877" y="3206784"/>
        <a:ext cx="107845" cy="107845"/>
      </dsp:txXfrm>
    </dsp:sp>
    <dsp:sp modelId="{D6BD3F40-6A73-4262-9A77-460808390424}">
      <dsp:nvSpPr>
        <dsp:cNvPr id="0" name=""/>
        <dsp:cNvSpPr/>
      </dsp:nvSpPr>
      <dsp:spPr>
        <a:xfrm>
          <a:off x="6133523" y="2795479"/>
          <a:ext cx="4378616" cy="218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Temperate forest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(1500-3000m)</a:t>
          </a:r>
          <a:endParaRPr lang="en-IN" sz="4400" kern="1200" dirty="0"/>
        </a:p>
      </dsp:txBody>
      <dsp:txXfrm>
        <a:off x="6197646" y="2859602"/>
        <a:ext cx="4250370" cy="20610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FB845-D951-4272-AC29-D47D9C56D883}">
      <dsp:nvSpPr>
        <dsp:cNvPr id="0" name=""/>
        <dsp:cNvSpPr/>
      </dsp:nvSpPr>
      <dsp:spPr>
        <a:xfrm>
          <a:off x="446653" y="1956858"/>
          <a:ext cx="4390389" cy="2258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Montane Sub-tropical forest</a:t>
          </a:r>
        </a:p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1000-2000m</a:t>
          </a:r>
          <a:endParaRPr lang="en-IN" sz="4200" kern="1200" dirty="0"/>
        </a:p>
      </dsp:txBody>
      <dsp:txXfrm>
        <a:off x="512802" y="2023007"/>
        <a:ext cx="4258091" cy="2126184"/>
      </dsp:txXfrm>
    </dsp:sp>
    <dsp:sp modelId="{EE776068-752B-4990-ADBA-ECF5986268EE}">
      <dsp:nvSpPr>
        <dsp:cNvPr id="0" name=""/>
        <dsp:cNvSpPr/>
      </dsp:nvSpPr>
      <dsp:spPr>
        <a:xfrm rot="18289469">
          <a:off x="4275647" y="1984445"/>
          <a:ext cx="26176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17619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5519017" y="1946250"/>
        <a:ext cx="130880" cy="130880"/>
      </dsp:txXfrm>
    </dsp:sp>
    <dsp:sp modelId="{EE7CABCE-079D-4EFD-B8F4-DF1D50E2774F}">
      <dsp:nvSpPr>
        <dsp:cNvPr id="0" name=""/>
        <dsp:cNvSpPr/>
      </dsp:nvSpPr>
      <dsp:spPr>
        <a:xfrm>
          <a:off x="6331872" y="3013"/>
          <a:ext cx="3737074" cy="18685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Sub-tropical broad-leaves</a:t>
          </a:r>
          <a:endParaRPr lang="en-IN" sz="4200" kern="1200" dirty="0"/>
        </a:p>
      </dsp:txBody>
      <dsp:txXfrm>
        <a:off x="6386600" y="57741"/>
        <a:ext cx="3627618" cy="1759081"/>
      </dsp:txXfrm>
    </dsp:sp>
    <dsp:sp modelId="{211D0316-27A2-40E4-8106-999895492636}">
      <dsp:nvSpPr>
        <dsp:cNvPr id="0" name=""/>
        <dsp:cNvSpPr/>
      </dsp:nvSpPr>
      <dsp:spPr>
        <a:xfrm>
          <a:off x="4837042" y="3058853"/>
          <a:ext cx="149482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94829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47086" y="3048729"/>
        <a:ext cx="74741" cy="74741"/>
      </dsp:txXfrm>
    </dsp:sp>
    <dsp:sp modelId="{25D43A24-4385-42FE-94C1-85186D01A981}">
      <dsp:nvSpPr>
        <dsp:cNvPr id="0" name=""/>
        <dsp:cNvSpPr/>
      </dsp:nvSpPr>
      <dsp:spPr>
        <a:xfrm>
          <a:off x="6331872" y="2151831"/>
          <a:ext cx="3737074" cy="18685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Subtropical moist Pine</a:t>
          </a:r>
          <a:endParaRPr lang="en-IN" sz="4200" kern="1200" dirty="0"/>
        </a:p>
      </dsp:txBody>
      <dsp:txXfrm>
        <a:off x="6386600" y="2206559"/>
        <a:ext cx="3627618" cy="1759081"/>
      </dsp:txXfrm>
    </dsp:sp>
    <dsp:sp modelId="{9D6D6D52-E5C7-49F0-9B51-10FC1090E3C1}">
      <dsp:nvSpPr>
        <dsp:cNvPr id="0" name=""/>
        <dsp:cNvSpPr/>
      </dsp:nvSpPr>
      <dsp:spPr>
        <a:xfrm rot="3310531">
          <a:off x="4275647" y="4133262"/>
          <a:ext cx="26176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17619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5519017" y="4095068"/>
        <a:ext cx="130880" cy="130880"/>
      </dsp:txXfrm>
    </dsp:sp>
    <dsp:sp modelId="{E8F1D57A-30FB-4461-9EB9-5D61B1C87E92}">
      <dsp:nvSpPr>
        <dsp:cNvPr id="0" name=""/>
        <dsp:cNvSpPr/>
      </dsp:nvSpPr>
      <dsp:spPr>
        <a:xfrm>
          <a:off x="6331872" y="4300649"/>
          <a:ext cx="3737074" cy="18685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Sub-tropical dry evergreen</a:t>
          </a:r>
          <a:endParaRPr lang="en-IN" sz="4200" kern="1200" dirty="0"/>
        </a:p>
      </dsp:txBody>
      <dsp:txXfrm>
        <a:off x="6386600" y="4355377"/>
        <a:ext cx="3627618" cy="1759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9EAE4-50DC-4A64-A1E3-1A3167BEF38A}">
      <dsp:nvSpPr>
        <dsp:cNvPr id="0" name=""/>
        <dsp:cNvSpPr/>
      </dsp:nvSpPr>
      <dsp:spPr>
        <a:xfrm>
          <a:off x="2231826" y="0"/>
          <a:ext cx="5262563" cy="5262563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7F85E-3583-4D1C-B114-AF2EB23CE9C7}">
      <dsp:nvSpPr>
        <dsp:cNvPr id="0" name=""/>
        <dsp:cNvSpPr/>
      </dsp:nvSpPr>
      <dsp:spPr>
        <a:xfrm>
          <a:off x="4863107" y="529082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Sub-Tropical Dry-Evergreen</a:t>
          </a:r>
          <a:endParaRPr lang="en-IN" sz="3100" kern="1200" dirty="0"/>
        </a:p>
      </dsp:txBody>
      <dsp:txXfrm>
        <a:off x="4923919" y="589894"/>
        <a:ext cx="3299041" cy="1124123"/>
      </dsp:txXfrm>
    </dsp:sp>
    <dsp:sp modelId="{D3443077-87C7-4811-8B0E-F8BE8DDE14F2}">
      <dsp:nvSpPr>
        <dsp:cNvPr id="0" name=""/>
        <dsp:cNvSpPr/>
      </dsp:nvSpPr>
      <dsp:spPr>
        <a:xfrm>
          <a:off x="4863107" y="1930548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Sub-Tropical Moist Pine</a:t>
          </a:r>
          <a:endParaRPr lang="en-IN" sz="3100" kern="1200" dirty="0"/>
        </a:p>
      </dsp:txBody>
      <dsp:txXfrm>
        <a:off x="4923919" y="1991360"/>
        <a:ext cx="3299041" cy="1124123"/>
      </dsp:txXfrm>
    </dsp:sp>
    <dsp:sp modelId="{A3782737-6ACB-4109-B6F8-93921BB7C4E7}">
      <dsp:nvSpPr>
        <dsp:cNvPr id="0" name=""/>
        <dsp:cNvSpPr/>
      </dsp:nvSpPr>
      <dsp:spPr>
        <a:xfrm>
          <a:off x="4863107" y="3332014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Sub-Tropical Broad leaved</a:t>
          </a:r>
          <a:endParaRPr lang="en-IN" sz="3100" kern="1200" dirty="0"/>
        </a:p>
      </dsp:txBody>
      <dsp:txXfrm>
        <a:off x="4923919" y="3392826"/>
        <a:ext cx="3299041" cy="112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303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Climatic regions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6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Border areas of tropical evergreen forest</a:t>
            </a:r>
          </a:p>
          <a:p>
            <a:r>
              <a:rPr lang="en-US" dirty="0" smtClean="0"/>
              <a:t>Rainfall 200-250 cm</a:t>
            </a:r>
          </a:p>
          <a:p>
            <a:r>
              <a:rPr lang="en-US" dirty="0" smtClean="0"/>
              <a:t>Western coast, Assam, lower slopes of eastern Himalayas and A &amp; 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Semi-evergreen </a:t>
            </a:r>
            <a:r>
              <a:rPr lang="en-US" dirty="0"/>
              <a:t>forest in India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020762"/>
            <a:ext cx="4404421" cy="549183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308100" y="5511800"/>
            <a:ext cx="10668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99210" y="3217498"/>
            <a:ext cx="1468090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Moderate rainfall 100-200 cm</a:t>
            </a:r>
          </a:p>
          <a:p>
            <a:r>
              <a:rPr lang="en-US" dirty="0" smtClean="0"/>
              <a:t>Both on western and eastern sides of western Ghats</a:t>
            </a:r>
          </a:p>
          <a:p>
            <a:r>
              <a:rPr lang="en-US" dirty="0" smtClean="0"/>
              <a:t>MP, </a:t>
            </a:r>
            <a:r>
              <a:rPr lang="en-US" dirty="0" err="1" smtClean="0"/>
              <a:t>Chhota</a:t>
            </a:r>
            <a:r>
              <a:rPr lang="en-US" dirty="0" smtClean="0"/>
              <a:t> </a:t>
            </a:r>
            <a:r>
              <a:rPr lang="en-US" dirty="0" err="1" smtClean="0"/>
              <a:t>nagpur</a:t>
            </a:r>
            <a:r>
              <a:rPr lang="en-US" dirty="0" smtClean="0"/>
              <a:t> plateau</a:t>
            </a:r>
          </a:p>
          <a:p>
            <a:r>
              <a:rPr lang="en-US" dirty="0" smtClean="0"/>
              <a:t>Odisha, WB, A &amp;N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Moist deciduous </a:t>
            </a:r>
            <a:r>
              <a:rPr lang="en-US" dirty="0"/>
              <a:t>forest in India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79" y="1020763"/>
            <a:ext cx="4135242" cy="515620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361379" y="5283200"/>
            <a:ext cx="10668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94979" y="3810000"/>
            <a:ext cx="1432621" cy="5461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879279" y="3048000"/>
            <a:ext cx="368453" cy="10350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0329" y="1768077"/>
            <a:ext cx="1090960" cy="11072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20700" y="1041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Rainfall about 100 cm</a:t>
            </a:r>
          </a:p>
          <a:p>
            <a:r>
              <a:rPr lang="en-US" dirty="0" smtClean="0"/>
              <a:t>TN coast </a:t>
            </a:r>
          </a:p>
          <a:p>
            <a:r>
              <a:rPr lang="en-US" dirty="0" smtClean="0"/>
              <a:t>Winter rainfall + monsoon rainfall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Dry Evergreen </a:t>
            </a:r>
            <a:r>
              <a:rPr lang="en-US" dirty="0"/>
              <a:t>forest in India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79" y="1020763"/>
            <a:ext cx="4135242" cy="5156200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971800" y="5346700"/>
            <a:ext cx="2095500" cy="3556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Rainfall about 75-100 cm</a:t>
            </a:r>
          </a:p>
          <a:p>
            <a:r>
              <a:rPr lang="en-US" dirty="0" smtClean="0"/>
              <a:t>Shed their leaves in dry season</a:t>
            </a:r>
          </a:p>
          <a:p>
            <a:r>
              <a:rPr lang="en-US" dirty="0" smtClean="0"/>
              <a:t>Transition type-  between</a:t>
            </a:r>
          </a:p>
          <a:p>
            <a:r>
              <a:rPr lang="en-US" dirty="0" smtClean="0"/>
              <a:t>Wetter -&gt; moist deciduous</a:t>
            </a:r>
          </a:p>
          <a:p>
            <a:r>
              <a:rPr lang="en-US" dirty="0" smtClean="0"/>
              <a:t>Drier -&gt;tropical thorn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Dry Deciduous </a:t>
            </a:r>
            <a:r>
              <a:rPr lang="en-US" dirty="0"/>
              <a:t>forest in India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23962"/>
            <a:ext cx="5524500" cy="4143375"/>
          </a:xfrm>
        </p:spPr>
      </p:pic>
    </p:spTree>
    <p:extLst>
      <p:ext uri="{BB962C8B-B14F-4D97-AF65-F5344CB8AC3E}">
        <p14:creationId xmlns:p14="http://schemas.microsoft.com/office/powerpoint/2010/main" val="31644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4200" y="9017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2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Central India</a:t>
            </a:r>
          </a:p>
          <a:p>
            <a:r>
              <a:rPr lang="en-US" dirty="0" smtClean="0"/>
              <a:t>MP, RJ, Kathiawar, western Ghats </a:t>
            </a:r>
          </a:p>
          <a:p>
            <a:r>
              <a:rPr lang="en-US" dirty="0" smtClean="0"/>
              <a:t>Sal, Teak, Rosewood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Dry Deciduous </a:t>
            </a:r>
            <a:r>
              <a:rPr lang="en-US" dirty="0"/>
              <a:t>forest in India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79" y="1020763"/>
            <a:ext cx="4135242" cy="5156200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921000" y="3242898"/>
            <a:ext cx="1460500" cy="9735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Less than 75 cm rainfall</a:t>
            </a:r>
          </a:p>
          <a:p>
            <a:r>
              <a:rPr lang="en-US" dirty="0" smtClean="0"/>
              <a:t>North-west part of the country</a:t>
            </a:r>
          </a:p>
          <a:p>
            <a:r>
              <a:rPr lang="en-US" dirty="0" smtClean="0"/>
              <a:t>RJ, </a:t>
            </a:r>
            <a:r>
              <a:rPr lang="en-US" dirty="0" err="1" smtClean="0"/>
              <a:t>Kutchh</a:t>
            </a:r>
            <a:r>
              <a:rPr lang="en-US" dirty="0" smtClean="0"/>
              <a:t>, </a:t>
            </a:r>
            <a:r>
              <a:rPr lang="en-US" dirty="0"/>
              <a:t>K</a:t>
            </a:r>
            <a:r>
              <a:rPr lang="en-US" dirty="0" smtClean="0"/>
              <a:t>athiawar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Thorn </a:t>
            </a:r>
            <a:r>
              <a:rPr lang="en-US" dirty="0"/>
              <a:t>forest in India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20034"/>
            <a:ext cx="4379021" cy="5460166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501900" y="2019300"/>
            <a:ext cx="1536700" cy="8763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917700" y="3894866"/>
            <a:ext cx="76200" cy="12994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Vegetation types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6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2300" y="9398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  <a:gridCol w="8089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Symbol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significance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A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Tropical Humid climate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B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Dry climate (Rainfall &lt;100 cm)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C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Sub-tropical</a:t>
                      </a:r>
                      <a:r>
                        <a:rPr lang="en-US" sz="5400" baseline="0" dirty="0" smtClean="0"/>
                        <a:t> humid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H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Mountainous climate</a:t>
                      </a:r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Climatic regions of India by </a:t>
            </a:r>
            <a:r>
              <a:rPr lang="en-US" dirty="0" err="1"/>
              <a:t>Trewartha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30200"/>
          <a:ext cx="10515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Rainfall Decrease from bottom to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7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505682"/>
            <a:ext cx="5600700" cy="37013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 1000-2000m</a:t>
            </a:r>
          </a:p>
          <a:p>
            <a:r>
              <a:rPr lang="en-US" dirty="0" smtClean="0"/>
              <a:t>Rainfall: 75-125 cm</a:t>
            </a:r>
          </a:p>
          <a:p>
            <a:r>
              <a:rPr lang="en-US" dirty="0" smtClean="0"/>
              <a:t>Evergreen dense</a:t>
            </a:r>
          </a:p>
          <a:p>
            <a:r>
              <a:rPr lang="en-US" dirty="0" smtClean="0"/>
              <a:t>Oak, Chestnut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broad leaved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8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 1000-2000m</a:t>
            </a:r>
          </a:p>
          <a:p>
            <a:r>
              <a:rPr lang="en-US" dirty="0" smtClean="0"/>
              <a:t>But Rainfall: about 100 cm</a:t>
            </a:r>
          </a:p>
          <a:p>
            <a:r>
              <a:rPr lang="en-US" dirty="0" smtClean="0"/>
              <a:t>Eastern Himalayas</a:t>
            </a:r>
          </a:p>
          <a:p>
            <a:r>
              <a:rPr lang="en-US" dirty="0" err="1" smtClean="0"/>
              <a:t>Chil</a:t>
            </a:r>
            <a:r>
              <a:rPr lang="en-US" dirty="0" smtClean="0"/>
              <a:t>/</a:t>
            </a:r>
            <a:r>
              <a:rPr lang="en-US" dirty="0" err="1" smtClean="0"/>
              <a:t>chir</a:t>
            </a:r>
            <a:r>
              <a:rPr lang="en-US" dirty="0" smtClean="0"/>
              <a:t> most abundant </a:t>
            </a:r>
          </a:p>
          <a:p>
            <a:r>
              <a:rPr lang="en-US" dirty="0" err="1" smtClean="0"/>
              <a:t>Chil</a:t>
            </a:r>
            <a:r>
              <a:rPr lang="en-US" dirty="0" smtClean="0"/>
              <a:t>/</a:t>
            </a:r>
            <a:r>
              <a:rPr lang="en-US" dirty="0" err="1" smtClean="0"/>
              <a:t>Chir</a:t>
            </a:r>
            <a:r>
              <a:rPr lang="en-US" dirty="0" smtClean="0"/>
              <a:t> is used for timber, resin and turpentine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Moist Pine forest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249363"/>
            <a:ext cx="5397500" cy="4318000"/>
          </a:xfrm>
        </p:spPr>
      </p:pic>
    </p:spTree>
    <p:extLst>
      <p:ext uri="{BB962C8B-B14F-4D97-AF65-F5344CB8AC3E}">
        <p14:creationId xmlns:p14="http://schemas.microsoft.com/office/powerpoint/2010/main" val="6058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74763"/>
            <a:ext cx="5486400" cy="41148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 about 1000</a:t>
            </a:r>
          </a:p>
          <a:p>
            <a:r>
              <a:rPr lang="en-US" dirty="0" smtClean="0"/>
              <a:t>Rainfall: 50-100 cm</a:t>
            </a:r>
          </a:p>
          <a:p>
            <a:r>
              <a:rPr lang="en-US" dirty="0" err="1" smtClean="0"/>
              <a:t>Bhabhar</a:t>
            </a:r>
            <a:r>
              <a:rPr lang="en-US" dirty="0" smtClean="0"/>
              <a:t>, </a:t>
            </a:r>
            <a:r>
              <a:rPr lang="en-US" dirty="0" err="1" smtClean="0"/>
              <a:t>Shiwaliks</a:t>
            </a:r>
            <a:r>
              <a:rPr lang="en-US" dirty="0"/>
              <a:t> </a:t>
            </a:r>
            <a:r>
              <a:rPr lang="en-US" dirty="0" smtClean="0"/>
              <a:t>– western Himalayas</a:t>
            </a:r>
          </a:p>
          <a:p>
            <a:r>
              <a:rPr lang="en-US" dirty="0" smtClean="0"/>
              <a:t>Stunted trees and shrubs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Dry evergreen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4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46100" y="304800"/>
          <a:ext cx="10807700" cy="633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Rainfall Decrease from bottom to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2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73187"/>
            <a:ext cx="5524500" cy="414337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Height: 1800-3000 m</a:t>
            </a:r>
          </a:p>
          <a:p>
            <a:r>
              <a:rPr lang="en-US" dirty="0" smtClean="0"/>
              <a:t>Rainfall 150-300 cm</a:t>
            </a:r>
          </a:p>
          <a:p>
            <a:r>
              <a:rPr lang="en-US" dirty="0" smtClean="0"/>
              <a:t>Eastern Himalayas</a:t>
            </a:r>
          </a:p>
          <a:p>
            <a:r>
              <a:rPr lang="en-US" dirty="0" smtClean="0"/>
              <a:t>Western Ghats above height of 1800 m</a:t>
            </a:r>
          </a:p>
          <a:p>
            <a:r>
              <a:rPr lang="en-US" dirty="0" smtClean="0"/>
              <a:t>Trees: evergreen, short, leaves dense and round</a:t>
            </a:r>
          </a:p>
          <a:p>
            <a:r>
              <a:rPr lang="en-US" dirty="0" smtClean="0"/>
              <a:t>Deodar, </a:t>
            </a:r>
            <a:r>
              <a:rPr lang="en-US" dirty="0"/>
              <a:t>B</a:t>
            </a:r>
            <a:r>
              <a:rPr lang="en-US" dirty="0" smtClean="0"/>
              <a:t>irch, Plum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Montane Wet Temperate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1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020034"/>
            <a:ext cx="4489450" cy="52068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Height: 1500-3300 m</a:t>
            </a:r>
          </a:p>
          <a:p>
            <a:r>
              <a:rPr lang="en-US" dirty="0" smtClean="0"/>
              <a:t>Rainfall: 150-250 cm</a:t>
            </a:r>
          </a:p>
          <a:p>
            <a:r>
              <a:rPr lang="en-US" dirty="0" smtClean="0"/>
              <a:t>Entire length of Himalayas</a:t>
            </a:r>
          </a:p>
          <a:p>
            <a:r>
              <a:rPr lang="en-US" dirty="0" smtClean="0"/>
              <a:t>Deodar dominates</a:t>
            </a:r>
          </a:p>
          <a:p>
            <a:r>
              <a:rPr lang="en-US" dirty="0" smtClean="0"/>
              <a:t>Deodar wood used for Timber, railway sleepers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Montane </a:t>
            </a:r>
            <a:r>
              <a:rPr lang="en-US" dirty="0" smtClean="0"/>
              <a:t>Moist </a:t>
            </a:r>
            <a:r>
              <a:rPr lang="en-US" dirty="0"/>
              <a:t>Temperate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1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85260"/>
            <a:ext cx="5816600" cy="437098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Rainfall: less than 100 cm</a:t>
            </a:r>
          </a:p>
          <a:p>
            <a:r>
              <a:rPr lang="en-US" dirty="0" smtClean="0"/>
              <a:t>Dry part of Himalayas</a:t>
            </a:r>
          </a:p>
          <a:p>
            <a:r>
              <a:rPr lang="en-US" dirty="0" err="1"/>
              <a:t>Ladakh</a:t>
            </a:r>
            <a:r>
              <a:rPr lang="en-US" dirty="0"/>
              <a:t>, Sikkim and </a:t>
            </a:r>
            <a:r>
              <a:rPr lang="en-US" dirty="0" err="1"/>
              <a:t>Garhwal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Coniferous forest</a:t>
            </a:r>
          </a:p>
          <a:p>
            <a:r>
              <a:rPr lang="en-US" dirty="0" smtClean="0"/>
              <a:t>Oak, ash, maple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Montane </a:t>
            </a:r>
            <a:r>
              <a:rPr lang="en-US" dirty="0" smtClean="0"/>
              <a:t>Dry </a:t>
            </a:r>
            <a:r>
              <a:rPr lang="en-US" dirty="0"/>
              <a:t>Temperate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20034"/>
            <a:ext cx="5278437" cy="551753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17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A: tropical Humid</a:t>
            </a:r>
          </a:p>
          <a:p>
            <a:pPr marL="0" indent="0">
              <a:buNone/>
            </a:pPr>
            <a:r>
              <a:rPr lang="en-US" dirty="0" smtClean="0"/>
              <a:t>Am = Tropical Rainy monsoon type (&gt;250 cm rainfall)</a:t>
            </a:r>
          </a:p>
          <a:p>
            <a:pPr marL="0" indent="0">
              <a:buNone/>
            </a:pPr>
            <a:r>
              <a:rPr lang="en-US" dirty="0" smtClean="0"/>
              <a:t>Western cost, Tripura </a:t>
            </a:r>
          </a:p>
          <a:p>
            <a:pPr marL="0" indent="0">
              <a:buNone/>
            </a:pPr>
            <a:r>
              <a:rPr lang="en-US" dirty="0" smtClean="0"/>
              <a:t>Aw = Tropical wet and dry (avg. 100 cm rainfall)</a:t>
            </a:r>
          </a:p>
          <a:p>
            <a:pPr marL="0" indent="0">
              <a:buNone/>
            </a:pPr>
            <a:r>
              <a:rPr lang="en-US" dirty="0" smtClean="0"/>
              <a:t>Most of peninsular plateau, Mizoram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Climatic regions of India by </a:t>
            </a:r>
            <a:r>
              <a:rPr lang="en-US" dirty="0" err="1" smtClean="0"/>
              <a:t>Trewartha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03300" y="4495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 smtClean="0"/>
              <a:t>m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3842675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/>
              <a:t>w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71181" y="321557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 smtClean="0"/>
              <a:t>m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43463" y="3236918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/>
              <a:t>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68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Vegetation types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20837"/>
            <a:ext cx="5600700" cy="303730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Height: 2900- 3800 m</a:t>
            </a:r>
          </a:p>
          <a:p>
            <a:r>
              <a:rPr lang="en-US" dirty="0" smtClean="0"/>
              <a:t>Mixture of coniferous trees, large scrubs, broad-leaved trees</a:t>
            </a:r>
          </a:p>
          <a:p>
            <a:r>
              <a:rPr lang="en-US" dirty="0" smtClean="0"/>
              <a:t>Then with increase in height - </a:t>
            </a:r>
            <a:r>
              <a:rPr lang="en-US" dirty="0"/>
              <a:t>Alpine grass a and scrub</a:t>
            </a:r>
          </a:p>
          <a:p>
            <a:r>
              <a:rPr lang="en-US" dirty="0" smtClean="0"/>
              <a:t>Fur, Spruce, Birch, </a:t>
            </a:r>
            <a:r>
              <a:rPr lang="en-US" dirty="0" err="1" smtClean="0"/>
              <a:t>Berberries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Alpine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7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Vegetation types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876301"/>
          <a:ext cx="10515600" cy="584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/>
                <a:gridCol w="3314700"/>
              </a:tblGrid>
              <a:tr h="10846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Forest type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Percentage of total area</a:t>
                      </a:r>
                      <a:endParaRPr lang="en-IN" sz="3600" dirty="0"/>
                    </a:p>
                  </a:txBody>
                  <a:tcPr/>
                </a:tc>
              </a:tr>
              <a:tr h="113177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Tropical Moist Deciduous</a:t>
                      </a:r>
                      <a:r>
                        <a:rPr lang="en-US" sz="3600" baseline="0" dirty="0" smtClean="0"/>
                        <a:t> forest (100-200 cm)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37%</a:t>
                      </a:r>
                      <a:endParaRPr lang="en-IN" sz="3600" dirty="0"/>
                    </a:p>
                  </a:txBody>
                  <a:tcPr/>
                </a:tc>
              </a:tr>
              <a:tr h="1131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Tropical Dry Deciduous</a:t>
                      </a:r>
                      <a:r>
                        <a:rPr lang="en-US" sz="3600" baseline="0" dirty="0" smtClean="0"/>
                        <a:t> forest (~100cm)</a:t>
                      </a:r>
                      <a:endParaRPr lang="en-IN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28%</a:t>
                      </a:r>
                      <a:endParaRPr lang="en-IN" sz="3600" dirty="0"/>
                    </a:p>
                  </a:txBody>
                  <a:tcPr/>
                </a:tc>
              </a:tr>
              <a:tr h="99554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Tropical</a:t>
                      </a:r>
                      <a:r>
                        <a:rPr lang="en-US" sz="3600" baseline="0" dirty="0" smtClean="0"/>
                        <a:t> Wet Evergreen (&gt;250cm)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8%</a:t>
                      </a:r>
                      <a:endParaRPr lang="en-IN" sz="3600" dirty="0"/>
                    </a:p>
                  </a:txBody>
                  <a:tcPr/>
                </a:tc>
              </a:tr>
              <a:tr h="60941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Montane Sub-Tropical</a:t>
                      </a:r>
                      <a:r>
                        <a:rPr lang="en-US" sz="3600" baseline="0" dirty="0" smtClean="0"/>
                        <a:t> Pine (</a:t>
                      </a:r>
                      <a:r>
                        <a:rPr lang="en-US" sz="3600" baseline="0" dirty="0" err="1" smtClean="0"/>
                        <a:t>Chir</a:t>
                      </a:r>
                      <a:r>
                        <a:rPr lang="en-US" sz="3600" baseline="0" dirty="0" smtClean="0"/>
                        <a:t>) 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6.6%</a:t>
                      </a:r>
                      <a:endParaRPr lang="en-IN" sz="3600" dirty="0"/>
                    </a:p>
                  </a:txBody>
                  <a:tcPr/>
                </a:tc>
              </a:tr>
              <a:tr h="60941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Tropical Semi-Evergreen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4%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Forest type -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8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0"/>
                <a:gridCol w="462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Forest type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Percentage of total area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Montane Wet Temperate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3.6%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Montane Moist Temperate (Deodar)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3.4%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Sub-tropical Dry Evergreen (</a:t>
                      </a:r>
                      <a:r>
                        <a:rPr lang="en-US" sz="4400" dirty="0" err="1" smtClean="0"/>
                        <a:t>shiwaliks</a:t>
                      </a:r>
                      <a:r>
                        <a:rPr lang="en-US" sz="4400" dirty="0" smtClean="0"/>
                        <a:t>)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2.5%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Alpine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2.1%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type -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3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74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400"/>
                <a:gridCol w="4394200"/>
              </a:tblGrid>
              <a:tr h="1835366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Forest type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Percentage of total area</a:t>
                      </a:r>
                      <a:endParaRPr lang="en-IN" sz="4400" dirty="0"/>
                    </a:p>
                  </a:txBody>
                  <a:tcPr/>
                </a:tc>
              </a:tr>
              <a:tr h="976259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Littoral-swamp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0.6%</a:t>
                      </a:r>
                      <a:endParaRPr lang="en-IN" sz="4400" dirty="0"/>
                    </a:p>
                  </a:txBody>
                  <a:tcPr/>
                </a:tc>
              </a:tr>
              <a:tr h="976259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Sub-tropical Broad leaved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0.4%</a:t>
                      </a:r>
                      <a:endParaRPr lang="en-IN" sz="4400" dirty="0"/>
                    </a:p>
                  </a:txBody>
                  <a:tcPr/>
                </a:tc>
              </a:tr>
              <a:tr h="976259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Montane</a:t>
                      </a:r>
                      <a:r>
                        <a:rPr lang="en-US" sz="4400" baseline="0" dirty="0" smtClean="0"/>
                        <a:t> Dry Temperate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0.3%</a:t>
                      </a:r>
                      <a:endParaRPr lang="en-IN" sz="4400" dirty="0"/>
                    </a:p>
                  </a:txBody>
                  <a:tcPr/>
                </a:tc>
              </a:tr>
              <a:tr h="976259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Tropical Dry Evergreen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0.2%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type -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9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In India, which type of forest among the following occupies the largest area?</a:t>
            </a:r>
          </a:p>
          <a:p>
            <a:pPr marL="742950" indent="-742950">
              <a:buAutoNum type="alphaLcParenR"/>
            </a:pPr>
            <a:r>
              <a:rPr lang="en-US" dirty="0" smtClean="0"/>
              <a:t>Montane wet forest</a:t>
            </a:r>
          </a:p>
          <a:p>
            <a:pPr marL="742950" indent="-742950">
              <a:buAutoNum type="alphaLcParenR"/>
            </a:pPr>
            <a:r>
              <a:rPr lang="en-US" dirty="0" smtClean="0"/>
              <a:t>Sub-tropical dry evergreen</a:t>
            </a:r>
          </a:p>
          <a:p>
            <a:pPr marL="742950" indent="-742950">
              <a:buAutoNum type="alphaLcParenR"/>
            </a:pPr>
            <a:r>
              <a:rPr lang="en-US" dirty="0" smtClean="0"/>
              <a:t>Tropical moist deciduous forest</a:t>
            </a:r>
          </a:p>
          <a:p>
            <a:pPr marL="742950" indent="-742950">
              <a:buAutoNum type="alphaLcParenR"/>
            </a:pPr>
            <a:r>
              <a:rPr lang="en-US" dirty="0" smtClean="0"/>
              <a:t>Tropical wet evergreen forest</a:t>
            </a:r>
          </a:p>
          <a:p>
            <a:pPr marL="742950" indent="-7429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4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lphaLcParenR"/>
            </a:pPr>
            <a:r>
              <a:rPr lang="en-US" dirty="0" smtClean="0"/>
              <a:t>Montane wet forest -3.6%</a:t>
            </a:r>
          </a:p>
          <a:p>
            <a:pPr marL="742950" indent="-742950">
              <a:buAutoNum type="alphaLcParenR"/>
            </a:pPr>
            <a:r>
              <a:rPr lang="en-US" dirty="0" smtClean="0"/>
              <a:t>Sub-tropical dry evergreen – 2.5%</a:t>
            </a:r>
          </a:p>
          <a:p>
            <a:pPr marL="742950" indent="-742950">
              <a:buAutoNum type="alphaLcParenR"/>
            </a:pPr>
            <a:r>
              <a:rPr lang="en-US" dirty="0" smtClean="0"/>
              <a:t>Tropical moist deciduous forest – 37%</a:t>
            </a:r>
          </a:p>
          <a:p>
            <a:pPr marL="742950" indent="-742950">
              <a:buAutoNum type="alphaLcParenR"/>
            </a:pPr>
            <a:r>
              <a:rPr lang="en-US" dirty="0" smtClean="0"/>
              <a:t>Tropical wet evergreen forest – 8%</a:t>
            </a:r>
          </a:p>
          <a:p>
            <a:pPr marL="742950" indent="-742950"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 C)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2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20034"/>
            <a:ext cx="5278437" cy="551753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710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B: dry climate</a:t>
            </a:r>
          </a:p>
          <a:p>
            <a:pPr marL="0" indent="0">
              <a:buNone/>
            </a:pPr>
            <a:r>
              <a:rPr lang="en-US" dirty="0" err="1" smtClean="0"/>
              <a:t>Bs</a:t>
            </a:r>
            <a:r>
              <a:rPr lang="en-US" dirty="0" smtClean="0"/>
              <a:t> = semi-arid (&lt;100 cm)</a:t>
            </a:r>
          </a:p>
          <a:p>
            <a:pPr marL="0" indent="0">
              <a:buNone/>
            </a:pPr>
            <a:r>
              <a:rPr lang="en-US" dirty="0" smtClean="0"/>
              <a:t>Rain-shadow region of Western Ghats</a:t>
            </a:r>
          </a:p>
          <a:p>
            <a:pPr marL="0" indent="0">
              <a:buNone/>
            </a:pPr>
            <a:r>
              <a:rPr lang="en-US" dirty="0" err="1" smtClean="0"/>
              <a:t>Bsh</a:t>
            </a:r>
            <a:r>
              <a:rPr lang="en-US" dirty="0" smtClean="0"/>
              <a:t>= </a:t>
            </a:r>
            <a:r>
              <a:rPr lang="en-US" dirty="0"/>
              <a:t>dry regions (Kathiawar, </a:t>
            </a:r>
            <a:r>
              <a:rPr lang="en-US" dirty="0" err="1"/>
              <a:t>Rayalseema</a:t>
            </a:r>
            <a:r>
              <a:rPr lang="en-US" dirty="0"/>
              <a:t>, </a:t>
            </a:r>
            <a:r>
              <a:rPr lang="en-US" dirty="0" err="1" smtClean="0"/>
              <a:t>Telangana</a:t>
            </a:r>
            <a:r>
              <a:rPr lang="en-US" dirty="0" smtClean="0"/>
              <a:t>, </a:t>
            </a:r>
            <a:r>
              <a:rPr lang="en-US" dirty="0" err="1" smtClean="0"/>
              <a:t>malawa</a:t>
            </a:r>
            <a:r>
              <a:rPr lang="en-US" dirty="0" smtClean="0"/>
              <a:t> </a:t>
            </a:r>
            <a:r>
              <a:rPr lang="en-US" dirty="0" err="1" smtClean="0"/>
              <a:t>plteau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Bwh</a:t>
            </a:r>
            <a:r>
              <a:rPr lang="en-US" dirty="0" smtClean="0"/>
              <a:t>: desert (</a:t>
            </a:r>
            <a:r>
              <a:rPr lang="en-US" dirty="0" err="1" smtClean="0"/>
              <a:t>Thar</a:t>
            </a:r>
            <a:r>
              <a:rPr lang="en-US" dirty="0" smtClean="0"/>
              <a:t>, </a:t>
            </a:r>
            <a:r>
              <a:rPr lang="en-US" dirty="0" err="1" smtClean="0"/>
              <a:t>Kutchh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Climatic regions of India by </a:t>
            </a:r>
            <a:r>
              <a:rPr lang="en-US" dirty="0" err="1" smtClean="0"/>
              <a:t>Trewartha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03300" y="4495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 smtClean="0"/>
              <a:t>m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3842675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/>
              <a:t>w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27225" y="4728454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</a:t>
            </a:r>
            <a:r>
              <a:rPr lang="en-US" b="1" dirty="0" err="1"/>
              <a:t>s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49425" y="3006086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</a:t>
            </a:r>
            <a:r>
              <a:rPr lang="en-US" b="1" dirty="0" err="1" smtClean="0"/>
              <a:t>sh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55725" y="2400329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</a:t>
            </a:r>
            <a:r>
              <a:rPr lang="en-US" b="1" dirty="0" err="1" smtClean="0"/>
              <a:t>wh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18000" y="3236918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 smtClean="0"/>
              <a:t>m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8382" y="344131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/>
              <a:t>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20034"/>
            <a:ext cx="5278437" cy="551753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71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C: Sub-tropical </a:t>
            </a:r>
          </a:p>
          <a:p>
            <a:pPr marL="0" indent="0">
              <a:buNone/>
            </a:pPr>
            <a:r>
              <a:rPr lang="en-US" dirty="0" smtClean="0"/>
              <a:t>Caw= humid, sub-humid</a:t>
            </a:r>
          </a:p>
          <a:p>
            <a:pPr marL="0" indent="0">
              <a:buNone/>
            </a:pPr>
            <a:r>
              <a:rPr lang="en-US" dirty="0" smtClean="0"/>
              <a:t>Northern Plains, most of NE states</a:t>
            </a:r>
          </a:p>
          <a:p>
            <a:pPr marL="0" indent="0">
              <a:buNone/>
            </a:pPr>
            <a:r>
              <a:rPr lang="en-US" dirty="0" smtClean="0"/>
              <a:t>Summer rainfall (E-&gt;W)</a:t>
            </a:r>
          </a:p>
          <a:p>
            <a:pPr marL="0" indent="0">
              <a:buNone/>
            </a:pPr>
            <a:r>
              <a:rPr lang="en-US" dirty="0" smtClean="0"/>
              <a:t>Winter rainfall in NW part</a:t>
            </a:r>
          </a:p>
          <a:p>
            <a:pPr marL="0" indent="0">
              <a:buNone/>
            </a:pPr>
            <a:r>
              <a:rPr lang="en-US" dirty="0" smtClean="0"/>
              <a:t>H = mountainous </a:t>
            </a:r>
          </a:p>
          <a:p>
            <a:pPr marL="0" indent="0">
              <a:buNone/>
            </a:pPr>
            <a:r>
              <a:rPr lang="en-US" dirty="0" smtClean="0"/>
              <a:t>Himalayan regions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Climatic regions of India by </a:t>
            </a:r>
            <a:r>
              <a:rPr lang="en-US" dirty="0" err="1" smtClean="0"/>
              <a:t>Trewartha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03300" y="4495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 smtClean="0"/>
              <a:t>m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3842675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/>
              <a:t>w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27225" y="4728454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</a:t>
            </a:r>
            <a:r>
              <a:rPr lang="en-US" b="1" dirty="0" err="1"/>
              <a:t>s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49425" y="3006086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</a:t>
            </a:r>
            <a:r>
              <a:rPr lang="en-US" b="1" dirty="0" err="1" smtClean="0"/>
              <a:t>sh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0975" y="3006086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b="1" dirty="0" smtClean="0"/>
              <a:t>aw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20975" y="1868764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55725" y="2400329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</a:t>
            </a:r>
            <a:r>
              <a:rPr lang="en-US" b="1" dirty="0" err="1" smtClean="0"/>
              <a:t>wh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68006" y="3317134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 smtClean="0"/>
              <a:t>m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88719" y="348350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b="1" dirty="0"/>
              <a:t>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12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Vegetation types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0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58800" y="897123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Tropical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5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Areas of very high rainfall</a:t>
            </a:r>
          </a:p>
          <a:p>
            <a:r>
              <a:rPr lang="en-US" dirty="0" smtClean="0"/>
              <a:t>More than 250cm</a:t>
            </a:r>
          </a:p>
          <a:p>
            <a:r>
              <a:rPr lang="en-US" dirty="0" smtClean="0"/>
              <a:t>Temperature 25-27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Western side of western Ghats, NE states and Andaman and Nicobar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Tropical Wet -Evergreen forest in India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020034"/>
            <a:ext cx="4493321" cy="5602686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1308100" y="5511800"/>
            <a:ext cx="10668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62500" y="3441700"/>
            <a:ext cx="50800" cy="10795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079" y="1498600"/>
            <a:ext cx="0" cy="14033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Dense forest + dense undergrowth</a:t>
            </a:r>
          </a:p>
          <a:p>
            <a:r>
              <a:rPr lang="en-US" dirty="0" smtClean="0"/>
              <a:t>Pine</a:t>
            </a:r>
            <a:r>
              <a:rPr lang="en-US" dirty="0"/>
              <a:t>, bamboo, </a:t>
            </a:r>
            <a:r>
              <a:rPr lang="en-US" dirty="0" err="1"/>
              <a:t>Jamun</a:t>
            </a:r>
            <a:endParaRPr lang="en-US" dirty="0"/>
          </a:p>
          <a:p>
            <a:r>
              <a:rPr lang="en-US" dirty="0"/>
              <a:t>Underdeveloped lumbering industry:</a:t>
            </a:r>
          </a:p>
          <a:p>
            <a:r>
              <a:rPr lang="en-US" dirty="0"/>
              <a:t>Tress are not in pure stands</a:t>
            </a:r>
          </a:p>
          <a:p>
            <a:r>
              <a:rPr lang="en-US" dirty="0" smtClean="0"/>
              <a:t>Lack of transport facility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Tropical </a:t>
            </a:r>
            <a:r>
              <a:rPr lang="en-US" dirty="0" smtClean="0"/>
              <a:t>Wet- Evergreen forest </a:t>
            </a:r>
            <a:r>
              <a:rPr lang="en-US" dirty="0"/>
              <a:t>in India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165225"/>
            <a:ext cx="5543550" cy="4157663"/>
          </a:xfrm>
        </p:spPr>
      </p:pic>
    </p:spTree>
    <p:extLst>
      <p:ext uri="{BB962C8B-B14F-4D97-AF65-F5344CB8AC3E}">
        <p14:creationId xmlns:p14="http://schemas.microsoft.com/office/powerpoint/2010/main" val="16614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882</Words>
  <Application>Microsoft Office PowerPoint</Application>
  <PresentationFormat>Widescreen</PresentationFormat>
  <Paragraphs>255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Climatic regions of India</vt:lpstr>
      <vt:lpstr>Climatic regions of India by Trewartha</vt:lpstr>
      <vt:lpstr>Climatic regions of India by Trewartha</vt:lpstr>
      <vt:lpstr>Climatic regions of India by Trewartha</vt:lpstr>
      <vt:lpstr>Climatic regions of India by Trewartha</vt:lpstr>
      <vt:lpstr>Vegetation types in India</vt:lpstr>
      <vt:lpstr>Tropical Forest</vt:lpstr>
      <vt:lpstr>Tropical Wet -Evergreen forest in India</vt:lpstr>
      <vt:lpstr>Tropical Wet- Evergreen forest in India</vt:lpstr>
      <vt:lpstr>Tropical Semi-evergreen forest in India</vt:lpstr>
      <vt:lpstr>Tropical Moist deciduous forest in India</vt:lpstr>
      <vt:lpstr>Tropical Forest</vt:lpstr>
      <vt:lpstr>Tropical Dry Evergreen forest in India</vt:lpstr>
      <vt:lpstr>Tropical Dry Deciduous forest in India</vt:lpstr>
      <vt:lpstr>PowerPoint Presentation</vt:lpstr>
      <vt:lpstr>Tropical Dry Deciduous forest in India</vt:lpstr>
      <vt:lpstr>Tropical Thorn forest in India</vt:lpstr>
      <vt:lpstr>Vegetation types in India</vt:lpstr>
      <vt:lpstr>PowerPoint Presentation</vt:lpstr>
      <vt:lpstr>PowerPoint Presentation</vt:lpstr>
      <vt:lpstr>Rainfall Decrease from bottom to top</vt:lpstr>
      <vt:lpstr>Sub-tropical broad leaved forest</vt:lpstr>
      <vt:lpstr>Sub-tropical Moist Pine forest</vt:lpstr>
      <vt:lpstr>Sub-tropical Dry evergreen forest</vt:lpstr>
      <vt:lpstr>PowerPoint Presentation</vt:lpstr>
      <vt:lpstr>Rainfall Decrease from bottom to top</vt:lpstr>
      <vt:lpstr>Montane Wet Temperate forest</vt:lpstr>
      <vt:lpstr>Montane Moist Temperate forest</vt:lpstr>
      <vt:lpstr>Montane Dry Temperate forest</vt:lpstr>
      <vt:lpstr>Vegetation types in India</vt:lpstr>
      <vt:lpstr>Alpine forest</vt:lpstr>
      <vt:lpstr>Vegetation types in India</vt:lpstr>
      <vt:lpstr>Forest type - Area</vt:lpstr>
      <vt:lpstr>Forest type - Area</vt:lpstr>
      <vt:lpstr>Forest type - Area</vt:lpstr>
      <vt:lpstr>UPSC</vt:lpstr>
      <vt:lpstr>UPSC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Climatic regions of India</dc:title>
  <dc:creator>rajtanil solanki</dc:creator>
  <cp:lastModifiedBy>rajtanil solanki</cp:lastModifiedBy>
  <cp:revision>1</cp:revision>
  <dcterms:created xsi:type="dcterms:W3CDTF">2015-03-17T05:13:44Z</dcterms:created>
  <dcterms:modified xsi:type="dcterms:W3CDTF">2015-03-17T05:15:23Z</dcterms:modified>
</cp:coreProperties>
</file>