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50948C-E70F-4DB0-B683-DFCD9BD9C8AD}" type="doc">
      <dgm:prSet loTypeId="urn:microsoft.com/office/officeart/2005/8/layout/vList3" loCatId="list" qsTypeId="urn:microsoft.com/office/officeart/2005/8/quickstyle/simple1" qsCatId="simple" csTypeId="urn:microsoft.com/office/officeart/2005/8/colors/colorful2" csCatId="colorful" phldr="1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</dgm:spPr>
    </dgm:pt>
    <dgm:pt modelId="{737F8364-E04D-443C-868F-FB36B6FCA25D}">
      <dgm:prSet phldrT="[Text]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strike="sngStrike" dirty="0" smtClean="0"/>
            <a:t>Geological history of India</a:t>
          </a:r>
          <a:endParaRPr lang="en-IN" strike="sngStrike" dirty="0"/>
        </a:p>
      </dgm:t>
    </dgm:pt>
    <dgm:pt modelId="{FDFF7365-D50F-457C-AF7F-14E3E5C4E0FD}" type="parTrans" cxnId="{29D9B1F5-F901-4CCB-A01D-F24C9664139B}">
      <dgm:prSet/>
      <dgm:spPr/>
      <dgm:t>
        <a:bodyPr/>
        <a:lstStyle/>
        <a:p>
          <a:endParaRPr lang="en-IN"/>
        </a:p>
      </dgm:t>
    </dgm:pt>
    <dgm:pt modelId="{416A25DE-FBF9-4BBD-8782-05ECD9B88C95}" type="sibTrans" cxnId="{29D9B1F5-F901-4CCB-A01D-F24C9664139B}">
      <dgm:prSet/>
      <dgm:spPr/>
      <dgm:t>
        <a:bodyPr/>
        <a:lstStyle/>
        <a:p>
          <a:endParaRPr lang="en-IN"/>
        </a:p>
      </dgm:t>
    </dgm:pt>
    <dgm:pt modelId="{A133C1CC-8F74-4852-A2F5-7D622979189C}">
      <dgm:prSet phldrT="[Text]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strike="noStrike" dirty="0" smtClean="0"/>
            <a:t>Soils of India</a:t>
          </a:r>
          <a:endParaRPr lang="en-IN" strike="noStrike" dirty="0"/>
        </a:p>
      </dgm:t>
    </dgm:pt>
    <dgm:pt modelId="{E01504C4-4FBA-4A6B-9237-DAB8082AE175}" type="parTrans" cxnId="{997C1D1E-D0EA-4386-9149-CC28B1086759}">
      <dgm:prSet/>
      <dgm:spPr/>
      <dgm:t>
        <a:bodyPr/>
        <a:lstStyle/>
        <a:p>
          <a:endParaRPr lang="en-IN"/>
        </a:p>
      </dgm:t>
    </dgm:pt>
    <dgm:pt modelId="{03B76982-89EC-4369-B683-77BB903BF789}" type="sibTrans" cxnId="{997C1D1E-D0EA-4386-9149-CC28B1086759}">
      <dgm:prSet/>
      <dgm:spPr/>
      <dgm:t>
        <a:bodyPr/>
        <a:lstStyle/>
        <a:p>
          <a:endParaRPr lang="en-IN"/>
        </a:p>
      </dgm:t>
    </dgm:pt>
    <dgm:pt modelId="{E6BB8320-E1F5-4BC6-AAE4-88A096D4395F}">
      <dgm:prSet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strike="sngStrike" dirty="0" smtClean="0"/>
            <a:t>Physiography of India</a:t>
          </a:r>
          <a:endParaRPr lang="en-IN" strike="sngStrike" dirty="0"/>
        </a:p>
      </dgm:t>
    </dgm:pt>
    <dgm:pt modelId="{45894F99-D21D-4400-967D-B176CC35A5C3}" type="parTrans" cxnId="{D9D97574-AFB9-404D-BFAC-08E41469C855}">
      <dgm:prSet/>
      <dgm:spPr/>
      <dgm:t>
        <a:bodyPr/>
        <a:lstStyle/>
        <a:p>
          <a:endParaRPr lang="en-IN"/>
        </a:p>
      </dgm:t>
    </dgm:pt>
    <dgm:pt modelId="{C0B2EB6D-B1CC-4C85-8D66-D350B28BAD16}" type="sibTrans" cxnId="{D9D97574-AFB9-404D-BFAC-08E41469C855}">
      <dgm:prSet/>
      <dgm:spPr/>
      <dgm:t>
        <a:bodyPr/>
        <a:lstStyle/>
        <a:p>
          <a:endParaRPr lang="en-IN"/>
        </a:p>
      </dgm:t>
    </dgm:pt>
    <dgm:pt modelId="{AF290F6C-35D7-4056-B6BB-0A6D1563DD86}">
      <dgm:prSet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strike="sngStrike" dirty="0" smtClean="0"/>
            <a:t>Climatic regions of India</a:t>
          </a:r>
          <a:endParaRPr lang="en-IN" strike="sngStrike" dirty="0"/>
        </a:p>
      </dgm:t>
    </dgm:pt>
    <dgm:pt modelId="{0CE0780C-4127-47FD-82A3-346EE3F74F91}" type="parTrans" cxnId="{105B19D3-E683-40E7-BD51-A0A883467115}">
      <dgm:prSet/>
      <dgm:spPr/>
      <dgm:t>
        <a:bodyPr/>
        <a:lstStyle/>
        <a:p>
          <a:endParaRPr lang="en-IN"/>
        </a:p>
      </dgm:t>
    </dgm:pt>
    <dgm:pt modelId="{50CE8C96-FD87-470F-98D1-3BD764847CC2}" type="sibTrans" cxnId="{105B19D3-E683-40E7-BD51-A0A883467115}">
      <dgm:prSet/>
      <dgm:spPr/>
      <dgm:t>
        <a:bodyPr/>
        <a:lstStyle/>
        <a:p>
          <a:endParaRPr lang="en-IN"/>
        </a:p>
      </dgm:t>
    </dgm:pt>
    <dgm:pt modelId="{DC5CA451-98D3-40E6-A0A8-4DDD0C44DA22}">
      <dgm:prSet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strike="sngStrike" dirty="0" smtClean="0"/>
            <a:t>Indian weather: seasons</a:t>
          </a:r>
          <a:endParaRPr lang="en-IN" strike="sngStrike" dirty="0"/>
        </a:p>
      </dgm:t>
    </dgm:pt>
    <dgm:pt modelId="{AEBA9DA3-0252-426C-8641-D9BD4FE14AFE}" type="parTrans" cxnId="{6270B6C9-D489-4454-9A3D-2DEDAD5D3589}">
      <dgm:prSet/>
      <dgm:spPr/>
      <dgm:t>
        <a:bodyPr/>
        <a:lstStyle/>
        <a:p>
          <a:endParaRPr lang="en-IN"/>
        </a:p>
      </dgm:t>
    </dgm:pt>
    <dgm:pt modelId="{81E7ED14-0FFD-41C5-8B0D-7545806B528B}" type="sibTrans" cxnId="{6270B6C9-D489-4454-9A3D-2DEDAD5D3589}">
      <dgm:prSet/>
      <dgm:spPr/>
      <dgm:t>
        <a:bodyPr/>
        <a:lstStyle/>
        <a:p>
          <a:endParaRPr lang="en-IN"/>
        </a:p>
      </dgm:t>
    </dgm:pt>
    <dgm:pt modelId="{E7455A2D-5E73-4B24-BFD2-89B559AEE5BE}" type="pres">
      <dgm:prSet presAssocID="{6250948C-E70F-4DB0-B683-DFCD9BD9C8AD}" presName="linearFlow" presStyleCnt="0">
        <dgm:presLayoutVars>
          <dgm:dir/>
          <dgm:resizeHandles val="exact"/>
        </dgm:presLayoutVars>
      </dgm:prSet>
      <dgm:spPr/>
    </dgm:pt>
    <dgm:pt modelId="{CDEF8995-F845-45B1-8FB0-FD1E2DB5A0A7}" type="pres">
      <dgm:prSet presAssocID="{737F8364-E04D-443C-868F-FB36B6FCA25D}" presName="composite" presStyleCnt="0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BED4F462-F0AA-47BE-B07F-1263DDC7FA72}" type="pres">
      <dgm:prSet presAssocID="{737F8364-E04D-443C-868F-FB36B6FCA25D}" presName="imgShp" presStyleLbl="fgImgPlace1" presStyleIdx="0" presStyleCnt="5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55FF8161-8ED5-4A1B-BCD2-BB39F61031AF}" type="pres">
      <dgm:prSet presAssocID="{737F8364-E04D-443C-868F-FB36B6FCA25D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DB7F73A-CFB1-4937-83B1-35CB3A59B7CE}" type="pres">
      <dgm:prSet presAssocID="{416A25DE-FBF9-4BBD-8782-05ECD9B88C95}" presName="spacing" presStyleCnt="0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F9D0B54D-4DD8-4B2C-8F0B-0759E534199A}" type="pres">
      <dgm:prSet presAssocID="{E6BB8320-E1F5-4BC6-AAE4-88A096D4395F}" presName="composite" presStyleCnt="0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D8915F4A-1807-4171-93A2-FF3AB5F4CB9D}" type="pres">
      <dgm:prSet presAssocID="{E6BB8320-E1F5-4BC6-AAE4-88A096D4395F}" presName="imgShp" presStyleLbl="fgImgPlace1" presStyleIdx="1" presStyleCnt="5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5A2434A5-C38C-4638-9EC4-CCB1D9745A31}" type="pres">
      <dgm:prSet presAssocID="{E6BB8320-E1F5-4BC6-AAE4-88A096D4395F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C8F76C3-9978-4ED8-8F7A-83C7E114A6D0}" type="pres">
      <dgm:prSet presAssocID="{C0B2EB6D-B1CC-4C85-8D66-D350B28BAD16}" presName="spacing" presStyleCnt="0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412E9497-3524-4CB4-8FA7-7D6A7F63A421}" type="pres">
      <dgm:prSet presAssocID="{DC5CA451-98D3-40E6-A0A8-4DDD0C44DA22}" presName="composite" presStyleCnt="0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F2EDD276-18B4-4601-80CC-4F9061A83B92}" type="pres">
      <dgm:prSet presAssocID="{DC5CA451-98D3-40E6-A0A8-4DDD0C44DA22}" presName="imgShp" presStyleLbl="fgImgPlace1" presStyleIdx="2" presStyleCnt="5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80AA3E0F-7C53-4F9F-A2E0-4DAE95B49CA8}" type="pres">
      <dgm:prSet presAssocID="{DC5CA451-98D3-40E6-A0A8-4DDD0C44DA22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B563711-BA72-4FC1-A3AD-DEF754B11B3D}" type="pres">
      <dgm:prSet presAssocID="{81E7ED14-0FFD-41C5-8B0D-7545806B528B}" presName="spacing" presStyleCnt="0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AE92C73A-EA0A-4160-A33B-927C94BF1055}" type="pres">
      <dgm:prSet presAssocID="{AF290F6C-35D7-4056-B6BB-0A6D1563DD86}" presName="composite" presStyleCnt="0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1B086596-B3B4-4654-85A3-AF298CACB807}" type="pres">
      <dgm:prSet presAssocID="{AF290F6C-35D7-4056-B6BB-0A6D1563DD86}" presName="imgShp" presStyleLbl="fgImgPlace1" presStyleIdx="3" presStyleCnt="5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5AD7F20F-8D30-4A8B-A330-62C7DB5B6399}" type="pres">
      <dgm:prSet presAssocID="{AF290F6C-35D7-4056-B6BB-0A6D1563DD86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B77EAC0-375E-4187-A450-BA33F1F20B49}" type="pres">
      <dgm:prSet presAssocID="{50CE8C96-FD87-470F-98D1-3BD764847CC2}" presName="spacing" presStyleCnt="0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ADC8FEED-8A62-4102-AC5D-348813F22E36}" type="pres">
      <dgm:prSet presAssocID="{A133C1CC-8F74-4852-A2F5-7D622979189C}" presName="composite" presStyleCnt="0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ACA85EA1-706D-4EA2-9EF4-C15211733C19}" type="pres">
      <dgm:prSet presAssocID="{A133C1CC-8F74-4852-A2F5-7D622979189C}" presName="imgShp" presStyleLbl="fgImgPlace1" presStyleIdx="4" presStyleCnt="5"/>
      <dgm:spPr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</dgm:pt>
    <dgm:pt modelId="{870EB59A-1B84-48F2-842C-81926E957885}" type="pres">
      <dgm:prSet presAssocID="{A133C1CC-8F74-4852-A2F5-7D622979189C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9D9B1F5-F901-4CCB-A01D-F24C9664139B}" srcId="{6250948C-E70F-4DB0-B683-DFCD9BD9C8AD}" destId="{737F8364-E04D-443C-868F-FB36B6FCA25D}" srcOrd="0" destOrd="0" parTransId="{FDFF7365-D50F-457C-AF7F-14E3E5C4E0FD}" sibTransId="{416A25DE-FBF9-4BBD-8782-05ECD9B88C95}"/>
    <dgm:cxn modelId="{6A3CA172-4D5B-40AC-A662-9F3BA9722E9A}" type="presOf" srcId="{AF290F6C-35D7-4056-B6BB-0A6D1563DD86}" destId="{5AD7F20F-8D30-4A8B-A330-62C7DB5B6399}" srcOrd="0" destOrd="0" presId="urn:microsoft.com/office/officeart/2005/8/layout/vList3"/>
    <dgm:cxn modelId="{D9D97574-AFB9-404D-BFAC-08E41469C855}" srcId="{6250948C-E70F-4DB0-B683-DFCD9BD9C8AD}" destId="{E6BB8320-E1F5-4BC6-AAE4-88A096D4395F}" srcOrd="1" destOrd="0" parTransId="{45894F99-D21D-4400-967D-B176CC35A5C3}" sibTransId="{C0B2EB6D-B1CC-4C85-8D66-D350B28BAD16}"/>
    <dgm:cxn modelId="{A7C71952-EB2C-4038-AD5F-13F503FBAAE1}" type="presOf" srcId="{737F8364-E04D-443C-868F-FB36B6FCA25D}" destId="{55FF8161-8ED5-4A1B-BCD2-BB39F61031AF}" srcOrd="0" destOrd="0" presId="urn:microsoft.com/office/officeart/2005/8/layout/vList3"/>
    <dgm:cxn modelId="{105B19D3-E683-40E7-BD51-A0A883467115}" srcId="{6250948C-E70F-4DB0-B683-DFCD9BD9C8AD}" destId="{AF290F6C-35D7-4056-B6BB-0A6D1563DD86}" srcOrd="3" destOrd="0" parTransId="{0CE0780C-4127-47FD-82A3-346EE3F74F91}" sibTransId="{50CE8C96-FD87-470F-98D1-3BD764847CC2}"/>
    <dgm:cxn modelId="{580D4C00-DA1F-4A93-8E00-8EFCF426FE9B}" type="presOf" srcId="{E6BB8320-E1F5-4BC6-AAE4-88A096D4395F}" destId="{5A2434A5-C38C-4638-9EC4-CCB1D9745A31}" srcOrd="0" destOrd="0" presId="urn:microsoft.com/office/officeart/2005/8/layout/vList3"/>
    <dgm:cxn modelId="{6270B6C9-D489-4454-9A3D-2DEDAD5D3589}" srcId="{6250948C-E70F-4DB0-B683-DFCD9BD9C8AD}" destId="{DC5CA451-98D3-40E6-A0A8-4DDD0C44DA22}" srcOrd="2" destOrd="0" parTransId="{AEBA9DA3-0252-426C-8641-D9BD4FE14AFE}" sibTransId="{81E7ED14-0FFD-41C5-8B0D-7545806B528B}"/>
    <dgm:cxn modelId="{997C1D1E-D0EA-4386-9149-CC28B1086759}" srcId="{6250948C-E70F-4DB0-B683-DFCD9BD9C8AD}" destId="{A133C1CC-8F74-4852-A2F5-7D622979189C}" srcOrd="4" destOrd="0" parTransId="{E01504C4-4FBA-4A6B-9237-DAB8082AE175}" sibTransId="{03B76982-89EC-4369-B683-77BB903BF789}"/>
    <dgm:cxn modelId="{CF3ED9C4-53E6-494F-9917-9EF20D23F460}" type="presOf" srcId="{DC5CA451-98D3-40E6-A0A8-4DDD0C44DA22}" destId="{80AA3E0F-7C53-4F9F-A2E0-4DAE95B49CA8}" srcOrd="0" destOrd="0" presId="urn:microsoft.com/office/officeart/2005/8/layout/vList3"/>
    <dgm:cxn modelId="{79480578-B09F-432C-B1BF-C3409312C7ED}" type="presOf" srcId="{A133C1CC-8F74-4852-A2F5-7D622979189C}" destId="{870EB59A-1B84-48F2-842C-81926E957885}" srcOrd="0" destOrd="0" presId="urn:microsoft.com/office/officeart/2005/8/layout/vList3"/>
    <dgm:cxn modelId="{CA025E16-2F25-4A57-AA0B-BC4EDD007D19}" type="presOf" srcId="{6250948C-E70F-4DB0-B683-DFCD9BD9C8AD}" destId="{E7455A2D-5E73-4B24-BFD2-89B559AEE5BE}" srcOrd="0" destOrd="0" presId="urn:microsoft.com/office/officeart/2005/8/layout/vList3"/>
    <dgm:cxn modelId="{A277DA80-3B9F-47CB-93CF-2609DB0CE7C0}" type="presParOf" srcId="{E7455A2D-5E73-4B24-BFD2-89B559AEE5BE}" destId="{CDEF8995-F845-45B1-8FB0-FD1E2DB5A0A7}" srcOrd="0" destOrd="0" presId="urn:microsoft.com/office/officeart/2005/8/layout/vList3"/>
    <dgm:cxn modelId="{3F2353B3-8560-4513-9633-D4EF2C655243}" type="presParOf" srcId="{CDEF8995-F845-45B1-8FB0-FD1E2DB5A0A7}" destId="{BED4F462-F0AA-47BE-B07F-1263DDC7FA72}" srcOrd="0" destOrd="0" presId="urn:microsoft.com/office/officeart/2005/8/layout/vList3"/>
    <dgm:cxn modelId="{2F26B300-89CC-465E-A76A-E8CFF103E360}" type="presParOf" srcId="{CDEF8995-F845-45B1-8FB0-FD1E2DB5A0A7}" destId="{55FF8161-8ED5-4A1B-BCD2-BB39F61031AF}" srcOrd="1" destOrd="0" presId="urn:microsoft.com/office/officeart/2005/8/layout/vList3"/>
    <dgm:cxn modelId="{E5C2186D-6BB0-42D1-A1E7-53BF8568C39A}" type="presParOf" srcId="{E7455A2D-5E73-4B24-BFD2-89B559AEE5BE}" destId="{7DB7F73A-CFB1-4937-83B1-35CB3A59B7CE}" srcOrd="1" destOrd="0" presId="urn:microsoft.com/office/officeart/2005/8/layout/vList3"/>
    <dgm:cxn modelId="{F7061182-8CA6-4195-AE9A-EF1FFF2F08EA}" type="presParOf" srcId="{E7455A2D-5E73-4B24-BFD2-89B559AEE5BE}" destId="{F9D0B54D-4DD8-4B2C-8F0B-0759E534199A}" srcOrd="2" destOrd="0" presId="urn:microsoft.com/office/officeart/2005/8/layout/vList3"/>
    <dgm:cxn modelId="{B2237DD4-CBE5-46A2-BC4C-D3B1700E7E76}" type="presParOf" srcId="{F9D0B54D-4DD8-4B2C-8F0B-0759E534199A}" destId="{D8915F4A-1807-4171-93A2-FF3AB5F4CB9D}" srcOrd="0" destOrd="0" presId="urn:microsoft.com/office/officeart/2005/8/layout/vList3"/>
    <dgm:cxn modelId="{00B7FBC0-398F-46B9-9E67-AD0EF58EE921}" type="presParOf" srcId="{F9D0B54D-4DD8-4B2C-8F0B-0759E534199A}" destId="{5A2434A5-C38C-4638-9EC4-CCB1D9745A31}" srcOrd="1" destOrd="0" presId="urn:microsoft.com/office/officeart/2005/8/layout/vList3"/>
    <dgm:cxn modelId="{9B85C2D8-5DE5-40AA-961F-E287934E8F92}" type="presParOf" srcId="{E7455A2D-5E73-4B24-BFD2-89B559AEE5BE}" destId="{7C8F76C3-9978-4ED8-8F7A-83C7E114A6D0}" srcOrd="3" destOrd="0" presId="urn:microsoft.com/office/officeart/2005/8/layout/vList3"/>
    <dgm:cxn modelId="{0E0E445B-308D-480E-990A-E3C5484BE051}" type="presParOf" srcId="{E7455A2D-5E73-4B24-BFD2-89B559AEE5BE}" destId="{412E9497-3524-4CB4-8FA7-7D6A7F63A421}" srcOrd="4" destOrd="0" presId="urn:microsoft.com/office/officeart/2005/8/layout/vList3"/>
    <dgm:cxn modelId="{B2E80376-B37F-4799-BB25-94C4F8506DBD}" type="presParOf" srcId="{412E9497-3524-4CB4-8FA7-7D6A7F63A421}" destId="{F2EDD276-18B4-4601-80CC-4F9061A83B92}" srcOrd="0" destOrd="0" presId="urn:microsoft.com/office/officeart/2005/8/layout/vList3"/>
    <dgm:cxn modelId="{EE765CDB-BE3C-4F93-BE48-EED743E591A2}" type="presParOf" srcId="{412E9497-3524-4CB4-8FA7-7D6A7F63A421}" destId="{80AA3E0F-7C53-4F9F-A2E0-4DAE95B49CA8}" srcOrd="1" destOrd="0" presId="urn:microsoft.com/office/officeart/2005/8/layout/vList3"/>
    <dgm:cxn modelId="{3DFB0ADB-614A-44D3-AC80-4FFD84568F30}" type="presParOf" srcId="{E7455A2D-5E73-4B24-BFD2-89B559AEE5BE}" destId="{7B563711-BA72-4FC1-A3AD-DEF754B11B3D}" srcOrd="5" destOrd="0" presId="urn:microsoft.com/office/officeart/2005/8/layout/vList3"/>
    <dgm:cxn modelId="{268CEE7F-3DB1-49C5-9834-A4F74D143D2F}" type="presParOf" srcId="{E7455A2D-5E73-4B24-BFD2-89B559AEE5BE}" destId="{AE92C73A-EA0A-4160-A33B-927C94BF1055}" srcOrd="6" destOrd="0" presId="urn:microsoft.com/office/officeart/2005/8/layout/vList3"/>
    <dgm:cxn modelId="{CC8E1A89-9D8B-4526-9A58-35B06ACC2846}" type="presParOf" srcId="{AE92C73A-EA0A-4160-A33B-927C94BF1055}" destId="{1B086596-B3B4-4654-85A3-AF298CACB807}" srcOrd="0" destOrd="0" presId="urn:microsoft.com/office/officeart/2005/8/layout/vList3"/>
    <dgm:cxn modelId="{BA5133D5-A99E-47EF-A09B-001BFFF5D621}" type="presParOf" srcId="{AE92C73A-EA0A-4160-A33B-927C94BF1055}" destId="{5AD7F20F-8D30-4A8B-A330-62C7DB5B6399}" srcOrd="1" destOrd="0" presId="urn:microsoft.com/office/officeart/2005/8/layout/vList3"/>
    <dgm:cxn modelId="{6DBDC4D7-E46A-4549-8968-215D82389917}" type="presParOf" srcId="{E7455A2D-5E73-4B24-BFD2-89B559AEE5BE}" destId="{0B77EAC0-375E-4187-A450-BA33F1F20B49}" srcOrd="7" destOrd="0" presId="urn:microsoft.com/office/officeart/2005/8/layout/vList3"/>
    <dgm:cxn modelId="{04960393-2E14-431F-B873-9B5FF1F02B03}" type="presParOf" srcId="{E7455A2D-5E73-4B24-BFD2-89B559AEE5BE}" destId="{ADC8FEED-8A62-4102-AC5D-348813F22E36}" srcOrd="8" destOrd="0" presId="urn:microsoft.com/office/officeart/2005/8/layout/vList3"/>
    <dgm:cxn modelId="{B5E20159-25A0-4466-BAE5-577D93DEC0A3}" type="presParOf" srcId="{ADC8FEED-8A62-4102-AC5D-348813F22E36}" destId="{ACA85EA1-706D-4EA2-9EF4-C15211733C19}" srcOrd="0" destOrd="0" presId="urn:microsoft.com/office/officeart/2005/8/layout/vList3"/>
    <dgm:cxn modelId="{98D7AC8E-3FBD-41BE-8735-D0201E23D7C9}" type="presParOf" srcId="{ADC8FEED-8A62-4102-AC5D-348813F22E36}" destId="{870EB59A-1B84-48F2-842C-81926E95788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8E10DF-F551-427D-B19F-2B4423B1B8ED}" type="doc">
      <dgm:prSet loTypeId="urn:microsoft.com/office/officeart/2005/8/layout/vList3" loCatId="list" qsTypeId="urn:microsoft.com/office/officeart/2005/8/quickstyle/3d2" qsCatId="3D" csTypeId="urn:microsoft.com/office/officeart/2005/8/colors/accent1_5" csCatId="accent1" phldr="1"/>
      <dgm:spPr/>
      <dgm:t>
        <a:bodyPr/>
        <a:lstStyle/>
        <a:p>
          <a:endParaRPr lang="en-IN"/>
        </a:p>
      </dgm:t>
    </dgm:pt>
    <dgm:pt modelId="{044A9941-4C9B-439F-8BF4-AD8E7F13C39A}">
      <dgm:prSet phldrT="[Text]"/>
      <dgm:spPr/>
      <dgm:t>
        <a:bodyPr/>
        <a:lstStyle/>
        <a:p>
          <a:r>
            <a:rPr lang="en-US" dirty="0" smtClean="0"/>
            <a:t>Soil Formation</a:t>
          </a:r>
          <a:endParaRPr lang="en-IN" dirty="0"/>
        </a:p>
      </dgm:t>
    </dgm:pt>
    <dgm:pt modelId="{26850E62-3A9E-4E2D-B7B5-88B651C6CE50}" type="parTrans" cxnId="{73F695A7-CACA-4F84-B847-5390530154A6}">
      <dgm:prSet/>
      <dgm:spPr/>
      <dgm:t>
        <a:bodyPr/>
        <a:lstStyle/>
        <a:p>
          <a:endParaRPr lang="en-IN"/>
        </a:p>
      </dgm:t>
    </dgm:pt>
    <dgm:pt modelId="{92150BAA-544E-4EDA-9866-E88CA05420DB}" type="sibTrans" cxnId="{73F695A7-CACA-4F84-B847-5390530154A6}">
      <dgm:prSet/>
      <dgm:spPr/>
      <dgm:t>
        <a:bodyPr/>
        <a:lstStyle/>
        <a:p>
          <a:endParaRPr lang="en-IN"/>
        </a:p>
      </dgm:t>
    </dgm:pt>
    <dgm:pt modelId="{43E73F44-B30F-4522-B402-430EA177AB0D}">
      <dgm:prSet phldrT="[Text]"/>
      <dgm:spPr/>
      <dgm:t>
        <a:bodyPr/>
        <a:lstStyle/>
        <a:p>
          <a:r>
            <a:rPr lang="en-US" dirty="0" smtClean="0"/>
            <a:t>Soil Profile</a:t>
          </a:r>
          <a:endParaRPr lang="en-IN" dirty="0"/>
        </a:p>
      </dgm:t>
    </dgm:pt>
    <dgm:pt modelId="{09EEA22E-9846-4256-8BA5-7E41DFC0F199}" type="parTrans" cxnId="{AF50842F-7867-4F7D-BE51-555104F186F2}">
      <dgm:prSet/>
      <dgm:spPr/>
      <dgm:t>
        <a:bodyPr/>
        <a:lstStyle/>
        <a:p>
          <a:endParaRPr lang="en-IN"/>
        </a:p>
      </dgm:t>
    </dgm:pt>
    <dgm:pt modelId="{8DFAA68B-BBFC-43C5-ACC8-C4820728C348}" type="sibTrans" cxnId="{AF50842F-7867-4F7D-BE51-555104F186F2}">
      <dgm:prSet/>
      <dgm:spPr/>
      <dgm:t>
        <a:bodyPr/>
        <a:lstStyle/>
        <a:p>
          <a:endParaRPr lang="en-IN"/>
        </a:p>
      </dgm:t>
    </dgm:pt>
    <dgm:pt modelId="{889DD2A4-497F-4BCF-90BB-BAC87285231E}">
      <dgm:prSet phldrT="[Text]"/>
      <dgm:spPr/>
      <dgm:t>
        <a:bodyPr/>
        <a:lstStyle/>
        <a:p>
          <a:r>
            <a:rPr lang="en-US" dirty="0" smtClean="0"/>
            <a:t>Soil Erosion - conservation</a:t>
          </a:r>
          <a:endParaRPr lang="en-IN" dirty="0"/>
        </a:p>
      </dgm:t>
    </dgm:pt>
    <dgm:pt modelId="{F41908D5-F853-4108-B145-EAA85BDF7FE1}" type="parTrans" cxnId="{92F39464-3A19-4036-8D6A-62CB060029F7}">
      <dgm:prSet/>
      <dgm:spPr/>
      <dgm:t>
        <a:bodyPr/>
        <a:lstStyle/>
        <a:p>
          <a:endParaRPr lang="en-IN"/>
        </a:p>
      </dgm:t>
    </dgm:pt>
    <dgm:pt modelId="{CF257BE7-DBC9-4E2F-8D0D-774CF0693A86}" type="sibTrans" cxnId="{92F39464-3A19-4036-8D6A-62CB060029F7}">
      <dgm:prSet/>
      <dgm:spPr/>
      <dgm:t>
        <a:bodyPr/>
        <a:lstStyle/>
        <a:p>
          <a:endParaRPr lang="en-IN"/>
        </a:p>
      </dgm:t>
    </dgm:pt>
    <dgm:pt modelId="{1AD23110-8D6E-4B9F-BEEA-877FAE054CAF}">
      <dgm:prSet/>
      <dgm:spPr/>
      <dgm:t>
        <a:bodyPr/>
        <a:lstStyle/>
        <a:p>
          <a:r>
            <a:rPr lang="en-US" dirty="0" smtClean="0"/>
            <a:t>Soil-Salinity &amp; conservation</a:t>
          </a:r>
          <a:endParaRPr lang="en-IN" dirty="0"/>
        </a:p>
      </dgm:t>
    </dgm:pt>
    <dgm:pt modelId="{3438AF23-84DD-4C81-B7B5-CBBE30E9CE2A}" type="parTrans" cxnId="{045AA83A-2979-480F-9566-417F56390EBE}">
      <dgm:prSet/>
      <dgm:spPr/>
      <dgm:t>
        <a:bodyPr/>
        <a:lstStyle/>
        <a:p>
          <a:endParaRPr lang="en-IN"/>
        </a:p>
      </dgm:t>
    </dgm:pt>
    <dgm:pt modelId="{2521426C-E50C-4FB0-BD22-F7BFAEBE9636}" type="sibTrans" cxnId="{045AA83A-2979-480F-9566-417F56390EBE}">
      <dgm:prSet/>
      <dgm:spPr/>
      <dgm:t>
        <a:bodyPr/>
        <a:lstStyle/>
        <a:p>
          <a:endParaRPr lang="en-IN"/>
        </a:p>
      </dgm:t>
    </dgm:pt>
    <dgm:pt modelId="{C4AD1A9B-455A-454C-8A85-0B5B9138347D}" type="pres">
      <dgm:prSet presAssocID="{898E10DF-F551-427D-B19F-2B4423B1B8E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61B3964-F8A2-4C58-8D6F-A0BB7309EA76}" type="pres">
      <dgm:prSet presAssocID="{044A9941-4C9B-439F-8BF4-AD8E7F13C39A}" presName="composite" presStyleCnt="0"/>
      <dgm:spPr/>
      <dgm:t>
        <a:bodyPr/>
        <a:lstStyle/>
        <a:p>
          <a:endParaRPr lang="en-IN"/>
        </a:p>
      </dgm:t>
    </dgm:pt>
    <dgm:pt modelId="{7BD4342A-96E4-4809-A33E-E37F5AECAF08}" type="pres">
      <dgm:prSet presAssocID="{044A9941-4C9B-439F-8BF4-AD8E7F13C39A}" presName="imgShp" presStyleLbl="fgImgPlace1" presStyleIdx="0" presStyleCnt="4"/>
      <dgm:spPr/>
      <dgm:t>
        <a:bodyPr/>
        <a:lstStyle/>
        <a:p>
          <a:endParaRPr lang="en-IN"/>
        </a:p>
      </dgm:t>
    </dgm:pt>
    <dgm:pt modelId="{EED08533-55EF-4BAB-AFC7-A5021C2EA33E}" type="pres">
      <dgm:prSet presAssocID="{044A9941-4C9B-439F-8BF4-AD8E7F13C39A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205867E-9C24-4B54-8D64-604083EE68F6}" type="pres">
      <dgm:prSet presAssocID="{92150BAA-544E-4EDA-9866-E88CA05420DB}" presName="spacing" presStyleCnt="0"/>
      <dgm:spPr/>
      <dgm:t>
        <a:bodyPr/>
        <a:lstStyle/>
        <a:p>
          <a:endParaRPr lang="en-IN"/>
        </a:p>
      </dgm:t>
    </dgm:pt>
    <dgm:pt modelId="{8B039A91-556E-48A2-83EF-D83916F0CA59}" type="pres">
      <dgm:prSet presAssocID="{43E73F44-B30F-4522-B402-430EA177AB0D}" presName="composite" presStyleCnt="0"/>
      <dgm:spPr/>
      <dgm:t>
        <a:bodyPr/>
        <a:lstStyle/>
        <a:p>
          <a:endParaRPr lang="en-IN"/>
        </a:p>
      </dgm:t>
    </dgm:pt>
    <dgm:pt modelId="{92FD6BE0-8470-4D0D-98C1-8980315A7D6D}" type="pres">
      <dgm:prSet presAssocID="{43E73F44-B30F-4522-B402-430EA177AB0D}" presName="imgShp" presStyleLbl="fgImgPlace1" presStyleIdx="1" presStyleCnt="4"/>
      <dgm:spPr/>
      <dgm:t>
        <a:bodyPr/>
        <a:lstStyle/>
        <a:p>
          <a:endParaRPr lang="en-IN"/>
        </a:p>
      </dgm:t>
    </dgm:pt>
    <dgm:pt modelId="{1E14F850-FE24-49B0-B5FC-2A9A84204D8F}" type="pres">
      <dgm:prSet presAssocID="{43E73F44-B30F-4522-B402-430EA177AB0D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0A0DB76-9525-4F35-801C-8DA6A963C5E2}" type="pres">
      <dgm:prSet presAssocID="{8DFAA68B-BBFC-43C5-ACC8-C4820728C348}" presName="spacing" presStyleCnt="0"/>
      <dgm:spPr/>
      <dgm:t>
        <a:bodyPr/>
        <a:lstStyle/>
        <a:p>
          <a:endParaRPr lang="en-IN"/>
        </a:p>
      </dgm:t>
    </dgm:pt>
    <dgm:pt modelId="{FFA6B0B4-DF92-4E26-B55A-1D797C1F18C4}" type="pres">
      <dgm:prSet presAssocID="{889DD2A4-497F-4BCF-90BB-BAC87285231E}" presName="composite" presStyleCnt="0"/>
      <dgm:spPr/>
      <dgm:t>
        <a:bodyPr/>
        <a:lstStyle/>
        <a:p>
          <a:endParaRPr lang="en-IN"/>
        </a:p>
      </dgm:t>
    </dgm:pt>
    <dgm:pt modelId="{C74D7E3F-979D-46C7-BB9A-28371DDA6080}" type="pres">
      <dgm:prSet presAssocID="{889DD2A4-497F-4BCF-90BB-BAC87285231E}" presName="imgShp" presStyleLbl="fgImgPlace1" presStyleIdx="2" presStyleCnt="4"/>
      <dgm:spPr/>
      <dgm:t>
        <a:bodyPr/>
        <a:lstStyle/>
        <a:p>
          <a:endParaRPr lang="en-IN"/>
        </a:p>
      </dgm:t>
    </dgm:pt>
    <dgm:pt modelId="{22A00002-8D65-4018-8764-18E439A5B133}" type="pres">
      <dgm:prSet presAssocID="{889DD2A4-497F-4BCF-90BB-BAC87285231E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8175450-5F3A-4B59-A04F-FD5ED91B5541}" type="pres">
      <dgm:prSet presAssocID="{CF257BE7-DBC9-4E2F-8D0D-774CF0693A86}" presName="spacing" presStyleCnt="0"/>
      <dgm:spPr/>
      <dgm:t>
        <a:bodyPr/>
        <a:lstStyle/>
        <a:p>
          <a:endParaRPr lang="en-IN"/>
        </a:p>
      </dgm:t>
    </dgm:pt>
    <dgm:pt modelId="{A99E5ECA-D5D5-46AF-B465-E86D74A068F4}" type="pres">
      <dgm:prSet presAssocID="{1AD23110-8D6E-4B9F-BEEA-877FAE054CAF}" presName="composite" presStyleCnt="0"/>
      <dgm:spPr/>
      <dgm:t>
        <a:bodyPr/>
        <a:lstStyle/>
        <a:p>
          <a:endParaRPr lang="en-IN"/>
        </a:p>
      </dgm:t>
    </dgm:pt>
    <dgm:pt modelId="{AEEEFE4C-511C-4CFF-BA58-7F48FBA23397}" type="pres">
      <dgm:prSet presAssocID="{1AD23110-8D6E-4B9F-BEEA-877FAE054CAF}" presName="imgShp" presStyleLbl="fgImgPlace1" presStyleIdx="3" presStyleCnt="4"/>
      <dgm:spPr/>
      <dgm:t>
        <a:bodyPr/>
        <a:lstStyle/>
        <a:p>
          <a:endParaRPr lang="en-IN"/>
        </a:p>
      </dgm:t>
    </dgm:pt>
    <dgm:pt modelId="{DC35BC50-6F86-4FF6-9454-79B1BF11F6F4}" type="pres">
      <dgm:prSet presAssocID="{1AD23110-8D6E-4B9F-BEEA-877FAE054CAF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45AA83A-2979-480F-9566-417F56390EBE}" srcId="{898E10DF-F551-427D-B19F-2B4423B1B8ED}" destId="{1AD23110-8D6E-4B9F-BEEA-877FAE054CAF}" srcOrd="3" destOrd="0" parTransId="{3438AF23-84DD-4C81-B7B5-CBBE30E9CE2A}" sibTransId="{2521426C-E50C-4FB0-BD22-F7BFAEBE9636}"/>
    <dgm:cxn modelId="{F4D78803-53F6-45E7-9377-FD8FA8EA3CC0}" type="presOf" srcId="{889DD2A4-497F-4BCF-90BB-BAC87285231E}" destId="{22A00002-8D65-4018-8764-18E439A5B133}" srcOrd="0" destOrd="0" presId="urn:microsoft.com/office/officeart/2005/8/layout/vList3"/>
    <dgm:cxn modelId="{9B023D7A-6274-45A1-BFA5-A7D864456659}" type="presOf" srcId="{43E73F44-B30F-4522-B402-430EA177AB0D}" destId="{1E14F850-FE24-49B0-B5FC-2A9A84204D8F}" srcOrd="0" destOrd="0" presId="urn:microsoft.com/office/officeart/2005/8/layout/vList3"/>
    <dgm:cxn modelId="{1A1F2128-AAFD-4D83-AF50-8D94DD50FBFD}" type="presOf" srcId="{044A9941-4C9B-439F-8BF4-AD8E7F13C39A}" destId="{EED08533-55EF-4BAB-AFC7-A5021C2EA33E}" srcOrd="0" destOrd="0" presId="urn:microsoft.com/office/officeart/2005/8/layout/vList3"/>
    <dgm:cxn modelId="{E032A3AE-3A3A-43C1-BE1E-33836C3DCA9F}" type="presOf" srcId="{898E10DF-F551-427D-B19F-2B4423B1B8ED}" destId="{C4AD1A9B-455A-454C-8A85-0B5B9138347D}" srcOrd="0" destOrd="0" presId="urn:microsoft.com/office/officeart/2005/8/layout/vList3"/>
    <dgm:cxn modelId="{73F695A7-CACA-4F84-B847-5390530154A6}" srcId="{898E10DF-F551-427D-B19F-2B4423B1B8ED}" destId="{044A9941-4C9B-439F-8BF4-AD8E7F13C39A}" srcOrd="0" destOrd="0" parTransId="{26850E62-3A9E-4E2D-B7B5-88B651C6CE50}" sibTransId="{92150BAA-544E-4EDA-9866-E88CA05420DB}"/>
    <dgm:cxn modelId="{E2427FC5-693D-4960-8A62-727C716EB3DD}" type="presOf" srcId="{1AD23110-8D6E-4B9F-BEEA-877FAE054CAF}" destId="{DC35BC50-6F86-4FF6-9454-79B1BF11F6F4}" srcOrd="0" destOrd="0" presId="urn:microsoft.com/office/officeart/2005/8/layout/vList3"/>
    <dgm:cxn modelId="{AF50842F-7867-4F7D-BE51-555104F186F2}" srcId="{898E10DF-F551-427D-B19F-2B4423B1B8ED}" destId="{43E73F44-B30F-4522-B402-430EA177AB0D}" srcOrd="1" destOrd="0" parTransId="{09EEA22E-9846-4256-8BA5-7E41DFC0F199}" sibTransId="{8DFAA68B-BBFC-43C5-ACC8-C4820728C348}"/>
    <dgm:cxn modelId="{92F39464-3A19-4036-8D6A-62CB060029F7}" srcId="{898E10DF-F551-427D-B19F-2B4423B1B8ED}" destId="{889DD2A4-497F-4BCF-90BB-BAC87285231E}" srcOrd="2" destOrd="0" parTransId="{F41908D5-F853-4108-B145-EAA85BDF7FE1}" sibTransId="{CF257BE7-DBC9-4E2F-8D0D-774CF0693A86}"/>
    <dgm:cxn modelId="{148B164B-658A-4DAF-AB89-F5142E4DF3E9}" type="presParOf" srcId="{C4AD1A9B-455A-454C-8A85-0B5B9138347D}" destId="{161B3964-F8A2-4C58-8D6F-A0BB7309EA76}" srcOrd="0" destOrd="0" presId="urn:microsoft.com/office/officeart/2005/8/layout/vList3"/>
    <dgm:cxn modelId="{36813784-48A5-43AB-864D-2B54357D6CC1}" type="presParOf" srcId="{161B3964-F8A2-4C58-8D6F-A0BB7309EA76}" destId="{7BD4342A-96E4-4809-A33E-E37F5AECAF08}" srcOrd="0" destOrd="0" presId="urn:microsoft.com/office/officeart/2005/8/layout/vList3"/>
    <dgm:cxn modelId="{85AE18F7-E70D-4F1D-8560-9E7E5EED1F92}" type="presParOf" srcId="{161B3964-F8A2-4C58-8D6F-A0BB7309EA76}" destId="{EED08533-55EF-4BAB-AFC7-A5021C2EA33E}" srcOrd="1" destOrd="0" presId="urn:microsoft.com/office/officeart/2005/8/layout/vList3"/>
    <dgm:cxn modelId="{04049CC7-8691-4628-B6AE-A326DB03F220}" type="presParOf" srcId="{C4AD1A9B-455A-454C-8A85-0B5B9138347D}" destId="{9205867E-9C24-4B54-8D64-604083EE68F6}" srcOrd="1" destOrd="0" presId="urn:microsoft.com/office/officeart/2005/8/layout/vList3"/>
    <dgm:cxn modelId="{673F0507-048F-4334-91E6-CBC847D1F388}" type="presParOf" srcId="{C4AD1A9B-455A-454C-8A85-0B5B9138347D}" destId="{8B039A91-556E-48A2-83EF-D83916F0CA59}" srcOrd="2" destOrd="0" presId="urn:microsoft.com/office/officeart/2005/8/layout/vList3"/>
    <dgm:cxn modelId="{14B1434F-DCC5-4CEC-9B78-2CD0F8329943}" type="presParOf" srcId="{8B039A91-556E-48A2-83EF-D83916F0CA59}" destId="{92FD6BE0-8470-4D0D-98C1-8980315A7D6D}" srcOrd="0" destOrd="0" presId="urn:microsoft.com/office/officeart/2005/8/layout/vList3"/>
    <dgm:cxn modelId="{15DEB926-B67C-4081-80B9-44E102D816FF}" type="presParOf" srcId="{8B039A91-556E-48A2-83EF-D83916F0CA59}" destId="{1E14F850-FE24-49B0-B5FC-2A9A84204D8F}" srcOrd="1" destOrd="0" presId="urn:microsoft.com/office/officeart/2005/8/layout/vList3"/>
    <dgm:cxn modelId="{5BAF1BF0-FA6C-4324-8AC1-EEFD50135EC9}" type="presParOf" srcId="{C4AD1A9B-455A-454C-8A85-0B5B9138347D}" destId="{20A0DB76-9525-4F35-801C-8DA6A963C5E2}" srcOrd="3" destOrd="0" presId="urn:microsoft.com/office/officeart/2005/8/layout/vList3"/>
    <dgm:cxn modelId="{2AFE3077-7AED-4F25-925A-C3A5101F9694}" type="presParOf" srcId="{C4AD1A9B-455A-454C-8A85-0B5B9138347D}" destId="{FFA6B0B4-DF92-4E26-B55A-1D797C1F18C4}" srcOrd="4" destOrd="0" presId="urn:microsoft.com/office/officeart/2005/8/layout/vList3"/>
    <dgm:cxn modelId="{328E67CB-3A49-4EA6-AA32-D734435A9582}" type="presParOf" srcId="{FFA6B0B4-DF92-4E26-B55A-1D797C1F18C4}" destId="{C74D7E3F-979D-46C7-BB9A-28371DDA6080}" srcOrd="0" destOrd="0" presId="urn:microsoft.com/office/officeart/2005/8/layout/vList3"/>
    <dgm:cxn modelId="{EF9905EE-6D6C-42B2-91A0-95490B1C666B}" type="presParOf" srcId="{FFA6B0B4-DF92-4E26-B55A-1D797C1F18C4}" destId="{22A00002-8D65-4018-8764-18E439A5B133}" srcOrd="1" destOrd="0" presId="urn:microsoft.com/office/officeart/2005/8/layout/vList3"/>
    <dgm:cxn modelId="{AA8A0F8B-4829-4639-BD5E-5DA7273C7AAB}" type="presParOf" srcId="{C4AD1A9B-455A-454C-8A85-0B5B9138347D}" destId="{88175450-5F3A-4B59-A04F-FD5ED91B5541}" srcOrd="5" destOrd="0" presId="urn:microsoft.com/office/officeart/2005/8/layout/vList3"/>
    <dgm:cxn modelId="{EE07A585-1FDA-402B-9AA2-B9C38148061A}" type="presParOf" srcId="{C4AD1A9B-455A-454C-8A85-0B5B9138347D}" destId="{A99E5ECA-D5D5-46AF-B465-E86D74A068F4}" srcOrd="6" destOrd="0" presId="urn:microsoft.com/office/officeart/2005/8/layout/vList3"/>
    <dgm:cxn modelId="{3B209801-C309-4B2A-B637-A8829EF586C6}" type="presParOf" srcId="{A99E5ECA-D5D5-46AF-B465-E86D74A068F4}" destId="{AEEEFE4C-511C-4CFF-BA58-7F48FBA23397}" srcOrd="0" destOrd="0" presId="urn:microsoft.com/office/officeart/2005/8/layout/vList3"/>
    <dgm:cxn modelId="{95D695A9-312B-4867-98C1-61445D7D4AB8}" type="presParOf" srcId="{A99E5ECA-D5D5-46AF-B465-E86D74A068F4}" destId="{DC35BC50-6F86-4FF6-9454-79B1BF11F6F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8E10DF-F551-427D-B19F-2B4423B1B8ED}" type="doc">
      <dgm:prSet loTypeId="urn:microsoft.com/office/officeart/2005/8/layout/vList3" loCatId="list" qsTypeId="urn:microsoft.com/office/officeart/2005/8/quickstyle/3d2" qsCatId="3D" csTypeId="urn:microsoft.com/office/officeart/2005/8/colors/accent1_5" csCatId="accent1" phldr="1"/>
      <dgm:spPr/>
      <dgm:t>
        <a:bodyPr/>
        <a:lstStyle/>
        <a:p>
          <a:endParaRPr lang="en-IN"/>
        </a:p>
      </dgm:t>
    </dgm:pt>
    <dgm:pt modelId="{044A9941-4C9B-439F-8BF4-AD8E7F13C39A}">
      <dgm:prSet phldrT="[Text]"/>
      <dgm:spPr/>
      <dgm:t>
        <a:bodyPr/>
        <a:lstStyle/>
        <a:p>
          <a:r>
            <a:rPr lang="en-US" dirty="0" smtClean="0"/>
            <a:t>Desertification &amp; Prevention</a:t>
          </a:r>
          <a:endParaRPr lang="en-IN" dirty="0"/>
        </a:p>
      </dgm:t>
    </dgm:pt>
    <dgm:pt modelId="{26850E62-3A9E-4E2D-B7B5-88B651C6CE50}" type="parTrans" cxnId="{73F695A7-CACA-4F84-B847-5390530154A6}">
      <dgm:prSet/>
      <dgm:spPr/>
      <dgm:t>
        <a:bodyPr/>
        <a:lstStyle/>
        <a:p>
          <a:endParaRPr lang="en-IN"/>
        </a:p>
      </dgm:t>
    </dgm:pt>
    <dgm:pt modelId="{92150BAA-544E-4EDA-9866-E88CA05420DB}" type="sibTrans" cxnId="{73F695A7-CACA-4F84-B847-5390530154A6}">
      <dgm:prSet/>
      <dgm:spPr/>
      <dgm:t>
        <a:bodyPr/>
        <a:lstStyle/>
        <a:p>
          <a:endParaRPr lang="en-IN"/>
        </a:p>
      </dgm:t>
    </dgm:pt>
    <dgm:pt modelId="{43E73F44-B30F-4522-B402-430EA177AB0D}">
      <dgm:prSet phldrT="[Text]"/>
      <dgm:spPr/>
      <dgm:t>
        <a:bodyPr/>
        <a:lstStyle/>
        <a:p>
          <a:r>
            <a:rPr lang="en-US" dirty="0" smtClean="0"/>
            <a:t>Soils of India</a:t>
          </a:r>
          <a:endParaRPr lang="en-IN" dirty="0"/>
        </a:p>
      </dgm:t>
    </dgm:pt>
    <dgm:pt modelId="{09EEA22E-9846-4256-8BA5-7E41DFC0F199}" type="parTrans" cxnId="{AF50842F-7867-4F7D-BE51-555104F186F2}">
      <dgm:prSet/>
      <dgm:spPr/>
      <dgm:t>
        <a:bodyPr/>
        <a:lstStyle/>
        <a:p>
          <a:endParaRPr lang="en-IN"/>
        </a:p>
      </dgm:t>
    </dgm:pt>
    <dgm:pt modelId="{8DFAA68B-BBFC-43C5-ACC8-C4820728C348}" type="sibTrans" cxnId="{AF50842F-7867-4F7D-BE51-555104F186F2}">
      <dgm:prSet/>
      <dgm:spPr/>
      <dgm:t>
        <a:bodyPr/>
        <a:lstStyle/>
        <a:p>
          <a:endParaRPr lang="en-IN"/>
        </a:p>
      </dgm:t>
    </dgm:pt>
    <dgm:pt modelId="{1AD23110-8D6E-4B9F-BEEA-877FAE054CAF}">
      <dgm:prSet/>
      <dgm:spPr/>
      <dgm:t>
        <a:bodyPr/>
        <a:lstStyle/>
        <a:p>
          <a:r>
            <a:rPr lang="en-US" dirty="0" smtClean="0"/>
            <a:t>Land Use-Pattern in India</a:t>
          </a:r>
          <a:endParaRPr lang="en-IN" dirty="0"/>
        </a:p>
      </dgm:t>
    </dgm:pt>
    <dgm:pt modelId="{3438AF23-84DD-4C81-B7B5-CBBE30E9CE2A}" type="parTrans" cxnId="{045AA83A-2979-480F-9566-417F56390EBE}">
      <dgm:prSet/>
      <dgm:spPr/>
      <dgm:t>
        <a:bodyPr/>
        <a:lstStyle/>
        <a:p>
          <a:endParaRPr lang="en-IN"/>
        </a:p>
      </dgm:t>
    </dgm:pt>
    <dgm:pt modelId="{2521426C-E50C-4FB0-BD22-F7BFAEBE9636}" type="sibTrans" cxnId="{045AA83A-2979-480F-9566-417F56390EBE}">
      <dgm:prSet/>
      <dgm:spPr/>
      <dgm:t>
        <a:bodyPr/>
        <a:lstStyle/>
        <a:p>
          <a:endParaRPr lang="en-IN"/>
        </a:p>
      </dgm:t>
    </dgm:pt>
    <dgm:pt modelId="{C4AD1A9B-455A-454C-8A85-0B5B9138347D}" type="pres">
      <dgm:prSet presAssocID="{898E10DF-F551-427D-B19F-2B4423B1B8E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61B3964-F8A2-4C58-8D6F-A0BB7309EA76}" type="pres">
      <dgm:prSet presAssocID="{044A9941-4C9B-439F-8BF4-AD8E7F13C39A}" presName="composite" presStyleCnt="0"/>
      <dgm:spPr/>
      <dgm:t>
        <a:bodyPr/>
        <a:lstStyle/>
        <a:p>
          <a:endParaRPr lang="en-IN"/>
        </a:p>
      </dgm:t>
    </dgm:pt>
    <dgm:pt modelId="{7BD4342A-96E4-4809-A33E-E37F5AECAF08}" type="pres">
      <dgm:prSet presAssocID="{044A9941-4C9B-439F-8BF4-AD8E7F13C39A}" presName="imgShp" presStyleLbl="fgImgPlace1" presStyleIdx="0" presStyleCnt="3"/>
      <dgm:spPr/>
      <dgm:t>
        <a:bodyPr/>
        <a:lstStyle/>
        <a:p>
          <a:endParaRPr lang="en-IN"/>
        </a:p>
      </dgm:t>
    </dgm:pt>
    <dgm:pt modelId="{EED08533-55EF-4BAB-AFC7-A5021C2EA33E}" type="pres">
      <dgm:prSet presAssocID="{044A9941-4C9B-439F-8BF4-AD8E7F13C39A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205867E-9C24-4B54-8D64-604083EE68F6}" type="pres">
      <dgm:prSet presAssocID="{92150BAA-544E-4EDA-9866-E88CA05420DB}" presName="spacing" presStyleCnt="0"/>
      <dgm:spPr/>
      <dgm:t>
        <a:bodyPr/>
        <a:lstStyle/>
        <a:p>
          <a:endParaRPr lang="en-IN"/>
        </a:p>
      </dgm:t>
    </dgm:pt>
    <dgm:pt modelId="{8B039A91-556E-48A2-83EF-D83916F0CA59}" type="pres">
      <dgm:prSet presAssocID="{43E73F44-B30F-4522-B402-430EA177AB0D}" presName="composite" presStyleCnt="0"/>
      <dgm:spPr/>
      <dgm:t>
        <a:bodyPr/>
        <a:lstStyle/>
        <a:p>
          <a:endParaRPr lang="en-IN"/>
        </a:p>
      </dgm:t>
    </dgm:pt>
    <dgm:pt modelId="{92FD6BE0-8470-4D0D-98C1-8980315A7D6D}" type="pres">
      <dgm:prSet presAssocID="{43E73F44-B30F-4522-B402-430EA177AB0D}" presName="imgShp" presStyleLbl="fgImgPlace1" presStyleIdx="1" presStyleCnt="3"/>
      <dgm:spPr/>
      <dgm:t>
        <a:bodyPr/>
        <a:lstStyle/>
        <a:p>
          <a:endParaRPr lang="en-IN"/>
        </a:p>
      </dgm:t>
    </dgm:pt>
    <dgm:pt modelId="{1E14F850-FE24-49B0-B5FC-2A9A84204D8F}" type="pres">
      <dgm:prSet presAssocID="{43E73F44-B30F-4522-B402-430EA177AB0D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0A0DB76-9525-4F35-801C-8DA6A963C5E2}" type="pres">
      <dgm:prSet presAssocID="{8DFAA68B-BBFC-43C5-ACC8-C4820728C348}" presName="spacing" presStyleCnt="0"/>
      <dgm:spPr/>
      <dgm:t>
        <a:bodyPr/>
        <a:lstStyle/>
        <a:p>
          <a:endParaRPr lang="en-IN"/>
        </a:p>
      </dgm:t>
    </dgm:pt>
    <dgm:pt modelId="{A99E5ECA-D5D5-46AF-B465-E86D74A068F4}" type="pres">
      <dgm:prSet presAssocID="{1AD23110-8D6E-4B9F-BEEA-877FAE054CAF}" presName="composite" presStyleCnt="0"/>
      <dgm:spPr/>
      <dgm:t>
        <a:bodyPr/>
        <a:lstStyle/>
        <a:p>
          <a:endParaRPr lang="en-IN"/>
        </a:p>
      </dgm:t>
    </dgm:pt>
    <dgm:pt modelId="{AEEEFE4C-511C-4CFF-BA58-7F48FBA23397}" type="pres">
      <dgm:prSet presAssocID="{1AD23110-8D6E-4B9F-BEEA-877FAE054CAF}" presName="imgShp" presStyleLbl="fgImgPlace1" presStyleIdx="2" presStyleCnt="3"/>
      <dgm:spPr/>
      <dgm:t>
        <a:bodyPr/>
        <a:lstStyle/>
        <a:p>
          <a:endParaRPr lang="en-IN"/>
        </a:p>
      </dgm:t>
    </dgm:pt>
    <dgm:pt modelId="{DC35BC50-6F86-4FF6-9454-79B1BF11F6F4}" type="pres">
      <dgm:prSet presAssocID="{1AD23110-8D6E-4B9F-BEEA-877FAE054CAF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FC388EB-9A34-4727-9D23-2581384FC7AB}" type="presOf" srcId="{898E10DF-F551-427D-B19F-2B4423B1B8ED}" destId="{C4AD1A9B-455A-454C-8A85-0B5B9138347D}" srcOrd="0" destOrd="0" presId="urn:microsoft.com/office/officeart/2005/8/layout/vList3"/>
    <dgm:cxn modelId="{C54C7747-3991-4D51-93F6-4B5D61B83278}" type="presOf" srcId="{044A9941-4C9B-439F-8BF4-AD8E7F13C39A}" destId="{EED08533-55EF-4BAB-AFC7-A5021C2EA33E}" srcOrd="0" destOrd="0" presId="urn:microsoft.com/office/officeart/2005/8/layout/vList3"/>
    <dgm:cxn modelId="{045AA83A-2979-480F-9566-417F56390EBE}" srcId="{898E10DF-F551-427D-B19F-2B4423B1B8ED}" destId="{1AD23110-8D6E-4B9F-BEEA-877FAE054CAF}" srcOrd="2" destOrd="0" parTransId="{3438AF23-84DD-4C81-B7B5-CBBE30E9CE2A}" sibTransId="{2521426C-E50C-4FB0-BD22-F7BFAEBE9636}"/>
    <dgm:cxn modelId="{73F695A7-CACA-4F84-B847-5390530154A6}" srcId="{898E10DF-F551-427D-B19F-2B4423B1B8ED}" destId="{044A9941-4C9B-439F-8BF4-AD8E7F13C39A}" srcOrd="0" destOrd="0" parTransId="{26850E62-3A9E-4E2D-B7B5-88B651C6CE50}" sibTransId="{92150BAA-544E-4EDA-9866-E88CA05420DB}"/>
    <dgm:cxn modelId="{AF50842F-7867-4F7D-BE51-555104F186F2}" srcId="{898E10DF-F551-427D-B19F-2B4423B1B8ED}" destId="{43E73F44-B30F-4522-B402-430EA177AB0D}" srcOrd="1" destOrd="0" parTransId="{09EEA22E-9846-4256-8BA5-7E41DFC0F199}" sibTransId="{8DFAA68B-BBFC-43C5-ACC8-C4820728C348}"/>
    <dgm:cxn modelId="{97802F42-38AE-4CD5-82BC-8C0B50ACE824}" type="presOf" srcId="{1AD23110-8D6E-4B9F-BEEA-877FAE054CAF}" destId="{DC35BC50-6F86-4FF6-9454-79B1BF11F6F4}" srcOrd="0" destOrd="0" presId="urn:microsoft.com/office/officeart/2005/8/layout/vList3"/>
    <dgm:cxn modelId="{DD91330A-9265-4C34-B009-354FA32E43B9}" type="presOf" srcId="{43E73F44-B30F-4522-B402-430EA177AB0D}" destId="{1E14F850-FE24-49B0-B5FC-2A9A84204D8F}" srcOrd="0" destOrd="0" presId="urn:microsoft.com/office/officeart/2005/8/layout/vList3"/>
    <dgm:cxn modelId="{DC354F91-B552-4B71-9817-0F4125517C2C}" type="presParOf" srcId="{C4AD1A9B-455A-454C-8A85-0B5B9138347D}" destId="{161B3964-F8A2-4C58-8D6F-A0BB7309EA76}" srcOrd="0" destOrd="0" presId="urn:microsoft.com/office/officeart/2005/8/layout/vList3"/>
    <dgm:cxn modelId="{2AB323F1-FA18-4635-812E-BCCC8B95ABA8}" type="presParOf" srcId="{161B3964-F8A2-4C58-8D6F-A0BB7309EA76}" destId="{7BD4342A-96E4-4809-A33E-E37F5AECAF08}" srcOrd="0" destOrd="0" presId="urn:microsoft.com/office/officeart/2005/8/layout/vList3"/>
    <dgm:cxn modelId="{C1721547-E074-4879-BFAC-ECBA02BD01A8}" type="presParOf" srcId="{161B3964-F8A2-4C58-8D6F-A0BB7309EA76}" destId="{EED08533-55EF-4BAB-AFC7-A5021C2EA33E}" srcOrd="1" destOrd="0" presId="urn:microsoft.com/office/officeart/2005/8/layout/vList3"/>
    <dgm:cxn modelId="{97869D9E-A5DF-4DE2-8114-0E2BB2E649BB}" type="presParOf" srcId="{C4AD1A9B-455A-454C-8A85-0B5B9138347D}" destId="{9205867E-9C24-4B54-8D64-604083EE68F6}" srcOrd="1" destOrd="0" presId="urn:microsoft.com/office/officeart/2005/8/layout/vList3"/>
    <dgm:cxn modelId="{934FD219-62CF-44BD-90C7-3CBDB79DA0E8}" type="presParOf" srcId="{C4AD1A9B-455A-454C-8A85-0B5B9138347D}" destId="{8B039A91-556E-48A2-83EF-D83916F0CA59}" srcOrd="2" destOrd="0" presId="urn:microsoft.com/office/officeart/2005/8/layout/vList3"/>
    <dgm:cxn modelId="{140F7D6E-0484-42C9-9244-CE2B7E63D774}" type="presParOf" srcId="{8B039A91-556E-48A2-83EF-D83916F0CA59}" destId="{92FD6BE0-8470-4D0D-98C1-8980315A7D6D}" srcOrd="0" destOrd="0" presId="urn:microsoft.com/office/officeart/2005/8/layout/vList3"/>
    <dgm:cxn modelId="{A36DC630-3C21-4EC6-86EB-675AA84B0D35}" type="presParOf" srcId="{8B039A91-556E-48A2-83EF-D83916F0CA59}" destId="{1E14F850-FE24-49B0-B5FC-2A9A84204D8F}" srcOrd="1" destOrd="0" presId="urn:microsoft.com/office/officeart/2005/8/layout/vList3"/>
    <dgm:cxn modelId="{FA7FB2BF-50C8-46E6-9122-A850F82E666E}" type="presParOf" srcId="{C4AD1A9B-455A-454C-8A85-0B5B9138347D}" destId="{20A0DB76-9525-4F35-801C-8DA6A963C5E2}" srcOrd="3" destOrd="0" presId="urn:microsoft.com/office/officeart/2005/8/layout/vList3"/>
    <dgm:cxn modelId="{F578B729-0FA1-4FA1-84F9-332D977DF115}" type="presParOf" srcId="{C4AD1A9B-455A-454C-8A85-0B5B9138347D}" destId="{A99E5ECA-D5D5-46AF-B465-E86D74A068F4}" srcOrd="4" destOrd="0" presId="urn:microsoft.com/office/officeart/2005/8/layout/vList3"/>
    <dgm:cxn modelId="{A2727855-DFBC-4E03-8DAB-B8EAEDCCDF8B}" type="presParOf" srcId="{A99E5ECA-D5D5-46AF-B465-E86D74A068F4}" destId="{AEEEFE4C-511C-4CFF-BA58-7F48FBA23397}" srcOrd="0" destOrd="0" presId="urn:microsoft.com/office/officeart/2005/8/layout/vList3"/>
    <dgm:cxn modelId="{5841D419-DEA2-40A0-A4DE-129815003BDD}" type="presParOf" srcId="{A99E5ECA-D5D5-46AF-B465-E86D74A068F4}" destId="{DC35BC50-6F86-4FF6-9454-79B1BF11F6F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CD132C5-A2AA-4EFF-9869-901A78205F94}" type="doc">
      <dgm:prSet loTypeId="urn:microsoft.com/office/officeart/2005/8/layout/default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929E39DB-E7EF-4392-8265-153F3A82D949}">
      <dgm:prSet phldrT="[Text]"/>
      <dgm:spPr/>
      <dgm:t>
        <a:bodyPr/>
        <a:lstStyle/>
        <a:p>
          <a:r>
            <a:rPr lang="en-US" dirty="0" smtClean="0"/>
            <a:t>Rock</a:t>
          </a:r>
          <a:endParaRPr lang="en-IN" dirty="0"/>
        </a:p>
      </dgm:t>
    </dgm:pt>
    <dgm:pt modelId="{45BD17A9-25CC-4EB1-932C-DB0D19C867B6}" type="parTrans" cxnId="{C017F78A-2608-42FD-92F5-0987E358DB0E}">
      <dgm:prSet/>
      <dgm:spPr/>
      <dgm:t>
        <a:bodyPr/>
        <a:lstStyle/>
        <a:p>
          <a:endParaRPr lang="en-IN"/>
        </a:p>
      </dgm:t>
    </dgm:pt>
    <dgm:pt modelId="{519BA2EF-7BA7-4ABD-A630-F0E3737D2C34}" type="sibTrans" cxnId="{C017F78A-2608-42FD-92F5-0987E358DB0E}">
      <dgm:prSet/>
      <dgm:spPr/>
      <dgm:t>
        <a:bodyPr/>
        <a:lstStyle/>
        <a:p>
          <a:endParaRPr lang="en-IN"/>
        </a:p>
      </dgm:t>
    </dgm:pt>
    <dgm:pt modelId="{4394CEA9-486F-4410-9DC0-EC6FC7AB12C9}">
      <dgm:prSet phldrT="[Text]"/>
      <dgm:spPr/>
      <dgm:t>
        <a:bodyPr/>
        <a:lstStyle/>
        <a:p>
          <a:r>
            <a:rPr lang="en-US" dirty="0" smtClean="0"/>
            <a:t>Climate</a:t>
          </a:r>
          <a:endParaRPr lang="en-IN" dirty="0"/>
        </a:p>
      </dgm:t>
    </dgm:pt>
    <dgm:pt modelId="{9DB22D26-696D-42D3-BF1F-0FF3AD66423D}" type="parTrans" cxnId="{F3F5E97F-9215-45A2-B8AE-E5134F0E3266}">
      <dgm:prSet/>
      <dgm:spPr/>
      <dgm:t>
        <a:bodyPr/>
        <a:lstStyle/>
        <a:p>
          <a:endParaRPr lang="en-IN"/>
        </a:p>
      </dgm:t>
    </dgm:pt>
    <dgm:pt modelId="{16512948-E527-428A-A023-29FA260A77AD}" type="sibTrans" cxnId="{F3F5E97F-9215-45A2-B8AE-E5134F0E3266}">
      <dgm:prSet/>
      <dgm:spPr/>
      <dgm:t>
        <a:bodyPr/>
        <a:lstStyle/>
        <a:p>
          <a:endParaRPr lang="en-IN"/>
        </a:p>
      </dgm:t>
    </dgm:pt>
    <dgm:pt modelId="{DE5B0AC1-64EE-4EAC-A82B-DDCC478FCD85}">
      <dgm:prSet phldrT="[Text]"/>
      <dgm:spPr/>
      <dgm:t>
        <a:bodyPr/>
        <a:lstStyle/>
        <a:p>
          <a:r>
            <a:rPr lang="en-US" dirty="0" smtClean="0"/>
            <a:t>Relief</a:t>
          </a:r>
          <a:endParaRPr lang="en-IN" dirty="0"/>
        </a:p>
      </dgm:t>
    </dgm:pt>
    <dgm:pt modelId="{9D961CD5-E153-4191-AF33-3B12BFA1C2C8}" type="parTrans" cxnId="{95303BCF-67A2-4810-8AB2-3511EC18091F}">
      <dgm:prSet/>
      <dgm:spPr/>
      <dgm:t>
        <a:bodyPr/>
        <a:lstStyle/>
        <a:p>
          <a:endParaRPr lang="en-IN"/>
        </a:p>
      </dgm:t>
    </dgm:pt>
    <dgm:pt modelId="{5C1772EE-165C-4287-B8A5-F9563FF58C54}" type="sibTrans" cxnId="{95303BCF-67A2-4810-8AB2-3511EC18091F}">
      <dgm:prSet/>
      <dgm:spPr/>
      <dgm:t>
        <a:bodyPr/>
        <a:lstStyle/>
        <a:p>
          <a:endParaRPr lang="en-IN"/>
        </a:p>
      </dgm:t>
    </dgm:pt>
    <dgm:pt modelId="{59F0B578-81A5-43F1-A293-44135BB0755D}">
      <dgm:prSet phldrT="[Text]"/>
      <dgm:spPr/>
      <dgm:t>
        <a:bodyPr/>
        <a:lstStyle/>
        <a:p>
          <a:r>
            <a:rPr lang="en-US" dirty="0" smtClean="0"/>
            <a:t>Biota</a:t>
          </a:r>
          <a:endParaRPr lang="en-IN" dirty="0"/>
        </a:p>
      </dgm:t>
    </dgm:pt>
    <dgm:pt modelId="{31F70910-B7F4-4C75-9575-32AE0EECEA41}" type="parTrans" cxnId="{C475E107-FD7C-4717-B05F-9C8C0FF02AFB}">
      <dgm:prSet/>
      <dgm:spPr/>
      <dgm:t>
        <a:bodyPr/>
        <a:lstStyle/>
        <a:p>
          <a:endParaRPr lang="en-IN"/>
        </a:p>
      </dgm:t>
    </dgm:pt>
    <dgm:pt modelId="{BEA93B8F-6486-467B-A6B4-DE90722C3C1B}" type="sibTrans" cxnId="{C475E107-FD7C-4717-B05F-9C8C0FF02AFB}">
      <dgm:prSet/>
      <dgm:spPr/>
      <dgm:t>
        <a:bodyPr/>
        <a:lstStyle/>
        <a:p>
          <a:endParaRPr lang="en-IN"/>
        </a:p>
      </dgm:t>
    </dgm:pt>
    <dgm:pt modelId="{88C5565F-CF9B-469D-A51E-6302BCC5E1FC}">
      <dgm:prSet phldrT="[Text]"/>
      <dgm:spPr/>
      <dgm:t>
        <a:bodyPr/>
        <a:lstStyle/>
        <a:p>
          <a:r>
            <a:rPr lang="en-US" dirty="0" smtClean="0"/>
            <a:t>Time</a:t>
          </a:r>
          <a:endParaRPr lang="en-IN" dirty="0"/>
        </a:p>
      </dgm:t>
    </dgm:pt>
    <dgm:pt modelId="{FCEE9050-D09E-4666-95D4-AE15D4E1D6F2}" type="parTrans" cxnId="{C6E81C25-8F6D-4A72-B885-9FA1B8B8C185}">
      <dgm:prSet/>
      <dgm:spPr/>
      <dgm:t>
        <a:bodyPr/>
        <a:lstStyle/>
        <a:p>
          <a:endParaRPr lang="en-IN"/>
        </a:p>
      </dgm:t>
    </dgm:pt>
    <dgm:pt modelId="{80E15431-BC8C-4A95-9EE0-1429681EDB22}" type="sibTrans" cxnId="{C6E81C25-8F6D-4A72-B885-9FA1B8B8C185}">
      <dgm:prSet/>
      <dgm:spPr/>
      <dgm:t>
        <a:bodyPr/>
        <a:lstStyle/>
        <a:p>
          <a:endParaRPr lang="en-IN"/>
        </a:p>
      </dgm:t>
    </dgm:pt>
    <dgm:pt modelId="{4B9FA800-6F51-4EFA-B31C-A785E5BA773A}" type="pres">
      <dgm:prSet presAssocID="{CCD132C5-A2AA-4EFF-9869-901A78205F9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D87F297-4DC9-4164-86F8-7044CD43FEB2}" type="pres">
      <dgm:prSet presAssocID="{929E39DB-E7EF-4392-8265-153F3A82D94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A45B71C-279B-490E-83CD-D354FA8D7344}" type="pres">
      <dgm:prSet presAssocID="{519BA2EF-7BA7-4ABD-A630-F0E3737D2C34}" presName="sibTrans" presStyleCnt="0"/>
      <dgm:spPr/>
      <dgm:t>
        <a:bodyPr/>
        <a:lstStyle/>
        <a:p>
          <a:endParaRPr lang="en-IN"/>
        </a:p>
      </dgm:t>
    </dgm:pt>
    <dgm:pt modelId="{32492007-7DC8-4063-B8CA-C66B21CD6412}" type="pres">
      <dgm:prSet presAssocID="{4394CEA9-486F-4410-9DC0-EC6FC7AB12C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17CA34A-5956-4543-BA6C-2991CCC42D70}" type="pres">
      <dgm:prSet presAssocID="{16512948-E527-428A-A023-29FA260A77AD}" presName="sibTrans" presStyleCnt="0"/>
      <dgm:spPr/>
      <dgm:t>
        <a:bodyPr/>
        <a:lstStyle/>
        <a:p>
          <a:endParaRPr lang="en-IN"/>
        </a:p>
      </dgm:t>
    </dgm:pt>
    <dgm:pt modelId="{B3734FC0-31F3-4AFA-A686-CE00048FF8D2}" type="pres">
      <dgm:prSet presAssocID="{DE5B0AC1-64EE-4EAC-A82B-DDCC478FCD8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AF9A491-18B3-4CEB-B4C3-2FE1814E5542}" type="pres">
      <dgm:prSet presAssocID="{5C1772EE-165C-4287-B8A5-F9563FF58C54}" presName="sibTrans" presStyleCnt="0"/>
      <dgm:spPr/>
      <dgm:t>
        <a:bodyPr/>
        <a:lstStyle/>
        <a:p>
          <a:endParaRPr lang="en-IN"/>
        </a:p>
      </dgm:t>
    </dgm:pt>
    <dgm:pt modelId="{D017C249-B3C9-4B48-B679-F4F95EA50139}" type="pres">
      <dgm:prSet presAssocID="{59F0B578-81A5-43F1-A293-44135BB0755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B7EA94D-83BD-4C86-98C5-39D39268A06E}" type="pres">
      <dgm:prSet presAssocID="{BEA93B8F-6486-467B-A6B4-DE90722C3C1B}" presName="sibTrans" presStyleCnt="0"/>
      <dgm:spPr/>
      <dgm:t>
        <a:bodyPr/>
        <a:lstStyle/>
        <a:p>
          <a:endParaRPr lang="en-IN"/>
        </a:p>
      </dgm:t>
    </dgm:pt>
    <dgm:pt modelId="{6AFACD0C-33C0-4B9F-A99A-E250B80BD5CE}" type="pres">
      <dgm:prSet presAssocID="{88C5565F-CF9B-469D-A51E-6302BCC5E1F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0816777-8A8F-4DB8-B508-B848800C18B2}" type="presOf" srcId="{929E39DB-E7EF-4392-8265-153F3A82D949}" destId="{7D87F297-4DC9-4164-86F8-7044CD43FEB2}" srcOrd="0" destOrd="0" presId="urn:microsoft.com/office/officeart/2005/8/layout/default"/>
    <dgm:cxn modelId="{C475E107-FD7C-4717-B05F-9C8C0FF02AFB}" srcId="{CCD132C5-A2AA-4EFF-9869-901A78205F94}" destId="{59F0B578-81A5-43F1-A293-44135BB0755D}" srcOrd="3" destOrd="0" parTransId="{31F70910-B7F4-4C75-9575-32AE0EECEA41}" sibTransId="{BEA93B8F-6486-467B-A6B4-DE90722C3C1B}"/>
    <dgm:cxn modelId="{C017F78A-2608-42FD-92F5-0987E358DB0E}" srcId="{CCD132C5-A2AA-4EFF-9869-901A78205F94}" destId="{929E39DB-E7EF-4392-8265-153F3A82D949}" srcOrd="0" destOrd="0" parTransId="{45BD17A9-25CC-4EB1-932C-DB0D19C867B6}" sibTransId="{519BA2EF-7BA7-4ABD-A630-F0E3737D2C34}"/>
    <dgm:cxn modelId="{C6E81C25-8F6D-4A72-B885-9FA1B8B8C185}" srcId="{CCD132C5-A2AA-4EFF-9869-901A78205F94}" destId="{88C5565F-CF9B-469D-A51E-6302BCC5E1FC}" srcOrd="4" destOrd="0" parTransId="{FCEE9050-D09E-4666-95D4-AE15D4E1D6F2}" sibTransId="{80E15431-BC8C-4A95-9EE0-1429681EDB22}"/>
    <dgm:cxn modelId="{D564A160-589A-4D86-A699-3003652538AA}" type="presOf" srcId="{59F0B578-81A5-43F1-A293-44135BB0755D}" destId="{D017C249-B3C9-4B48-B679-F4F95EA50139}" srcOrd="0" destOrd="0" presId="urn:microsoft.com/office/officeart/2005/8/layout/default"/>
    <dgm:cxn modelId="{7D9A14EA-B6D5-4A8F-9744-2F329BB60433}" type="presOf" srcId="{CCD132C5-A2AA-4EFF-9869-901A78205F94}" destId="{4B9FA800-6F51-4EFA-B31C-A785E5BA773A}" srcOrd="0" destOrd="0" presId="urn:microsoft.com/office/officeart/2005/8/layout/default"/>
    <dgm:cxn modelId="{4DBB67E6-ADE6-4DE9-8B8B-B58D648ACD27}" type="presOf" srcId="{88C5565F-CF9B-469D-A51E-6302BCC5E1FC}" destId="{6AFACD0C-33C0-4B9F-A99A-E250B80BD5CE}" srcOrd="0" destOrd="0" presId="urn:microsoft.com/office/officeart/2005/8/layout/default"/>
    <dgm:cxn modelId="{F3F5E97F-9215-45A2-B8AE-E5134F0E3266}" srcId="{CCD132C5-A2AA-4EFF-9869-901A78205F94}" destId="{4394CEA9-486F-4410-9DC0-EC6FC7AB12C9}" srcOrd="1" destOrd="0" parTransId="{9DB22D26-696D-42D3-BF1F-0FF3AD66423D}" sibTransId="{16512948-E527-428A-A023-29FA260A77AD}"/>
    <dgm:cxn modelId="{95303BCF-67A2-4810-8AB2-3511EC18091F}" srcId="{CCD132C5-A2AA-4EFF-9869-901A78205F94}" destId="{DE5B0AC1-64EE-4EAC-A82B-DDCC478FCD85}" srcOrd="2" destOrd="0" parTransId="{9D961CD5-E153-4191-AF33-3B12BFA1C2C8}" sibTransId="{5C1772EE-165C-4287-B8A5-F9563FF58C54}"/>
    <dgm:cxn modelId="{9C97358D-FF53-478E-9637-B5BF0CF2AD39}" type="presOf" srcId="{DE5B0AC1-64EE-4EAC-A82B-DDCC478FCD85}" destId="{B3734FC0-31F3-4AFA-A686-CE00048FF8D2}" srcOrd="0" destOrd="0" presId="urn:microsoft.com/office/officeart/2005/8/layout/default"/>
    <dgm:cxn modelId="{7C38BD71-5619-48F8-9122-018DC6A07B9C}" type="presOf" srcId="{4394CEA9-486F-4410-9DC0-EC6FC7AB12C9}" destId="{32492007-7DC8-4063-B8CA-C66B21CD6412}" srcOrd="0" destOrd="0" presId="urn:microsoft.com/office/officeart/2005/8/layout/default"/>
    <dgm:cxn modelId="{B2C4BB44-C911-4D4B-A0EE-D8EBEA43D5D4}" type="presParOf" srcId="{4B9FA800-6F51-4EFA-B31C-A785E5BA773A}" destId="{7D87F297-4DC9-4164-86F8-7044CD43FEB2}" srcOrd="0" destOrd="0" presId="urn:microsoft.com/office/officeart/2005/8/layout/default"/>
    <dgm:cxn modelId="{31B5EDA5-985D-4FDB-BFBD-7BBD3215B87A}" type="presParOf" srcId="{4B9FA800-6F51-4EFA-B31C-A785E5BA773A}" destId="{1A45B71C-279B-490E-83CD-D354FA8D7344}" srcOrd="1" destOrd="0" presId="urn:microsoft.com/office/officeart/2005/8/layout/default"/>
    <dgm:cxn modelId="{485E20C1-0A28-42D2-86B4-FEBF9339791F}" type="presParOf" srcId="{4B9FA800-6F51-4EFA-B31C-A785E5BA773A}" destId="{32492007-7DC8-4063-B8CA-C66B21CD6412}" srcOrd="2" destOrd="0" presId="urn:microsoft.com/office/officeart/2005/8/layout/default"/>
    <dgm:cxn modelId="{9AE4C565-2BCF-4105-9533-DAE9C7FCCD96}" type="presParOf" srcId="{4B9FA800-6F51-4EFA-B31C-A785E5BA773A}" destId="{C17CA34A-5956-4543-BA6C-2991CCC42D70}" srcOrd="3" destOrd="0" presId="urn:microsoft.com/office/officeart/2005/8/layout/default"/>
    <dgm:cxn modelId="{CAF96EFF-50A1-434A-B9C6-EB074CF6EF6F}" type="presParOf" srcId="{4B9FA800-6F51-4EFA-B31C-A785E5BA773A}" destId="{B3734FC0-31F3-4AFA-A686-CE00048FF8D2}" srcOrd="4" destOrd="0" presId="urn:microsoft.com/office/officeart/2005/8/layout/default"/>
    <dgm:cxn modelId="{624DFC19-CD31-4C2E-ADF7-19EEC3315CDE}" type="presParOf" srcId="{4B9FA800-6F51-4EFA-B31C-A785E5BA773A}" destId="{6AF9A491-18B3-4CEB-B4C3-2FE1814E5542}" srcOrd="5" destOrd="0" presId="urn:microsoft.com/office/officeart/2005/8/layout/default"/>
    <dgm:cxn modelId="{7BADB72F-EDA9-4E7D-85AE-13215E668AD2}" type="presParOf" srcId="{4B9FA800-6F51-4EFA-B31C-A785E5BA773A}" destId="{D017C249-B3C9-4B48-B679-F4F95EA50139}" srcOrd="6" destOrd="0" presId="urn:microsoft.com/office/officeart/2005/8/layout/default"/>
    <dgm:cxn modelId="{D6AA3F9C-2DE4-40F9-A4BF-F84C9B626310}" type="presParOf" srcId="{4B9FA800-6F51-4EFA-B31C-A785E5BA773A}" destId="{EB7EA94D-83BD-4C86-98C5-39D39268A06E}" srcOrd="7" destOrd="0" presId="urn:microsoft.com/office/officeart/2005/8/layout/default"/>
    <dgm:cxn modelId="{9FBC6250-0779-4012-A177-A7D9B33796B8}" type="presParOf" srcId="{4B9FA800-6F51-4EFA-B31C-A785E5BA773A}" destId="{6AFACD0C-33C0-4B9F-A99A-E250B80BD5CE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7F644C2-3227-4725-ACC9-87432463E2B2}" type="doc">
      <dgm:prSet loTypeId="urn:microsoft.com/office/officeart/2005/8/layout/hierarchy3" loCatId="hierarchy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DAE0AC0D-C1FC-42D4-92AE-D894BF3FC8C8}">
      <dgm:prSet phldrT="[Text]"/>
      <dgm:spPr/>
      <dgm:t>
        <a:bodyPr/>
        <a:lstStyle/>
        <a:p>
          <a:r>
            <a:rPr lang="en-US" dirty="0" smtClean="0"/>
            <a:t>Capillary </a:t>
          </a:r>
          <a:endParaRPr lang="en-IN" dirty="0"/>
        </a:p>
      </dgm:t>
    </dgm:pt>
    <dgm:pt modelId="{0E62D400-0CFA-477F-AC9E-F85D966FCDE2}" type="parTrans" cxnId="{DB5C009F-C182-4E21-9186-C7EBE6BAB259}">
      <dgm:prSet/>
      <dgm:spPr/>
      <dgm:t>
        <a:bodyPr/>
        <a:lstStyle/>
        <a:p>
          <a:endParaRPr lang="en-IN"/>
        </a:p>
      </dgm:t>
    </dgm:pt>
    <dgm:pt modelId="{F451692B-D45A-4475-BCAE-73C32EDAC179}" type="sibTrans" cxnId="{DB5C009F-C182-4E21-9186-C7EBE6BAB259}">
      <dgm:prSet/>
      <dgm:spPr/>
      <dgm:t>
        <a:bodyPr/>
        <a:lstStyle/>
        <a:p>
          <a:endParaRPr lang="en-IN"/>
        </a:p>
      </dgm:t>
    </dgm:pt>
    <dgm:pt modelId="{E6DD36A2-DC39-40E9-98E4-FA38C38C5F7E}">
      <dgm:prSet phldrT="[Text]"/>
      <dgm:spPr/>
      <dgm:t>
        <a:bodyPr/>
        <a:lstStyle/>
        <a:p>
          <a:r>
            <a:rPr lang="en-US" dirty="0" smtClean="0"/>
            <a:t>Upward movement of minerals </a:t>
          </a:r>
          <a:endParaRPr lang="en-IN" dirty="0"/>
        </a:p>
      </dgm:t>
    </dgm:pt>
    <dgm:pt modelId="{73AC986F-8E94-489F-9500-D0342A1BA263}" type="parTrans" cxnId="{A5FE17DB-D650-4F98-8791-B4B17803D5E6}">
      <dgm:prSet/>
      <dgm:spPr/>
      <dgm:t>
        <a:bodyPr/>
        <a:lstStyle/>
        <a:p>
          <a:endParaRPr lang="en-IN"/>
        </a:p>
      </dgm:t>
    </dgm:pt>
    <dgm:pt modelId="{BC06E9A8-2834-4AA0-98E5-FC8396BEB3A4}" type="sibTrans" cxnId="{A5FE17DB-D650-4F98-8791-B4B17803D5E6}">
      <dgm:prSet/>
      <dgm:spPr/>
      <dgm:t>
        <a:bodyPr/>
        <a:lstStyle/>
        <a:p>
          <a:endParaRPr lang="en-IN"/>
        </a:p>
      </dgm:t>
    </dgm:pt>
    <dgm:pt modelId="{E9723D52-1B83-49B2-95BA-D0EAB8BF2CD0}">
      <dgm:prSet phldrT="[Text]"/>
      <dgm:spPr/>
      <dgm:t>
        <a:bodyPr/>
        <a:lstStyle/>
        <a:p>
          <a:r>
            <a:rPr lang="en-US" dirty="0" smtClean="0"/>
            <a:t>leaching</a:t>
          </a:r>
          <a:endParaRPr lang="en-IN" dirty="0"/>
        </a:p>
      </dgm:t>
    </dgm:pt>
    <dgm:pt modelId="{2D94F2B4-6159-4142-8CA7-45D13B711FE7}" type="parTrans" cxnId="{355002BF-2C2A-430C-8615-950259FE2546}">
      <dgm:prSet/>
      <dgm:spPr/>
      <dgm:t>
        <a:bodyPr/>
        <a:lstStyle/>
        <a:p>
          <a:endParaRPr lang="en-IN"/>
        </a:p>
      </dgm:t>
    </dgm:pt>
    <dgm:pt modelId="{BD2D40EC-3102-4CBC-AE4B-83709DA6318C}" type="sibTrans" cxnId="{355002BF-2C2A-430C-8615-950259FE2546}">
      <dgm:prSet/>
      <dgm:spPr/>
      <dgm:t>
        <a:bodyPr/>
        <a:lstStyle/>
        <a:p>
          <a:endParaRPr lang="en-IN"/>
        </a:p>
      </dgm:t>
    </dgm:pt>
    <dgm:pt modelId="{6440C1CD-0A6A-4408-9AC1-7BC8CD7BD4FB}">
      <dgm:prSet phldrT="[Text]"/>
      <dgm:spPr/>
      <dgm:t>
        <a:bodyPr/>
        <a:lstStyle/>
        <a:p>
          <a:r>
            <a:rPr lang="en-US" dirty="0" smtClean="0"/>
            <a:t>Downward movement of minerals</a:t>
          </a:r>
          <a:endParaRPr lang="en-IN" dirty="0"/>
        </a:p>
      </dgm:t>
    </dgm:pt>
    <dgm:pt modelId="{F8B51889-E003-4DF0-AF95-2D034A129075}" type="parTrans" cxnId="{52AAE5BF-1C60-4882-A5BD-1D3317AC7A96}">
      <dgm:prSet/>
      <dgm:spPr/>
      <dgm:t>
        <a:bodyPr/>
        <a:lstStyle/>
        <a:p>
          <a:endParaRPr lang="en-IN"/>
        </a:p>
      </dgm:t>
    </dgm:pt>
    <dgm:pt modelId="{5CF1B425-2677-4F2B-BD9F-4922F8143BA0}" type="sibTrans" cxnId="{52AAE5BF-1C60-4882-A5BD-1D3317AC7A96}">
      <dgm:prSet/>
      <dgm:spPr/>
      <dgm:t>
        <a:bodyPr/>
        <a:lstStyle/>
        <a:p>
          <a:endParaRPr lang="en-IN"/>
        </a:p>
      </dgm:t>
    </dgm:pt>
    <dgm:pt modelId="{247B3355-A7A0-433F-A841-6A4F5EEF9048}">
      <dgm:prSet/>
      <dgm:spPr/>
      <dgm:t>
        <a:bodyPr/>
        <a:lstStyle/>
        <a:p>
          <a:r>
            <a:rPr lang="en-US" dirty="0" smtClean="0"/>
            <a:t>Hot and dry climate</a:t>
          </a:r>
          <a:endParaRPr lang="en-IN" dirty="0"/>
        </a:p>
      </dgm:t>
    </dgm:pt>
    <dgm:pt modelId="{62E7F6DB-F1AB-4BA8-AEF9-FBE68D4CB303}" type="parTrans" cxnId="{1ADE1996-4F91-47F1-9812-8993A9078F2F}">
      <dgm:prSet/>
      <dgm:spPr/>
      <dgm:t>
        <a:bodyPr/>
        <a:lstStyle/>
        <a:p>
          <a:endParaRPr lang="en-IN"/>
        </a:p>
      </dgm:t>
    </dgm:pt>
    <dgm:pt modelId="{10758F22-29B3-4E05-BD69-3ECCA03E2E62}" type="sibTrans" cxnId="{1ADE1996-4F91-47F1-9812-8993A9078F2F}">
      <dgm:prSet/>
      <dgm:spPr/>
      <dgm:t>
        <a:bodyPr/>
        <a:lstStyle/>
        <a:p>
          <a:endParaRPr lang="en-IN"/>
        </a:p>
      </dgm:t>
    </dgm:pt>
    <dgm:pt modelId="{60FE82A6-9118-4F9F-8B7E-5276BA0ED342}">
      <dgm:prSet/>
      <dgm:spPr/>
      <dgm:t>
        <a:bodyPr/>
        <a:lstStyle/>
        <a:p>
          <a:r>
            <a:rPr lang="en-US" dirty="0" smtClean="0"/>
            <a:t>Humid condition</a:t>
          </a:r>
          <a:endParaRPr lang="en-IN" dirty="0"/>
        </a:p>
      </dgm:t>
    </dgm:pt>
    <dgm:pt modelId="{E523AA64-E69E-4F78-B592-908CCC539F2A}" type="parTrans" cxnId="{7E23E5F4-76B8-4E14-BC05-C44F26CDB756}">
      <dgm:prSet/>
      <dgm:spPr/>
      <dgm:t>
        <a:bodyPr/>
        <a:lstStyle/>
        <a:p>
          <a:endParaRPr lang="en-IN"/>
        </a:p>
      </dgm:t>
    </dgm:pt>
    <dgm:pt modelId="{17C8F1E1-583B-4236-B76D-A9FA4E504E93}" type="sibTrans" cxnId="{7E23E5F4-76B8-4E14-BC05-C44F26CDB756}">
      <dgm:prSet/>
      <dgm:spPr/>
      <dgm:t>
        <a:bodyPr/>
        <a:lstStyle/>
        <a:p>
          <a:endParaRPr lang="en-IN"/>
        </a:p>
      </dgm:t>
    </dgm:pt>
    <dgm:pt modelId="{E690809D-3B2E-4A57-8F4A-63CD29289D59}" type="pres">
      <dgm:prSet presAssocID="{C7F644C2-3227-4725-ACC9-87432463E2B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1FE11A42-A984-48DE-9F04-207A972CDC38}" type="pres">
      <dgm:prSet presAssocID="{DAE0AC0D-C1FC-42D4-92AE-D894BF3FC8C8}" presName="root" presStyleCnt="0"/>
      <dgm:spPr/>
    </dgm:pt>
    <dgm:pt modelId="{EDF66CC9-E7CD-453A-BEFF-F79C57B8D26C}" type="pres">
      <dgm:prSet presAssocID="{DAE0AC0D-C1FC-42D4-92AE-D894BF3FC8C8}" presName="rootComposite" presStyleCnt="0"/>
      <dgm:spPr/>
    </dgm:pt>
    <dgm:pt modelId="{BEE7E822-709E-4AC4-819A-3F90396063A4}" type="pres">
      <dgm:prSet presAssocID="{DAE0AC0D-C1FC-42D4-92AE-D894BF3FC8C8}" presName="rootText" presStyleLbl="node1" presStyleIdx="0" presStyleCnt="2"/>
      <dgm:spPr/>
      <dgm:t>
        <a:bodyPr/>
        <a:lstStyle/>
        <a:p>
          <a:endParaRPr lang="en-IN"/>
        </a:p>
      </dgm:t>
    </dgm:pt>
    <dgm:pt modelId="{EB32C7D3-9A58-4E79-A2D1-8B46865A87BA}" type="pres">
      <dgm:prSet presAssocID="{DAE0AC0D-C1FC-42D4-92AE-D894BF3FC8C8}" presName="rootConnector" presStyleLbl="node1" presStyleIdx="0" presStyleCnt="2"/>
      <dgm:spPr/>
      <dgm:t>
        <a:bodyPr/>
        <a:lstStyle/>
        <a:p>
          <a:endParaRPr lang="en-IN"/>
        </a:p>
      </dgm:t>
    </dgm:pt>
    <dgm:pt modelId="{36835557-4D99-4D88-A7B6-67CCA662A9A3}" type="pres">
      <dgm:prSet presAssocID="{DAE0AC0D-C1FC-42D4-92AE-D894BF3FC8C8}" presName="childShape" presStyleCnt="0"/>
      <dgm:spPr/>
    </dgm:pt>
    <dgm:pt modelId="{3CAB09E8-876E-402E-A88F-6463714DA059}" type="pres">
      <dgm:prSet presAssocID="{73AC986F-8E94-489F-9500-D0342A1BA263}" presName="Name13" presStyleLbl="parChTrans1D2" presStyleIdx="0" presStyleCnt="4"/>
      <dgm:spPr/>
      <dgm:t>
        <a:bodyPr/>
        <a:lstStyle/>
        <a:p>
          <a:endParaRPr lang="en-IN"/>
        </a:p>
      </dgm:t>
    </dgm:pt>
    <dgm:pt modelId="{4BD19051-8A7B-4B42-BF1A-4105CE09B834}" type="pres">
      <dgm:prSet presAssocID="{E6DD36A2-DC39-40E9-98E4-FA38C38C5F7E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2443E5F-82B6-463E-B490-D45657C4628A}" type="pres">
      <dgm:prSet presAssocID="{62E7F6DB-F1AB-4BA8-AEF9-FBE68D4CB303}" presName="Name13" presStyleLbl="parChTrans1D2" presStyleIdx="1" presStyleCnt="4"/>
      <dgm:spPr/>
      <dgm:t>
        <a:bodyPr/>
        <a:lstStyle/>
        <a:p>
          <a:endParaRPr lang="en-IN"/>
        </a:p>
      </dgm:t>
    </dgm:pt>
    <dgm:pt modelId="{5135440C-03F8-45E0-9BD9-3550B1FE67DD}" type="pres">
      <dgm:prSet presAssocID="{247B3355-A7A0-433F-A841-6A4F5EEF9048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BABBA58-4BDD-4376-BF8A-186982EAC7C2}" type="pres">
      <dgm:prSet presAssocID="{E9723D52-1B83-49B2-95BA-D0EAB8BF2CD0}" presName="root" presStyleCnt="0"/>
      <dgm:spPr/>
    </dgm:pt>
    <dgm:pt modelId="{F6C7F563-EFD0-4DB5-A826-E8C96F3FBF4B}" type="pres">
      <dgm:prSet presAssocID="{E9723D52-1B83-49B2-95BA-D0EAB8BF2CD0}" presName="rootComposite" presStyleCnt="0"/>
      <dgm:spPr/>
    </dgm:pt>
    <dgm:pt modelId="{C1990D40-7D3C-44B9-8D18-7D1E7CCEDC78}" type="pres">
      <dgm:prSet presAssocID="{E9723D52-1B83-49B2-95BA-D0EAB8BF2CD0}" presName="rootText" presStyleLbl="node1" presStyleIdx="1" presStyleCnt="2"/>
      <dgm:spPr/>
      <dgm:t>
        <a:bodyPr/>
        <a:lstStyle/>
        <a:p>
          <a:endParaRPr lang="en-IN"/>
        </a:p>
      </dgm:t>
    </dgm:pt>
    <dgm:pt modelId="{BB359F46-5747-4B2A-8878-9BB0487E5231}" type="pres">
      <dgm:prSet presAssocID="{E9723D52-1B83-49B2-95BA-D0EAB8BF2CD0}" presName="rootConnector" presStyleLbl="node1" presStyleIdx="1" presStyleCnt="2"/>
      <dgm:spPr/>
      <dgm:t>
        <a:bodyPr/>
        <a:lstStyle/>
        <a:p>
          <a:endParaRPr lang="en-IN"/>
        </a:p>
      </dgm:t>
    </dgm:pt>
    <dgm:pt modelId="{9A176ADC-D934-442D-BD36-163733E792AC}" type="pres">
      <dgm:prSet presAssocID="{E9723D52-1B83-49B2-95BA-D0EAB8BF2CD0}" presName="childShape" presStyleCnt="0"/>
      <dgm:spPr/>
    </dgm:pt>
    <dgm:pt modelId="{06E050EA-2F3B-48F6-A4E3-93941A2CA657}" type="pres">
      <dgm:prSet presAssocID="{F8B51889-E003-4DF0-AF95-2D034A129075}" presName="Name13" presStyleLbl="parChTrans1D2" presStyleIdx="2" presStyleCnt="4"/>
      <dgm:spPr/>
      <dgm:t>
        <a:bodyPr/>
        <a:lstStyle/>
        <a:p>
          <a:endParaRPr lang="en-IN"/>
        </a:p>
      </dgm:t>
    </dgm:pt>
    <dgm:pt modelId="{07BFBAD9-CB9C-4994-8B10-A6EC326EB71C}" type="pres">
      <dgm:prSet presAssocID="{6440C1CD-0A6A-4408-9AC1-7BC8CD7BD4FB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BF84DA1-F58F-4740-B1CC-9C696BE1BD13}" type="pres">
      <dgm:prSet presAssocID="{E523AA64-E69E-4F78-B592-908CCC539F2A}" presName="Name13" presStyleLbl="parChTrans1D2" presStyleIdx="3" presStyleCnt="4"/>
      <dgm:spPr/>
      <dgm:t>
        <a:bodyPr/>
        <a:lstStyle/>
        <a:p>
          <a:endParaRPr lang="en-IN"/>
        </a:p>
      </dgm:t>
    </dgm:pt>
    <dgm:pt modelId="{3ABB6B81-5527-4059-BEF9-DE3E7C156119}" type="pres">
      <dgm:prSet presAssocID="{60FE82A6-9118-4F9F-8B7E-5276BA0ED342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C337397D-A12E-45A4-B2C8-E36285F236DD}" type="presOf" srcId="{73AC986F-8E94-489F-9500-D0342A1BA263}" destId="{3CAB09E8-876E-402E-A88F-6463714DA059}" srcOrd="0" destOrd="0" presId="urn:microsoft.com/office/officeart/2005/8/layout/hierarchy3"/>
    <dgm:cxn modelId="{1ADE1996-4F91-47F1-9812-8993A9078F2F}" srcId="{DAE0AC0D-C1FC-42D4-92AE-D894BF3FC8C8}" destId="{247B3355-A7A0-433F-A841-6A4F5EEF9048}" srcOrd="1" destOrd="0" parTransId="{62E7F6DB-F1AB-4BA8-AEF9-FBE68D4CB303}" sibTransId="{10758F22-29B3-4E05-BD69-3ECCA03E2E62}"/>
    <dgm:cxn modelId="{82BD7865-7EB9-4C98-8490-D84973891165}" type="presOf" srcId="{C7F644C2-3227-4725-ACC9-87432463E2B2}" destId="{E690809D-3B2E-4A57-8F4A-63CD29289D59}" srcOrd="0" destOrd="0" presId="urn:microsoft.com/office/officeart/2005/8/layout/hierarchy3"/>
    <dgm:cxn modelId="{07A8567D-59D5-4523-A8D0-03D5C34119AD}" type="presOf" srcId="{E9723D52-1B83-49B2-95BA-D0EAB8BF2CD0}" destId="{BB359F46-5747-4B2A-8878-9BB0487E5231}" srcOrd="1" destOrd="0" presId="urn:microsoft.com/office/officeart/2005/8/layout/hierarchy3"/>
    <dgm:cxn modelId="{7CC554FF-6BAF-4539-9CCA-0FC9CFA6B69F}" type="presOf" srcId="{247B3355-A7A0-433F-A841-6A4F5EEF9048}" destId="{5135440C-03F8-45E0-9BD9-3550B1FE67DD}" srcOrd="0" destOrd="0" presId="urn:microsoft.com/office/officeart/2005/8/layout/hierarchy3"/>
    <dgm:cxn modelId="{52AAE5BF-1C60-4882-A5BD-1D3317AC7A96}" srcId="{E9723D52-1B83-49B2-95BA-D0EAB8BF2CD0}" destId="{6440C1CD-0A6A-4408-9AC1-7BC8CD7BD4FB}" srcOrd="0" destOrd="0" parTransId="{F8B51889-E003-4DF0-AF95-2D034A129075}" sibTransId="{5CF1B425-2677-4F2B-BD9F-4922F8143BA0}"/>
    <dgm:cxn modelId="{D63806E4-2321-4547-A43E-0CC70B0E6FBD}" type="presOf" srcId="{E6DD36A2-DC39-40E9-98E4-FA38C38C5F7E}" destId="{4BD19051-8A7B-4B42-BF1A-4105CE09B834}" srcOrd="0" destOrd="0" presId="urn:microsoft.com/office/officeart/2005/8/layout/hierarchy3"/>
    <dgm:cxn modelId="{BD3736D8-35FF-4197-8160-656F94D84102}" type="presOf" srcId="{DAE0AC0D-C1FC-42D4-92AE-D894BF3FC8C8}" destId="{EB32C7D3-9A58-4E79-A2D1-8B46865A87BA}" srcOrd="1" destOrd="0" presId="urn:microsoft.com/office/officeart/2005/8/layout/hierarchy3"/>
    <dgm:cxn modelId="{8DC54A4F-B2E7-4EF6-88F0-18CE8E37F9D6}" type="presOf" srcId="{60FE82A6-9118-4F9F-8B7E-5276BA0ED342}" destId="{3ABB6B81-5527-4059-BEF9-DE3E7C156119}" srcOrd="0" destOrd="0" presId="urn:microsoft.com/office/officeart/2005/8/layout/hierarchy3"/>
    <dgm:cxn modelId="{DB5C009F-C182-4E21-9186-C7EBE6BAB259}" srcId="{C7F644C2-3227-4725-ACC9-87432463E2B2}" destId="{DAE0AC0D-C1FC-42D4-92AE-D894BF3FC8C8}" srcOrd="0" destOrd="0" parTransId="{0E62D400-0CFA-477F-AC9E-F85D966FCDE2}" sibTransId="{F451692B-D45A-4475-BCAE-73C32EDAC179}"/>
    <dgm:cxn modelId="{09DFA12F-5F3C-4ED7-A946-5F115DF4F4AE}" type="presOf" srcId="{E523AA64-E69E-4F78-B592-908CCC539F2A}" destId="{2BF84DA1-F58F-4740-B1CC-9C696BE1BD13}" srcOrd="0" destOrd="0" presId="urn:microsoft.com/office/officeart/2005/8/layout/hierarchy3"/>
    <dgm:cxn modelId="{FEF61861-1BE5-4B0B-8ED6-8845A44B9EBE}" type="presOf" srcId="{DAE0AC0D-C1FC-42D4-92AE-D894BF3FC8C8}" destId="{BEE7E822-709E-4AC4-819A-3F90396063A4}" srcOrd="0" destOrd="0" presId="urn:microsoft.com/office/officeart/2005/8/layout/hierarchy3"/>
    <dgm:cxn modelId="{E60E7778-25A1-4E60-9686-C5145A824666}" type="presOf" srcId="{62E7F6DB-F1AB-4BA8-AEF9-FBE68D4CB303}" destId="{D2443E5F-82B6-463E-B490-D45657C4628A}" srcOrd="0" destOrd="0" presId="urn:microsoft.com/office/officeart/2005/8/layout/hierarchy3"/>
    <dgm:cxn modelId="{7E23E5F4-76B8-4E14-BC05-C44F26CDB756}" srcId="{E9723D52-1B83-49B2-95BA-D0EAB8BF2CD0}" destId="{60FE82A6-9118-4F9F-8B7E-5276BA0ED342}" srcOrd="1" destOrd="0" parTransId="{E523AA64-E69E-4F78-B592-908CCC539F2A}" sibTransId="{17C8F1E1-583B-4236-B76D-A9FA4E504E93}"/>
    <dgm:cxn modelId="{355002BF-2C2A-430C-8615-950259FE2546}" srcId="{C7F644C2-3227-4725-ACC9-87432463E2B2}" destId="{E9723D52-1B83-49B2-95BA-D0EAB8BF2CD0}" srcOrd="1" destOrd="0" parTransId="{2D94F2B4-6159-4142-8CA7-45D13B711FE7}" sibTransId="{BD2D40EC-3102-4CBC-AE4B-83709DA6318C}"/>
    <dgm:cxn modelId="{A5FE17DB-D650-4F98-8791-B4B17803D5E6}" srcId="{DAE0AC0D-C1FC-42D4-92AE-D894BF3FC8C8}" destId="{E6DD36A2-DC39-40E9-98E4-FA38C38C5F7E}" srcOrd="0" destOrd="0" parTransId="{73AC986F-8E94-489F-9500-D0342A1BA263}" sibTransId="{BC06E9A8-2834-4AA0-98E5-FC8396BEB3A4}"/>
    <dgm:cxn modelId="{E3EEFD23-5C4B-4356-BFED-A43CF957D254}" type="presOf" srcId="{6440C1CD-0A6A-4408-9AC1-7BC8CD7BD4FB}" destId="{07BFBAD9-CB9C-4994-8B10-A6EC326EB71C}" srcOrd="0" destOrd="0" presId="urn:microsoft.com/office/officeart/2005/8/layout/hierarchy3"/>
    <dgm:cxn modelId="{E545D2D4-1814-4123-9210-07A852788D0A}" type="presOf" srcId="{F8B51889-E003-4DF0-AF95-2D034A129075}" destId="{06E050EA-2F3B-48F6-A4E3-93941A2CA657}" srcOrd="0" destOrd="0" presId="urn:microsoft.com/office/officeart/2005/8/layout/hierarchy3"/>
    <dgm:cxn modelId="{ECCAAEB4-E676-446A-9897-29B196843038}" type="presOf" srcId="{E9723D52-1B83-49B2-95BA-D0EAB8BF2CD0}" destId="{C1990D40-7D3C-44B9-8D18-7D1E7CCEDC78}" srcOrd="0" destOrd="0" presId="urn:microsoft.com/office/officeart/2005/8/layout/hierarchy3"/>
    <dgm:cxn modelId="{FABD4BF2-F8B2-4DD7-9318-B61D3755BD38}" type="presParOf" srcId="{E690809D-3B2E-4A57-8F4A-63CD29289D59}" destId="{1FE11A42-A984-48DE-9F04-207A972CDC38}" srcOrd="0" destOrd="0" presId="urn:microsoft.com/office/officeart/2005/8/layout/hierarchy3"/>
    <dgm:cxn modelId="{7477D79C-3745-4770-8940-4DC50E25F6C0}" type="presParOf" srcId="{1FE11A42-A984-48DE-9F04-207A972CDC38}" destId="{EDF66CC9-E7CD-453A-BEFF-F79C57B8D26C}" srcOrd="0" destOrd="0" presId="urn:microsoft.com/office/officeart/2005/8/layout/hierarchy3"/>
    <dgm:cxn modelId="{3AAA0BF7-4667-4D9F-A390-7EC5FCBA0B63}" type="presParOf" srcId="{EDF66CC9-E7CD-453A-BEFF-F79C57B8D26C}" destId="{BEE7E822-709E-4AC4-819A-3F90396063A4}" srcOrd="0" destOrd="0" presId="urn:microsoft.com/office/officeart/2005/8/layout/hierarchy3"/>
    <dgm:cxn modelId="{76EF8E8D-AE49-4E31-B260-778CCF93846A}" type="presParOf" srcId="{EDF66CC9-E7CD-453A-BEFF-F79C57B8D26C}" destId="{EB32C7D3-9A58-4E79-A2D1-8B46865A87BA}" srcOrd="1" destOrd="0" presId="urn:microsoft.com/office/officeart/2005/8/layout/hierarchy3"/>
    <dgm:cxn modelId="{4AA552C7-49BD-4713-8C96-D46B6BC97EEB}" type="presParOf" srcId="{1FE11A42-A984-48DE-9F04-207A972CDC38}" destId="{36835557-4D99-4D88-A7B6-67CCA662A9A3}" srcOrd="1" destOrd="0" presId="urn:microsoft.com/office/officeart/2005/8/layout/hierarchy3"/>
    <dgm:cxn modelId="{7997367D-D5F7-470F-B468-86F529344131}" type="presParOf" srcId="{36835557-4D99-4D88-A7B6-67CCA662A9A3}" destId="{3CAB09E8-876E-402E-A88F-6463714DA059}" srcOrd="0" destOrd="0" presId="urn:microsoft.com/office/officeart/2005/8/layout/hierarchy3"/>
    <dgm:cxn modelId="{F8578C59-D82F-4D22-B036-78CDCB8A445A}" type="presParOf" srcId="{36835557-4D99-4D88-A7B6-67CCA662A9A3}" destId="{4BD19051-8A7B-4B42-BF1A-4105CE09B834}" srcOrd="1" destOrd="0" presId="urn:microsoft.com/office/officeart/2005/8/layout/hierarchy3"/>
    <dgm:cxn modelId="{7AFA898F-9CE5-48EE-8251-CC70A21E83C7}" type="presParOf" srcId="{36835557-4D99-4D88-A7B6-67CCA662A9A3}" destId="{D2443E5F-82B6-463E-B490-D45657C4628A}" srcOrd="2" destOrd="0" presId="urn:microsoft.com/office/officeart/2005/8/layout/hierarchy3"/>
    <dgm:cxn modelId="{231694A7-3134-4C14-AAC6-440292B3AE9D}" type="presParOf" srcId="{36835557-4D99-4D88-A7B6-67CCA662A9A3}" destId="{5135440C-03F8-45E0-9BD9-3550B1FE67DD}" srcOrd="3" destOrd="0" presId="urn:microsoft.com/office/officeart/2005/8/layout/hierarchy3"/>
    <dgm:cxn modelId="{2AFC88CF-14ED-4A7E-B169-0D371C747901}" type="presParOf" srcId="{E690809D-3B2E-4A57-8F4A-63CD29289D59}" destId="{6BABBA58-4BDD-4376-BF8A-186982EAC7C2}" srcOrd="1" destOrd="0" presId="urn:microsoft.com/office/officeart/2005/8/layout/hierarchy3"/>
    <dgm:cxn modelId="{C0632F8F-AB26-425E-A0AF-27BF56300980}" type="presParOf" srcId="{6BABBA58-4BDD-4376-BF8A-186982EAC7C2}" destId="{F6C7F563-EFD0-4DB5-A826-E8C96F3FBF4B}" srcOrd="0" destOrd="0" presId="urn:microsoft.com/office/officeart/2005/8/layout/hierarchy3"/>
    <dgm:cxn modelId="{D1ED74B5-781C-4F3D-8F71-D60F6416835A}" type="presParOf" srcId="{F6C7F563-EFD0-4DB5-A826-E8C96F3FBF4B}" destId="{C1990D40-7D3C-44B9-8D18-7D1E7CCEDC78}" srcOrd="0" destOrd="0" presId="urn:microsoft.com/office/officeart/2005/8/layout/hierarchy3"/>
    <dgm:cxn modelId="{CCF146C0-DF50-4054-AADC-529B09B23638}" type="presParOf" srcId="{F6C7F563-EFD0-4DB5-A826-E8C96F3FBF4B}" destId="{BB359F46-5747-4B2A-8878-9BB0487E5231}" srcOrd="1" destOrd="0" presId="urn:microsoft.com/office/officeart/2005/8/layout/hierarchy3"/>
    <dgm:cxn modelId="{8DEBE47E-0B4D-438C-A52A-BD0D767ED7BB}" type="presParOf" srcId="{6BABBA58-4BDD-4376-BF8A-186982EAC7C2}" destId="{9A176ADC-D934-442D-BD36-163733E792AC}" srcOrd="1" destOrd="0" presId="urn:microsoft.com/office/officeart/2005/8/layout/hierarchy3"/>
    <dgm:cxn modelId="{EB7C40DB-A850-4A3E-BDD1-2A753D677BEC}" type="presParOf" srcId="{9A176ADC-D934-442D-BD36-163733E792AC}" destId="{06E050EA-2F3B-48F6-A4E3-93941A2CA657}" srcOrd="0" destOrd="0" presId="urn:microsoft.com/office/officeart/2005/8/layout/hierarchy3"/>
    <dgm:cxn modelId="{EE44E9D3-9648-4EF7-BCE3-06DEAF36D0CB}" type="presParOf" srcId="{9A176ADC-D934-442D-BD36-163733E792AC}" destId="{07BFBAD9-CB9C-4994-8B10-A6EC326EB71C}" srcOrd="1" destOrd="0" presId="urn:microsoft.com/office/officeart/2005/8/layout/hierarchy3"/>
    <dgm:cxn modelId="{1A5342EE-DA98-4539-897A-BCCF5EBC0EF5}" type="presParOf" srcId="{9A176ADC-D934-442D-BD36-163733E792AC}" destId="{2BF84DA1-F58F-4740-B1CC-9C696BE1BD13}" srcOrd="2" destOrd="0" presId="urn:microsoft.com/office/officeart/2005/8/layout/hierarchy3"/>
    <dgm:cxn modelId="{0FCAB0AE-4B73-492F-91CC-B5EA195485ED}" type="presParOf" srcId="{9A176ADC-D934-442D-BD36-163733E792AC}" destId="{3ABB6B81-5527-4059-BEF9-DE3E7C156119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CB7EBDD-1E5A-4756-A24F-3483F5B31424}" type="doc">
      <dgm:prSet loTypeId="urn:microsoft.com/office/officeart/2005/8/layout/hierarchy2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95756927-1185-421B-8D59-FA8CF0FAA396}">
      <dgm:prSet phldrT="[Text]"/>
      <dgm:spPr/>
      <dgm:t>
        <a:bodyPr/>
        <a:lstStyle/>
        <a:p>
          <a:r>
            <a:rPr lang="en-US" dirty="0" smtClean="0"/>
            <a:t>Leaching</a:t>
          </a:r>
        </a:p>
        <a:p>
          <a:r>
            <a:rPr lang="en-US" dirty="0" smtClean="0"/>
            <a:t>(Humid)</a:t>
          </a:r>
          <a:endParaRPr lang="en-IN" dirty="0"/>
        </a:p>
      </dgm:t>
    </dgm:pt>
    <dgm:pt modelId="{BBB507B0-13FD-45EB-BB72-8CA3D05055C5}" type="parTrans" cxnId="{DC11C4B1-D0BF-40F1-A669-90EEBA01ED39}">
      <dgm:prSet/>
      <dgm:spPr/>
      <dgm:t>
        <a:bodyPr/>
        <a:lstStyle/>
        <a:p>
          <a:endParaRPr lang="en-IN"/>
        </a:p>
      </dgm:t>
    </dgm:pt>
    <dgm:pt modelId="{FBCBAF46-0CAC-404A-90C9-015B66F90261}" type="sibTrans" cxnId="{DC11C4B1-D0BF-40F1-A669-90EEBA01ED39}">
      <dgm:prSet/>
      <dgm:spPr/>
      <dgm:t>
        <a:bodyPr/>
        <a:lstStyle/>
        <a:p>
          <a:endParaRPr lang="en-IN"/>
        </a:p>
      </dgm:t>
    </dgm:pt>
    <dgm:pt modelId="{D3108EEC-32FF-4BDE-ABE4-92637DF941CE}">
      <dgm:prSet phldrT="[Text]"/>
      <dgm:spPr/>
      <dgm:t>
        <a:bodyPr/>
        <a:lstStyle/>
        <a:p>
          <a:r>
            <a:rPr lang="en-US" dirty="0" smtClean="0"/>
            <a:t>Hot-humid</a:t>
          </a:r>
          <a:endParaRPr lang="en-IN" dirty="0"/>
        </a:p>
      </dgm:t>
    </dgm:pt>
    <dgm:pt modelId="{7588D06D-D1A0-4709-A714-A9CB5688AB7A}" type="parTrans" cxnId="{B6EB9D86-97E8-4B5A-9550-56A45A555DFF}">
      <dgm:prSet/>
      <dgm:spPr/>
      <dgm:t>
        <a:bodyPr/>
        <a:lstStyle/>
        <a:p>
          <a:endParaRPr lang="en-IN"/>
        </a:p>
      </dgm:t>
    </dgm:pt>
    <dgm:pt modelId="{372A5850-3B77-4DE5-993D-5564C0548E32}" type="sibTrans" cxnId="{B6EB9D86-97E8-4B5A-9550-56A45A555DFF}">
      <dgm:prSet/>
      <dgm:spPr/>
      <dgm:t>
        <a:bodyPr/>
        <a:lstStyle/>
        <a:p>
          <a:endParaRPr lang="en-IN"/>
        </a:p>
      </dgm:t>
    </dgm:pt>
    <dgm:pt modelId="{6AC6E7AC-7B08-4BA7-9CB0-CE0BA6FBCA16}">
      <dgm:prSet phldrT="[Text]" custT="1"/>
      <dgm:spPr/>
      <dgm:t>
        <a:bodyPr/>
        <a:lstStyle/>
        <a:p>
          <a:r>
            <a:rPr lang="en-US" sz="4400" dirty="0" err="1" smtClean="0"/>
            <a:t>Latosol</a:t>
          </a:r>
          <a:endParaRPr lang="en-IN" sz="4400" dirty="0"/>
        </a:p>
      </dgm:t>
    </dgm:pt>
    <dgm:pt modelId="{B2BB6543-3381-40BB-A120-9B78D11A7E88}" type="parTrans" cxnId="{5F9991A5-1AC7-45B6-939A-2CA916185D65}">
      <dgm:prSet/>
      <dgm:spPr/>
      <dgm:t>
        <a:bodyPr/>
        <a:lstStyle/>
        <a:p>
          <a:endParaRPr lang="en-IN"/>
        </a:p>
      </dgm:t>
    </dgm:pt>
    <dgm:pt modelId="{F734DD4C-C80D-444E-808C-4DDC1632ADCA}" type="sibTrans" cxnId="{5F9991A5-1AC7-45B6-939A-2CA916185D65}">
      <dgm:prSet/>
      <dgm:spPr/>
      <dgm:t>
        <a:bodyPr/>
        <a:lstStyle/>
        <a:p>
          <a:endParaRPr lang="en-IN"/>
        </a:p>
      </dgm:t>
    </dgm:pt>
    <dgm:pt modelId="{8390F17D-CADC-4C9E-82C5-3E6FCABB7A9A}">
      <dgm:prSet phldrT="[Text]"/>
      <dgm:spPr/>
      <dgm:t>
        <a:bodyPr/>
        <a:lstStyle/>
        <a:p>
          <a:r>
            <a:rPr lang="en-US" dirty="0" smtClean="0"/>
            <a:t>Cold-humid</a:t>
          </a:r>
          <a:endParaRPr lang="en-IN" dirty="0"/>
        </a:p>
      </dgm:t>
    </dgm:pt>
    <dgm:pt modelId="{02E0E210-D3DD-4132-B252-71C8D1D783D7}" type="parTrans" cxnId="{F79DDB6A-0553-45E8-920C-79B7CA52CD3A}">
      <dgm:prSet/>
      <dgm:spPr/>
      <dgm:t>
        <a:bodyPr/>
        <a:lstStyle/>
        <a:p>
          <a:endParaRPr lang="en-IN"/>
        </a:p>
      </dgm:t>
    </dgm:pt>
    <dgm:pt modelId="{94AF0018-851D-4E05-9FD6-9137F4850294}" type="sibTrans" cxnId="{F79DDB6A-0553-45E8-920C-79B7CA52CD3A}">
      <dgm:prSet/>
      <dgm:spPr/>
      <dgm:t>
        <a:bodyPr/>
        <a:lstStyle/>
        <a:p>
          <a:endParaRPr lang="en-IN"/>
        </a:p>
      </dgm:t>
    </dgm:pt>
    <dgm:pt modelId="{EA2A618E-DF6B-4564-9919-C70B1F4D8774}">
      <dgm:prSet phldrT="[Text]" custT="1"/>
      <dgm:spPr/>
      <dgm:t>
        <a:bodyPr/>
        <a:lstStyle/>
        <a:p>
          <a:r>
            <a:rPr lang="en-US" sz="4400" dirty="0" err="1" smtClean="0"/>
            <a:t>Podzol</a:t>
          </a:r>
          <a:endParaRPr lang="en-IN" sz="4400" dirty="0"/>
        </a:p>
      </dgm:t>
    </dgm:pt>
    <dgm:pt modelId="{0F78F6EE-FB89-45BA-B866-804B1F35E6E2}" type="parTrans" cxnId="{E75ABB79-0D27-4429-AD60-BAAC9B9EC3DD}">
      <dgm:prSet/>
      <dgm:spPr/>
      <dgm:t>
        <a:bodyPr/>
        <a:lstStyle/>
        <a:p>
          <a:endParaRPr lang="en-IN"/>
        </a:p>
      </dgm:t>
    </dgm:pt>
    <dgm:pt modelId="{2ACDB388-92D1-4FFD-939F-346D54B7C8E1}" type="sibTrans" cxnId="{E75ABB79-0D27-4429-AD60-BAAC9B9EC3DD}">
      <dgm:prSet/>
      <dgm:spPr/>
      <dgm:t>
        <a:bodyPr/>
        <a:lstStyle/>
        <a:p>
          <a:endParaRPr lang="en-IN"/>
        </a:p>
      </dgm:t>
    </dgm:pt>
    <dgm:pt modelId="{659024F1-B90C-4938-A9DB-743FF10850E2}" type="pres">
      <dgm:prSet presAssocID="{5CB7EBDD-1E5A-4756-A24F-3483F5B3142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1D7E49A-62D7-4ADD-A232-79306F393225}" type="pres">
      <dgm:prSet presAssocID="{95756927-1185-421B-8D59-FA8CF0FAA396}" presName="root1" presStyleCnt="0"/>
      <dgm:spPr/>
    </dgm:pt>
    <dgm:pt modelId="{3D175C9A-0D5D-4B9F-A598-9E35BBEFB492}" type="pres">
      <dgm:prSet presAssocID="{95756927-1185-421B-8D59-FA8CF0FAA396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C67ED5A-103C-4D02-835C-DAC7A57628B3}" type="pres">
      <dgm:prSet presAssocID="{95756927-1185-421B-8D59-FA8CF0FAA396}" presName="level2hierChild" presStyleCnt="0"/>
      <dgm:spPr/>
    </dgm:pt>
    <dgm:pt modelId="{C2075A4B-D264-4564-9480-371005C1B5A9}" type="pres">
      <dgm:prSet presAssocID="{7588D06D-D1A0-4709-A714-A9CB5688AB7A}" presName="conn2-1" presStyleLbl="parChTrans1D2" presStyleIdx="0" presStyleCnt="2"/>
      <dgm:spPr/>
      <dgm:t>
        <a:bodyPr/>
        <a:lstStyle/>
        <a:p>
          <a:endParaRPr lang="en-IN"/>
        </a:p>
      </dgm:t>
    </dgm:pt>
    <dgm:pt modelId="{3C603DE8-8A88-4A98-BFA0-2FBCBE62D667}" type="pres">
      <dgm:prSet presAssocID="{7588D06D-D1A0-4709-A714-A9CB5688AB7A}" presName="connTx" presStyleLbl="parChTrans1D2" presStyleIdx="0" presStyleCnt="2"/>
      <dgm:spPr/>
      <dgm:t>
        <a:bodyPr/>
        <a:lstStyle/>
        <a:p>
          <a:endParaRPr lang="en-IN"/>
        </a:p>
      </dgm:t>
    </dgm:pt>
    <dgm:pt modelId="{813B34A8-1590-4FB6-AF70-9D1FE6613DBB}" type="pres">
      <dgm:prSet presAssocID="{D3108EEC-32FF-4BDE-ABE4-92637DF941CE}" presName="root2" presStyleCnt="0"/>
      <dgm:spPr/>
    </dgm:pt>
    <dgm:pt modelId="{3A9FDCC9-F32A-4353-9E14-556BDCF0F955}" type="pres">
      <dgm:prSet presAssocID="{D3108EEC-32FF-4BDE-ABE4-92637DF941CE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4CAF4D1-FE07-46BB-99D8-FD7D06D64721}" type="pres">
      <dgm:prSet presAssocID="{D3108EEC-32FF-4BDE-ABE4-92637DF941CE}" presName="level3hierChild" presStyleCnt="0"/>
      <dgm:spPr/>
    </dgm:pt>
    <dgm:pt modelId="{F678878A-0FA3-4EB6-87F6-CB8514430821}" type="pres">
      <dgm:prSet presAssocID="{B2BB6543-3381-40BB-A120-9B78D11A7E88}" presName="conn2-1" presStyleLbl="parChTrans1D3" presStyleIdx="0" presStyleCnt="2"/>
      <dgm:spPr/>
      <dgm:t>
        <a:bodyPr/>
        <a:lstStyle/>
        <a:p>
          <a:endParaRPr lang="en-IN"/>
        </a:p>
      </dgm:t>
    </dgm:pt>
    <dgm:pt modelId="{8AC77912-67F7-4CBB-9981-D5BECEA12D85}" type="pres">
      <dgm:prSet presAssocID="{B2BB6543-3381-40BB-A120-9B78D11A7E88}" presName="connTx" presStyleLbl="parChTrans1D3" presStyleIdx="0" presStyleCnt="2"/>
      <dgm:spPr/>
      <dgm:t>
        <a:bodyPr/>
        <a:lstStyle/>
        <a:p>
          <a:endParaRPr lang="en-IN"/>
        </a:p>
      </dgm:t>
    </dgm:pt>
    <dgm:pt modelId="{52742A0F-E270-44BF-83EF-B364BF73B5A2}" type="pres">
      <dgm:prSet presAssocID="{6AC6E7AC-7B08-4BA7-9CB0-CE0BA6FBCA16}" presName="root2" presStyleCnt="0"/>
      <dgm:spPr/>
    </dgm:pt>
    <dgm:pt modelId="{DD4776F2-08BE-4E44-9F22-12A1764824E2}" type="pres">
      <dgm:prSet presAssocID="{6AC6E7AC-7B08-4BA7-9CB0-CE0BA6FBCA16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C0FA36D-B52B-4A24-B3E3-25466E0F5FDD}" type="pres">
      <dgm:prSet presAssocID="{6AC6E7AC-7B08-4BA7-9CB0-CE0BA6FBCA16}" presName="level3hierChild" presStyleCnt="0"/>
      <dgm:spPr/>
    </dgm:pt>
    <dgm:pt modelId="{E6E3B1F7-A09F-4CBA-A5AD-DF3325ED0058}" type="pres">
      <dgm:prSet presAssocID="{02E0E210-D3DD-4132-B252-71C8D1D783D7}" presName="conn2-1" presStyleLbl="parChTrans1D2" presStyleIdx="1" presStyleCnt="2"/>
      <dgm:spPr/>
      <dgm:t>
        <a:bodyPr/>
        <a:lstStyle/>
        <a:p>
          <a:endParaRPr lang="en-IN"/>
        </a:p>
      </dgm:t>
    </dgm:pt>
    <dgm:pt modelId="{E5F2DD6A-B8A3-4035-8CA8-4B48B813A504}" type="pres">
      <dgm:prSet presAssocID="{02E0E210-D3DD-4132-B252-71C8D1D783D7}" presName="connTx" presStyleLbl="parChTrans1D2" presStyleIdx="1" presStyleCnt="2"/>
      <dgm:spPr/>
      <dgm:t>
        <a:bodyPr/>
        <a:lstStyle/>
        <a:p>
          <a:endParaRPr lang="en-IN"/>
        </a:p>
      </dgm:t>
    </dgm:pt>
    <dgm:pt modelId="{5886FD4D-2A2D-461E-92D7-4554F7FBAA65}" type="pres">
      <dgm:prSet presAssocID="{8390F17D-CADC-4C9E-82C5-3E6FCABB7A9A}" presName="root2" presStyleCnt="0"/>
      <dgm:spPr/>
    </dgm:pt>
    <dgm:pt modelId="{1DF527EA-6BED-4D66-9DB0-33D63CDBB674}" type="pres">
      <dgm:prSet presAssocID="{8390F17D-CADC-4C9E-82C5-3E6FCABB7A9A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45042E9F-4CAE-4B3C-8047-E4CAB086148C}" type="pres">
      <dgm:prSet presAssocID="{8390F17D-CADC-4C9E-82C5-3E6FCABB7A9A}" presName="level3hierChild" presStyleCnt="0"/>
      <dgm:spPr/>
    </dgm:pt>
    <dgm:pt modelId="{4939ACAC-2658-46BD-9A5F-51BA3503C731}" type="pres">
      <dgm:prSet presAssocID="{0F78F6EE-FB89-45BA-B866-804B1F35E6E2}" presName="conn2-1" presStyleLbl="parChTrans1D3" presStyleIdx="1" presStyleCnt="2"/>
      <dgm:spPr/>
      <dgm:t>
        <a:bodyPr/>
        <a:lstStyle/>
        <a:p>
          <a:endParaRPr lang="en-IN"/>
        </a:p>
      </dgm:t>
    </dgm:pt>
    <dgm:pt modelId="{8C802150-C617-4E29-B8F6-FD2E114344DA}" type="pres">
      <dgm:prSet presAssocID="{0F78F6EE-FB89-45BA-B866-804B1F35E6E2}" presName="connTx" presStyleLbl="parChTrans1D3" presStyleIdx="1" presStyleCnt="2"/>
      <dgm:spPr/>
      <dgm:t>
        <a:bodyPr/>
        <a:lstStyle/>
        <a:p>
          <a:endParaRPr lang="en-IN"/>
        </a:p>
      </dgm:t>
    </dgm:pt>
    <dgm:pt modelId="{7483DA3C-645E-4854-9DCC-EE2924CE8BDA}" type="pres">
      <dgm:prSet presAssocID="{EA2A618E-DF6B-4564-9919-C70B1F4D8774}" presName="root2" presStyleCnt="0"/>
      <dgm:spPr/>
    </dgm:pt>
    <dgm:pt modelId="{FACDB6A6-0B95-4826-B66E-BC0405C27AB9}" type="pres">
      <dgm:prSet presAssocID="{EA2A618E-DF6B-4564-9919-C70B1F4D8774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9585683-0AA2-45B9-BF16-9DE907F0A0FC}" type="pres">
      <dgm:prSet presAssocID="{EA2A618E-DF6B-4564-9919-C70B1F4D8774}" presName="level3hierChild" presStyleCnt="0"/>
      <dgm:spPr/>
    </dgm:pt>
  </dgm:ptLst>
  <dgm:cxnLst>
    <dgm:cxn modelId="{18DDF340-327F-47BB-B83A-AFE4253FD396}" type="presOf" srcId="{95756927-1185-421B-8D59-FA8CF0FAA396}" destId="{3D175C9A-0D5D-4B9F-A598-9E35BBEFB492}" srcOrd="0" destOrd="0" presId="urn:microsoft.com/office/officeart/2005/8/layout/hierarchy2"/>
    <dgm:cxn modelId="{872C9D39-F568-4F7B-9464-826105996569}" type="presOf" srcId="{7588D06D-D1A0-4709-A714-A9CB5688AB7A}" destId="{C2075A4B-D264-4564-9480-371005C1B5A9}" srcOrd="0" destOrd="0" presId="urn:microsoft.com/office/officeart/2005/8/layout/hierarchy2"/>
    <dgm:cxn modelId="{98EDF7A7-65E2-4DCB-95DA-6347A886753A}" type="presOf" srcId="{EA2A618E-DF6B-4564-9919-C70B1F4D8774}" destId="{FACDB6A6-0B95-4826-B66E-BC0405C27AB9}" srcOrd="0" destOrd="0" presId="urn:microsoft.com/office/officeart/2005/8/layout/hierarchy2"/>
    <dgm:cxn modelId="{2B9E5C2D-D56B-454F-9A6C-651D505281EA}" type="presOf" srcId="{B2BB6543-3381-40BB-A120-9B78D11A7E88}" destId="{8AC77912-67F7-4CBB-9981-D5BECEA12D85}" srcOrd="1" destOrd="0" presId="urn:microsoft.com/office/officeart/2005/8/layout/hierarchy2"/>
    <dgm:cxn modelId="{1EAA7AB8-F6E7-495E-AC7A-85A59DD79446}" type="presOf" srcId="{B2BB6543-3381-40BB-A120-9B78D11A7E88}" destId="{F678878A-0FA3-4EB6-87F6-CB8514430821}" srcOrd="0" destOrd="0" presId="urn:microsoft.com/office/officeart/2005/8/layout/hierarchy2"/>
    <dgm:cxn modelId="{5F9991A5-1AC7-45B6-939A-2CA916185D65}" srcId="{D3108EEC-32FF-4BDE-ABE4-92637DF941CE}" destId="{6AC6E7AC-7B08-4BA7-9CB0-CE0BA6FBCA16}" srcOrd="0" destOrd="0" parTransId="{B2BB6543-3381-40BB-A120-9B78D11A7E88}" sibTransId="{F734DD4C-C80D-444E-808C-4DDC1632ADCA}"/>
    <dgm:cxn modelId="{1ACEB64C-2A10-4155-978C-9F79A16B6DE8}" type="presOf" srcId="{D3108EEC-32FF-4BDE-ABE4-92637DF941CE}" destId="{3A9FDCC9-F32A-4353-9E14-556BDCF0F955}" srcOrd="0" destOrd="0" presId="urn:microsoft.com/office/officeart/2005/8/layout/hierarchy2"/>
    <dgm:cxn modelId="{776E54FF-D0CB-477E-94F5-7D4A5ED9B19D}" type="presOf" srcId="{02E0E210-D3DD-4132-B252-71C8D1D783D7}" destId="{E5F2DD6A-B8A3-4035-8CA8-4B48B813A504}" srcOrd="1" destOrd="0" presId="urn:microsoft.com/office/officeart/2005/8/layout/hierarchy2"/>
    <dgm:cxn modelId="{8EC917CF-1A3D-4CB5-8FBD-A078A6DDBDFA}" type="presOf" srcId="{6AC6E7AC-7B08-4BA7-9CB0-CE0BA6FBCA16}" destId="{DD4776F2-08BE-4E44-9F22-12A1764824E2}" srcOrd="0" destOrd="0" presId="urn:microsoft.com/office/officeart/2005/8/layout/hierarchy2"/>
    <dgm:cxn modelId="{83BC8B58-835D-43F6-8539-5642E1463E71}" type="presOf" srcId="{0F78F6EE-FB89-45BA-B866-804B1F35E6E2}" destId="{4939ACAC-2658-46BD-9A5F-51BA3503C731}" srcOrd="0" destOrd="0" presId="urn:microsoft.com/office/officeart/2005/8/layout/hierarchy2"/>
    <dgm:cxn modelId="{E75ABB79-0D27-4429-AD60-BAAC9B9EC3DD}" srcId="{8390F17D-CADC-4C9E-82C5-3E6FCABB7A9A}" destId="{EA2A618E-DF6B-4564-9919-C70B1F4D8774}" srcOrd="0" destOrd="0" parTransId="{0F78F6EE-FB89-45BA-B866-804B1F35E6E2}" sibTransId="{2ACDB388-92D1-4FFD-939F-346D54B7C8E1}"/>
    <dgm:cxn modelId="{FD5EC028-F16B-4B03-9606-43E74821C925}" type="presOf" srcId="{5CB7EBDD-1E5A-4756-A24F-3483F5B31424}" destId="{659024F1-B90C-4938-A9DB-743FF10850E2}" srcOrd="0" destOrd="0" presId="urn:microsoft.com/office/officeart/2005/8/layout/hierarchy2"/>
    <dgm:cxn modelId="{F79DDB6A-0553-45E8-920C-79B7CA52CD3A}" srcId="{95756927-1185-421B-8D59-FA8CF0FAA396}" destId="{8390F17D-CADC-4C9E-82C5-3E6FCABB7A9A}" srcOrd="1" destOrd="0" parTransId="{02E0E210-D3DD-4132-B252-71C8D1D783D7}" sibTransId="{94AF0018-851D-4E05-9FD6-9137F4850294}"/>
    <dgm:cxn modelId="{B6EB9D86-97E8-4B5A-9550-56A45A555DFF}" srcId="{95756927-1185-421B-8D59-FA8CF0FAA396}" destId="{D3108EEC-32FF-4BDE-ABE4-92637DF941CE}" srcOrd="0" destOrd="0" parTransId="{7588D06D-D1A0-4709-A714-A9CB5688AB7A}" sibTransId="{372A5850-3B77-4DE5-993D-5564C0548E32}"/>
    <dgm:cxn modelId="{DC11C4B1-D0BF-40F1-A669-90EEBA01ED39}" srcId="{5CB7EBDD-1E5A-4756-A24F-3483F5B31424}" destId="{95756927-1185-421B-8D59-FA8CF0FAA396}" srcOrd="0" destOrd="0" parTransId="{BBB507B0-13FD-45EB-BB72-8CA3D05055C5}" sibTransId="{FBCBAF46-0CAC-404A-90C9-015B66F90261}"/>
    <dgm:cxn modelId="{11901AD6-1285-4E76-A60A-DC0D48E7EF30}" type="presOf" srcId="{7588D06D-D1A0-4709-A714-A9CB5688AB7A}" destId="{3C603DE8-8A88-4A98-BFA0-2FBCBE62D667}" srcOrd="1" destOrd="0" presId="urn:microsoft.com/office/officeart/2005/8/layout/hierarchy2"/>
    <dgm:cxn modelId="{35F5E29E-A764-4AAA-BD88-DA711B554C5C}" type="presOf" srcId="{02E0E210-D3DD-4132-B252-71C8D1D783D7}" destId="{E6E3B1F7-A09F-4CBA-A5AD-DF3325ED0058}" srcOrd="0" destOrd="0" presId="urn:microsoft.com/office/officeart/2005/8/layout/hierarchy2"/>
    <dgm:cxn modelId="{4F4F3962-E83D-4CA3-89BE-7093A211986B}" type="presOf" srcId="{0F78F6EE-FB89-45BA-B866-804B1F35E6E2}" destId="{8C802150-C617-4E29-B8F6-FD2E114344DA}" srcOrd="1" destOrd="0" presId="urn:microsoft.com/office/officeart/2005/8/layout/hierarchy2"/>
    <dgm:cxn modelId="{02150B39-4167-428A-96B5-F43D266D3A94}" type="presOf" srcId="{8390F17D-CADC-4C9E-82C5-3E6FCABB7A9A}" destId="{1DF527EA-6BED-4D66-9DB0-33D63CDBB674}" srcOrd="0" destOrd="0" presId="urn:microsoft.com/office/officeart/2005/8/layout/hierarchy2"/>
    <dgm:cxn modelId="{A1C659F7-37BE-42CB-B0BF-7ACD1D6FA316}" type="presParOf" srcId="{659024F1-B90C-4938-A9DB-743FF10850E2}" destId="{D1D7E49A-62D7-4ADD-A232-79306F393225}" srcOrd="0" destOrd="0" presId="urn:microsoft.com/office/officeart/2005/8/layout/hierarchy2"/>
    <dgm:cxn modelId="{37FA3515-2EE4-45B5-B8A7-1BA4CB1EA71E}" type="presParOf" srcId="{D1D7E49A-62D7-4ADD-A232-79306F393225}" destId="{3D175C9A-0D5D-4B9F-A598-9E35BBEFB492}" srcOrd="0" destOrd="0" presId="urn:microsoft.com/office/officeart/2005/8/layout/hierarchy2"/>
    <dgm:cxn modelId="{F05BF538-E636-46D3-9B3E-BD50A9E7725E}" type="presParOf" srcId="{D1D7E49A-62D7-4ADD-A232-79306F393225}" destId="{3C67ED5A-103C-4D02-835C-DAC7A57628B3}" srcOrd="1" destOrd="0" presId="urn:microsoft.com/office/officeart/2005/8/layout/hierarchy2"/>
    <dgm:cxn modelId="{AD96F565-61A6-4B5E-88AF-E82F10D1C99D}" type="presParOf" srcId="{3C67ED5A-103C-4D02-835C-DAC7A57628B3}" destId="{C2075A4B-D264-4564-9480-371005C1B5A9}" srcOrd="0" destOrd="0" presId="urn:microsoft.com/office/officeart/2005/8/layout/hierarchy2"/>
    <dgm:cxn modelId="{D33EBEB3-E670-4B3C-8669-37F5B04C2B4B}" type="presParOf" srcId="{C2075A4B-D264-4564-9480-371005C1B5A9}" destId="{3C603DE8-8A88-4A98-BFA0-2FBCBE62D667}" srcOrd="0" destOrd="0" presId="urn:microsoft.com/office/officeart/2005/8/layout/hierarchy2"/>
    <dgm:cxn modelId="{91171B2D-C6A8-47D8-9159-1E1B16C696D2}" type="presParOf" srcId="{3C67ED5A-103C-4D02-835C-DAC7A57628B3}" destId="{813B34A8-1590-4FB6-AF70-9D1FE6613DBB}" srcOrd="1" destOrd="0" presId="urn:microsoft.com/office/officeart/2005/8/layout/hierarchy2"/>
    <dgm:cxn modelId="{E141551F-5470-4FED-ADF8-FDF8F01784F0}" type="presParOf" srcId="{813B34A8-1590-4FB6-AF70-9D1FE6613DBB}" destId="{3A9FDCC9-F32A-4353-9E14-556BDCF0F955}" srcOrd="0" destOrd="0" presId="urn:microsoft.com/office/officeart/2005/8/layout/hierarchy2"/>
    <dgm:cxn modelId="{1BB1EA39-2FA1-4487-AF6B-D42D17E6A64E}" type="presParOf" srcId="{813B34A8-1590-4FB6-AF70-9D1FE6613DBB}" destId="{44CAF4D1-FE07-46BB-99D8-FD7D06D64721}" srcOrd="1" destOrd="0" presId="urn:microsoft.com/office/officeart/2005/8/layout/hierarchy2"/>
    <dgm:cxn modelId="{132E9222-4656-4DDF-B3AF-8790FCF0D427}" type="presParOf" srcId="{44CAF4D1-FE07-46BB-99D8-FD7D06D64721}" destId="{F678878A-0FA3-4EB6-87F6-CB8514430821}" srcOrd="0" destOrd="0" presId="urn:microsoft.com/office/officeart/2005/8/layout/hierarchy2"/>
    <dgm:cxn modelId="{E5618016-688D-480B-AD67-2A3E811B4642}" type="presParOf" srcId="{F678878A-0FA3-4EB6-87F6-CB8514430821}" destId="{8AC77912-67F7-4CBB-9981-D5BECEA12D85}" srcOrd="0" destOrd="0" presId="urn:microsoft.com/office/officeart/2005/8/layout/hierarchy2"/>
    <dgm:cxn modelId="{4FCF5853-A321-4CF1-95A0-1E3746459F2D}" type="presParOf" srcId="{44CAF4D1-FE07-46BB-99D8-FD7D06D64721}" destId="{52742A0F-E270-44BF-83EF-B364BF73B5A2}" srcOrd="1" destOrd="0" presId="urn:microsoft.com/office/officeart/2005/8/layout/hierarchy2"/>
    <dgm:cxn modelId="{13A59731-5D5E-499D-8C8D-8596CF8437B8}" type="presParOf" srcId="{52742A0F-E270-44BF-83EF-B364BF73B5A2}" destId="{DD4776F2-08BE-4E44-9F22-12A1764824E2}" srcOrd="0" destOrd="0" presId="urn:microsoft.com/office/officeart/2005/8/layout/hierarchy2"/>
    <dgm:cxn modelId="{8660E548-D75E-4F87-BD3F-34AA0891E12C}" type="presParOf" srcId="{52742A0F-E270-44BF-83EF-B364BF73B5A2}" destId="{EC0FA36D-B52B-4A24-B3E3-25466E0F5FDD}" srcOrd="1" destOrd="0" presId="urn:microsoft.com/office/officeart/2005/8/layout/hierarchy2"/>
    <dgm:cxn modelId="{9E561153-FBD7-4D93-B85B-8AEF42C3BB9B}" type="presParOf" srcId="{3C67ED5A-103C-4D02-835C-DAC7A57628B3}" destId="{E6E3B1F7-A09F-4CBA-A5AD-DF3325ED0058}" srcOrd="2" destOrd="0" presId="urn:microsoft.com/office/officeart/2005/8/layout/hierarchy2"/>
    <dgm:cxn modelId="{02080438-471F-44B8-9D88-3FE5436D23A5}" type="presParOf" srcId="{E6E3B1F7-A09F-4CBA-A5AD-DF3325ED0058}" destId="{E5F2DD6A-B8A3-4035-8CA8-4B48B813A504}" srcOrd="0" destOrd="0" presId="urn:microsoft.com/office/officeart/2005/8/layout/hierarchy2"/>
    <dgm:cxn modelId="{AFBFA3BC-DA82-4E8B-9134-530B4AFABFB4}" type="presParOf" srcId="{3C67ED5A-103C-4D02-835C-DAC7A57628B3}" destId="{5886FD4D-2A2D-461E-92D7-4554F7FBAA65}" srcOrd="3" destOrd="0" presId="urn:microsoft.com/office/officeart/2005/8/layout/hierarchy2"/>
    <dgm:cxn modelId="{96E3C88C-5939-49FD-8E5D-68F553990CF3}" type="presParOf" srcId="{5886FD4D-2A2D-461E-92D7-4554F7FBAA65}" destId="{1DF527EA-6BED-4D66-9DB0-33D63CDBB674}" srcOrd="0" destOrd="0" presId="urn:microsoft.com/office/officeart/2005/8/layout/hierarchy2"/>
    <dgm:cxn modelId="{F3E584E3-E5BC-4DBC-97E5-54627D6B3005}" type="presParOf" srcId="{5886FD4D-2A2D-461E-92D7-4554F7FBAA65}" destId="{45042E9F-4CAE-4B3C-8047-E4CAB086148C}" srcOrd="1" destOrd="0" presId="urn:microsoft.com/office/officeart/2005/8/layout/hierarchy2"/>
    <dgm:cxn modelId="{F8108EBC-617F-4A58-A6B9-39C369BDBFD5}" type="presParOf" srcId="{45042E9F-4CAE-4B3C-8047-E4CAB086148C}" destId="{4939ACAC-2658-46BD-9A5F-51BA3503C731}" srcOrd="0" destOrd="0" presId="urn:microsoft.com/office/officeart/2005/8/layout/hierarchy2"/>
    <dgm:cxn modelId="{FEB2075A-41F4-45F0-8A6B-9723A080E1AB}" type="presParOf" srcId="{4939ACAC-2658-46BD-9A5F-51BA3503C731}" destId="{8C802150-C617-4E29-B8F6-FD2E114344DA}" srcOrd="0" destOrd="0" presId="urn:microsoft.com/office/officeart/2005/8/layout/hierarchy2"/>
    <dgm:cxn modelId="{4B42F695-7E2D-423D-B178-80751D45E5E8}" type="presParOf" srcId="{45042E9F-4CAE-4B3C-8047-E4CAB086148C}" destId="{7483DA3C-645E-4854-9DCC-EE2924CE8BDA}" srcOrd="1" destOrd="0" presId="urn:microsoft.com/office/officeart/2005/8/layout/hierarchy2"/>
    <dgm:cxn modelId="{62C6D0B2-62FF-4E0D-9C3E-D181CC5E17E8}" type="presParOf" srcId="{7483DA3C-645E-4854-9DCC-EE2924CE8BDA}" destId="{FACDB6A6-0B95-4826-B66E-BC0405C27AB9}" srcOrd="0" destOrd="0" presId="urn:microsoft.com/office/officeart/2005/8/layout/hierarchy2"/>
    <dgm:cxn modelId="{55065A5E-CF7E-4659-A733-896F22182EC7}" type="presParOf" srcId="{7483DA3C-645E-4854-9DCC-EE2924CE8BDA}" destId="{69585683-0AA2-45B9-BF16-9DE907F0A0F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73CB39C-E53B-4D95-B1CA-968CFD3584C9}" type="doc">
      <dgm:prSet loTypeId="urn:microsoft.com/office/officeart/2005/8/layout/hierarchy2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3A7DFFFD-E07C-470B-A3C8-50324CA18150}">
      <dgm:prSet phldrT="[Text]"/>
      <dgm:spPr/>
      <dgm:t>
        <a:bodyPr/>
        <a:lstStyle/>
        <a:p>
          <a:r>
            <a:rPr lang="en-US" dirty="0" smtClean="0"/>
            <a:t>Capillary</a:t>
          </a:r>
          <a:endParaRPr lang="en-IN" dirty="0"/>
        </a:p>
      </dgm:t>
    </dgm:pt>
    <dgm:pt modelId="{8ABC4F0C-E8A5-4C7A-828C-EFBE55163108}" type="parTrans" cxnId="{EDF8853A-3137-47F1-861E-784AAB4BD8C4}">
      <dgm:prSet/>
      <dgm:spPr/>
      <dgm:t>
        <a:bodyPr/>
        <a:lstStyle/>
        <a:p>
          <a:endParaRPr lang="en-IN"/>
        </a:p>
      </dgm:t>
    </dgm:pt>
    <dgm:pt modelId="{75DEE66D-AD82-40C0-B87B-B484FF1B23EB}" type="sibTrans" cxnId="{EDF8853A-3137-47F1-861E-784AAB4BD8C4}">
      <dgm:prSet/>
      <dgm:spPr/>
      <dgm:t>
        <a:bodyPr/>
        <a:lstStyle/>
        <a:p>
          <a:endParaRPr lang="en-IN"/>
        </a:p>
      </dgm:t>
    </dgm:pt>
    <dgm:pt modelId="{868A0FE7-66E7-400B-A508-FB1302E2FAC6}">
      <dgm:prSet phldrT="[Text]"/>
      <dgm:spPr/>
      <dgm:t>
        <a:bodyPr/>
        <a:lstStyle/>
        <a:p>
          <a:r>
            <a:rPr lang="en-US" dirty="0" err="1" smtClean="0"/>
            <a:t>Gleying</a:t>
          </a:r>
          <a:endParaRPr lang="en-IN" dirty="0"/>
        </a:p>
      </dgm:t>
    </dgm:pt>
    <dgm:pt modelId="{7CCB87ED-D3F3-4244-B9F7-19E4044F204C}" type="parTrans" cxnId="{4A5023D8-425D-4C13-BD01-A5A6F502E844}">
      <dgm:prSet/>
      <dgm:spPr/>
      <dgm:t>
        <a:bodyPr/>
        <a:lstStyle/>
        <a:p>
          <a:endParaRPr lang="en-IN"/>
        </a:p>
      </dgm:t>
    </dgm:pt>
    <dgm:pt modelId="{EEC5FBE6-F3D8-48D2-9827-2BC0690EB564}" type="sibTrans" cxnId="{4A5023D8-425D-4C13-BD01-A5A6F502E844}">
      <dgm:prSet/>
      <dgm:spPr/>
      <dgm:t>
        <a:bodyPr/>
        <a:lstStyle/>
        <a:p>
          <a:endParaRPr lang="en-IN"/>
        </a:p>
      </dgm:t>
    </dgm:pt>
    <dgm:pt modelId="{F51AAC9D-59A3-45B7-A660-6B07720F2B83}">
      <dgm:prSet/>
      <dgm:spPr/>
      <dgm:t>
        <a:bodyPr/>
        <a:lstStyle/>
        <a:p>
          <a:r>
            <a:rPr lang="en-US" dirty="0" smtClean="0"/>
            <a:t>Leaching</a:t>
          </a:r>
          <a:endParaRPr lang="en-IN" dirty="0"/>
        </a:p>
      </dgm:t>
    </dgm:pt>
    <dgm:pt modelId="{6F80CD83-E216-4B9E-AF18-A028C8D03D14}" type="parTrans" cxnId="{BA8115A6-607C-4BF0-8719-F389D1A9493B}">
      <dgm:prSet/>
      <dgm:spPr/>
      <dgm:t>
        <a:bodyPr/>
        <a:lstStyle/>
        <a:p>
          <a:endParaRPr lang="en-IN"/>
        </a:p>
      </dgm:t>
    </dgm:pt>
    <dgm:pt modelId="{F40B37B2-2E71-4FBB-AFBA-3455CB2D4767}" type="sibTrans" cxnId="{BA8115A6-607C-4BF0-8719-F389D1A9493B}">
      <dgm:prSet/>
      <dgm:spPr/>
      <dgm:t>
        <a:bodyPr/>
        <a:lstStyle/>
        <a:p>
          <a:endParaRPr lang="en-IN"/>
        </a:p>
      </dgm:t>
    </dgm:pt>
    <dgm:pt modelId="{712AFF30-ACBE-4783-9087-6023595BC07E}">
      <dgm:prSet/>
      <dgm:spPr/>
      <dgm:t>
        <a:bodyPr/>
        <a:lstStyle/>
        <a:p>
          <a:r>
            <a:rPr lang="en-US" dirty="0" err="1" smtClean="0"/>
            <a:t>Latosol</a:t>
          </a:r>
          <a:endParaRPr lang="en-IN" dirty="0"/>
        </a:p>
      </dgm:t>
    </dgm:pt>
    <dgm:pt modelId="{3FED6BA7-08B8-479F-8D50-E61646002DFB}" type="parTrans" cxnId="{4CFA36A6-A2D6-4EDB-835E-CDA0DB371CFE}">
      <dgm:prSet/>
      <dgm:spPr/>
      <dgm:t>
        <a:bodyPr/>
        <a:lstStyle/>
        <a:p>
          <a:endParaRPr lang="en-IN"/>
        </a:p>
      </dgm:t>
    </dgm:pt>
    <dgm:pt modelId="{CE80D6FF-E96F-42C8-A22C-7268346E938B}" type="sibTrans" cxnId="{4CFA36A6-A2D6-4EDB-835E-CDA0DB371CFE}">
      <dgm:prSet/>
      <dgm:spPr/>
      <dgm:t>
        <a:bodyPr/>
        <a:lstStyle/>
        <a:p>
          <a:endParaRPr lang="en-IN"/>
        </a:p>
      </dgm:t>
    </dgm:pt>
    <dgm:pt modelId="{3DC15557-6515-41A6-A86F-99616A3087FF}">
      <dgm:prSet/>
      <dgm:spPr/>
      <dgm:t>
        <a:bodyPr/>
        <a:lstStyle/>
        <a:p>
          <a:r>
            <a:rPr lang="en-US" dirty="0" err="1" smtClean="0"/>
            <a:t>Podzol</a:t>
          </a:r>
          <a:endParaRPr lang="en-IN" dirty="0"/>
        </a:p>
      </dgm:t>
    </dgm:pt>
    <dgm:pt modelId="{F83C2486-E6AC-4CFF-A0B4-28D0733A344E}" type="parTrans" cxnId="{29CDB877-0630-4657-A76F-CF77FFCA538F}">
      <dgm:prSet/>
      <dgm:spPr/>
      <dgm:t>
        <a:bodyPr/>
        <a:lstStyle/>
        <a:p>
          <a:endParaRPr lang="en-IN"/>
        </a:p>
      </dgm:t>
    </dgm:pt>
    <dgm:pt modelId="{86CDDBFC-6DF4-41D2-B5F1-1D54A807BED3}" type="sibTrans" cxnId="{29CDB877-0630-4657-A76F-CF77FFCA538F}">
      <dgm:prSet/>
      <dgm:spPr/>
      <dgm:t>
        <a:bodyPr/>
        <a:lstStyle/>
        <a:p>
          <a:endParaRPr lang="en-IN"/>
        </a:p>
      </dgm:t>
    </dgm:pt>
    <dgm:pt modelId="{2E53E215-62D6-4B30-B4FB-2D2F6CE368D7}">
      <dgm:prSet phldrT="[Text]"/>
      <dgm:spPr/>
      <dgm:t>
        <a:bodyPr/>
        <a:lstStyle/>
        <a:p>
          <a:r>
            <a:rPr lang="en-US" dirty="0" smtClean="0"/>
            <a:t>Soil processes</a:t>
          </a:r>
          <a:endParaRPr lang="en-IN" dirty="0"/>
        </a:p>
      </dgm:t>
    </dgm:pt>
    <dgm:pt modelId="{CF95C72E-1E5B-4B17-A232-1D56F7362DBD}" type="sibTrans" cxnId="{5071C0C8-D8A1-48DF-9376-C5D95F98DC1F}">
      <dgm:prSet/>
      <dgm:spPr/>
      <dgm:t>
        <a:bodyPr/>
        <a:lstStyle/>
        <a:p>
          <a:endParaRPr lang="en-IN"/>
        </a:p>
      </dgm:t>
    </dgm:pt>
    <dgm:pt modelId="{12FF3754-3518-4223-AD9E-67118CB87EF3}" type="parTrans" cxnId="{5071C0C8-D8A1-48DF-9376-C5D95F98DC1F}">
      <dgm:prSet/>
      <dgm:spPr/>
      <dgm:t>
        <a:bodyPr/>
        <a:lstStyle/>
        <a:p>
          <a:endParaRPr lang="en-IN"/>
        </a:p>
      </dgm:t>
    </dgm:pt>
    <dgm:pt modelId="{B11D2688-0CAE-44BF-9F97-2FDBEB41C9D9}" type="pres">
      <dgm:prSet presAssocID="{F73CB39C-E53B-4D95-B1CA-968CFD3584C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6ABD34E4-7073-4ED3-BF84-98559F078A6E}" type="pres">
      <dgm:prSet presAssocID="{2E53E215-62D6-4B30-B4FB-2D2F6CE368D7}" presName="root1" presStyleCnt="0"/>
      <dgm:spPr/>
    </dgm:pt>
    <dgm:pt modelId="{BAC725E6-2C32-421C-95FF-8D1C709ADE7F}" type="pres">
      <dgm:prSet presAssocID="{2E53E215-62D6-4B30-B4FB-2D2F6CE368D7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330145D-BB41-4BC5-9912-34BA34D22D25}" type="pres">
      <dgm:prSet presAssocID="{2E53E215-62D6-4B30-B4FB-2D2F6CE368D7}" presName="level2hierChild" presStyleCnt="0"/>
      <dgm:spPr/>
    </dgm:pt>
    <dgm:pt modelId="{5A085DA1-FF79-4E51-BCDA-2C8DB2E23552}" type="pres">
      <dgm:prSet presAssocID="{8ABC4F0C-E8A5-4C7A-828C-EFBE55163108}" presName="conn2-1" presStyleLbl="parChTrans1D2" presStyleIdx="0" presStyleCnt="3"/>
      <dgm:spPr/>
      <dgm:t>
        <a:bodyPr/>
        <a:lstStyle/>
        <a:p>
          <a:endParaRPr lang="en-IN"/>
        </a:p>
      </dgm:t>
    </dgm:pt>
    <dgm:pt modelId="{19BCF2CD-6C6E-42AC-80D3-C2E56DD365E8}" type="pres">
      <dgm:prSet presAssocID="{8ABC4F0C-E8A5-4C7A-828C-EFBE55163108}" presName="connTx" presStyleLbl="parChTrans1D2" presStyleIdx="0" presStyleCnt="3"/>
      <dgm:spPr/>
      <dgm:t>
        <a:bodyPr/>
        <a:lstStyle/>
        <a:p>
          <a:endParaRPr lang="en-IN"/>
        </a:p>
      </dgm:t>
    </dgm:pt>
    <dgm:pt modelId="{0CCDC41D-AEDB-46FE-B751-6FB67A4A9002}" type="pres">
      <dgm:prSet presAssocID="{3A7DFFFD-E07C-470B-A3C8-50324CA18150}" presName="root2" presStyleCnt="0"/>
      <dgm:spPr/>
    </dgm:pt>
    <dgm:pt modelId="{C88128C2-144A-4E9F-8F8B-28F0DBB3D29E}" type="pres">
      <dgm:prSet presAssocID="{3A7DFFFD-E07C-470B-A3C8-50324CA18150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6C4AF7C-3078-44A8-AFB6-C928C8B47609}" type="pres">
      <dgm:prSet presAssocID="{3A7DFFFD-E07C-470B-A3C8-50324CA18150}" presName="level3hierChild" presStyleCnt="0"/>
      <dgm:spPr/>
    </dgm:pt>
    <dgm:pt modelId="{E21F7C82-2D7B-42FF-AAF8-2A5D0B781039}" type="pres">
      <dgm:prSet presAssocID="{6F80CD83-E216-4B9E-AF18-A028C8D03D14}" presName="conn2-1" presStyleLbl="parChTrans1D2" presStyleIdx="1" presStyleCnt="3"/>
      <dgm:spPr/>
      <dgm:t>
        <a:bodyPr/>
        <a:lstStyle/>
        <a:p>
          <a:endParaRPr lang="en-IN"/>
        </a:p>
      </dgm:t>
    </dgm:pt>
    <dgm:pt modelId="{929EF425-E778-4040-8C6D-78C3626B38E5}" type="pres">
      <dgm:prSet presAssocID="{6F80CD83-E216-4B9E-AF18-A028C8D03D14}" presName="connTx" presStyleLbl="parChTrans1D2" presStyleIdx="1" presStyleCnt="3"/>
      <dgm:spPr/>
      <dgm:t>
        <a:bodyPr/>
        <a:lstStyle/>
        <a:p>
          <a:endParaRPr lang="en-IN"/>
        </a:p>
      </dgm:t>
    </dgm:pt>
    <dgm:pt modelId="{D427E752-B8CF-4B39-B14A-365D192D3F62}" type="pres">
      <dgm:prSet presAssocID="{F51AAC9D-59A3-45B7-A660-6B07720F2B83}" presName="root2" presStyleCnt="0"/>
      <dgm:spPr/>
    </dgm:pt>
    <dgm:pt modelId="{E7C455EE-ECC4-4ABE-ACE7-4241D32D979B}" type="pres">
      <dgm:prSet presAssocID="{F51AAC9D-59A3-45B7-A660-6B07720F2B83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EC43457-4A12-4B64-AE56-6B85AC91990D}" type="pres">
      <dgm:prSet presAssocID="{F51AAC9D-59A3-45B7-A660-6B07720F2B83}" presName="level3hierChild" presStyleCnt="0"/>
      <dgm:spPr/>
    </dgm:pt>
    <dgm:pt modelId="{967B8142-D4CA-4D9C-922E-D714C72985A4}" type="pres">
      <dgm:prSet presAssocID="{3FED6BA7-08B8-479F-8D50-E61646002DFB}" presName="conn2-1" presStyleLbl="parChTrans1D3" presStyleIdx="0" presStyleCnt="2"/>
      <dgm:spPr/>
      <dgm:t>
        <a:bodyPr/>
        <a:lstStyle/>
        <a:p>
          <a:endParaRPr lang="en-IN"/>
        </a:p>
      </dgm:t>
    </dgm:pt>
    <dgm:pt modelId="{707F633F-DBA0-4E9B-A56C-68ACB22B8FFC}" type="pres">
      <dgm:prSet presAssocID="{3FED6BA7-08B8-479F-8D50-E61646002DFB}" presName="connTx" presStyleLbl="parChTrans1D3" presStyleIdx="0" presStyleCnt="2"/>
      <dgm:spPr/>
      <dgm:t>
        <a:bodyPr/>
        <a:lstStyle/>
        <a:p>
          <a:endParaRPr lang="en-IN"/>
        </a:p>
      </dgm:t>
    </dgm:pt>
    <dgm:pt modelId="{CB5D6774-545C-4CC4-801B-53CBC3F226DA}" type="pres">
      <dgm:prSet presAssocID="{712AFF30-ACBE-4783-9087-6023595BC07E}" presName="root2" presStyleCnt="0"/>
      <dgm:spPr/>
    </dgm:pt>
    <dgm:pt modelId="{DCCA928C-A07C-4285-B728-95364D7174B9}" type="pres">
      <dgm:prSet presAssocID="{712AFF30-ACBE-4783-9087-6023595BC07E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0216558-F2D3-4A36-AC15-25F6CEEE5EF4}" type="pres">
      <dgm:prSet presAssocID="{712AFF30-ACBE-4783-9087-6023595BC07E}" presName="level3hierChild" presStyleCnt="0"/>
      <dgm:spPr/>
    </dgm:pt>
    <dgm:pt modelId="{EC3A6575-9D97-436E-8B48-E8920AD1856D}" type="pres">
      <dgm:prSet presAssocID="{F83C2486-E6AC-4CFF-A0B4-28D0733A344E}" presName="conn2-1" presStyleLbl="parChTrans1D3" presStyleIdx="1" presStyleCnt="2"/>
      <dgm:spPr/>
      <dgm:t>
        <a:bodyPr/>
        <a:lstStyle/>
        <a:p>
          <a:endParaRPr lang="en-IN"/>
        </a:p>
      </dgm:t>
    </dgm:pt>
    <dgm:pt modelId="{96942FF0-B99A-40EC-AAE6-09358FEDA27E}" type="pres">
      <dgm:prSet presAssocID="{F83C2486-E6AC-4CFF-A0B4-28D0733A344E}" presName="connTx" presStyleLbl="parChTrans1D3" presStyleIdx="1" presStyleCnt="2"/>
      <dgm:spPr/>
      <dgm:t>
        <a:bodyPr/>
        <a:lstStyle/>
        <a:p>
          <a:endParaRPr lang="en-IN"/>
        </a:p>
      </dgm:t>
    </dgm:pt>
    <dgm:pt modelId="{B041B53D-5C81-44E8-898F-A841C8947597}" type="pres">
      <dgm:prSet presAssocID="{3DC15557-6515-41A6-A86F-99616A3087FF}" presName="root2" presStyleCnt="0"/>
      <dgm:spPr/>
    </dgm:pt>
    <dgm:pt modelId="{57EF3377-9B06-4003-B56D-34302E5AFBD5}" type="pres">
      <dgm:prSet presAssocID="{3DC15557-6515-41A6-A86F-99616A3087FF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8A5747A-E1A9-4E05-809B-6188A7542A97}" type="pres">
      <dgm:prSet presAssocID="{3DC15557-6515-41A6-A86F-99616A3087FF}" presName="level3hierChild" presStyleCnt="0"/>
      <dgm:spPr/>
    </dgm:pt>
    <dgm:pt modelId="{D7FA749E-2B74-4722-9364-1D000C257907}" type="pres">
      <dgm:prSet presAssocID="{7CCB87ED-D3F3-4244-B9F7-19E4044F204C}" presName="conn2-1" presStyleLbl="parChTrans1D2" presStyleIdx="2" presStyleCnt="3"/>
      <dgm:spPr/>
      <dgm:t>
        <a:bodyPr/>
        <a:lstStyle/>
        <a:p>
          <a:endParaRPr lang="en-IN"/>
        </a:p>
      </dgm:t>
    </dgm:pt>
    <dgm:pt modelId="{73810952-33CE-428E-ABFE-6CDEB6988569}" type="pres">
      <dgm:prSet presAssocID="{7CCB87ED-D3F3-4244-B9F7-19E4044F204C}" presName="connTx" presStyleLbl="parChTrans1D2" presStyleIdx="2" presStyleCnt="3"/>
      <dgm:spPr/>
      <dgm:t>
        <a:bodyPr/>
        <a:lstStyle/>
        <a:p>
          <a:endParaRPr lang="en-IN"/>
        </a:p>
      </dgm:t>
    </dgm:pt>
    <dgm:pt modelId="{2C8992B0-268A-41DA-9626-0B4CFC288249}" type="pres">
      <dgm:prSet presAssocID="{868A0FE7-66E7-400B-A508-FB1302E2FAC6}" presName="root2" presStyleCnt="0"/>
      <dgm:spPr/>
    </dgm:pt>
    <dgm:pt modelId="{2503751A-F7EF-473C-B69A-1E04927B2612}" type="pres">
      <dgm:prSet presAssocID="{868A0FE7-66E7-400B-A508-FB1302E2FAC6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46A8EAF-F5FF-4D24-ABA0-C8F5D92633AD}" type="pres">
      <dgm:prSet presAssocID="{868A0FE7-66E7-400B-A508-FB1302E2FAC6}" presName="level3hierChild" presStyleCnt="0"/>
      <dgm:spPr/>
    </dgm:pt>
  </dgm:ptLst>
  <dgm:cxnLst>
    <dgm:cxn modelId="{3EBDD256-FC2B-48D3-B797-767A96DE8AE5}" type="presOf" srcId="{3DC15557-6515-41A6-A86F-99616A3087FF}" destId="{57EF3377-9B06-4003-B56D-34302E5AFBD5}" srcOrd="0" destOrd="0" presId="urn:microsoft.com/office/officeart/2005/8/layout/hierarchy2"/>
    <dgm:cxn modelId="{6F2634A0-7E26-451D-B0B6-74C76421B63C}" type="presOf" srcId="{7CCB87ED-D3F3-4244-B9F7-19E4044F204C}" destId="{73810952-33CE-428E-ABFE-6CDEB6988569}" srcOrd="1" destOrd="0" presId="urn:microsoft.com/office/officeart/2005/8/layout/hierarchy2"/>
    <dgm:cxn modelId="{1A501CB0-15F0-4C7E-A100-B21C48489FB2}" type="presOf" srcId="{F51AAC9D-59A3-45B7-A660-6B07720F2B83}" destId="{E7C455EE-ECC4-4ABE-ACE7-4241D32D979B}" srcOrd="0" destOrd="0" presId="urn:microsoft.com/office/officeart/2005/8/layout/hierarchy2"/>
    <dgm:cxn modelId="{06B5D94D-BA48-4AF0-9FE5-07E32EDF71FF}" type="presOf" srcId="{868A0FE7-66E7-400B-A508-FB1302E2FAC6}" destId="{2503751A-F7EF-473C-B69A-1E04927B2612}" srcOrd="0" destOrd="0" presId="urn:microsoft.com/office/officeart/2005/8/layout/hierarchy2"/>
    <dgm:cxn modelId="{4A5023D8-425D-4C13-BD01-A5A6F502E844}" srcId="{2E53E215-62D6-4B30-B4FB-2D2F6CE368D7}" destId="{868A0FE7-66E7-400B-A508-FB1302E2FAC6}" srcOrd="2" destOrd="0" parTransId="{7CCB87ED-D3F3-4244-B9F7-19E4044F204C}" sibTransId="{EEC5FBE6-F3D8-48D2-9827-2BC0690EB564}"/>
    <dgm:cxn modelId="{E01F7CC0-BCE1-4C3F-8A47-BFE6F5773654}" type="presOf" srcId="{7CCB87ED-D3F3-4244-B9F7-19E4044F204C}" destId="{D7FA749E-2B74-4722-9364-1D000C257907}" srcOrd="0" destOrd="0" presId="urn:microsoft.com/office/officeart/2005/8/layout/hierarchy2"/>
    <dgm:cxn modelId="{BBD0FF9D-8B43-4C61-BEEF-DCA0F90419BF}" type="presOf" srcId="{8ABC4F0C-E8A5-4C7A-828C-EFBE55163108}" destId="{5A085DA1-FF79-4E51-BCDA-2C8DB2E23552}" srcOrd="0" destOrd="0" presId="urn:microsoft.com/office/officeart/2005/8/layout/hierarchy2"/>
    <dgm:cxn modelId="{8CD72F5C-C73E-45AE-88E6-5CE66AF6C57D}" type="presOf" srcId="{712AFF30-ACBE-4783-9087-6023595BC07E}" destId="{DCCA928C-A07C-4285-B728-95364D7174B9}" srcOrd="0" destOrd="0" presId="urn:microsoft.com/office/officeart/2005/8/layout/hierarchy2"/>
    <dgm:cxn modelId="{5071C0C8-D8A1-48DF-9376-C5D95F98DC1F}" srcId="{F73CB39C-E53B-4D95-B1CA-968CFD3584C9}" destId="{2E53E215-62D6-4B30-B4FB-2D2F6CE368D7}" srcOrd="0" destOrd="0" parTransId="{12FF3754-3518-4223-AD9E-67118CB87EF3}" sibTransId="{CF95C72E-1E5B-4B17-A232-1D56F7362DBD}"/>
    <dgm:cxn modelId="{29CDB877-0630-4657-A76F-CF77FFCA538F}" srcId="{F51AAC9D-59A3-45B7-A660-6B07720F2B83}" destId="{3DC15557-6515-41A6-A86F-99616A3087FF}" srcOrd="1" destOrd="0" parTransId="{F83C2486-E6AC-4CFF-A0B4-28D0733A344E}" sibTransId="{86CDDBFC-6DF4-41D2-B5F1-1D54A807BED3}"/>
    <dgm:cxn modelId="{72C7FDFA-CF0A-43D3-A207-7DFC0557AA38}" type="presOf" srcId="{F73CB39C-E53B-4D95-B1CA-968CFD3584C9}" destId="{B11D2688-0CAE-44BF-9F97-2FDBEB41C9D9}" srcOrd="0" destOrd="0" presId="urn:microsoft.com/office/officeart/2005/8/layout/hierarchy2"/>
    <dgm:cxn modelId="{8387DC19-EFEC-4605-9D06-1F68B17922D6}" type="presOf" srcId="{2E53E215-62D6-4B30-B4FB-2D2F6CE368D7}" destId="{BAC725E6-2C32-421C-95FF-8D1C709ADE7F}" srcOrd="0" destOrd="0" presId="urn:microsoft.com/office/officeart/2005/8/layout/hierarchy2"/>
    <dgm:cxn modelId="{FEA094F7-DF5E-4AF2-8167-95C88AC4B86D}" type="presOf" srcId="{6F80CD83-E216-4B9E-AF18-A028C8D03D14}" destId="{E21F7C82-2D7B-42FF-AAF8-2A5D0B781039}" srcOrd="0" destOrd="0" presId="urn:microsoft.com/office/officeart/2005/8/layout/hierarchy2"/>
    <dgm:cxn modelId="{DD87207E-512E-4866-997E-E50105BDA70D}" type="presOf" srcId="{F83C2486-E6AC-4CFF-A0B4-28D0733A344E}" destId="{EC3A6575-9D97-436E-8B48-E8920AD1856D}" srcOrd="0" destOrd="0" presId="urn:microsoft.com/office/officeart/2005/8/layout/hierarchy2"/>
    <dgm:cxn modelId="{EDF8853A-3137-47F1-861E-784AAB4BD8C4}" srcId="{2E53E215-62D6-4B30-B4FB-2D2F6CE368D7}" destId="{3A7DFFFD-E07C-470B-A3C8-50324CA18150}" srcOrd="0" destOrd="0" parTransId="{8ABC4F0C-E8A5-4C7A-828C-EFBE55163108}" sibTransId="{75DEE66D-AD82-40C0-B87B-B484FF1B23EB}"/>
    <dgm:cxn modelId="{BA8115A6-607C-4BF0-8719-F389D1A9493B}" srcId="{2E53E215-62D6-4B30-B4FB-2D2F6CE368D7}" destId="{F51AAC9D-59A3-45B7-A660-6B07720F2B83}" srcOrd="1" destOrd="0" parTransId="{6F80CD83-E216-4B9E-AF18-A028C8D03D14}" sibTransId="{F40B37B2-2E71-4FBB-AFBA-3455CB2D4767}"/>
    <dgm:cxn modelId="{EC090A19-BA8E-42BD-A35D-FD5F9FB0274A}" type="presOf" srcId="{3FED6BA7-08B8-479F-8D50-E61646002DFB}" destId="{707F633F-DBA0-4E9B-A56C-68ACB22B8FFC}" srcOrd="1" destOrd="0" presId="urn:microsoft.com/office/officeart/2005/8/layout/hierarchy2"/>
    <dgm:cxn modelId="{532A57A5-C70A-4CB2-8F1A-D6AD3F0825E4}" type="presOf" srcId="{F83C2486-E6AC-4CFF-A0B4-28D0733A344E}" destId="{96942FF0-B99A-40EC-AAE6-09358FEDA27E}" srcOrd="1" destOrd="0" presId="urn:microsoft.com/office/officeart/2005/8/layout/hierarchy2"/>
    <dgm:cxn modelId="{4CFA36A6-A2D6-4EDB-835E-CDA0DB371CFE}" srcId="{F51AAC9D-59A3-45B7-A660-6B07720F2B83}" destId="{712AFF30-ACBE-4783-9087-6023595BC07E}" srcOrd="0" destOrd="0" parTransId="{3FED6BA7-08B8-479F-8D50-E61646002DFB}" sibTransId="{CE80D6FF-E96F-42C8-A22C-7268346E938B}"/>
    <dgm:cxn modelId="{841D251C-1C25-409E-ADBE-11A551D31ECE}" type="presOf" srcId="{3FED6BA7-08B8-479F-8D50-E61646002DFB}" destId="{967B8142-D4CA-4D9C-922E-D714C72985A4}" srcOrd="0" destOrd="0" presId="urn:microsoft.com/office/officeart/2005/8/layout/hierarchy2"/>
    <dgm:cxn modelId="{C4F82A84-8465-4D1F-B2BA-5DBF85BDFDA5}" type="presOf" srcId="{8ABC4F0C-E8A5-4C7A-828C-EFBE55163108}" destId="{19BCF2CD-6C6E-42AC-80D3-C2E56DD365E8}" srcOrd="1" destOrd="0" presId="urn:microsoft.com/office/officeart/2005/8/layout/hierarchy2"/>
    <dgm:cxn modelId="{2B5B20FB-D5D6-4250-B05B-B48E9DC523B7}" type="presOf" srcId="{3A7DFFFD-E07C-470B-A3C8-50324CA18150}" destId="{C88128C2-144A-4E9F-8F8B-28F0DBB3D29E}" srcOrd="0" destOrd="0" presId="urn:microsoft.com/office/officeart/2005/8/layout/hierarchy2"/>
    <dgm:cxn modelId="{9CAC24AB-BF70-4D8E-A033-52DC91C34E1F}" type="presOf" srcId="{6F80CD83-E216-4B9E-AF18-A028C8D03D14}" destId="{929EF425-E778-4040-8C6D-78C3626B38E5}" srcOrd="1" destOrd="0" presId="urn:microsoft.com/office/officeart/2005/8/layout/hierarchy2"/>
    <dgm:cxn modelId="{38085D2D-60F2-4781-8B6B-FA8D0F4D2CC5}" type="presParOf" srcId="{B11D2688-0CAE-44BF-9F97-2FDBEB41C9D9}" destId="{6ABD34E4-7073-4ED3-BF84-98559F078A6E}" srcOrd="0" destOrd="0" presId="urn:microsoft.com/office/officeart/2005/8/layout/hierarchy2"/>
    <dgm:cxn modelId="{64BD4CB7-9B7E-471A-930E-42B60DCBC2B4}" type="presParOf" srcId="{6ABD34E4-7073-4ED3-BF84-98559F078A6E}" destId="{BAC725E6-2C32-421C-95FF-8D1C709ADE7F}" srcOrd="0" destOrd="0" presId="urn:microsoft.com/office/officeart/2005/8/layout/hierarchy2"/>
    <dgm:cxn modelId="{B9ED246C-B7A4-416D-B439-F2BC1DA0A1D4}" type="presParOf" srcId="{6ABD34E4-7073-4ED3-BF84-98559F078A6E}" destId="{3330145D-BB41-4BC5-9912-34BA34D22D25}" srcOrd="1" destOrd="0" presId="urn:microsoft.com/office/officeart/2005/8/layout/hierarchy2"/>
    <dgm:cxn modelId="{2B303274-0721-4E5E-A6BC-5B732B2D1449}" type="presParOf" srcId="{3330145D-BB41-4BC5-9912-34BA34D22D25}" destId="{5A085DA1-FF79-4E51-BCDA-2C8DB2E23552}" srcOrd="0" destOrd="0" presId="urn:microsoft.com/office/officeart/2005/8/layout/hierarchy2"/>
    <dgm:cxn modelId="{898365BB-A61E-4DA8-9833-BA65AF58E232}" type="presParOf" srcId="{5A085DA1-FF79-4E51-BCDA-2C8DB2E23552}" destId="{19BCF2CD-6C6E-42AC-80D3-C2E56DD365E8}" srcOrd="0" destOrd="0" presId="urn:microsoft.com/office/officeart/2005/8/layout/hierarchy2"/>
    <dgm:cxn modelId="{3735995B-F68F-44D2-B7F7-D01555801B24}" type="presParOf" srcId="{3330145D-BB41-4BC5-9912-34BA34D22D25}" destId="{0CCDC41D-AEDB-46FE-B751-6FB67A4A9002}" srcOrd="1" destOrd="0" presId="urn:microsoft.com/office/officeart/2005/8/layout/hierarchy2"/>
    <dgm:cxn modelId="{D2E35191-5140-4F67-9A9B-05911409F7A4}" type="presParOf" srcId="{0CCDC41D-AEDB-46FE-B751-6FB67A4A9002}" destId="{C88128C2-144A-4E9F-8F8B-28F0DBB3D29E}" srcOrd="0" destOrd="0" presId="urn:microsoft.com/office/officeart/2005/8/layout/hierarchy2"/>
    <dgm:cxn modelId="{2F476933-8BA4-40AF-99F8-10C2A987DE3D}" type="presParOf" srcId="{0CCDC41D-AEDB-46FE-B751-6FB67A4A9002}" destId="{E6C4AF7C-3078-44A8-AFB6-C928C8B47609}" srcOrd="1" destOrd="0" presId="urn:microsoft.com/office/officeart/2005/8/layout/hierarchy2"/>
    <dgm:cxn modelId="{281703E7-481D-4C1B-8C7B-72FF48D79F76}" type="presParOf" srcId="{3330145D-BB41-4BC5-9912-34BA34D22D25}" destId="{E21F7C82-2D7B-42FF-AAF8-2A5D0B781039}" srcOrd="2" destOrd="0" presId="urn:microsoft.com/office/officeart/2005/8/layout/hierarchy2"/>
    <dgm:cxn modelId="{0D400EC1-8255-428F-BB03-55A4D28C5D08}" type="presParOf" srcId="{E21F7C82-2D7B-42FF-AAF8-2A5D0B781039}" destId="{929EF425-E778-4040-8C6D-78C3626B38E5}" srcOrd="0" destOrd="0" presId="urn:microsoft.com/office/officeart/2005/8/layout/hierarchy2"/>
    <dgm:cxn modelId="{6331317D-DAB3-4832-80CD-1D5C6142846A}" type="presParOf" srcId="{3330145D-BB41-4BC5-9912-34BA34D22D25}" destId="{D427E752-B8CF-4B39-B14A-365D192D3F62}" srcOrd="3" destOrd="0" presId="urn:microsoft.com/office/officeart/2005/8/layout/hierarchy2"/>
    <dgm:cxn modelId="{D549CCF4-20C1-4AA2-9E6C-E505F44FA1CD}" type="presParOf" srcId="{D427E752-B8CF-4B39-B14A-365D192D3F62}" destId="{E7C455EE-ECC4-4ABE-ACE7-4241D32D979B}" srcOrd="0" destOrd="0" presId="urn:microsoft.com/office/officeart/2005/8/layout/hierarchy2"/>
    <dgm:cxn modelId="{7996484B-7BAE-467A-9AF1-CF035C50D85B}" type="presParOf" srcId="{D427E752-B8CF-4B39-B14A-365D192D3F62}" destId="{1EC43457-4A12-4B64-AE56-6B85AC91990D}" srcOrd="1" destOrd="0" presId="urn:microsoft.com/office/officeart/2005/8/layout/hierarchy2"/>
    <dgm:cxn modelId="{6E034AD1-7F98-4983-B552-3D98F9D225E6}" type="presParOf" srcId="{1EC43457-4A12-4B64-AE56-6B85AC91990D}" destId="{967B8142-D4CA-4D9C-922E-D714C72985A4}" srcOrd="0" destOrd="0" presId="urn:microsoft.com/office/officeart/2005/8/layout/hierarchy2"/>
    <dgm:cxn modelId="{41C457AB-03EC-4213-AEF7-E53A7A094815}" type="presParOf" srcId="{967B8142-D4CA-4D9C-922E-D714C72985A4}" destId="{707F633F-DBA0-4E9B-A56C-68ACB22B8FFC}" srcOrd="0" destOrd="0" presId="urn:microsoft.com/office/officeart/2005/8/layout/hierarchy2"/>
    <dgm:cxn modelId="{9DF1B19F-5D90-435A-8BE6-66BFB587A555}" type="presParOf" srcId="{1EC43457-4A12-4B64-AE56-6B85AC91990D}" destId="{CB5D6774-545C-4CC4-801B-53CBC3F226DA}" srcOrd="1" destOrd="0" presId="urn:microsoft.com/office/officeart/2005/8/layout/hierarchy2"/>
    <dgm:cxn modelId="{35EE910E-DEDB-4306-AA4B-BBB7CD1AB02A}" type="presParOf" srcId="{CB5D6774-545C-4CC4-801B-53CBC3F226DA}" destId="{DCCA928C-A07C-4285-B728-95364D7174B9}" srcOrd="0" destOrd="0" presId="urn:microsoft.com/office/officeart/2005/8/layout/hierarchy2"/>
    <dgm:cxn modelId="{6034F401-4682-4AC2-A485-FEEF7B547B2A}" type="presParOf" srcId="{CB5D6774-545C-4CC4-801B-53CBC3F226DA}" destId="{10216558-F2D3-4A36-AC15-25F6CEEE5EF4}" srcOrd="1" destOrd="0" presId="urn:microsoft.com/office/officeart/2005/8/layout/hierarchy2"/>
    <dgm:cxn modelId="{8F80F715-63B1-4BF0-88D1-D8F84F1D5ECB}" type="presParOf" srcId="{1EC43457-4A12-4B64-AE56-6B85AC91990D}" destId="{EC3A6575-9D97-436E-8B48-E8920AD1856D}" srcOrd="2" destOrd="0" presId="urn:microsoft.com/office/officeart/2005/8/layout/hierarchy2"/>
    <dgm:cxn modelId="{783815F3-AE94-4CEF-BF3B-5DFBEB5A991E}" type="presParOf" srcId="{EC3A6575-9D97-436E-8B48-E8920AD1856D}" destId="{96942FF0-B99A-40EC-AAE6-09358FEDA27E}" srcOrd="0" destOrd="0" presId="urn:microsoft.com/office/officeart/2005/8/layout/hierarchy2"/>
    <dgm:cxn modelId="{3C8E0531-70AB-4D2A-9A19-439EED11EE55}" type="presParOf" srcId="{1EC43457-4A12-4B64-AE56-6B85AC91990D}" destId="{B041B53D-5C81-44E8-898F-A841C8947597}" srcOrd="3" destOrd="0" presId="urn:microsoft.com/office/officeart/2005/8/layout/hierarchy2"/>
    <dgm:cxn modelId="{95EA3EDA-DCA1-49F9-8050-7C394CD48B4B}" type="presParOf" srcId="{B041B53D-5C81-44E8-898F-A841C8947597}" destId="{57EF3377-9B06-4003-B56D-34302E5AFBD5}" srcOrd="0" destOrd="0" presId="urn:microsoft.com/office/officeart/2005/8/layout/hierarchy2"/>
    <dgm:cxn modelId="{3D668B00-07A1-4A95-856B-BD2AB1C1FB27}" type="presParOf" srcId="{B041B53D-5C81-44E8-898F-A841C8947597}" destId="{78A5747A-E1A9-4E05-809B-6188A7542A97}" srcOrd="1" destOrd="0" presId="urn:microsoft.com/office/officeart/2005/8/layout/hierarchy2"/>
    <dgm:cxn modelId="{BF6137D4-01AD-43E7-A954-CC6327E41428}" type="presParOf" srcId="{3330145D-BB41-4BC5-9912-34BA34D22D25}" destId="{D7FA749E-2B74-4722-9364-1D000C257907}" srcOrd="4" destOrd="0" presId="urn:microsoft.com/office/officeart/2005/8/layout/hierarchy2"/>
    <dgm:cxn modelId="{50430F9C-EB3F-49B6-8AE8-C8FECFC084AA}" type="presParOf" srcId="{D7FA749E-2B74-4722-9364-1D000C257907}" destId="{73810952-33CE-428E-ABFE-6CDEB6988569}" srcOrd="0" destOrd="0" presId="urn:microsoft.com/office/officeart/2005/8/layout/hierarchy2"/>
    <dgm:cxn modelId="{F7D3BE23-9DC0-4315-9698-B0EF563C500C}" type="presParOf" srcId="{3330145D-BB41-4BC5-9912-34BA34D22D25}" destId="{2C8992B0-268A-41DA-9626-0B4CFC288249}" srcOrd="5" destOrd="0" presId="urn:microsoft.com/office/officeart/2005/8/layout/hierarchy2"/>
    <dgm:cxn modelId="{33AF98B8-B5E1-4910-A0E1-E9C82B7B4487}" type="presParOf" srcId="{2C8992B0-268A-41DA-9626-0B4CFC288249}" destId="{2503751A-F7EF-473C-B69A-1E04927B2612}" srcOrd="0" destOrd="0" presId="urn:microsoft.com/office/officeart/2005/8/layout/hierarchy2"/>
    <dgm:cxn modelId="{F2EEC6D3-4C3C-4428-812D-0C69EF6EA272}" type="presParOf" srcId="{2C8992B0-268A-41DA-9626-0B4CFC288249}" destId="{046A8EAF-F5FF-4D24-ABA0-C8F5D92633A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98E10DF-F551-427D-B19F-2B4423B1B8ED}" type="doc">
      <dgm:prSet loTypeId="urn:microsoft.com/office/officeart/2005/8/layout/vList3" loCatId="list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044A9941-4C9B-439F-8BF4-AD8E7F13C39A}">
      <dgm:prSet phldrT="[Text]"/>
      <dgm:spPr/>
      <dgm:t>
        <a:bodyPr/>
        <a:lstStyle/>
        <a:p>
          <a:r>
            <a:rPr lang="en-US" strike="sngStrike" dirty="0" smtClean="0"/>
            <a:t>Soil Formation</a:t>
          </a:r>
          <a:endParaRPr lang="en-IN" strike="sngStrike" dirty="0"/>
        </a:p>
      </dgm:t>
    </dgm:pt>
    <dgm:pt modelId="{26850E62-3A9E-4E2D-B7B5-88B651C6CE50}" type="parTrans" cxnId="{73F695A7-CACA-4F84-B847-5390530154A6}">
      <dgm:prSet/>
      <dgm:spPr/>
      <dgm:t>
        <a:bodyPr/>
        <a:lstStyle/>
        <a:p>
          <a:endParaRPr lang="en-IN"/>
        </a:p>
      </dgm:t>
    </dgm:pt>
    <dgm:pt modelId="{92150BAA-544E-4EDA-9866-E88CA05420DB}" type="sibTrans" cxnId="{73F695A7-CACA-4F84-B847-5390530154A6}">
      <dgm:prSet/>
      <dgm:spPr/>
      <dgm:t>
        <a:bodyPr/>
        <a:lstStyle/>
        <a:p>
          <a:endParaRPr lang="en-IN"/>
        </a:p>
      </dgm:t>
    </dgm:pt>
    <dgm:pt modelId="{43E73F44-B30F-4522-B402-430EA177AB0D}">
      <dgm:prSet phldrT="[Text]"/>
      <dgm:spPr/>
      <dgm:t>
        <a:bodyPr/>
        <a:lstStyle/>
        <a:p>
          <a:r>
            <a:rPr lang="en-US" dirty="0" smtClean="0"/>
            <a:t>Soil Profile</a:t>
          </a:r>
          <a:endParaRPr lang="en-IN" dirty="0"/>
        </a:p>
      </dgm:t>
    </dgm:pt>
    <dgm:pt modelId="{09EEA22E-9846-4256-8BA5-7E41DFC0F199}" type="parTrans" cxnId="{AF50842F-7867-4F7D-BE51-555104F186F2}">
      <dgm:prSet/>
      <dgm:spPr/>
      <dgm:t>
        <a:bodyPr/>
        <a:lstStyle/>
        <a:p>
          <a:endParaRPr lang="en-IN"/>
        </a:p>
      </dgm:t>
    </dgm:pt>
    <dgm:pt modelId="{8DFAA68B-BBFC-43C5-ACC8-C4820728C348}" type="sibTrans" cxnId="{AF50842F-7867-4F7D-BE51-555104F186F2}">
      <dgm:prSet/>
      <dgm:spPr/>
      <dgm:t>
        <a:bodyPr/>
        <a:lstStyle/>
        <a:p>
          <a:endParaRPr lang="en-IN"/>
        </a:p>
      </dgm:t>
    </dgm:pt>
    <dgm:pt modelId="{889DD2A4-497F-4BCF-90BB-BAC87285231E}">
      <dgm:prSet phldrT="[Text]"/>
      <dgm:spPr/>
      <dgm:t>
        <a:bodyPr/>
        <a:lstStyle/>
        <a:p>
          <a:r>
            <a:rPr lang="en-US" dirty="0" smtClean="0"/>
            <a:t>Soil Erosion - conservation</a:t>
          </a:r>
          <a:endParaRPr lang="en-IN" dirty="0"/>
        </a:p>
      </dgm:t>
    </dgm:pt>
    <dgm:pt modelId="{F41908D5-F853-4108-B145-EAA85BDF7FE1}" type="parTrans" cxnId="{92F39464-3A19-4036-8D6A-62CB060029F7}">
      <dgm:prSet/>
      <dgm:spPr/>
      <dgm:t>
        <a:bodyPr/>
        <a:lstStyle/>
        <a:p>
          <a:endParaRPr lang="en-IN"/>
        </a:p>
      </dgm:t>
    </dgm:pt>
    <dgm:pt modelId="{CF257BE7-DBC9-4E2F-8D0D-774CF0693A86}" type="sibTrans" cxnId="{92F39464-3A19-4036-8D6A-62CB060029F7}">
      <dgm:prSet/>
      <dgm:spPr/>
      <dgm:t>
        <a:bodyPr/>
        <a:lstStyle/>
        <a:p>
          <a:endParaRPr lang="en-IN"/>
        </a:p>
      </dgm:t>
    </dgm:pt>
    <dgm:pt modelId="{1AD23110-8D6E-4B9F-BEEA-877FAE054CAF}">
      <dgm:prSet/>
      <dgm:spPr/>
      <dgm:t>
        <a:bodyPr/>
        <a:lstStyle/>
        <a:p>
          <a:r>
            <a:rPr lang="en-US" dirty="0" smtClean="0"/>
            <a:t>Soil-</a:t>
          </a:r>
          <a:r>
            <a:rPr lang="en-US" dirty="0" err="1" smtClean="0"/>
            <a:t>Salination</a:t>
          </a:r>
          <a:r>
            <a:rPr lang="en-US" dirty="0" smtClean="0"/>
            <a:t> &amp; conservation</a:t>
          </a:r>
          <a:endParaRPr lang="en-IN" dirty="0"/>
        </a:p>
      </dgm:t>
    </dgm:pt>
    <dgm:pt modelId="{3438AF23-84DD-4C81-B7B5-CBBE30E9CE2A}" type="parTrans" cxnId="{045AA83A-2979-480F-9566-417F56390EBE}">
      <dgm:prSet/>
      <dgm:spPr/>
      <dgm:t>
        <a:bodyPr/>
        <a:lstStyle/>
        <a:p>
          <a:endParaRPr lang="en-IN"/>
        </a:p>
      </dgm:t>
    </dgm:pt>
    <dgm:pt modelId="{2521426C-E50C-4FB0-BD22-F7BFAEBE9636}" type="sibTrans" cxnId="{045AA83A-2979-480F-9566-417F56390EBE}">
      <dgm:prSet/>
      <dgm:spPr/>
      <dgm:t>
        <a:bodyPr/>
        <a:lstStyle/>
        <a:p>
          <a:endParaRPr lang="en-IN"/>
        </a:p>
      </dgm:t>
    </dgm:pt>
    <dgm:pt modelId="{C4AD1A9B-455A-454C-8A85-0B5B9138347D}" type="pres">
      <dgm:prSet presAssocID="{898E10DF-F551-427D-B19F-2B4423B1B8E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61B3964-F8A2-4C58-8D6F-A0BB7309EA76}" type="pres">
      <dgm:prSet presAssocID="{044A9941-4C9B-439F-8BF4-AD8E7F13C39A}" presName="composite" presStyleCnt="0"/>
      <dgm:spPr/>
    </dgm:pt>
    <dgm:pt modelId="{7BD4342A-96E4-4809-A33E-E37F5AECAF08}" type="pres">
      <dgm:prSet presAssocID="{044A9941-4C9B-439F-8BF4-AD8E7F13C39A}" presName="imgShp" presStyleLbl="fgImgPlace1" presStyleIdx="0" presStyleCnt="4"/>
      <dgm:spPr/>
    </dgm:pt>
    <dgm:pt modelId="{EED08533-55EF-4BAB-AFC7-A5021C2EA33E}" type="pres">
      <dgm:prSet presAssocID="{044A9941-4C9B-439F-8BF4-AD8E7F13C39A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205867E-9C24-4B54-8D64-604083EE68F6}" type="pres">
      <dgm:prSet presAssocID="{92150BAA-544E-4EDA-9866-E88CA05420DB}" presName="spacing" presStyleCnt="0"/>
      <dgm:spPr/>
    </dgm:pt>
    <dgm:pt modelId="{8B039A91-556E-48A2-83EF-D83916F0CA59}" type="pres">
      <dgm:prSet presAssocID="{43E73F44-B30F-4522-B402-430EA177AB0D}" presName="composite" presStyleCnt="0"/>
      <dgm:spPr/>
    </dgm:pt>
    <dgm:pt modelId="{92FD6BE0-8470-4D0D-98C1-8980315A7D6D}" type="pres">
      <dgm:prSet presAssocID="{43E73F44-B30F-4522-B402-430EA177AB0D}" presName="imgShp" presStyleLbl="fgImgPlace1" presStyleIdx="1" presStyleCnt="4"/>
      <dgm:spPr/>
    </dgm:pt>
    <dgm:pt modelId="{1E14F850-FE24-49B0-B5FC-2A9A84204D8F}" type="pres">
      <dgm:prSet presAssocID="{43E73F44-B30F-4522-B402-430EA177AB0D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0A0DB76-9525-4F35-801C-8DA6A963C5E2}" type="pres">
      <dgm:prSet presAssocID="{8DFAA68B-BBFC-43C5-ACC8-C4820728C348}" presName="spacing" presStyleCnt="0"/>
      <dgm:spPr/>
    </dgm:pt>
    <dgm:pt modelId="{FFA6B0B4-DF92-4E26-B55A-1D797C1F18C4}" type="pres">
      <dgm:prSet presAssocID="{889DD2A4-497F-4BCF-90BB-BAC87285231E}" presName="composite" presStyleCnt="0"/>
      <dgm:spPr/>
    </dgm:pt>
    <dgm:pt modelId="{C74D7E3F-979D-46C7-BB9A-28371DDA6080}" type="pres">
      <dgm:prSet presAssocID="{889DD2A4-497F-4BCF-90BB-BAC87285231E}" presName="imgShp" presStyleLbl="fgImgPlace1" presStyleIdx="2" presStyleCnt="4"/>
      <dgm:spPr/>
    </dgm:pt>
    <dgm:pt modelId="{22A00002-8D65-4018-8764-18E439A5B133}" type="pres">
      <dgm:prSet presAssocID="{889DD2A4-497F-4BCF-90BB-BAC87285231E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8175450-5F3A-4B59-A04F-FD5ED91B5541}" type="pres">
      <dgm:prSet presAssocID="{CF257BE7-DBC9-4E2F-8D0D-774CF0693A86}" presName="spacing" presStyleCnt="0"/>
      <dgm:spPr/>
    </dgm:pt>
    <dgm:pt modelId="{A99E5ECA-D5D5-46AF-B465-E86D74A068F4}" type="pres">
      <dgm:prSet presAssocID="{1AD23110-8D6E-4B9F-BEEA-877FAE054CAF}" presName="composite" presStyleCnt="0"/>
      <dgm:spPr/>
    </dgm:pt>
    <dgm:pt modelId="{AEEEFE4C-511C-4CFF-BA58-7F48FBA23397}" type="pres">
      <dgm:prSet presAssocID="{1AD23110-8D6E-4B9F-BEEA-877FAE054CAF}" presName="imgShp" presStyleLbl="fgImgPlace1" presStyleIdx="3" presStyleCnt="4"/>
      <dgm:spPr/>
    </dgm:pt>
    <dgm:pt modelId="{DC35BC50-6F86-4FF6-9454-79B1BF11F6F4}" type="pres">
      <dgm:prSet presAssocID="{1AD23110-8D6E-4B9F-BEEA-877FAE054CAF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CDE9AF0-66A6-47ED-A92E-9F00A569B434}" type="presOf" srcId="{889DD2A4-497F-4BCF-90BB-BAC87285231E}" destId="{22A00002-8D65-4018-8764-18E439A5B133}" srcOrd="0" destOrd="0" presId="urn:microsoft.com/office/officeart/2005/8/layout/vList3"/>
    <dgm:cxn modelId="{045AA83A-2979-480F-9566-417F56390EBE}" srcId="{898E10DF-F551-427D-B19F-2B4423B1B8ED}" destId="{1AD23110-8D6E-4B9F-BEEA-877FAE054CAF}" srcOrd="3" destOrd="0" parTransId="{3438AF23-84DD-4C81-B7B5-CBBE30E9CE2A}" sibTransId="{2521426C-E50C-4FB0-BD22-F7BFAEBE9636}"/>
    <dgm:cxn modelId="{D2522DFA-DBD7-4743-BD07-96E91EE41538}" type="presOf" srcId="{43E73F44-B30F-4522-B402-430EA177AB0D}" destId="{1E14F850-FE24-49B0-B5FC-2A9A84204D8F}" srcOrd="0" destOrd="0" presId="urn:microsoft.com/office/officeart/2005/8/layout/vList3"/>
    <dgm:cxn modelId="{73F695A7-CACA-4F84-B847-5390530154A6}" srcId="{898E10DF-F551-427D-B19F-2B4423B1B8ED}" destId="{044A9941-4C9B-439F-8BF4-AD8E7F13C39A}" srcOrd="0" destOrd="0" parTransId="{26850E62-3A9E-4E2D-B7B5-88B651C6CE50}" sibTransId="{92150BAA-544E-4EDA-9866-E88CA05420DB}"/>
    <dgm:cxn modelId="{DBB3B22D-5E5D-492E-A782-18FAB45EB965}" type="presOf" srcId="{044A9941-4C9B-439F-8BF4-AD8E7F13C39A}" destId="{EED08533-55EF-4BAB-AFC7-A5021C2EA33E}" srcOrd="0" destOrd="0" presId="urn:microsoft.com/office/officeart/2005/8/layout/vList3"/>
    <dgm:cxn modelId="{B9AF4F9C-4575-4368-9B9A-02420E7E5E33}" type="presOf" srcId="{898E10DF-F551-427D-B19F-2B4423B1B8ED}" destId="{C4AD1A9B-455A-454C-8A85-0B5B9138347D}" srcOrd="0" destOrd="0" presId="urn:microsoft.com/office/officeart/2005/8/layout/vList3"/>
    <dgm:cxn modelId="{AF50842F-7867-4F7D-BE51-555104F186F2}" srcId="{898E10DF-F551-427D-B19F-2B4423B1B8ED}" destId="{43E73F44-B30F-4522-B402-430EA177AB0D}" srcOrd="1" destOrd="0" parTransId="{09EEA22E-9846-4256-8BA5-7E41DFC0F199}" sibTransId="{8DFAA68B-BBFC-43C5-ACC8-C4820728C348}"/>
    <dgm:cxn modelId="{92F39464-3A19-4036-8D6A-62CB060029F7}" srcId="{898E10DF-F551-427D-B19F-2B4423B1B8ED}" destId="{889DD2A4-497F-4BCF-90BB-BAC87285231E}" srcOrd="2" destOrd="0" parTransId="{F41908D5-F853-4108-B145-EAA85BDF7FE1}" sibTransId="{CF257BE7-DBC9-4E2F-8D0D-774CF0693A86}"/>
    <dgm:cxn modelId="{A72838D0-E9F4-4226-A389-27077AC23BC8}" type="presOf" srcId="{1AD23110-8D6E-4B9F-BEEA-877FAE054CAF}" destId="{DC35BC50-6F86-4FF6-9454-79B1BF11F6F4}" srcOrd="0" destOrd="0" presId="urn:microsoft.com/office/officeart/2005/8/layout/vList3"/>
    <dgm:cxn modelId="{A4EE6EFB-B992-4DCE-B6F5-8FD264C3E750}" type="presParOf" srcId="{C4AD1A9B-455A-454C-8A85-0B5B9138347D}" destId="{161B3964-F8A2-4C58-8D6F-A0BB7309EA76}" srcOrd="0" destOrd="0" presId="urn:microsoft.com/office/officeart/2005/8/layout/vList3"/>
    <dgm:cxn modelId="{E48F0D1D-95B2-4B73-BBA4-57EBDA1D5F2C}" type="presParOf" srcId="{161B3964-F8A2-4C58-8D6F-A0BB7309EA76}" destId="{7BD4342A-96E4-4809-A33E-E37F5AECAF08}" srcOrd="0" destOrd="0" presId="urn:microsoft.com/office/officeart/2005/8/layout/vList3"/>
    <dgm:cxn modelId="{36C3BC69-F6D4-433D-B0A4-18B9A0C90E41}" type="presParOf" srcId="{161B3964-F8A2-4C58-8D6F-A0BB7309EA76}" destId="{EED08533-55EF-4BAB-AFC7-A5021C2EA33E}" srcOrd="1" destOrd="0" presId="urn:microsoft.com/office/officeart/2005/8/layout/vList3"/>
    <dgm:cxn modelId="{67B3D707-9F9C-4693-B02E-57BADB395F8A}" type="presParOf" srcId="{C4AD1A9B-455A-454C-8A85-0B5B9138347D}" destId="{9205867E-9C24-4B54-8D64-604083EE68F6}" srcOrd="1" destOrd="0" presId="urn:microsoft.com/office/officeart/2005/8/layout/vList3"/>
    <dgm:cxn modelId="{F3D9B82A-8489-405F-84BF-063E5B2C507B}" type="presParOf" srcId="{C4AD1A9B-455A-454C-8A85-0B5B9138347D}" destId="{8B039A91-556E-48A2-83EF-D83916F0CA59}" srcOrd="2" destOrd="0" presId="urn:microsoft.com/office/officeart/2005/8/layout/vList3"/>
    <dgm:cxn modelId="{1A3CAECF-C6B5-4E08-BC8C-55A2A661A1A4}" type="presParOf" srcId="{8B039A91-556E-48A2-83EF-D83916F0CA59}" destId="{92FD6BE0-8470-4D0D-98C1-8980315A7D6D}" srcOrd="0" destOrd="0" presId="urn:microsoft.com/office/officeart/2005/8/layout/vList3"/>
    <dgm:cxn modelId="{561CF8DD-2F24-4479-B8E7-87952E8607AA}" type="presParOf" srcId="{8B039A91-556E-48A2-83EF-D83916F0CA59}" destId="{1E14F850-FE24-49B0-B5FC-2A9A84204D8F}" srcOrd="1" destOrd="0" presId="urn:microsoft.com/office/officeart/2005/8/layout/vList3"/>
    <dgm:cxn modelId="{9A65BD41-1414-4B8B-B30A-3A9BE65EB8A0}" type="presParOf" srcId="{C4AD1A9B-455A-454C-8A85-0B5B9138347D}" destId="{20A0DB76-9525-4F35-801C-8DA6A963C5E2}" srcOrd="3" destOrd="0" presId="urn:microsoft.com/office/officeart/2005/8/layout/vList3"/>
    <dgm:cxn modelId="{E2E6E1F8-E93A-4BFB-A8EE-DD33E2169BCA}" type="presParOf" srcId="{C4AD1A9B-455A-454C-8A85-0B5B9138347D}" destId="{FFA6B0B4-DF92-4E26-B55A-1D797C1F18C4}" srcOrd="4" destOrd="0" presId="urn:microsoft.com/office/officeart/2005/8/layout/vList3"/>
    <dgm:cxn modelId="{B13B9A47-DCE6-4014-B059-E5352EC70456}" type="presParOf" srcId="{FFA6B0B4-DF92-4E26-B55A-1D797C1F18C4}" destId="{C74D7E3F-979D-46C7-BB9A-28371DDA6080}" srcOrd="0" destOrd="0" presId="urn:microsoft.com/office/officeart/2005/8/layout/vList3"/>
    <dgm:cxn modelId="{3221BB83-DD0B-486E-8657-E14CB724D77E}" type="presParOf" srcId="{FFA6B0B4-DF92-4E26-B55A-1D797C1F18C4}" destId="{22A00002-8D65-4018-8764-18E439A5B133}" srcOrd="1" destOrd="0" presId="urn:microsoft.com/office/officeart/2005/8/layout/vList3"/>
    <dgm:cxn modelId="{F78EA8FE-241B-4C50-A2AB-19FDBBDEE679}" type="presParOf" srcId="{C4AD1A9B-455A-454C-8A85-0B5B9138347D}" destId="{88175450-5F3A-4B59-A04F-FD5ED91B5541}" srcOrd="5" destOrd="0" presId="urn:microsoft.com/office/officeart/2005/8/layout/vList3"/>
    <dgm:cxn modelId="{34D053CF-847F-48FD-B75A-ED9ECF5D5A86}" type="presParOf" srcId="{C4AD1A9B-455A-454C-8A85-0B5B9138347D}" destId="{A99E5ECA-D5D5-46AF-B465-E86D74A068F4}" srcOrd="6" destOrd="0" presId="urn:microsoft.com/office/officeart/2005/8/layout/vList3"/>
    <dgm:cxn modelId="{2686501D-D384-4074-9CE6-99113133BD4C}" type="presParOf" srcId="{A99E5ECA-D5D5-46AF-B465-E86D74A068F4}" destId="{AEEEFE4C-511C-4CFF-BA58-7F48FBA23397}" srcOrd="0" destOrd="0" presId="urn:microsoft.com/office/officeart/2005/8/layout/vList3"/>
    <dgm:cxn modelId="{16658F30-92F8-4432-A34D-D0376351AD78}" type="presParOf" srcId="{A99E5ECA-D5D5-46AF-B465-E86D74A068F4}" destId="{DC35BC50-6F86-4FF6-9454-79B1BF11F6F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FF8161-8ED5-4A1B-BCD2-BB39F61031AF}">
      <dsp:nvSpPr>
        <dsp:cNvPr id="0" name=""/>
        <dsp:cNvSpPr/>
      </dsp:nvSpPr>
      <dsp:spPr>
        <a:xfrm rot="10800000">
          <a:off x="1973578" y="2349"/>
          <a:ext cx="6992874" cy="848860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324" tIns="148590" rIns="277368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strike="sngStrike" kern="1200" dirty="0" smtClean="0"/>
            <a:t>Geological history of India</a:t>
          </a:r>
          <a:endParaRPr lang="en-IN" sz="3900" strike="sngStrike" kern="1200" dirty="0"/>
        </a:p>
      </dsp:txBody>
      <dsp:txXfrm rot="10800000">
        <a:off x="2185793" y="2349"/>
        <a:ext cx="6780659" cy="848860"/>
      </dsp:txXfrm>
    </dsp:sp>
    <dsp:sp modelId="{BED4F462-F0AA-47BE-B07F-1263DDC7FA72}">
      <dsp:nvSpPr>
        <dsp:cNvPr id="0" name=""/>
        <dsp:cNvSpPr/>
      </dsp:nvSpPr>
      <dsp:spPr>
        <a:xfrm>
          <a:off x="1549147" y="2349"/>
          <a:ext cx="848860" cy="848860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2434A5-C38C-4638-9EC4-CCB1D9745A31}">
      <dsp:nvSpPr>
        <dsp:cNvPr id="0" name=""/>
        <dsp:cNvSpPr/>
      </dsp:nvSpPr>
      <dsp:spPr>
        <a:xfrm rot="10800000">
          <a:off x="1973578" y="1104600"/>
          <a:ext cx="6992874" cy="848860"/>
        </a:xfrm>
        <a:prstGeom prst="homePlate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324" tIns="148590" rIns="277368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strike="sngStrike" kern="1200" dirty="0" smtClean="0"/>
            <a:t>Physiography of India</a:t>
          </a:r>
          <a:endParaRPr lang="en-IN" sz="3900" strike="sngStrike" kern="1200" dirty="0"/>
        </a:p>
      </dsp:txBody>
      <dsp:txXfrm rot="10800000">
        <a:off x="2185793" y="1104600"/>
        <a:ext cx="6780659" cy="848860"/>
      </dsp:txXfrm>
    </dsp:sp>
    <dsp:sp modelId="{D8915F4A-1807-4171-93A2-FF3AB5F4CB9D}">
      <dsp:nvSpPr>
        <dsp:cNvPr id="0" name=""/>
        <dsp:cNvSpPr/>
      </dsp:nvSpPr>
      <dsp:spPr>
        <a:xfrm>
          <a:off x="1549147" y="1104600"/>
          <a:ext cx="848860" cy="848860"/>
        </a:xfrm>
        <a:prstGeom prst="ellipse">
          <a:avLst/>
        </a:prstGeom>
        <a:solidFill>
          <a:schemeClr val="accent2">
            <a:tint val="50000"/>
            <a:hueOff val="-220166"/>
            <a:satOff val="-19042"/>
            <a:lumOff val="-19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AA3E0F-7C53-4F9F-A2E0-4DAE95B49CA8}">
      <dsp:nvSpPr>
        <dsp:cNvPr id="0" name=""/>
        <dsp:cNvSpPr/>
      </dsp:nvSpPr>
      <dsp:spPr>
        <a:xfrm rot="10800000">
          <a:off x="1973578" y="2206851"/>
          <a:ext cx="6992874" cy="848860"/>
        </a:xfrm>
        <a:prstGeom prst="homePlat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324" tIns="148590" rIns="277368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strike="sngStrike" kern="1200" dirty="0" smtClean="0"/>
            <a:t>Indian weather: seasons</a:t>
          </a:r>
          <a:endParaRPr lang="en-IN" sz="3900" strike="sngStrike" kern="1200" dirty="0"/>
        </a:p>
      </dsp:txBody>
      <dsp:txXfrm rot="10800000">
        <a:off x="2185793" y="2206851"/>
        <a:ext cx="6780659" cy="848860"/>
      </dsp:txXfrm>
    </dsp:sp>
    <dsp:sp modelId="{F2EDD276-18B4-4601-80CC-4F9061A83B92}">
      <dsp:nvSpPr>
        <dsp:cNvPr id="0" name=""/>
        <dsp:cNvSpPr/>
      </dsp:nvSpPr>
      <dsp:spPr>
        <a:xfrm>
          <a:off x="1549147" y="2206851"/>
          <a:ext cx="848860" cy="848860"/>
        </a:xfrm>
        <a:prstGeom prst="ellipse">
          <a:avLst/>
        </a:prstGeom>
        <a:solidFill>
          <a:schemeClr val="accent2">
            <a:tint val="50000"/>
            <a:hueOff val="-440331"/>
            <a:satOff val="-38085"/>
            <a:lumOff val="-38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D7F20F-8D30-4A8B-A330-62C7DB5B6399}">
      <dsp:nvSpPr>
        <dsp:cNvPr id="0" name=""/>
        <dsp:cNvSpPr/>
      </dsp:nvSpPr>
      <dsp:spPr>
        <a:xfrm rot="10800000">
          <a:off x="1973578" y="3309102"/>
          <a:ext cx="6992874" cy="848860"/>
        </a:xfrm>
        <a:prstGeom prst="homePlate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324" tIns="148590" rIns="277368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strike="sngStrike" kern="1200" dirty="0" smtClean="0"/>
            <a:t>Climatic regions of India</a:t>
          </a:r>
          <a:endParaRPr lang="en-IN" sz="3900" strike="sngStrike" kern="1200" dirty="0"/>
        </a:p>
      </dsp:txBody>
      <dsp:txXfrm rot="10800000">
        <a:off x="2185793" y="3309102"/>
        <a:ext cx="6780659" cy="848860"/>
      </dsp:txXfrm>
    </dsp:sp>
    <dsp:sp modelId="{1B086596-B3B4-4654-85A3-AF298CACB807}">
      <dsp:nvSpPr>
        <dsp:cNvPr id="0" name=""/>
        <dsp:cNvSpPr/>
      </dsp:nvSpPr>
      <dsp:spPr>
        <a:xfrm>
          <a:off x="1549147" y="3309102"/>
          <a:ext cx="848860" cy="848860"/>
        </a:xfrm>
        <a:prstGeom prst="ellipse">
          <a:avLst/>
        </a:prstGeom>
        <a:solidFill>
          <a:schemeClr val="accent2">
            <a:tint val="50000"/>
            <a:hueOff val="-660497"/>
            <a:satOff val="-57127"/>
            <a:lumOff val="-5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0EB59A-1B84-48F2-842C-81926E957885}">
      <dsp:nvSpPr>
        <dsp:cNvPr id="0" name=""/>
        <dsp:cNvSpPr/>
      </dsp:nvSpPr>
      <dsp:spPr>
        <a:xfrm rot="10800000">
          <a:off x="1973578" y="4411353"/>
          <a:ext cx="6992874" cy="848860"/>
        </a:xfrm>
        <a:prstGeom prst="homePlat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324" tIns="148590" rIns="277368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strike="noStrike" kern="1200" dirty="0" smtClean="0"/>
            <a:t>Soils of India</a:t>
          </a:r>
          <a:endParaRPr lang="en-IN" sz="3900" strike="noStrike" kern="1200" dirty="0"/>
        </a:p>
      </dsp:txBody>
      <dsp:txXfrm rot="10800000">
        <a:off x="2185793" y="4411353"/>
        <a:ext cx="6780659" cy="848860"/>
      </dsp:txXfrm>
    </dsp:sp>
    <dsp:sp modelId="{ACA85EA1-706D-4EA2-9EF4-C15211733C19}">
      <dsp:nvSpPr>
        <dsp:cNvPr id="0" name=""/>
        <dsp:cNvSpPr/>
      </dsp:nvSpPr>
      <dsp:spPr>
        <a:xfrm>
          <a:off x="1549147" y="4411353"/>
          <a:ext cx="848860" cy="848860"/>
        </a:xfrm>
        <a:prstGeom prst="ellipse">
          <a:avLst/>
        </a:prstGeom>
        <a:solidFill>
          <a:schemeClr val="accent2">
            <a:tint val="50000"/>
            <a:hueOff val="-880662"/>
            <a:satOff val="-76170"/>
            <a:lumOff val="-76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D08533-55EF-4BAB-AFC7-A5021C2EA33E}">
      <dsp:nvSpPr>
        <dsp:cNvPr id="0" name=""/>
        <dsp:cNvSpPr/>
      </dsp:nvSpPr>
      <dsp:spPr>
        <a:xfrm rot="10800000">
          <a:off x="2029695" y="4024"/>
          <a:ext cx="6992874" cy="1073330"/>
        </a:xfrm>
        <a:prstGeom prst="homePlate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3309" tIns="160020" rIns="298704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Soil Formation</a:t>
          </a:r>
          <a:endParaRPr lang="en-IN" sz="4200" kern="1200" dirty="0"/>
        </a:p>
      </dsp:txBody>
      <dsp:txXfrm rot="10800000">
        <a:off x="2298027" y="4024"/>
        <a:ext cx="6724542" cy="1073330"/>
      </dsp:txXfrm>
    </dsp:sp>
    <dsp:sp modelId="{7BD4342A-96E4-4809-A33E-E37F5AECAF08}">
      <dsp:nvSpPr>
        <dsp:cNvPr id="0" name=""/>
        <dsp:cNvSpPr/>
      </dsp:nvSpPr>
      <dsp:spPr>
        <a:xfrm>
          <a:off x="1493030" y="4024"/>
          <a:ext cx="1073330" cy="1073330"/>
        </a:xfrm>
        <a:prstGeom prst="ellipse">
          <a:avLst/>
        </a:prstGeom>
        <a:solidFill>
          <a:schemeClr val="accent1">
            <a:tint val="5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14F850-FE24-49B0-B5FC-2A9A84204D8F}">
      <dsp:nvSpPr>
        <dsp:cNvPr id="0" name=""/>
        <dsp:cNvSpPr/>
      </dsp:nvSpPr>
      <dsp:spPr>
        <a:xfrm rot="10800000">
          <a:off x="2029695" y="1397752"/>
          <a:ext cx="6992874" cy="1073330"/>
        </a:xfrm>
        <a:prstGeom prst="homePlate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3333"/>
                <a:shade val="51000"/>
                <a:satMod val="130000"/>
              </a:schemeClr>
            </a:gs>
            <a:gs pos="80000">
              <a:schemeClr val="accent1">
                <a:alpha val="90000"/>
                <a:hueOff val="0"/>
                <a:satOff val="0"/>
                <a:lumOff val="0"/>
                <a:alphaOff val="-13333"/>
                <a:shade val="93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3333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3309" tIns="160020" rIns="298704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Soil Profile</a:t>
          </a:r>
          <a:endParaRPr lang="en-IN" sz="4200" kern="1200" dirty="0"/>
        </a:p>
      </dsp:txBody>
      <dsp:txXfrm rot="10800000">
        <a:off x="2298027" y="1397752"/>
        <a:ext cx="6724542" cy="1073330"/>
      </dsp:txXfrm>
    </dsp:sp>
    <dsp:sp modelId="{92FD6BE0-8470-4D0D-98C1-8980315A7D6D}">
      <dsp:nvSpPr>
        <dsp:cNvPr id="0" name=""/>
        <dsp:cNvSpPr/>
      </dsp:nvSpPr>
      <dsp:spPr>
        <a:xfrm>
          <a:off x="1493030" y="1397752"/>
          <a:ext cx="1073330" cy="1073330"/>
        </a:xfrm>
        <a:prstGeom prst="ellipse">
          <a:avLst/>
        </a:prstGeom>
        <a:solidFill>
          <a:schemeClr val="accent1">
            <a:tint val="50000"/>
            <a:alpha val="90000"/>
            <a:hueOff val="24112"/>
            <a:satOff val="-927"/>
            <a:lumOff val="3257"/>
            <a:alphaOff val="-13333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A00002-8D65-4018-8764-18E439A5B133}">
      <dsp:nvSpPr>
        <dsp:cNvPr id="0" name=""/>
        <dsp:cNvSpPr/>
      </dsp:nvSpPr>
      <dsp:spPr>
        <a:xfrm rot="10800000">
          <a:off x="2029695" y="2791480"/>
          <a:ext cx="6992874" cy="1073330"/>
        </a:xfrm>
        <a:prstGeom prst="homePlate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6667"/>
                <a:shade val="51000"/>
                <a:satMod val="130000"/>
              </a:schemeClr>
            </a:gs>
            <a:gs pos="80000">
              <a:schemeClr val="accent1">
                <a:alpha val="90000"/>
                <a:hueOff val="0"/>
                <a:satOff val="0"/>
                <a:lumOff val="0"/>
                <a:alphaOff val="-26667"/>
                <a:shade val="93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6667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3309" tIns="160020" rIns="298704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Soil Erosion - conservation</a:t>
          </a:r>
          <a:endParaRPr lang="en-IN" sz="4200" kern="1200" dirty="0"/>
        </a:p>
      </dsp:txBody>
      <dsp:txXfrm rot="10800000">
        <a:off x="2298027" y="2791480"/>
        <a:ext cx="6724542" cy="1073330"/>
      </dsp:txXfrm>
    </dsp:sp>
    <dsp:sp modelId="{C74D7E3F-979D-46C7-BB9A-28371DDA6080}">
      <dsp:nvSpPr>
        <dsp:cNvPr id="0" name=""/>
        <dsp:cNvSpPr/>
      </dsp:nvSpPr>
      <dsp:spPr>
        <a:xfrm>
          <a:off x="1493030" y="2791480"/>
          <a:ext cx="1073330" cy="1073330"/>
        </a:xfrm>
        <a:prstGeom prst="ellipse">
          <a:avLst/>
        </a:prstGeom>
        <a:solidFill>
          <a:schemeClr val="accent1">
            <a:tint val="50000"/>
            <a:alpha val="90000"/>
            <a:hueOff val="48224"/>
            <a:satOff val="-1853"/>
            <a:lumOff val="6513"/>
            <a:alphaOff val="-26667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35BC50-6F86-4FF6-9454-79B1BF11F6F4}">
      <dsp:nvSpPr>
        <dsp:cNvPr id="0" name=""/>
        <dsp:cNvSpPr/>
      </dsp:nvSpPr>
      <dsp:spPr>
        <a:xfrm rot="10800000">
          <a:off x="2029695" y="4185207"/>
          <a:ext cx="6992874" cy="1073330"/>
        </a:xfrm>
        <a:prstGeom prst="homePlate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hade val="51000"/>
                <a:satMod val="130000"/>
              </a:schemeClr>
            </a:gs>
            <a:gs pos="80000">
              <a:schemeClr val="accent1">
                <a:alpha val="90000"/>
                <a:hueOff val="0"/>
                <a:satOff val="0"/>
                <a:lumOff val="0"/>
                <a:alphaOff val="-40000"/>
                <a:shade val="93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3309" tIns="160020" rIns="298704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Soil-Salinity &amp; conservation</a:t>
          </a:r>
          <a:endParaRPr lang="en-IN" sz="4200" kern="1200" dirty="0"/>
        </a:p>
      </dsp:txBody>
      <dsp:txXfrm rot="10800000">
        <a:off x="2298027" y="4185207"/>
        <a:ext cx="6724542" cy="1073330"/>
      </dsp:txXfrm>
    </dsp:sp>
    <dsp:sp modelId="{AEEEFE4C-511C-4CFF-BA58-7F48FBA23397}">
      <dsp:nvSpPr>
        <dsp:cNvPr id="0" name=""/>
        <dsp:cNvSpPr/>
      </dsp:nvSpPr>
      <dsp:spPr>
        <a:xfrm>
          <a:off x="1493030" y="4185207"/>
          <a:ext cx="1073330" cy="1073330"/>
        </a:xfrm>
        <a:prstGeom prst="ellipse">
          <a:avLst/>
        </a:prstGeom>
        <a:solidFill>
          <a:schemeClr val="accent1">
            <a:tint val="50000"/>
            <a:alpha val="90000"/>
            <a:hueOff val="72337"/>
            <a:satOff val="-2780"/>
            <a:lumOff val="9770"/>
            <a:alphaOff val="-40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D08533-55EF-4BAB-AFC7-A5021C2EA33E}">
      <dsp:nvSpPr>
        <dsp:cNvPr id="0" name=""/>
        <dsp:cNvSpPr/>
      </dsp:nvSpPr>
      <dsp:spPr>
        <a:xfrm rot="10800000">
          <a:off x="2166029" y="357"/>
          <a:ext cx="7085774" cy="1525065"/>
        </a:xfrm>
        <a:prstGeom prst="homePlate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72512" tIns="160020" rIns="298704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Desertification &amp; Prevention</a:t>
          </a:r>
          <a:endParaRPr lang="en-IN" sz="4200" kern="1200" dirty="0"/>
        </a:p>
      </dsp:txBody>
      <dsp:txXfrm rot="10800000">
        <a:off x="2547295" y="357"/>
        <a:ext cx="6704508" cy="1525065"/>
      </dsp:txXfrm>
    </dsp:sp>
    <dsp:sp modelId="{7BD4342A-96E4-4809-A33E-E37F5AECAF08}">
      <dsp:nvSpPr>
        <dsp:cNvPr id="0" name=""/>
        <dsp:cNvSpPr/>
      </dsp:nvSpPr>
      <dsp:spPr>
        <a:xfrm>
          <a:off x="1403496" y="357"/>
          <a:ext cx="1525065" cy="1525065"/>
        </a:xfrm>
        <a:prstGeom prst="ellipse">
          <a:avLst/>
        </a:prstGeom>
        <a:solidFill>
          <a:schemeClr val="accent1">
            <a:tint val="5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14F850-FE24-49B0-B5FC-2A9A84204D8F}">
      <dsp:nvSpPr>
        <dsp:cNvPr id="0" name=""/>
        <dsp:cNvSpPr/>
      </dsp:nvSpPr>
      <dsp:spPr>
        <a:xfrm rot="10800000">
          <a:off x="2166029" y="1980667"/>
          <a:ext cx="7085774" cy="1525065"/>
        </a:xfrm>
        <a:prstGeom prst="homePlate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shade val="51000"/>
                <a:satMod val="130000"/>
              </a:schemeClr>
            </a:gs>
            <a:gs pos="80000">
              <a:schemeClr val="accent1">
                <a:alpha val="90000"/>
                <a:hueOff val="0"/>
                <a:satOff val="0"/>
                <a:lumOff val="0"/>
                <a:alphaOff val="-20000"/>
                <a:shade val="93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72512" tIns="160020" rIns="298704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Soils of India</a:t>
          </a:r>
          <a:endParaRPr lang="en-IN" sz="4200" kern="1200" dirty="0"/>
        </a:p>
      </dsp:txBody>
      <dsp:txXfrm rot="10800000">
        <a:off x="2547295" y="1980667"/>
        <a:ext cx="6704508" cy="1525065"/>
      </dsp:txXfrm>
    </dsp:sp>
    <dsp:sp modelId="{92FD6BE0-8470-4D0D-98C1-8980315A7D6D}">
      <dsp:nvSpPr>
        <dsp:cNvPr id="0" name=""/>
        <dsp:cNvSpPr/>
      </dsp:nvSpPr>
      <dsp:spPr>
        <a:xfrm>
          <a:off x="1403496" y="1980667"/>
          <a:ext cx="1525065" cy="1525065"/>
        </a:xfrm>
        <a:prstGeom prst="ellipse">
          <a:avLst/>
        </a:prstGeom>
        <a:solidFill>
          <a:schemeClr val="accent1">
            <a:tint val="50000"/>
            <a:alpha val="90000"/>
            <a:hueOff val="36168"/>
            <a:satOff val="-1390"/>
            <a:lumOff val="4885"/>
            <a:alphaOff val="-20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35BC50-6F86-4FF6-9454-79B1BF11F6F4}">
      <dsp:nvSpPr>
        <dsp:cNvPr id="0" name=""/>
        <dsp:cNvSpPr/>
      </dsp:nvSpPr>
      <dsp:spPr>
        <a:xfrm rot="10800000">
          <a:off x="2166029" y="3960976"/>
          <a:ext cx="7085774" cy="1525065"/>
        </a:xfrm>
        <a:prstGeom prst="homePlate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hade val="51000"/>
                <a:satMod val="130000"/>
              </a:schemeClr>
            </a:gs>
            <a:gs pos="80000">
              <a:schemeClr val="accent1">
                <a:alpha val="90000"/>
                <a:hueOff val="0"/>
                <a:satOff val="0"/>
                <a:lumOff val="0"/>
                <a:alphaOff val="-40000"/>
                <a:shade val="93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72512" tIns="160020" rIns="298704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Land Use-Pattern in India</a:t>
          </a:r>
          <a:endParaRPr lang="en-IN" sz="4200" kern="1200" dirty="0"/>
        </a:p>
      </dsp:txBody>
      <dsp:txXfrm rot="10800000">
        <a:off x="2547295" y="3960976"/>
        <a:ext cx="6704508" cy="1525065"/>
      </dsp:txXfrm>
    </dsp:sp>
    <dsp:sp modelId="{AEEEFE4C-511C-4CFF-BA58-7F48FBA23397}">
      <dsp:nvSpPr>
        <dsp:cNvPr id="0" name=""/>
        <dsp:cNvSpPr/>
      </dsp:nvSpPr>
      <dsp:spPr>
        <a:xfrm>
          <a:off x="1403496" y="3960976"/>
          <a:ext cx="1525065" cy="1525065"/>
        </a:xfrm>
        <a:prstGeom prst="ellipse">
          <a:avLst/>
        </a:prstGeom>
        <a:solidFill>
          <a:schemeClr val="accent1">
            <a:tint val="50000"/>
            <a:alpha val="90000"/>
            <a:hueOff val="72337"/>
            <a:satOff val="-2780"/>
            <a:lumOff val="9770"/>
            <a:alphaOff val="-40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87F297-4DC9-4164-86F8-7044CD43FEB2}">
      <dsp:nvSpPr>
        <dsp:cNvPr id="0" name=""/>
        <dsp:cNvSpPr/>
      </dsp:nvSpPr>
      <dsp:spPr>
        <a:xfrm>
          <a:off x="0" y="495300"/>
          <a:ext cx="3286125" cy="197167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Rock</a:t>
          </a:r>
          <a:endParaRPr lang="en-IN" sz="6500" kern="1200" dirty="0"/>
        </a:p>
      </dsp:txBody>
      <dsp:txXfrm>
        <a:off x="0" y="495300"/>
        <a:ext cx="3286125" cy="1971675"/>
      </dsp:txXfrm>
    </dsp:sp>
    <dsp:sp modelId="{32492007-7DC8-4063-B8CA-C66B21CD6412}">
      <dsp:nvSpPr>
        <dsp:cNvPr id="0" name=""/>
        <dsp:cNvSpPr/>
      </dsp:nvSpPr>
      <dsp:spPr>
        <a:xfrm>
          <a:off x="3614737" y="495300"/>
          <a:ext cx="3286125" cy="1971675"/>
        </a:xfrm>
        <a:prstGeom prst="rect">
          <a:avLst/>
        </a:prstGeom>
        <a:gradFill rotWithShape="0">
          <a:gsLst>
            <a:gs pos="0">
              <a:schemeClr val="accent5">
                <a:hueOff val="-1838336"/>
                <a:satOff val="-2557"/>
                <a:lumOff val="-981"/>
                <a:alphaOff val="0"/>
                <a:shade val="51000"/>
                <a:satMod val="130000"/>
              </a:schemeClr>
            </a:gs>
            <a:gs pos="80000">
              <a:schemeClr val="accent5">
                <a:hueOff val="-1838336"/>
                <a:satOff val="-2557"/>
                <a:lumOff val="-981"/>
                <a:alphaOff val="0"/>
                <a:shade val="93000"/>
                <a:satMod val="130000"/>
              </a:schemeClr>
            </a:gs>
            <a:gs pos="100000">
              <a:schemeClr val="accent5">
                <a:hueOff val="-1838336"/>
                <a:satOff val="-2557"/>
                <a:lumOff val="-98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Climate</a:t>
          </a:r>
          <a:endParaRPr lang="en-IN" sz="6500" kern="1200" dirty="0"/>
        </a:p>
      </dsp:txBody>
      <dsp:txXfrm>
        <a:off x="3614737" y="495300"/>
        <a:ext cx="3286125" cy="1971675"/>
      </dsp:txXfrm>
    </dsp:sp>
    <dsp:sp modelId="{B3734FC0-31F3-4AFA-A686-CE00048FF8D2}">
      <dsp:nvSpPr>
        <dsp:cNvPr id="0" name=""/>
        <dsp:cNvSpPr/>
      </dsp:nvSpPr>
      <dsp:spPr>
        <a:xfrm>
          <a:off x="7229475" y="495300"/>
          <a:ext cx="3286125" cy="1971675"/>
        </a:xfrm>
        <a:prstGeom prst="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hade val="51000"/>
                <a:satMod val="130000"/>
              </a:schemeClr>
            </a:gs>
            <a:gs pos="80000">
              <a:schemeClr val="accent5">
                <a:hueOff val="-3676672"/>
                <a:satOff val="-5114"/>
                <a:lumOff val="-1961"/>
                <a:alphaOff val="0"/>
                <a:shade val="93000"/>
                <a:satMod val="13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Relief</a:t>
          </a:r>
          <a:endParaRPr lang="en-IN" sz="6500" kern="1200" dirty="0"/>
        </a:p>
      </dsp:txBody>
      <dsp:txXfrm>
        <a:off x="7229475" y="495300"/>
        <a:ext cx="3286125" cy="1971675"/>
      </dsp:txXfrm>
    </dsp:sp>
    <dsp:sp modelId="{D017C249-B3C9-4B48-B679-F4F95EA50139}">
      <dsp:nvSpPr>
        <dsp:cNvPr id="0" name=""/>
        <dsp:cNvSpPr/>
      </dsp:nvSpPr>
      <dsp:spPr>
        <a:xfrm>
          <a:off x="1807368" y="2795587"/>
          <a:ext cx="3286125" cy="1971675"/>
        </a:xfrm>
        <a:prstGeom prst="rect">
          <a:avLst/>
        </a:prstGeom>
        <a:gradFill rotWithShape="0">
          <a:gsLst>
            <a:gs pos="0">
              <a:schemeClr val="accent5">
                <a:hueOff val="-5515009"/>
                <a:satOff val="-7671"/>
                <a:lumOff val="-2942"/>
                <a:alphaOff val="0"/>
                <a:shade val="51000"/>
                <a:satMod val="130000"/>
              </a:schemeClr>
            </a:gs>
            <a:gs pos="80000">
              <a:schemeClr val="accent5">
                <a:hueOff val="-5515009"/>
                <a:satOff val="-7671"/>
                <a:lumOff val="-2942"/>
                <a:alphaOff val="0"/>
                <a:shade val="93000"/>
                <a:satMod val="130000"/>
              </a:schemeClr>
            </a:gs>
            <a:gs pos="100000">
              <a:schemeClr val="accent5">
                <a:hueOff val="-5515009"/>
                <a:satOff val="-7671"/>
                <a:lumOff val="-294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Biota</a:t>
          </a:r>
          <a:endParaRPr lang="en-IN" sz="6500" kern="1200" dirty="0"/>
        </a:p>
      </dsp:txBody>
      <dsp:txXfrm>
        <a:off x="1807368" y="2795587"/>
        <a:ext cx="3286125" cy="1971675"/>
      </dsp:txXfrm>
    </dsp:sp>
    <dsp:sp modelId="{6AFACD0C-33C0-4B9F-A99A-E250B80BD5CE}">
      <dsp:nvSpPr>
        <dsp:cNvPr id="0" name=""/>
        <dsp:cNvSpPr/>
      </dsp:nvSpPr>
      <dsp:spPr>
        <a:xfrm>
          <a:off x="5422106" y="2795587"/>
          <a:ext cx="3286125" cy="1971675"/>
        </a:xfrm>
        <a:prstGeom prst="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51000"/>
                <a:satMod val="130000"/>
              </a:schemeClr>
            </a:gs>
            <a:gs pos="80000">
              <a:schemeClr val="accent5">
                <a:hueOff val="-7353344"/>
                <a:satOff val="-10228"/>
                <a:lumOff val="-3922"/>
                <a:alphaOff val="0"/>
                <a:shade val="93000"/>
                <a:satMod val="13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Time</a:t>
          </a:r>
          <a:endParaRPr lang="en-IN" sz="6500" kern="1200" dirty="0"/>
        </a:p>
      </dsp:txBody>
      <dsp:txXfrm>
        <a:off x="5422106" y="2795587"/>
        <a:ext cx="3286125" cy="19716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E7E822-709E-4AC4-819A-3F90396063A4}">
      <dsp:nvSpPr>
        <dsp:cNvPr id="0" name=""/>
        <dsp:cNvSpPr/>
      </dsp:nvSpPr>
      <dsp:spPr>
        <a:xfrm>
          <a:off x="1878610" y="3023"/>
          <a:ext cx="3003723" cy="15018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76200" rIns="114300" bIns="762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/>
            <a:t>Capillary </a:t>
          </a:r>
          <a:endParaRPr lang="en-IN" sz="6000" kern="1200" dirty="0"/>
        </a:p>
      </dsp:txBody>
      <dsp:txXfrm>
        <a:off x="1922598" y="47011"/>
        <a:ext cx="2915747" cy="1413885"/>
      </dsp:txXfrm>
    </dsp:sp>
    <dsp:sp modelId="{3CAB09E8-876E-402E-A88F-6463714DA059}">
      <dsp:nvSpPr>
        <dsp:cNvPr id="0" name=""/>
        <dsp:cNvSpPr/>
      </dsp:nvSpPr>
      <dsp:spPr>
        <a:xfrm>
          <a:off x="2178983" y="1504885"/>
          <a:ext cx="300372" cy="1126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6396"/>
              </a:lnTo>
              <a:lnTo>
                <a:pt x="300372" y="112639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D19051-8A7B-4B42-BF1A-4105CE09B834}">
      <dsp:nvSpPr>
        <dsp:cNvPr id="0" name=""/>
        <dsp:cNvSpPr/>
      </dsp:nvSpPr>
      <dsp:spPr>
        <a:xfrm>
          <a:off x="2479355" y="1880350"/>
          <a:ext cx="2402978" cy="15018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Upward movement of minerals </a:t>
          </a:r>
          <a:endParaRPr lang="en-IN" sz="3100" kern="1200" dirty="0"/>
        </a:p>
      </dsp:txBody>
      <dsp:txXfrm>
        <a:off x="2523343" y="1924338"/>
        <a:ext cx="2315002" cy="1413885"/>
      </dsp:txXfrm>
    </dsp:sp>
    <dsp:sp modelId="{D2443E5F-82B6-463E-B490-D45657C4628A}">
      <dsp:nvSpPr>
        <dsp:cNvPr id="0" name=""/>
        <dsp:cNvSpPr/>
      </dsp:nvSpPr>
      <dsp:spPr>
        <a:xfrm>
          <a:off x="2178983" y="1504885"/>
          <a:ext cx="300372" cy="30037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03723"/>
              </a:lnTo>
              <a:lnTo>
                <a:pt x="300372" y="300372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35440C-03F8-45E0-9BD9-3550B1FE67DD}">
      <dsp:nvSpPr>
        <dsp:cNvPr id="0" name=""/>
        <dsp:cNvSpPr/>
      </dsp:nvSpPr>
      <dsp:spPr>
        <a:xfrm>
          <a:off x="2479355" y="3757677"/>
          <a:ext cx="2402978" cy="15018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3465231"/>
              <a:satOff val="-15989"/>
              <a:lumOff val="58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Hot and dry climate</a:t>
          </a:r>
          <a:endParaRPr lang="en-IN" sz="3100" kern="1200" dirty="0"/>
        </a:p>
      </dsp:txBody>
      <dsp:txXfrm>
        <a:off x="2523343" y="3801665"/>
        <a:ext cx="2315002" cy="1413885"/>
      </dsp:txXfrm>
    </dsp:sp>
    <dsp:sp modelId="{C1990D40-7D3C-44B9-8D18-7D1E7CCEDC78}">
      <dsp:nvSpPr>
        <dsp:cNvPr id="0" name=""/>
        <dsp:cNvSpPr/>
      </dsp:nvSpPr>
      <dsp:spPr>
        <a:xfrm>
          <a:off x="5633265" y="3023"/>
          <a:ext cx="3003723" cy="15018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hade val="51000"/>
                <a:satMod val="130000"/>
              </a:schemeClr>
            </a:gs>
            <a:gs pos="80000">
              <a:schemeClr val="accent4">
                <a:hueOff val="10395692"/>
                <a:satOff val="-47968"/>
                <a:lumOff val="1765"/>
                <a:alphaOff val="0"/>
                <a:shade val="93000"/>
                <a:satMod val="13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76200" rIns="114300" bIns="762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/>
            <a:t>leaching</a:t>
          </a:r>
          <a:endParaRPr lang="en-IN" sz="6000" kern="1200" dirty="0"/>
        </a:p>
      </dsp:txBody>
      <dsp:txXfrm>
        <a:off x="5677253" y="47011"/>
        <a:ext cx="2915747" cy="1413885"/>
      </dsp:txXfrm>
    </dsp:sp>
    <dsp:sp modelId="{06E050EA-2F3B-48F6-A4E3-93941A2CA657}">
      <dsp:nvSpPr>
        <dsp:cNvPr id="0" name=""/>
        <dsp:cNvSpPr/>
      </dsp:nvSpPr>
      <dsp:spPr>
        <a:xfrm>
          <a:off x="5933637" y="1504885"/>
          <a:ext cx="300372" cy="1126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6396"/>
              </a:lnTo>
              <a:lnTo>
                <a:pt x="300372" y="112639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BFBAD9-CB9C-4994-8B10-A6EC326EB71C}">
      <dsp:nvSpPr>
        <dsp:cNvPr id="0" name=""/>
        <dsp:cNvSpPr/>
      </dsp:nvSpPr>
      <dsp:spPr>
        <a:xfrm>
          <a:off x="6234010" y="1880350"/>
          <a:ext cx="2402978" cy="15018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6930461"/>
              <a:satOff val="-31979"/>
              <a:lumOff val="117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Downward movement of minerals</a:t>
          </a:r>
          <a:endParaRPr lang="en-IN" sz="3100" kern="1200" dirty="0"/>
        </a:p>
      </dsp:txBody>
      <dsp:txXfrm>
        <a:off x="6277998" y="1924338"/>
        <a:ext cx="2315002" cy="1413885"/>
      </dsp:txXfrm>
    </dsp:sp>
    <dsp:sp modelId="{2BF84DA1-F58F-4740-B1CC-9C696BE1BD13}">
      <dsp:nvSpPr>
        <dsp:cNvPr id="0" name=""/>
        <dsp:cNvSpPr/>
      </dsp:nvSpPr>
      <dsp:spPr>
        <a:xfrm>
          <a:off x="5933637" y="1504885"/>
          <a:ext cx="300372" cy="30037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03723"/>
              </a:lnTo>
              <a:lnTo>
                <a:pt x="300372" y="300372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BB6B81-5527-4059-BEF9-DE3E7C156119}">
      <dsp:nvSpPr>
        <dsp:cNvPr id="0" name=""/>
        <dsp:cNvSpPr/>
      </dsp:nvSpPr>
      <dsp:spPr>
        <a:xfrm>
          <a:off x="6234010" y="3757677"/>
          <a:ext cx="2402978" cy="15018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Humid condition</a:t>
          </a:r>
          <a:endParaRPr lang="en-IN" sz="3100" kern="1200" dirty="0"/>
        </a:p>
      </dsp:txBody>
      <dsp:txXfrm>
        <a:off x="6277998" y="3801665"/>
        <a:ext cx="2315002" cy="141388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175C9A-0D5D-4B9F-A598-9E35BBEFB492}">
      <dsp:nvSpPr>
        <dsp:cNvPr id="0" name=""/>
        <dsp:cNvSpPr/>
      </dsp:nvSpPr>
      <dsp:spPr>
        <a:xfrm>
          <a:off x="4487" y="1940056"/>
          <a:ext cx="2764901" cy="13824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Leaching</a:t>
          </a:r>
        </a:p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(Humid)</a:t>
          </a:r>
          <a:endParaRPr lang="en-IN" sz="3700" kern="1200" dirty="0"/>
        </a:p>
      </dsp:txBody>
      <dsp:txXfrm>
        <a:off x="44978" y="1980547"/>
        <a:ext cx="2683919" cy="1301468"/>
      </dsp:txXfrm>
    </dsp:sp>
    <dsp:sp modelId="{C2075A4B-D264-4564-9480-371005C1B5A9}">
      <dsp:nvSpPr>
        <dsp:cNvPr id="0" name=""/>
        <dsp:cNvSpPr/>
      </dsp:nvSpPr>
      <dsp:spPr>
        <a:xfrm rot="19457599">
          <a:off x="2641371" y="2210184"/>
          <a:ext cx="1361994" cy="47285"/>
        </a:xfrm>
        <a:custGeom>
          <a:avLst/>
          <a:gdLst/>
          <a:ahLst/>
          <a:cxnLst/>
          <a:rect l="0" t="0" r="0" b="0"/>
          <a:pathLst>
            <a:path>
              <a:moveTo>
                <a:pt x="0" y="23642"/>
              </a:moveTo>
              <a:lnTo>
                <a:pt x="1361994" y="2364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3288319" y="2199777"/>
        <a:ext cx="68099" cy="68099"/>
      </dsp:txXfrm>
    </dsp:sp>
    <dsp:sp modelId="{3A9FDCC9-F32A-4353-9E14-556BDCF0F955}">
      <dsp:nvSpPr>
        <dsp:cNvPr id="0" name=""/>
        <dsp:cNvSpPr/>
      </dsp:nvSpPr>
      <dsp:spPr>
        <a:xfrm>
          <a:off x="3875349" y="1145147"/>
          <a:ext cx="2764901" cy="13824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Hot-humid</a:t>
          </a:r>
          <a:endParaRPr lang="en-IN" sz="3700" kern="1200" dirty="0"/>
        </a:p>
      </dsp:txBody>
      <dsp:txXfrm>
        <a:off x="3915840" y="1185638"/>
        <a:ext cx="2683919" cy="1301468"/>
      </dsp:txXfrm>
    </dsp:sp>
    <dsp:sp modelId="{F678878A-0FA3-4EB6-87F6-CB8514430821}">
      <dsp:nvSpPr>
        <dsp:cNvPr id="0" name=""/>
        <dsp:cNvSpPr/>
      </dsp:nvSpPr>
      <dsp:spPr>
        <a:xfrm>
          <a:off x="6640250" y="1812729"/>
          <a:ext cx="1105960" cy="47285"/>
        </a:xfrm>
        <a:custGeom>
          <a:avLst/>
          <a:gdLst/>
          <a:ahLst/>
          <a:cxnLst/>
          <a:rect l="0" t="0" r="0" b="0"/>
          <a:pathLst>
            <a:path>
              <a:moveTo>
                <a:pt x="0" y="23642"/>
              </a:moveTo>
              <a:lnTo>
                <a:pt x="1105960" y="2364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7165581" y="1808723"/>
        <a:ext cx="55298" cy="55298"/>
      </dsp:txXfrm>
    </dsp:sp>
    <dsp:sp modelId="{DD4776F2-08BE-4E44-9F22-12A1764824E2}">
      <dsp:nvSpPr>
        <dsp:cNvPr id="0" name=""/>
        <dsp:cNvSpPr/>
      </dsp:nvSpPr>
      <dsp:spPr>
        <a:xfrm>
          <a:off x="7746211" y="1145147"/>
          <a:ext cx="2764901" cy="13824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err="1" smtClean="0"/>
            <a:t>Latosol</a:t>
          </a:r>
          <a:endParaRPr lang="en-IN" sz="4400" kern="1200" dirty="0"/>
        </a:p>
      </dsp:txBody>
      <dsp:txXfrm>
        <a:off x="7786702" y="1185638"/>
        <a:ext cx="2683919" cy="1301468"/>
      </dsp:txXfrm>
    </dsp:sp>
    <dsp:sp modelId="{E6E3B1F7-A09F-4CBA-A5AD-DF3325ED0058}">
      <dsp:nvSpPr>
        <dsp:cNvPr id="0" name=""/>
        <dsp:cNvSpPr/>
      </dsp:nvSpPr>
      <dsp:spPr>
        <a:xfrm rot="2142401">
          <a:off x="2641371" y="3005093"/>
          <a:ext cx="1361994" cy="47285"/>
        </a:xfrm>
        <a:custGeom>
          <a:avLst/>
          <a:gdLst/>
          <a:ahLst/>
          <a:cxnLst/>
          <a:rect l="0" t="0" r="0" b="0"/>
          <a:pathLst>
            <a:path>
              <a:moveTo>
                <a:pt x="0" y="23642"/>
              </a:moveTo>
              <a:lnTo>
                <a:pt x="1361994" y="2364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3288319" y="2994686"/>
        <a:ext cx="68099" cy="68099"/>
      </dsp:txXfrm>
    </dsp:sp>
    <dsp:sp modelId="{1DF527EA-6BED-4D66-9DB0-33D63CDBB674}">
      <dsp:nvSpPr>
        <dsp:cNvPr id="0" name=""/>
        <dsp:cNvSpPr/>
      </dsp:nvSpPr>
      <dsp:spPr>
        <a:xfrm>
          <a:off x="3875349" y="2734965"/>
          <a:ext cx="2764901" cy="13824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Cold-humid</a:t>
          </a:r>
          <a:endParaRPr lang="en-IN" sz="3700" kern="1200" dirty="0"/>
        </a:p>
      </dsp:txBody>
      <dsp:txXfrm>
        <a:off x="3915840" y="2775456"/>
        <a:ext cx="2683919" cy="1301468"/>
      </dsp:txXfrm>
    </dsp:sp>
    <dsp:sp modelId="{4939ACAC-2658-46BD-9A5F-51BA3503C731}">
      <dsp:nvSpPr>
        <dsp:cNvPr id="0" name=""/>
        <dsp:cNvSpPr/>
      </dsp:nvSpPr>
      <dsp:spPr>
        <a:xfrm>
          <a:off x="6640250" y="3402548"/>
          <a:ext cx="1105960" cy="47285"/>
        </a:xfrm>
        <a:custGeom>
          <a:avLst/>
          <a:gdLst/>
          <a:ahLst/>
          <a:cxnLst/>
          <a:rect l="0" t="0" r="0" b="0"/>
          <a:pathLst>
            <a:path>
              <a:moveTo>
                <a:pt x="0" y="23642"/>
              </a:moveTo>
              <a:lnTo>
                <a:pt x="1105960" y="2364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7165581" y="3398541"/>
        <a:ext cx="55298" cy="55298"/>
      </dsp:txXfrm>
    </dsp:sp>
    <dsp:sp modelId="{FACDB6A6-0B95-4826-B66E-BC0405C27AB9}">
      <dsp:nvSpPr>
        <dsp:cNvPr id="0" name=""/>
        <dsp:cNvSpPr/>
      </dsp:nvSpPr>
      <dsp:spPr>
        <a:xfrm>
          <a:off x="7746211" y="2734965"/>
          <a:ext cx="2764901" cy="13824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err="1" smtClean="0"/>
            <a:t>Podzol</a:t>
          </a:r>
          <a:endParaRPr lang="en-IN" sz="4400" kern="1200" dirty="0"/>
        </a:p>
      </dsp:txBody>
      <dsp:txXfrm>
        <a:off x="7786702" y="2775456"/>
        <a:ext cx="2683919" cy="130146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C725E6-2C32-421C-95FF-8D1C709ADE7F}">
      <dsp:nvSpPr>
        <dsp:cNvPr id="0" name=""/>
        <dsp:cNvSpPr/>
      </dsp:nvSpPr>
      <dsp:spPr>
        <a:xfrm>
          <a:off x="4487" y="1940056"/>
          <a:ext cx="2764901" cy="13824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Soil processes</a:t>
          </a:r>
          <a:endParaRPr lang="en-IN" sz="4400" kern="1200" dirty="0"/>
        </a:p>
      </dsp:txBody>
      <dsp:txXfrm>
        <a:off x="44978" y="1980547"/>
        <a:ext cx="2683919" cy="1301468"/>
      </dsp:txXfrm>
    </dsp:sp>
    <dsp:sp modelId="{5A085DA1-FF79-4E51-BCDA-2C8DB2E23552}">
      <dsp:nvSpPr>
        <dsp:cNvPr id="0" name=""/>
        <dsp:cNvSpPr/>
      </dsp:nvSpPr>
      <dsp:spPr>
        <a:xfrm rot="18289469">
          <a:off x="2354036" y="1812729"/>
          <a:ext cx="1936664" cy="47285"/>
        </a:xfrm>
        <a:custGeom>
          <a:avLst/>
          <a:gdLst/>
          <a:ahLst/>
          <a:cxnLst/>
          <a:rect l="0" t="0" r="0" b="0"/>
          <a:pathLst>
            <a:path>
              <a:moveTo>
                <a:pt x="0" y="23642"/>
              </a:moveTo>
              <a:lnTo>
                <a:pt x="1936664" y="2364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00" kern="1200"/>
        </a:p>
      </dsp:txBody>
      <dsp:txXfrm>
        <a:off x="3273952" y="1787955"/>
        <a:ext cx="96833" cy="96833"/>
      </dsp:txXfrm>
    </dsp:sp>
    <dsp:sp modelId="{C88128C2-144A-4E9F-8F8B-28F0DBB3D29E}">
      <dsp:nvSpPr>
        <dsp:cNvPr id="0" name=""/>
        <dsp:cNvSpPr/>
      </dsp:nvSpPr>
      <dsp:spPr>
        <a:xfrm>
          <a:off x="3875349" y="350237"/>
          <a:ext cx="2764901" cy="13824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Capillary</a:t>
          </a:r>
          <a:endParaRPr lang="en-IN" sz="4400" kern="1200" dirty="0"/>
        </a:p>
      </dsp:txBody>
      <dsp:txXfrm>
        <a:off x="3915840" y="390728"/>
        <a:ext cx="2683919" cy="1301468"/>
      </dsp:txXfrm>
    </dsp:sp>
    <dsp:sp modelId="{E21F7C82-2D7B-42FF-AAF8-2A5D0B781039}">
      <dsp:nvSpPr>
        <dsp:cNvPr id="0" name=""/>
        <dsp:cNvSpPr/>
      </dsp:nvSpPr>
      <dsp:spPr>
        <a:xfrm>
          <a:off x="2769388" y="2607638"/>
          <a:ext cx="1105960" cy="47285"/>
        </a:xfrm>
        <a:custGeom>
          <a:avLst/>
          <a:gdLst/>
          <a:ahLst/>
          <a:cxnLst/>
          <a:rect l="0" t="0" r="0" b="0"/>
          <a:pathLst>
            <a:path>
              <a:moveTo>
                <a:pt x="0" y="23642"/>
              </a:moveTo>
              <a:lnTo>
                <a:pt x="1105960" y="2364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3294720" y="2603632"/>
        <a:ext cx="55298" cy="55298"/>
      </dsp:txXfrm>
    </dsp:sp>
    <dsp:sp modelId="{E7C455EE-ECC4-4ABE-ACE7-4241D32D979B}">
      <dsp:nvSpPr>
        <dsp:cNvPr id="0" name=""/>
        <dsp:cNvSpPr/>
      </dsp:nvSpPr>
      <dsp:spPr>
        <a:xfrm>
          <a:off x="3875349" y="1940056"/>
          <a:ext cx="2764901" cy="13824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Leaching</a:t>
          </a:r>
          <a:endParaRPr lang="en-IN" sz="4400" kern="1200" dirty="0"/>
        </a:p>
      </dsp:txBody>
      <dsp:txXfrm>
        <a:off x="3915840" y="1980547"/>
        <a:ext cx="2683919" cy="1301468"/>
      </dsp:txXfrm>
    </dsp:sp>
    <dsp:sp modelId="{967B8142-D4CA-4D9C-922E-D714C72985A4}">
      <dsp:nvSpPr>
        <dsp:cNvPr id="0" name=""/>
        <dsp:cNvSpPr/>
      </dsp:nvSpPr>
      <dsp:spPr>
        <a:xfrm rot="19457599">
          <a:off x="6512233" y="2210184"/>
          <a:ext cx="1361994" cy="47285"/>
        </a:xfrm>
        <a:custGeom>
          <a:avLst/>
          <a:gdLst/>
          <a:ahLst/>
          <a:cxnLst/>
          <a:rect l="0" t="0" r="0" b="0"/>
          <a:pathLst>
            <a:path>
              <a:moveTo>
                <a:pt x="0" y="23642"/>
              </a:moveTo>
              <a:lnTo>
                <a:pt x="1361994" y="2364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7159181" y="2199777"/>
        <a:ext cx="68099" cy="68099"/>
      </dsp:txXfrm>
    </dsp:sp>
    <dsp:sp modelId="{DCCA928C-A07C-4285-B728-95364D7174B9}">
      <dsp:nvSpPr>
        <dsp:cNvPr id="0" name=""/>
        <dsp:cNvSpPr/>
      </dsp:nvSpPr>
      <dsp:spPr>
        <a:xfrm>
          <a:off x="7746211" y="1145147"/>
          <a:ext cx="2764901" cy="13824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err="1" smtClean="0"/>
            <a:t>Latosol</a:t>
          </a:r>
          <a:endParaRPr lang="en-IN" sz="4400" kern="1200" dirty="0"/>
        </a:p>
      </dsp:txBody>
      <dsp:txXfrm>
        <a:off x="7786702" y="1185638"/>
        <a:ext cx="2683919" cy="1301468"/>
      </dsp:txXfrm>
    </dsp:sp>
    <dsp:sp modelId="{EC3A6575-9D97-436E-8B48-E8920AD1856D}">
      <dsp:nvSpPr>
        <dsp:cNvPr id="0" name=""/>
        <dsp:cNvSpPr/>
      </dsp:nvSpPr>
      <dsp:spPr>
        <a:xfrm rot="2142401">
          <a:off x="6512233" y="3005093"/>
          <a:ext cx="1361994" cy="47285"/>
        </a:xfrm>
        <a:custGeom>
          <a:avLst/>
          <a:gdLst/>
          <a:ahLst/>
          <a:cxnLst/>
          <a:rect l="0" t="0" r="0" b="0"/>
          <a:pathLst>
            <a:path>
              <a:moveTo>
                <a:pt x="0" y="23642"/>
              </a:moveTo>
              <a:lnTo>
                <a:pt x="1361994" y="2364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7159181" y="2994686"/>
        <a:ext cx="68099" cy="68099"/>
      </dsp:txXfrm>
    </dsp:sp>
    <dsp:sp modelId="{57EF3377-9B06-4003-B56D-34302E5AFBD5}">
      <dsp:nvSpPr>
        <dsp:cNvPr id="0" name=""/>
        <dsp:cNvSpPr/>
      </dsp:nvSpPr>
      <dsp:spPr>
        <a:xfrm>
          <a:off x="7746211" y="2734965"/>
          <a:ext cx="2764901" cy="13824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err="1" smtClean="0"/>
            <a:t>Podzol</a:t>
          </a:r>
          <a:endParaRPr lang="en-IN" sz="4400" kern="1200" dirty="0"/>
        </a:p>
      </dsp:txBody>
      <dsp:txXfrm>
        <a:off x="7786702" y="2775456"/>
        <a:ext cx="2683919" cy="1301468"/>
      </dsp:txXfrm>
    </dsp:sp>
    <dsp:sp modelId="{D7FA749E-2B74-4722-9364-1D000C257907}">
      <dsp:nvSpPr>
        <dsp:cNvPr id="0" name=""/>
        <dsp:cNvSpPr/>
      </dsp:nvSpPr>
      <dsp:spPr>
        <a:xfrm rot="3310531">
          <a:off x="2354036" y="3402548"/>
          <a:ext cx="1936664" cy="47285"/>
        </a:xfrm>
        <a:custGeom>
          <a:avLst/>
          <a:gdLst/>
          <a:ahLst/>
          <a:cxnLst/>
          <a:rect l="0" t="0" r="0" b="0"/>
          <a:pathLst>
            <a:path>
              <a:moveTo>
                <a:pt x="0" y="23642"/>
              </a:moveTo>
              <a:lnTo>
                <a:pt x="1936664" y="2364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00" kern="1200"/>
        </a:p>
      </dsp:txBody>
      <dsp:txXfrm>
        <a:off x="3273952" y="3377773"/>
        <a:ext cx="96833" cy="96833"/>
      </dsp:txXfrm>
    </dsp:sp>
    <dsp:sp modelId="{2503751A-F7EF-473C-B69A-1E04927B2612}">
      <dsp:nvSpPr>
        <dsp:cNvPr id="0" name=""/>
        <dsp:cNvSpPr/>
      </dsp:nvSpPr>
      <dsp:spPr>
        <a:xfrm>
          <a:off x="3875349" y="3529874"/>
          <a:ext cx="2764901" cy="13824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err="1" smtClean="0"/>
            <a:t>Gleying</a:t>
          </a:r>
          <a:endParaRPr lang="en-IN" sz="4400" kern="1200" dirty="0"/>
        </a:p>
      </dsp:txBody>
      <dsp:txXfrm>
        <a:off x="3915840" y="3570365"/>
        <a:ext cx="2683919" cy="130146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D08533-55EF-4BAB-AFC7-A5021C2EA33E}">
      <dsp:nvSpPr>
        <dsp:cNvPr id="0" name=""/>
        <dsp:cNvSpPr/>
      </dsp:nvSpPr>
      <dsp:spPr>
        <a:xfrm rot="10800000">
          <a:off x="2029695" y="4024"/>
          <a:ext cx="6992874" cy="1073330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3309" tIns="144780" rIns="270256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strike="sngStrike" kern="1200" dirty="0" smtClean="0"/>
            <a:t>Soil Formation</a:t>
          </a:r>
          <a:endParaRPr lang="en-IN" sz="3800" strike="sngStrike" kern="1200" dirty="0"/>
        </a:p>
      </dsp:txBody>
      <dsp:txXfrm rot="10800000">
        <a:off x="2298027" y="4024"/>
        <a:ext cx="6724542" cy="1073330"/>
      </dsp:txXfrm>
    </dsp:sp>
    <dsp:sp modelId="{7BD4342A-96E4-4809-A33E-E37F5AECAF08}">
      <dsp:nvSpPr>
        <dsp:cNvPr id="0" name=""/>
        <dsp:cNvSpPr/>
      </dsp:nvSpPr>
      <dsp:spPr>
        <a:xfrm>
          <a:off x="1493030" y="4024"/>
          <a:ext cx="1073330" cy="1073330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14F850-FE24-49B0-B5FC-2A9A84204D8F}">
      <dsp:nvSpPr>
        <dsp:cNvPr id="0" name=""/>
        <dsp:cNvSpPr/>
      </dsp:nvSpPr>
      <dsp:spPr>
        <a:xfrm rot="10800000">
          <a:off x="2029695" y="1397752"/>
          <a:ext cx="6992874" cy="1073330"/>
        </a:xfrm>
        <a:prstGeom prst="homePlate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hade val="51000"/>
                <a:satMod val="130000"/>
              </a:schemeClr>
            </a:gs>
            <a:gs pos="80000">
              <a:schemeClr val="accent2">
                <a:hueOff val="-485121"/>
                <a:satOff val="-27976"/>
                <a:lumOff val="2876"/>
                <a:alphaOff val="0"/>
                <a:shade val="93000"/>
                <a:satMod val="13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3309" tIns="144780" rIns="270256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Soil Profile</a:t>
          </a:r>
          <a:endParaRPr lang="en-IN" sz="3800" kern="1200" dirty="0"/>
        </a:p>
      </dsp:txBody>
      <dsp:txXfrm rot="10800000">
        <a:off x="2298027" y="1397752"/>
        <a:ext cx="6724542" cy="1073330"/>
      </dsp:txXfrm>
    </dsp:sp>
    <dsp:sp modelId="{92FD6BE0-8470-4D0D-98C1-8980315A7D6D}">
      <dsp:nvSpPr>
        <dsp:cNvPr id="0" name=""/>
        <dsp:cNvSpPr/>
      </dsp:nvSpPr>
      <dsp:spPr>
        <a:xfrm>
          <a:off x="1493030" y="1397752"/>
          <a:ext cx="1073330" cy="1073330"/>
        </a:xfrm>
        <a:prstGeom prst="ellipse">
          <a:avLst/>
        </a:prstGeom>
        <a:solidFill>
          <a:schemeClr val="accent2">
            <a:tint val="50000"/>
            <a:hueOff val="-293554"/>
            <a:satOff val="-25390"/>
            <a:lumOff val="-254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A00002-8D65-4018-8764-18E439A5B133}">
      <dsp:nvSpPr>
        <dsp:cNvPr id="0" name=""/>
        <dsp:cNvSpPr/>
      </dsp:nvSpPr>
      <dsp:spPr>
        <a:xfrm rot="10800000">
          <a:off x="2029695" y="2791480"/>
          <a:ext cx="6992874" cy="1073330"/>
        </a:xfrm>
        <a:prstGeom prst="homePlate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hade val="51000"/>
                <a:satMod val="130000"/>
              </a:schemeClr>
            </a:gs>
            <a:gs pos="80000">
              <a:schemeClr val="accent2">
                <a:hueOff val="-970242"/>
                <a:satOff val="-55952"/>
                <a:lumOff val="5752"/>
                <a:alphaOff val="0"/>
                <a:shade val="93000"/>
                <a:satMod val="13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3309" tIns="144780" rIns="270256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Soil Erosion - conservation</a:t>
          </a:r>
          <a:endParaRPr lang="en-IN" sz="3800" kern="1200" dirty="0"/>
        </a:p>
      </dsp:txBody>
      <dsp:txXfrm rot="10800000">
        <a:off x="2298027" y="2791480"/>
        <a:ext cx="6724542" cy="1073330"/>
      </dsp:txXfrm>
    </dsp:sp>
    <dsp:sp modelId="{C74D7E3F-979D-46C7-BB9A-28371DDA6080}">
      <dsp:nvSpPr>
        <dsp:cNvPr id="0" name=""/>
        <dsp:cNvSpPr/>
      </dsp:nvSpPr>
      <dsp:spPr>
        <a:xfrm>
          <a:off x="1493030" y="2791480"/>
          <a:ext cx="1073330" cy="1073330"/>
        </a:xfrm>
        <a:prstGeom prst="ellipse">
          <a:avLst/>
        </a:prstGeom>
        <a:solidFill>
          <a:schemeClr val="accent2">
            <a:tint val="50000"/>
            <a:hueOff val="-587108"/>
            <a:satOff val="-50780"/>
            <a:lumOff val="-508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35BC50-6F86-4FF6-9454-79B1BF11F6F4}">
      <dsp:nvSpPr>
        <dsp:cNvPr id="0" name=""/>
        <dsp:cNvSpPr/>
      </dsp:nvSpPr>
      <dsp:spPr>
        <a:xfrm rot="10800000">
          <a:off x="2029695" y="4185207"/>
          <a:ext cx="6992874" cy="1073330"/>
        </a:xfrm>
        <a:prstGeom prst="homePlate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hade val="51000"/>
                <a:satMod val="130000"/>
              </a:schemeClr>
            </a:gs>
            <a:gs pos="80000">
              <a:schemeClr val="accent2">
                <a:hueOff val="-1455363"/>
                <a:satOff val="-83928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73309" tIns="144780" rIns="270256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Soil-</a:t>
          </a:r>
          <a:r>
            <a:rPr lang="en-US" sz="3800" kern="1200" dirty="0" err="1" smtClean="0"/>
            <a:t>Salination</a:t>
          </a:r>
          <a:r>
            <a:rPr lang="en-US" sz="3800" kern="1200" dirty="0" smtClean="0"/>
            <a:t> &amp; conservation</a:t>
          </a:r>
          <a:endParaRPr lang="en-IN" sz="3800" kern="1200" dirty="0"/>
        </a:p>
      </dsp:txBody>
      <dsp:txXfrm rot="10800000">
        <a:off x="2298027" y="4185207"/>
        <a:ext cx="6724542" cy="1073330"/>
      </dsp:txXfrm>
    </dsp:sp>
    <dsp:sp modelId="{AEEEFE4C-511C-4CFF-BA58-7F48FBA23397}">
      <dsp:nvSpPr>
        <dsp:cNvPr id="0" name=""/>
        <dsp:cNvSpPr/>
      </dsp:nvSpPr>
      <dsp:spPr>
        <a:xfrm>
          <a:off x="1493030" y="4185207"/>
          <a:ext cx="1073330" cy="1073330"/>
        </a:xfrm>
        <a:prstGeom prst="ellipse">
          <a:avLst/>
        </a:prstGeom>
        <a:solidFill>
          <a:schemeClr val="accent2">
            <a:tint val="50000"/>
            <a:hueOff val="-880662"/>
            <a:satOff val="-76170"/>
            <a:lumOff val="-762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ranklin Gothic Demi" panose="020B0703020102020204" pitchFamily="34" charset="0"/>
              </a:defRPr>
            </a:lvl1pPr>
          </a:lstStyle>
          <a:p>
            <a:fld id="{31E2BAA1-D1EE-4A2E-A01B-0123E258D88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ranklin Gothic Demi" panose="020B0703020102020204" pitchFamily="34" charset="0"/>
              </a:defRPr>
            </a:lvl1pPr>
          </a:lstStyle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632754" y="2885257"/>
            <a:ext cx="4089836" cy="10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13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0"/>
            <a:ext cx="3089805" cy="2274669"/>
          </a:xfrm>
          <a:prstGeom prst="flowChartDocument">
            <a:avLst/>
          </a:prstGeom>
          <a:solidFill>
            <a:schemeClr val="bg2"/>
          </a:solidFill>
          <a:ln w="19050">
            <a:solidFill>
              <a:srgbClr val="F5812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F58120"/>
          </a:solidFill>
          <a:ln>
            <a:solidFill>
              <a:srgbClr val="384A9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863" y="2374677"/>
            <a:ext cx="2637144" cy="398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5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CQ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74099" y="6053697"/>
            <a:ext cx="938212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Franklin Gothic Demi Cond" panose="020B0706030402020204" pitchFamily="34" charset="0"/>
              </a:rPr>
              <a:t>1. Skip                     2. Attempt          3. Mark n Review</a:t>
            </a:r>
            <a:endParaRPr lang="en-US" sz="3600" dirty="0">
              <a:latin typeface="Franklin Gothic Demi Cond" panose="020B07060304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632754" y="2885257"/>
            <a:ext cx="4089836" cy="10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40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5138"/>
            <a:ext cx="10515600" cy="2218795"/>
          </a:xfrm>
        </p:spPr>
        <p:txBody>
          <a:bodyPr anchor="ctr"/>
          <a:lstStyle>
            <a:lvl1pPr algn="ctr">
              <a:defRPr sz="6000">
                <a:solidFill>
                  <a:schemeClr val="accent6">
                    <a:lumMod val="20000"/>
                    <a:lumOff val="80000"/>
                  </a:schemeClr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21000"/>
            <a:ext cx="10515600" cy="3168651"/>
          </a:xfrm>
        </p:spPr>
        <p:txBody>
          <a:bodyPr>
            <a:normAutofit/>
          </a:bodyPr>
          <a:lstStyle>
            <a:lvl1pPr marL="457200" indent="-457200" algn="l">
              <a:buFont typeface="+mj-lt"/>
              <a:buAutoNum type="arabicPeriod"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872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20034"/>
            <a:ext cx="5181600" cy="5156929"/>
          </a:xfrm>
          <a:solidFill>
            <a:schemeClr val="tx1"/>
          </a:solidFill>
          <a:ln w="76200">
            <a:solidFill>
              <a:srgbClr val="92D050"/>
            </a:solidFill>
          </a:ln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2pPr>
            <a:lvl3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3pPr>
            <a:lvl4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4pPr>
            <a:lvl5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20034"/>
            <a:ext cx="5181600" cy="5156929"/>
          </a:xfrm>
          <a:solidFill>
            <a:schemeClr val="tx1"/>
          </a:solidFill>
          <a:ln w="76200">
            <a:solidFill>
              <a:srgbClr val="00B0F0"/>
            </a:solidFill>
          </a:ln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2pPr>
            <a:lvl3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3pPr>
            <a:lvl4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4pPr>
            <a:lvl5pPr>
              <a:defRPr sz="3600">
                <a:solidFill>
                  <a:schemeClr val="bg1"/>
                </a:solidFill>
                <a:latin typeface="Franklin Gothic Demi" panose="020B07030201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44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795524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92D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55800"/>
            <a:ext cx="5157787" cy="4255559"/>
          </a:xfrm>
        </p:spPr>
        <p:txBody>
          <a:bodyPr>
            <a:normAutofit/>
          </a:bodyPr>
          <a:lstStyle>
            <a:lvl1pPr marL="2286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6858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 marL="11430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 marL="16002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 marL="20574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13" y="1955800"/>
            <a:ext cx="5157787" cy="42338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§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31E2BAA1-D1EE-4A2E-A01B-0123E258D88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6196013" y="795524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087533" y="1066800"/>
            <a:ext cx="8467" cy="520700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4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mparison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94906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92D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4000" b="0">
                <a:solidFill>
                  <a:schemeClr val="bg1"/>
                </a:solidFill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233488"/>
            <a:ext cx="5157787" cy="4977872"/>
          </a:xfrm>
        </p:spPr>
        <p:txBody>
          <a:bodyPr>
            <a:normAutofit/>
          </a:bodyPr>
          <a:lstStyle>
            <a:lvl1pPr marL="2286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 marL="6858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 marL="11430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 marL="16002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 marL="2057400" indent="-228600">
              <a:buClr>
                <a:srgbClr val="00B050"/>
              </a:buClr>
              <a:buFont typeface="Wingdings" panose="05000000000000000000" pitchFamily="2" charset="2"/>
              <a:buChar char="q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13" y="1233488"/>
            <a:ext cx="5157787" cy="4956175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§"/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buClr>
                <a:srgbClr val="FFC000"/>
              </a:buCl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31E2BAA1-D1EE-4A2E-A01B-0123E258D88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ranklin Gothic Demi Cond" panose="020B0706030402020204" pitchFamily="34" charset="0"/>
              </a:defRPr>
            </a:lvl1pPr>
          </a:lstStyle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6196013" y="94906"/>
            <a:ext cx="5157787" cy="97189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rgbClr val="FFC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Franklin Gothic Demi" panose="020B07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087533" y="1066800"/>
            <a:ext cx="8467" cy="520700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3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64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20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61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74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632754" y="2885257"/>
            <a:ext cx="4089836" cy="10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5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07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704263" y="365125"/>
            <a:ext cx="2649537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939800"/>
            <a:ext cx="7772400" cy="5237163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134938"/>
            <a:ext cx="7772400" cy="70167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719653" y="2505486"/>
            <a:ext cx="6068272" cy="8764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747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cap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6616" y="127321"/>
            <a:ext cx="10035251" cy="6049641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4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33" y="5829344"/>
            <a:ext cx="4089836" cy="10286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2128837" y="2490959"/>
            <a:ext cx="5829344" cy="159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96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lf_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4" y="287868"/>
            <a:ext cx="7755466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259353" y="646331"/>
            <a:ext cx="3712513" cy="2090552"/>
          </a:xfrm>
          <a:prstGeom prst="flowChartDocumen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  <a:latin typeface="Franklin Gothic Heavy" panose="020B09030201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609" y="3091681"/>
            <a:ext cx="3810000" cy="2857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38067" y="0"/>
            <a:ext cx="3759200" cy="646331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Franklin Gothic Heavy" panose="020B0903020102020204" pitchFamily="34" charset="0"/>
              </a:rPr>
              <a:t>Self Study</a:t>
            </a:r>
            <a:endParaRPr lang="en-US" sz="3600" dirty="0">
              <a:latin typeface="Franklin Gothic Heavy" panose="020B09030201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4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3r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quarter" idx="14"/>
          </p:nvPr>
        </p:nvSpPr>
        <p:spPr>
          <a:xfrm>
            <a:off x="8881533" y="1718733"/>
            <a:ext cx="3089805" cy="4458229"/>
          </a:xfrm>
          <a:prstGeom prst="flowChartManualInpu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1"/>
            <a:ext cx="3090333" cy="2090552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66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803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viron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quarter" idx="14"/>
          </p:nvPr>
        </p:nvSpPr>
        <p:spPr>
          <a:xfrm>
            <a:off x="8881533" y="1718733"/>
            <a:ext cx="3089805" cy="4458229"/>
          </a:xfrm>
          <a:prstGeom prst="flowChartManualInpu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1"/>
            <a:ext cx="3090333" cy="2090552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027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quarter" idx="14"/>
          </p:nvPr>
        </p:nvSpPr>
        <p:spPr>
          <a:xfrm>
            <a:off x="8881533" y="1718733"/>
            <a:ext cx="3089805" cy="4458229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1"/>
            <a:ext cx="3090333" cy="2090552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7030A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786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conomic Surv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9"/>
          <p:cNvSpPr>
            <a:spLocks noGrp="1"/>
          </p:cNvSpPr>
          <p:nvPr>
            <p:ph sz="quarter" idx="14"/>
          </p:nvPr>
        </p:nvSpPr>
        <p:spPr>
          <a:xfrm>
            <a:off x="8886548" y="1718733"/>
            <a:ext cx="3053918" cy="4458229"/>
          </a:xfrm>
          <a:prstGeom prst="flowChartManualInpu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>
              <a:defRPr sz="3200">
                <a:latin typeface="Franklin Gothic Demi Cond" panose="020B0706030402020204" pitchFamily="34" charset="0"/>
              </a:defRPr>
            </a:lvl1pPr>
            <a:lvl2pPr>
              <a:defRPr sz="3200">
                <a:latin typeface="Franklin Gothic Demi Cond" panose="020B0706030402020204" pitchFamily="34" charset="0"/>
              </a:defRPr>
            </a:lvl2pPr>
            <a:lvl3pPr>
              <a:defRPr sz="3200">
                <a:latin typeface="Franklin Gothic Demi Cond" panose="020B0706030402020204" pitchFamily="34" charset="0"/>
              </a:defRPr>
            </a:lvl3pPr>
            <a:lvl4pPr>
              <a:defRPr sz="3200">
                <a:latin typeface="Franklin Gothic Demi Cond" panose="020B0706030402020204" pitchFamily="34" charset="0"/>
              </a:defRPr>
            </a:lvl4pPr>
            <a:lvl5pPr>
              <a:defRPr sz="3200"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7429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12001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6573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21145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571750" indent="-742950">
              <a:buClr>
                <a:srgbClr val="FFC000"/>
              </a:buClr>
              <a:buFont typeface="+mj-lt"/>
              <a:buAutoNum type="arabicPeriod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0"/>
            <a:ext cx="3089805" cy="2274669"/>
          </a:xfrm>
          <a:prstGeom prst="flowChartDocument">
            <a:avLst/>
          </a:prstGeom>
          <a:solidFill>
            <a:schemeClr val="bg2"/>
          </a:solidFill>
          <a:ln w="19050">
            <a:solidFill>
              <a:srgbClr val="384A9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384A92"/>
          </a:solidFill>
          <a:ln>
            <a:solidFill>
              <a:srgbClr val="384A9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101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lity 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532" y="1783664"/>
            <a:ext cx="3089805" cy="405220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287868"/>
            <a:ext cx="8498331" cy="5889096"/>
          </a:xfrm>
        </p:spPr>
        <p:txBody>
          <a:bodyPr>
            <a:normAutofit/>
          </a:bodyPr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q"/>
              <a:defRPr sz="4000">
                <a:solidFill>
                  <a:schemeClr val="bg1"/>
                </a:solidFill>
                <a:latin typeface="Franklin Gothic Demi" panose="020B0703020102020204" pitchFamily="34" charset="0"/>
                <a:cs typeface="Segoe UI Semibold" panose="020B07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BAA1-D1EE-4A2E-A01B-0123E258D88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881533" y="646330"/>
            <a:ext cx="3089805" cy="2274669"/>
          </a:xfrm>
          <a:prstGeom prst="flowChartDocument">
            <a:avLst/>
          </a:prstGeom>
          <a:solidFill>
            <a:schemeClr val="bg2"/>
          </a:solidFill>
          <a:ln w="19050">
            <a:solidFill>
              <a:srgbClr val="45223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>
            <a:noAutofit/>
          </a:bodyPr>
          <a:lstStyle>
            <a:lvl1pPr algn="ctr">
              <a:defRPr sz="4000">
                <a:solidFill>
                  <a:schemeClr val="bg2">
                    <a:lumMod val="25000"/>
                  </a:schemeClr>
                </a:solidFill>
                <a:latin typeface="Franklin Gothic Demi Cond" panose="020B0706030402020204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0" y="6131387"/>
            <a:ext cx="2972018" cy="747508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82063" y="0"/>
            <a:ext cx="3089275" cy="646113"/>
          </a:xfrm>
          <a:solidFill>
            <a:srgbClr val="452238"/>
          </a:solidFill>
          <a:ln>
            <a:solidFill>
              <a:srgbClr val="384A9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  <a:lvl2pPr>
              <a:defRPr sz="3600">
                <a:solidFill>
                  <a:schemeClr val="bg1"/>
                </a:solidFill>
                <a:latin typeface="Franklin Gothic Demi Cond" panose="020B0706030402020204" pitchFamily="34" charset="0"/>
              </a:defRPr>
            </a:lvl2pPr>
            <a:lvl3pPr>
              <a:defRPr sz="3200">
                <a:solidFill>
                  <a:schemeClr val="bg1"/>
                </a:solidFill>
                <a:latin typeface="Franklin Gothic Demi Cond" panose="020B07060304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Franklin Gothic Demi Cond" panose="020B07060304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504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2BAA1-D1EE-4A2E-A01B-0123E258D88B}" type="datetimeFigureOut">
              <a:rPr lang="en-US" smtClean="0"/>
              <a:t>3/24/2015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53726-4483-4F12-8C19-6DA1B2AB3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52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587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257800" y="1020034"/>
            <a:ext cx="6096000" cy="5156929"/>
          </a:xfrm>
        </p:spPr>
        <p:txBody>
          <a:bodyPr/>
          <a:lstStyle/>
          <a:p>
            <a:r>
              <a:rPr lang="en-US" dirty="0" smtClean="0"/>
              <a:t>Soil-formation long-term process</a:t>
            </a:r>
          </a:p>
          <a:p>
            <a:r>
              <a:rPr lang="en-US" dirty="0" smtClean="0"/>
              <a:t>All the factors need time to form the soil</a:t>
            </a:r>
          </a:p>
          <a:p>
            <a:r>
              <a:rPr lang="en-US" dirty="0" smtClean="0"/>
              <a:t>After weathering – time decides maturity of soil</a:t>
            </a:r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Soil- forming </a:t>
            </a:r>
            <a:r>
              <a:rPr lang="en-US" dirty="0" smtClean="0"/>
              <a:t>factors: Time</a:t>
            </a:r>
            <a:endParaRPr lang="en-IN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65660"/>
            <a:ext cx="3962400" cy="2228849"/>
          </a:xfrm>
        </p:spPr>
      </p:pic>
    </p:spTree>
    <p:extLst>
      <p:ext uri="{BB962C8B-B14F-4D97-AF65-F5344CB8AC3E}">
        <p14:creationId xmlns:p14="http://schemas.microsoft.com/office/powerpoint/2010/main" val="232771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914400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Transportation in soil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974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Chemical Processes </a:t>
            </a:r>
            <a:r>
              <a:rPr lang="en-US" dirty="0"/>
              <a:t>within soil</a:t>
            </a:r>
            <a:endParaRPr lang="en-IN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914400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896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914400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Chemical Processes </a:t>
            </a:r>
            <a:r>
              <a:rPr lang="en-US" dirty="0"/>
              <a:t>within soil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66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In hot and dry climate</a:t>
            </a:r>
          </a:p>
          <a:p>
            <a:r>
              <a:rPr lang="en-US" dirty="0" smtClean="0"/>
              <a:t>Evaporation is faster</a:t>
            </a:r>
          </a:p>
          <a:p>
            <a:r>
              <a:rPr lang="en-US" dirty="0" smtClean="0"/>
              <a:t>Salts within the soil come at the upper layer</a:t>
            </a:r>
          </a:p>
          <a:p>
            <a:r>
              <a:rPr lang="en-US" dirty="0" smtClean="0"/>
              <a:t>Calcium salts</a:t>
            </a:r>
          </a:p>
          <a:p>
            <a:r>
              <a:rPr lang="en-US" dirty="0" smtClean="0"/>
              <a:t>Soil salinity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Chemical Processes of soil: capillary</a:t>
            </a:r>
            <a:endParaRPr lang="en-IN" dirty="0"/>
          </a:p>
        </p:txBody>
      </p:sp>
      <p:pic>
        <p:nvPicPr>
          <p:cNvPr id="22" name="Content Placeholder 2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07" y="1474788"/>
            <a:ext cx="5178556" cy="3694112"/>
          </a:xfrm>
        </p:spPr>
      </p:pic>
    </p:spTree>
    <p:extLst>
      <p:ext uri="{BB962C8B-B14F-4D97-AF65-F5344CB8AC3E}">
        <p14:creationId xmlns:p14="http://schemas.microsoft.com/office/powerpoint/2010/main" val="148521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1141412"/>
            <a:ext cx="5470525" cy="4883294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In hot and humid climate</a:t>
            </a:r>
          </a:p>
          <a:p>
            <a:r>
              <a:rPr lang="en-US" dirty="0" smtClean="0"/>
              <a:t>Heavy rainfall</a:t>
            </a:r>
          </a:p>
          <a:p>
            <a:r>
              <a:rPr lang="en-US" dirty="0" smtClean="0"/>
              <a:t>Silica within soil move downward – but Iron and aluminum remain at upper layer</a:t>
            </a:r>
          </a:p>
          <a:p>
            <a:r>
              <a:rPr lang="en-US" dirty="0" smtClean="0"/>
              <a:t>Acidic and reddish soil</a:t>
            </a:r>
          </a:p>
          <a:p>
            <a:r>
              <a:rPr lang="en-US" dirty="0" smtClean="0"/>
              <a:t>Lateritic soil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Chemical Processes of soil: Leaching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485900" y="3688509"/>
            <a:ext cx="1206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Silica</a:t>
            </a:r>
            <a:endParaRPr lang="en-IN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74762" y="2819400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Iron + Al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86598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In cold and humid climate</a:t>
            </a:r>
          </a:p>
          <a:p>
            <a:r>
              <a:rPr lang="en-US" dirty="0" smtClean="0"/>
              <a:t>Iron and Aluminum move downward and silica remain at upper layer</a:t>
            </a:r>
          </a:p>
          <a:p>
            <a:r>
              <a:rPr lang="en-US" dirty="0" smtClean="0"/>
              <a:t>Gray in </a:t>
            </a:r>
            <a:r>
              <a:rPr lang="en-US" dirty="0" err="1" smtClean="0"/>
              <a:t>colour</a:t>
            </a:r>
            <a:endParaRPr lang="en-US" dirty="0" smtClean="0"/>
          </a:p>
          <a:p>
            <a:r>
              <a:rPr lang="en-US" dirty="0" err="1" smtClean="0"/>
              <a:t>Podzoilic</a:t>
            </a:r>
            <a:r>
              <a:rPr lang="en-US" dirty="0" smtClean="0"/>
              <a:t> soil</a:t>
            </a:r>
          </a:p>
          <a:p>
            <a:r>
              <a:rPr lang="en-US" dirty="0" smtClean="0"/>
              <a:t>Low fertility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Chemical Processes of soil: Leaching</a:t>
            </a:r>
            <a:endParaRPr lang="en-IN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1141412"/>
            <a:ext cx="5470525" cy="4883294"/>
          </a:xfrm>
          <a:prstGeom prst="rect">
            <a:avLst/>
          </a:prstGeom>
          <a:solidFill>
            <a:schemeClr val="tx1"/>
          </a:solidFill>
          <a:ln w="76200">
            <a:solidFill>
              <a:srgbClr val="92D050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638300" y="2795878"/>
            <a:ext cx="1206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Silica</a:t>
            </a:r>
            <a:endParaRPr lang="en-IN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74762" y="3664987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Iron + Al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46189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9776"/>
            <a:ext cx="5181600" cy="4098174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In swampy – peat soils</a:t>
            </a:r>
          </a:p>
          <a:p>
            <a:r>
              <a:rPr lang="en-US" dirty="0" err="1" smtClean="0"/>
              <a:t>Terai</a:t>
            </a:r>
            <a:r>
              <a:rPr lang="en-US" dirty="0"/>
              <a:t>,</a:t>
            </a:r>
            <a:r>
              <a:rPr lang="en-US" dirty="0" smtClean="0"/>
              <a:t> Mangrove region</a:t>
            </a:r>
          </a:p>
          <a:p>
            <a:r>
              <a:rPr lang="en-US" dirty="0" smtClean="0"/>
              <a:t>Bluish in </a:t>
            </a:r>
            <a:r>
              <a:rPr lang="en-US" dirty="0" err="1" smtClean="0"/>
              <a:t>colour</a:t>
            </a:r>
            <a:endParaRPr lang="en-US" dirty="0" smtClean="0"/>
          </a:p>
          <a:p>
            <a:r>
              <a:rPr lang="en-US" dirty="0" smtClean="0"/>
              <a:t>Excessive Potassium salts</a:t>
            </a:r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Chemical Processes of soil: </a:t>
            </a:r>
            <a:r>
              <a:rPr lang="en-US" dirty="0" err="1"/>
              <a:t>G</a:t>
            </a:r>
            <a:r>
              <a:rPr lang="en-US" dirty="0" err="1" smtClean="0"/>
              <a:t>leying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600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914400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Soil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729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1122363"/>
            <a:ext cx="4775200" cy="5305778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Soil have different layers with different physical and chemical properties</a:t>
            </a:r>
          </a:p>
          <a:p>
            <a:r>
              <a:rPr lang="en-US" dirty="0" smtClean="0"/>
              <a:t>Management of soil horizons important for soil conservation</a:t>
            </a:r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Soil Profile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654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914400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01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1122363"/>
            <a:ext cx="4775200" cy="5305778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Horizons of soil:</a:t>
            </a:r>
          </a:p>
          <a:p>
            <a:r>
              <a:rPr lang="en-US" dirty="0" smtClean="0"/>
              <a:t>O = organic dust, leaves, litter</a:t>
            </a:r>
          </a:p>
          <a:p>
            <a:r>
              <a:rPr lang="en-US" dirty="0" smtClean="0"/>
              <a:t>A= top soil with nutrients</a:t>
            </a:r>
          </a:p>
          <a:p>
            <a:r>
              <a:rPr lang="en-US" dirty="0" smtClean="0"/>
              <a:t>E = transition zone</a:t>
            </a:r>
          </a:p>
          <a:p>
            <a:r>
              <a:rPr lang="en-US" dirty="0" smtClean="0"/>
              <a:t>B = sub-soil</a:t>
            </a:r>
          </a:p>
          <a:p>
            <a:r>
              <a:rPr lang="en-US" dirty="0" smtClean="0"/>
              <a:t>C = weathered rock material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Soil Profile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263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1122363"/>
            <a:ext cx="4775200" cy="5305778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 = parent rock</a:t>
            </a:r>
          </a:p>
          <a:p>
            <a:r>
              <a:rPr lang="en-US" dirty="0" smtClean="0"/>
              <a:t>O and R not part of functional soil</a:t>
            </a:r>
          </a:p>
          <a:p>
            <a:r>
              <a:rPr lang="en-US" dirty="0" smtClean="0"/>
              <a:t>Soil erosion = loss of top soil (A and E)</a:t>
            </a:r>
          </a:p>
          <a:p>
            <a:r>
              <a:rPr lang="en-US" dirty="0" smtClean="0"/>
              <a:t>B cannot support plant life</a:t>
            </a:r>
          </a:p>
          <a:p>
            <a:r>
              <a:rPr lang="en-US" dirty="0" smtClean="0"/>
              <a:t>Extreme soil erosion = loss of B also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Soil Profile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160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Leaching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 layer is leached </a:t>
            </a:r>
          </a:p>
          <a:p>
            <a:r>
              <a:rPr lang="en-US" dirty="0" smtClean="0"/>
              <a:t>B layer enriched</a:t>
            </a:r>
          </a:p>
          <a:p>
            <a:r>
              <a:rPr lang="en-US" dirty="0" err="1" smtClean="0"/>
              <a:t>Latosol</a:t>
            </a:r>
            <a:r>
              <a:rPr lang="en-US" dirty="0" smtClean="0"/>
              <a:t> A (Al, iron), B (Silica)</a:t>
            </a:r>
          </a:p>
          <a:p>
            <a:r>
              <a:rPr lang="en-US" dirty="0" err="1" smtClean="0"/>
              <a:t>Podzol</a:t>
            </a:r>
            <a:r>
              <a:rPr lang="en-US" dirty="0" smtClean="0"/>
              <a:t> A (silica), B (Al, iron)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A layer is enriched</a:t>
            </a:r>
          </a:p>
          <a:p>
            <a:r>
              <a:rPr lang="en-US" dirty="0" smtClean="0"/>
              <a:t>A layer will have Calcium, or Sodium salts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capillary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633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066800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Soil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072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98500" y="914400"/>
          <a:ext cx="106553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Soil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168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914400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Soil- forming factors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925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67" y="1873250"/>
            <a:ext cx="5920996" cy="3435350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527800" y="1210534"/>
            <a:ext cx="5181600" cy="5156929"/>
          </a:xfrm>
        </p:spPr>
        <p:txBody>
          <a:bodyPr/>
          <a:lstStyle/>
          <a:p>
            <a:r>
              <a:rPr lang="en-US" dirty="0" smtClean="0"/>
              <a:t>Soil made up of erosion of parent rock</a:t>
            </a:r>
          </a:p>
          <a:p>
            <a:r>
              <a:rPr lang="en-US" dirty="0" smtClean="0"/>
              <a:t>It provides soil minerals, texture, structure, pH value, porosity</a:t>
            </a:r>
          </a:p>
          <a:p>
            <a:r>
              <a:rPr lang="en-US" dirty="0" smtClean="0"/>
              <a:t>Soft rocks – better soil formation than hard rocks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Soil- forming </a:t>
            </a:r>
            <a:r>
              <a:rPr lang="en-US" dirty="0" smtClean="0"/>
              <a:t>factors: rocks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300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Climate: temp + rainfall</a:t>
            </a:r>
          </a:p>
          <a:p>
            <a:pPr marL="0" indent="0">
              <a:buNone/>
            </a:pPr>
            <a:r>
              <a:rPr lang="en-US" dirty="0" smtClean="0"/>
              <a:t>Agent </a:t>
            </a:r>
            <a:r>
              <a:rPr lang="en-US" dirty="0"/>
              <a:t>of erosion</a:t>
            </a:r>
            <a:endParaRPr lang="en-IN" dirty="0"/>
          </a:p>
          <a:p>
            <a:r>
              <a:rPr lang="en-US" dirty="0" smtClean="0"/>
              <a:t>Dry region – wind </a:t>
            </a:r>
          </a:p>
          <a:p>
            <a:r>
              <a:rPr lang="en-US" dirty="0" smtClean="0"/>
              <a:t>Wet region –water</a:t>
            </a:r>
          </a:p>
          <a:p>
            <a:r>
              <a:rPr lang="en-US" dirty="0" smtClean="0"/>
              <a:t>Cold region – glacier</a:t>
            </a:r>
          </a:p>
          <a:p>
            <a:r>
              <a:rPr lang="en-US" dirty="0" smtClean="0"/>
              <a:t>Climate affect the type of erosion + intensity of erosion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Soil- forming </a:t>
            </a:r>
            <a:r>
              <a:rPr lang="en-US" dirty="0" smtClean="0"/>
              <a:t>factors: Climate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1624013"/>
            <a:ext cx="5854700" cy="3171296"/>
          </a:xfrm>
        </p:spPr>
      </p:pic>
    </p:spTree>
    <p:extLst>
      <p:ext uri="{BB962C8B-B14F-4D97-AF65-F5344CB8AC3E}">
        <p14:creationId xmlns:p14="http://schemas.microsoft.com/office/powerpoint/2010/main" val="286652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1824038"/>
            <a:ext cx="5600700" cy="3150394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Relief control the climate and type of forest </a:t>
            </a:r>
          </a:p>
          <a:p>
            <a:r>
              <a:rPr lang="en-US" dirty="0" smtClean="0"/>
              <a:t>Steep gradient = thin, under developed soil</a:t>
            </a:r>
          </a:p>
          <a:p>
            <a:r>
              <a:rPr lang="en-US" dirty="0" smtClean="0"/>
              <a:t>Plain (low gradient) = thick, well developed soil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Soil- forming </a:t>
            </a:r>
            <a:r>
              <a:rPr lang="en-US" dirty="0" smtClean="0"/>
              <a:t>factors: Relief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379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1658709"/>
            <a:ext cx="5181600" cy="3067507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Micro-organism help in enrichment of soil</a:t>
            </a:r>
          </a:p>
          <a:p>
            <a:r>
              <a:rPr lang="en-US" dirty="0" smtClean="0"/>
              <a:t>Roots of vegetation – agent of weathering</a:t>
            </a:r>
          </a:p>
          <a:p>
            <a:r>
              <a:rPr lang="en-US" dirty="0" smtClean="0"/>
              <a:t>Humus content from vegetation provide nutrients to soil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Soil- forming </a:t>
            </a:r>
            <a:r>
              <a:rPr lang="en-US" dirty="0" smtClean="0"/>
              <a:t>factors: Biota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550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ial_DARK_THEME_Mrun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ial_DARK_THEME_Mrunal" id="{74D714AF-EE3F-4680-9A5D-838B4BE9F08C}" vid="{961A7278-7B07-4D3A-9B91-7E3FA883910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3_Official_DARK_THEME_Mrunal</Template>
  <TotalTime>3</TotalTime>
  <Words>509</Words>
  <Application>Microsoft Office PowerPoint</Application>
  <PresentationFormat>Widescreen</PresentationFormat>
  <Paragraphs>120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Calibri Light</vt:lpstr>
      <vt:lpstr>Franklin Gothic Demi</vt:lpstr>
      <vt:lpstr>Franklin Gothic Demi Cond</vt:lpstr>
      <vt:lpstr>Franklin Gothic Heavy</vt:lpstr>
      <vt:lpstr>Segoe UI Black</vt:lpstr>
      <vt:lpstr>Segoe UI Semibold</vt:lpstr>
      <vt:lpstr>Wingdings</vt:lpstr>
      <vt:lpstr>Official_DARK_THEME_Mrunal</vt:lpstr>
      <vt:lpstr>PowerPoint Presentation</vt:lpstr>
      <vt:lpstr>PowerPoint Presentation</vt:lpstr>
      <vt:lpstr>Soil</vt:lpstr>
      <vt:lpstr>Soil</vt:lpstr>
      <vt:lpstr>Soil- forming factors</vt:lpstr>
      <vt:lpstr>Soil- forming factors: rocks</vt:lpstr>
      <vt:lpstr>Soil- forming factors: Climate</vt:lpstr>
      <vt:lpstr>Soil- forming factors: Relief</vt:lpstr>
      <vt:lpstr>Soil- forming factors: Biota</vt:lpstr>
      <vt:lpstr>Soil- forming factors: Time</vt:lpstr>
      <vt:lpstr>Transportation in soil</vt:lpstr>
      <vt:lpstr>Chemical Processes within soil</vt:lpstr>
      <vt:lpstr>Chemical Processes within soil</vt:lpstr>
      <vt:lpstr>Chemical Processes of soil: capillary</vt:lpstr>
      <vt:lpstr>Chemical Processes of soil: Leaching</vt:lpstr>
      <vt:lpstr>Chemical Processes of soil: Leaching</vt:lpstr>
      <vt:lpstr>Chemical Processes of soil: Gleying</vt:lpstr>
      <vt:lpstr>Soil</vt:lpstr>
      <vt:lpstr>Soil Profile</vt:lpstr>
      <vt:lpstr>Soil Profile</vt:lpstr>
      <vt:lpstr>Soil Profile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rajtanil solanki</dc:creator>
  <cp:lastModifiedBy>rajtanil solanki</cp:lastModifiedBy>
  <cp:revision>1</cp:revision>
  <dcterms:created xsi:type="dcterms:W3CDTF">2015-03-24T12:46:24Z</dcterms:created>
  <dcterms:modified xsi:type="dcterms:W3CDTF">2015-03-24T12:49:56Z</dcterms:modified>
</cp:coreProperties>
</file>