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image" Target="../media/image23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image" Target="../media/image23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24EF8-558E-43D9-8044-1ABFB1DEABE3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955FC3C-C9A4-4244-9A18-F68ABD44D562}">
      <dgm:prSet phldrT="[Text]"/>
      <dgm:spPr/>
      <dgm:t>
        <a:bodyPr/>
        <a:lstStyle/>
        <a:p>
          <a:r>
            <a:rPr lang="en-US" strike="noStrike" dirty="0" smtClean="0"/>
            <a:t>Agriculture</a:t>
          </a:r>
          <a:endParaRPr lang="en-IN" strike="noStrike" dirty="0"/>
        </a:p>
      </dgm:t>
    </dgm:pt>
    <dgm:pt modelId="{6F961B78-FF5E-46D4-A573-EC7165348199}" type="parTrans" cxnId="{72940338-683A-4FB0-9245-1F3F97B9F62B}">
      <dgm:prSet/>
      <dgm:spPr/>
      <dgm:t>
        <a:bodyPr/>
        <a:lstStyle/>
        <a:p>
          <a:endParaRPr lang="en-IN"/>
        </a:p>
      </dgm:t>
    </dgm:pt>
    <dgm:pt modelId="{C0DE6E55-38A3-4730-8E57-17A8388E4D22}" type="sibTrans" cxnId="{72940338-683A-4FB0-9245-1F3F97B9F62B}">
      <dgm:prSet/>
      <dgm:spPr/>
      <dgm:t>
        <a:bodyPr/>
        <a:lstStyle/>
        <a:p>
          <a:endParaRPr lang="en-IN"/>
        </a:p>
      </dgm:t>
    </dgm:pt>
    <dgm:pt modelId="{5AEC0F9D-C3F5-4B8A-9661-DB5FB2BE2A15}">
      <dgm:prSet phldrT="[Text]"/>
      <dgm:spPr/>
      <dgm:t>
        <a:bodyPr/>
        <a:lstStyle/>
        <a:p>
          <a:r>
            <a:rPr lang="en-US" dirty="0" smtClean="0"/>
            <a:t>Mines and minerals</a:t>
          </a:r>
          <a:endParaRPr lang="en-IN" dirty="0"/>
        </a:p>
      </dgm:t>
    </dgm:pt>
    <dgm:pt modelId="{CF9CE45B-EB59-49E9-AF8C-36404FB6DA5C}" type="parTrans" cxnId="{25A9B0FE-1C5D-4CC2-8E44-F0955070A10A}">
      <dgm:prSet/>
      <dgm:spPr/>
      <dgm:t>
        <a:bodyPr/>
        <a:lstStyle/>
        <a:p>
          <a:endParaRPr lang="en-IN"/>
        </a:p>
      </dgm:t>
    </dgm:pt>
    <dgm:pt modelId="{95567E46-FF98-4DEC-9FA7-8B7293E28EAD}" type="sibTrans" cxnId="{25A9B0FE-1C5D-4CC2-8E44-F0955070A10A}">
      <dgm:prSet/>
      <dgm:spPr/>
      <dgm:t>
        <a:bodyPr/>
        <a:lstStyle/>
        <a:p>
          <a:endParaRPr lang="en-IN"/>
        </a:p>
      </dgm:t>
    </dgm:pt>
    <dgm:pt modelId="{C0B94936-1D36-4C3D-A69D-4D22CB675573}" type="pres">
      <dgm:prSet presAssocID="{46424EF8-558E-43D9-8044-1ABFB1DEAB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4D5B513-13E2-4394-9F7E-58462C6102C5}" type="pres">
      <dgm:prSet presAssocID="{1955FC3C-C9A4-4244-9A18-F68ABD44D562}" presName="parentLin" presStyleCnt="0"/>
      <dgm:spPr/>
    </dgm:pt>
    <dgm:pt modelId="{9E416C93-FBB7-4D50-AF89-5ED1D0ACE272}" type="pres">
      <dgm:prSet presAssocID="{1955FC3C-C9A4-4244-9A18-F68ABD44D562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486457D8-2CE4-49BC-B581-F714BD2D2AAB}" type="pres">
      <dgm:prSet presAssocID="{1955FC3C-C9A4-4244-9A18-F68ABD44D5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A4E81D-19A4-41F0-925A-D1DBC22A6D11}" type="pres">
      <dgm:prSet presAssocID="{1955FC3C-C9A4-4244-9A18-F68ABD44D562}" presName="negativeSpace" presStyleCnt="0"/>
      <dgm:spPr/>
    </dgm:pt>
    <dgm:pt modelId="{3E336551-11D8-4DB2-8648-9CD23E608D64}" type="pres">
      <dgm:prSet presAssocID="{1955FC3C-C9A4-4244-9A18-F68ABD44D562}" presName="childText" presStyleLbl="conFgAcc1" presStyleIdx="0" presStyleCnt="2">
        <dgm:presLayoutVars>
          <dgm:bulletEnabled val="1"/>
        </dgm:presLayoutVars>
      </dgm:prSet>
      <dgm:spPr/>
    </dgm:pt>
    <dgm:pt modelId="{B5743F1C-3D86-4945-9083-9D1CAFE3883D}" type="pres">
      <dgm:prSet presAssocID="{C0DE6E55-38A3-4730-8E57-17A8388E4D22}" presName="spaceBetweenRectangles" presStyleCnt="0"/>
      <dgm:spPr/>
    </dgm:pt>
    <dgm:pt modelId="{5C674B80-89F3-458F-97A9-6CD48FFBCA91}" type="pres">
      <dgm:prSet presAssocID="{5AEC0F9D-C3F5-4B8A-9661-DB5FB2BE2A15}" presName="parentLin" presStyleCnt="0"/>
      <dgm:spPr/>
    </dgm:pt>
    <dgm:pt modelId="{43C22E64-56DE-4229-A1BC-8DF89007CFF9}" type="pres">
      <dgm:prSet presAssocID="{5AEC0F9D-C3F5-4B8A-9661-DB5FB2BE2A1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C1E8A4F-C22E-4866-AB57-45C412A252DB}" type="pres">
      <dgm:prSet presAssocID="{5AEC0F9D-C3F5-4B8A-9661-DB5FB2BE2A1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061C0B-E717-4B55-8303-5B159565D1DB}" type="pres">
      <dgm:prSet presAssocID="{5AEC0F9D-C3F5-4B8A-9661-DB5FB2BE2A15}" presName="negativeSpace" presStyleCnt="0"/>
      <dgm:spPr/>
    </dgm:pt>
    <dgm:pt modelId="{D5396870-7B00-4E26-87F2-694CC2DD82C2}" type="pres">
      <dgm:prSet presAssocID="{5AEC0F9D-C3F5-4B8A-9661-DB5FB2BE2A1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34C845-7BA4-48DD-9165-DF1AED2B6B82}" type="presOf" srcId="{5AEC0F9D-C3F5-4B8A-9661-DB5FB2BE2A15}" destId="{43C22E64-56DE-4229-A1BC-8DF89007CFF9}" srcOrd="0" destOrd="0" presId="urn:microsoft.com/office/officeart/2005/8/layout/list1"/>
    <dgm:cxn modelId="{F33C4BE2-68EB-4003-8C97-4265D4329560}" type="presOf" srcId="{1955FC3C-C9A4-4244-9A18-F68ABD44D562}" destId="{9E416C93-FBB7-4D50-AF89-5ED1D0ACE272}" srcOrd="0" destOrd="0" presId="urn:microsoft.com/office/officeart/2005/8/layout/list1"/>
    <dgm:cxn modelId="{EEA33D04-7E97-44BC-90B7-A261FBFC8683}" type="presOf" srcId="{1955FC3C-C9A4-4244-9A18-F68ABD44D562}" destId="{486457D8-2CE4-49BC-B581-F714BD2D2AAB}" srcOrd="1" destOrd="0" presId="urn:microsoft.com/office/officeart/2005/8/layout/list1"/>
    <dgm:cxn modelId="{A2D94B2D-2E65-43E4-9587-F1D9D3211145}" type="presOf" srcId="{46424EF8-558E-43D9-8044-1ABFB1DEABE3}" destId="{C0B94936-1D36-4C3D-A69D-4D22CB675573}" srcOrd="0" destOrd="0" presId="urn:microsoft.com/office/officeart/2005/8/layout/list1"/>
    <dgm:cxn modelId="{72940338-683A-4FB0-9245-1F3F97B9F62B}" srcId="{46424EF8-558E-43D9-8044-1ABFB1DEABE3}" destId="{1955FC3C-C9A4-4244-9A18-F68ABD44D562}" srcOrd="0" destOrd="0" parTransId="{6F961B78-FF5E-46D4-A573-EC7165348199}" sibTransId="{C0DE6E55-38A3-4730-8E57-17A8388E4D22}"/>
    <dgm:cxn modelId="{25A9B0FE-1C5D-4CC2-8E44-F0955070A10A}" srcId="{46424EF8-558E-43D9-8044-1ABFB1DEABE3}" destId="{5AEC0F9D-C3F5-4B8A-9661-DB5FB2BE2A15}" srcOrd="1" destOrd="0" parTransId="{CF9CE45B-EB59-49E9-AF8C-36404FB6DA5C}" sibTransId="{95567E46-FF98-4DEC-9FA7-8B7293E28EAD}"/>
    <dgm:cxn modelId="{EA40F83B-0BD9-4FAE-A876-E327FF7D05F2}" type="presOf" srcId="{5AEC0F9D-C3F5-4B8A-9661-DB5FB2BE2A15}" destId="{6C1E8A4F-C22E-4866-AB57-45C412A252DB}" srcOrd="1" destOrd="0" presId="urn:microsoft.com/office/officeart/2005/8/layout/list1"/>
    <dgm:cxn modelId="{6E5CF3AE-9A4C-4729-9EC3-785C13DF06DF}" type="presParOf" srcId="{C0B94936-1D36-4C3D-A69D-4D22CB675573}" destId="{A4D5B513-13E2-4394-9F7E-58462C6102C5}" srcOrd="0" destOrd="0" presId="urn:microsoft.com/office/officeart/2005/8/layout/list1"/>
    <dgm:cxn modelId="{B4C7CA92-9E69-4107-9A6D-5C6075FE3F63}" type="presParOf" srcId="{A4D5B513-13E2-4394-9F7E-58462C6102C5}" destId="{9E416C93-FBB7-4D50-AF89-5ED1D0ACE272}" srcOrd="0" destOrd="0" presId="urn:microsoft.com/office/officeart/2005/8/layout/list1"/>
    <dgm:cxn modelId="{EAF92462-666D-4DF3-AD4E-2055DA3B8F4F}" type="presParOf" srcId="{A4D5B513-13E2-4394-9F7E-58462C6102C5}" destId="{486457D8-2CE4-49BC-B581-F714BD2D2AAB}" srcOrd="1" destOrd="0" presId="urn:microsoft.com/office/officeart/2005/8/layout/list1"/>
    <dgm:cxn modelId="{E2291FF1-E502-4D80-84D5-5A145D549D3A}" type="presParOf" srcId="{C0B94936-1D36-4C3D-A69D-4D22CB675573}" destId="{C7A4E81D-19A4-41F0-925A-D1DBC22A6D11}" srcOrd="1" destOrd="0" presId="urn:microsoft.com/office/officeart/2005/8/layout/list1"/>
    <dgm:cxn modelId="{49EA2D3C-8A2E-4F29-87DA-85764315D976}" type="presParOf" srcId="{C0B94936-1D36-4C3D-A69D-4D22CB675573}" destId="{3E336551-11D8-4DB2-8648-9CD23E608D64}" srcOrd="2" destOrd="0" presId="urn:microsoft.com/office/officeart/2005/8/layout/list1"/>
    <dgm:cxn modelId="{12E99370-B5B5-48F7-93C7-9CDFD394F514}" type="presParOf" srcId="{C0B94936-1D36-4C3D-A69D-4D22CB675573}" destId="{B5743F1C-3D86-4945-9083-9D1CAFE3883D}" srcOrd="3" destOrd="0" presId="urn:microsoft.com/office/officeart/2005/8/layout/list1"/>
    <dgm:cxn modelId="{5FBF8BBB-63EF-4CA0-B3E1-D5CDB166FFCA}" type="presParOf" srcId="{C0B94936-1D36-4C3D-A69D-4D22CB675573}" destId="{5C674B80-89F3-458F-97A9-6CD48FFBCA91}" srcOrd="4" destOrd="0" presId="urn:microsoft.com/office/officeart/2005/8/layout/list1"/>
    <dgm:cxn modelId="{2ED8E9E0-E0B2-4E05-AAC9-E211E9162600}" type="presParOf" srcId="{5C674B80-89F3-458F-97A9-6CD48FFBCA91}" destId="{43C22E64-56DE-4229-A1BC-8DF89007CFF9}" srcOrd="0" destOrd="0" presId="urn:microsoft.com/office/officeart/2005/8/layout/list1"/>
    <dgm:cxn modelId="{7F062388-76D8-49B4-B5BB-B1FD4171EC3B}" type="presParOf" srcId="{5C674B80-89F3-458F-97A9-6CD48FFBCA91}" destId="{6C1E8A4F-C22E-4866-AB57-45C412A252DB}" srcOrd="1" destOrd="0" presId="urn:microsoft.com/office/officeart/2005/8/layout/list1"/>
    <dgm:cxn modelId="{4EBE3DCD-0ACA-4321-A762-8E8F35A7D984}" type="presParOf" srcId="{C0B94936-1D36-4C3D-A69D-4D22CB675573}" destId="{EB061C0B-E717-4B55-8303-5B159565D1DB}" srcOrd="5" destOrd="0" presId="urn:microsoft.com/office/officeart/2005/8/layout/list1"/>
    <dgm:cxn modelId="{63E34DD0-FCAF-42D7-A4FB-996BE23962F1}" type="presParOf" srcId="{C0B94936-1D36-4C3D-A69D-4D22CB675573}" destId="{D5396870-7B00-4E26-87F2-694CC2DD82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8B462C-FD11-4689-A37B-A17ACABDB115}" type="doc">
      <dgm:prSet loTypeId="urn:microsoft.com/office/officeart/2005/8/layout/process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693203C-5AFD-4D5F-B4F4-F6531250B16A}">
      <dgm:prSet phldrT="[Text]"/>
      <dgm:spPr/>
      <dgm:t>
        <a:bodyPr/>
        <a:lstStyle/>
        <a:p>
          <a:r>
            <a:rPr lang="en-US" dirty="0" smtClean="0"/>
            <a:t>Maximum Productivity</a:t>
          </a:r>
          <a:endParaRPr lang="en-IN" dirty="0"/>
        </a:p>
      </dgm:t>
    </dgm:pt>
    <dgm:pt modelId="{2B22D365-CF9B-4405-83DE-3E2A0C32179B}" type="parTrans" cxnId="{78CE154C-336D-425D-9683-8E12706861C6}">
      <dgm:prSet/>
      <dgm:spPr/>
      <dgm:t>
        <a:bodyPr/>
        <a:lstStyle/>
        <a:p>
          <a:endParaRPr lang="en-IN"/>
        </a:p>
      </dgm:t>
    </dgm:pt>
    <dgm:pt modelId="{60ECA516-87B2-40F7-907D-0981FF69F27F}" type="sibTrans" cxnId="{78CE154C-336D-425D-9683-8E12706861C6}">
      <dgm:prSet/>
      <dgm:spPr/>
      <dgm:t>
        <a:bodyPr/>
        <a:lstStyle/>
        <a:p>
          <a:endParaRPr lang="en-IN"/>
        </a:p>
      </dgm:t>
    </dgm:pt>
    <dgm:pt modelId="{1F0BF336-D8CA-4054-BAA3-B425A94699B3}">
      <dgm:prSet phldrT="[Text]"/>
      <dgm:spPr/>
      <dgm:t>
        <a:bodyPr/>
        <a:lstStyle/>
        <a:p>
          <a:r>
            <a:rPr lang="en-US" dirty="0" smtClean="0"/>
            <a:t>Agro-practices</a:t>
          </a:r>
          <a:endParaRPr lang="en-IN" dirty="0"/>
        </a:p>
      </dgm:t>
    </dgm:pt>
    <dgm:pt modelId="{6A14BCE8-EBE9-4770-9180-4CF6C6E54669}" type="parTrans" cxnId="{C3A35583-7A27-42CE-A499-6C14725DD78B}">
      <dgm:prSet/>
      <dgm:spPr/>
      <dgm:t>
        <a:bodyPr/>
        <a:lstStyle/>
        <a:p>
          <a:endParaRPr lang="en-IN"/>
        </a:p>
      </dgm:t>
    </dgm:pt>
    <dgm:pt modelId="{9DC80183-7F01-4984-AD07-AAB204861A4E}" type="sibTrans" cxnId="{C3A35583-7A27-42CE-A499-6C14725DD78B}">
      <dgm:prSet/>
      <dgm:spPr/>
      <dgm:t>
        <a:bodyPr/>
        <a:lstStyle/>
        <a:p>
          <a:endParaRPr lang="en-IN"/>
        </a:p>
      </dgm:t>
    </dgm:pt>
    <dgm:pt modelId="{13D2A0A7-8884-4BA1-8BD0-5FAE4A0094BA}">
      <dgm:prSet phldrT="[Text]"/>
      <dgm:spPr/>
      <dgm:t>
        <a:bodyPr/>
        <a:lstStyle/>
        <a:p>
          <a:r>
            <a:rPr lang="en-US" dirty="0" smtClean="0"/>
            <a:t>Technology- research</a:t>
          </a:r>
          <a:endParaRPr lang="en-IN" dirty="0"/>
        </a:p>
      </dgm:t>
    </dgm:pt>
    <dgm:pt modelId="{F65F7EEA-2912-45CE-8345-2395798956FF}" type="parTrans" cxnId="{EE7942C8-A034-4929-98B1-E14BC32E9640}">
      <dgm:prSet/>
      <dgm:spPr/>
      <dgm:t>
        <a:bodyPr/>
        <a:lstStyle/>
        <a:p>
          <a:endParaRPr lang="en-IN"/>
        </a:p>
      </dgm:t>
    </dgm:pt>
    <dgm:pt modelId="{3947C377-93D0-428F-B226-292FAD9105CD}" type="sibTrans" cxnId="{EE7942C8-A034-4929-98B1-E14BC32E9640}">
      <dgm:prSet/>
      <dgm:spPr/>
      <dgm:t>
        <a:bodyPr/>
        <a:lstStyle/>
        <a:p>
          <a:endParaRPr lang="en-IN"/>
        </a:p>
      </dgm:t>
    </dgm:pt>
    <dgm:pt modelId="{1E8C761E-ABBB-4063-BF9C-880C1A8F0F08}">
      <dgm:prSet phldrT="[Text]"/>
      <dgm:spPr/>
      <dgm:t>
        <a:bodyPr/>
        <a:lstStyle/>
        <a:p>
          <a:r>
            <a:rPr lang="en-US" dirty="0" smtClean="0"/>
            <a:t>Conservation of resources</a:t>
          </a:r>
          <a:endParaRPr lang="en-IN" dirty="0"/>
        </a:p>
      </dgm:t>
    </dgm:pt>
    <dgm:pt modelId="{75374B68-3BA4-4139-9226-DAEB316F2212}" type="parTrans" cxnId="{1594CD96-8437-4710-A6FB-5CB4F28F5CE7}">
      <dgm:prSet/>
      <dgm:spPr/>
      <dgm:t>
        <a:bodyPr/>
        <a:lstStyle/>
        <a:p>
          <a:endParaRPr lang="en-IN"/>
        </a:p>
      </dgm:t>
    </dgm:pt>
    <dgm:pt modelId="{B0A5E491-0B24-4C8D-98D4-01FE81B8C237}" type="sibTrans" cxnId="{1594CD96-8437-4710-A6FB-5CB4F28F5CE7}">
      <dgm:prSet/>
      <dgm:spPr/>
      <dgm:t>
        <a:bodyPr/>
        <a:lstStyle/>
        <a:p>
          <a:endParaRPr lang="en-IN"/>
        </a:p>
      </dgm:t>
    </dgm:pt>
    <dgm:pt modelId="{F327190A-32B2-42FF-B188-290623F8F3FB}">
      <dgm:prSet phldrT="[Text]"/>
      <dgm:spPr/>
      <dgm:t>
        <a:bodyPr/>
        <a:lstStyle/>
        <a:p>
          <a:r>
            <a:rPr lang="en-US" dirty="0" smtClean="0"/>
            <a:t>Water-use efficiency</a:t>
          </a:r>
          <a:endParaRPr lang="en-IN" dirty="0"/>
        </a:p>
      </dgm:t>
    </dgm:pt>
    <dgm:pt modelId="{8BF49B9F-E59D-4E23-97E1-66D42D172773}" type="parTrans" cxnId="{283CD94E-DD8A-4484-ADA1-0FD7E8784D29}">
      <dgm:prSet/>
      <dgm:spPr/>
      <dgm:t>
        <a:bodyPr/>
        <a:lstStyle/>
        <a:p>
          <a:endParaRPr lang="en-IN"/>
        </a:p>
      </dgm:t>
    </dgm:pt>
    <dgm:pt modelId="{7A1C35E4-D024-41FB-AC48-4E9371278376}" type="sibTrans" cxnId="{283CD94E-DD8A-4484-ADA1-0FD7E8784D29}">
      <dgm:prSet/>
      <dgm:spPr/>
      <dgm:t>
        <a:bodyPr/>
        <a:lstStyle/>
        <a:p>
          <a:endParaRPr lang="en-IN"/>
        </a:p>
      </dgm:t>
    </dgm:pt>
    <dgm:pt modelId="{4B0DAF45-F23A-4688-8E75-C54E5AE70403}">
      <dgm:prSet phldrT="[Text]"/>
      <dgm:spPr/>
      <dgm:t>
        <a:bodyPr/>
        <a:lstStyle/>
        <a:p>
          <a:r>
            <a:rPr lang="en-US" dirty="0" smtClean="0"/>
            <a:t>Choice of crops</a:t>
          </a:r>
          <a:endParaRPr lang="en-IN" dirty="0"/>
        </a:p>
      </dgm:t>
    </dgm:pt>
    <dgm:pt modelId="{F6C29A4B-35CC-4DC3-8988-96FE6BB6078E}" type="parTrans" cxnId="{5E622185-4126-4EA6-91D4-008579DF99E5}">
      <dgm:prSet/>
      <dgm:spPr/>
      <dgm:t>
        <a:bodyPr/>
        <a:lstStyle/>
        <a:p>
          <a:endParaRPr lang="en-IN"/>
        </a:p>
      </dgm:t>
    </dgm:pt>
    <dgm:pt modelId="{753E9BC3-DC40-4E47-B5B3-C827739B9D35}" type="sibTrans" cxnId="{5E622185-4126-4EA6-91D4-008579DF99E5}">
      <dgm:prSet/>
      <dgm:spPr/>
      <dgm:t>
        <a:bodyPr/>
        <a:lstStyle/>
        <a:p>
          <a:endParaRPr lang="en-IN"/>
        </a:p>
      </dgm:t>
    </dgm:pt>
    <dgm:pt modelId="{130A7C20-E19F-4555-BE9C-8EC0534A236F}">
      <dgm:prSet phldrT="[Text]"/>
      <dgm:spPr/>
      <dgm:t>
        <a:bodyPr/>
        <a:lstStyle/>
        <a:p>
          <a:r>
            <a:rPr lang="en-US" dirty="0" smtClean="0"/>
            <a:t>Economic benefits to farmers</a:t>
          </a:r>
          <a:endParaRPr lang="en-IN" dirty="0"/>
        </a:p>
      </dgm:t>
    </dgm:pt>
    <dgm:pt modelId="{56A68DAC-FA69-4438-8F83-F95992D0A93C}" type="parTrans" cxnId="{80B3C2E4-DBAD-45CD-A878-13520D18A8DA}">
      <dgm:prSet/>
      <dgm:spPr/>
      <dgm:t>
        <a:bodyPr/>
        <a:lstStyle/>
        <a:p>
          <a:endParaRPr lang="en-IN"/>
        </a:p>
      </dgm:t>
    </dgm:pt>
    <dgm:pt modelId="{8E7D14D0-3AC8-4369-941F-E8F17F81C96D}" type="sibTrans" cxnId="{80B3C2E4-DBAD-45CD-A878-13520D18A8DA}">
      <dgm:prSet/>
      <dgm:spPr/>
      <dgm:t>
        <a:bodyPr/>
        <a:lstStyle/>
        <a:p>
          <a:endParaRPr lang="en-IN"/>
        </a:p>
      </dgm:t>
    </dgm:pt>
    <dgm:pt modelId="{F8F5180D-DAF0-4202-BF94-F5C3DFD59721}">
      <dgm:prSet phldrT="[Text]"/>
      <dgm:spPr/>
      <dgm:t>
        <a:bodyPr/>
        <a:lstStyle/>
        <a:p>
          <a:r>
            <a:rPr lang="en-US" dirty="0" smtClean="0"/>
            <a:t>Diversification within agri.</a:t>
          </a:r>
          <a:endParaRPr lang="en-IN" dirty="0"/>
        </a:p>
      </dgm:t>
    </dgm:pt>
    <dgm:pt modelId="{5AB8949B-EFC0-495C-8A4F-2FE4A016D204}" type="parTrans" cxnId="{21B786AA-5362-468F-A0CF-7EEBA3653D69}">
      <dgm:prSet/>
      <dgm:spPr/>
      <dgm:t>
        <a:bodyPr/>
        <a:lstStyle/>
        <a:p>
          <a:endParaRPr lang="en-IN"/>
        </a:p>
      </dgm:t>
    </dgm:pt>
    <dgm:pt modelId="{1C28AFB7-556C-4865-BA35-F62D6C56520A}" type="sibTrans" cxnId="{21B786AA-5362-468F-A0CF-7EEBA3653D69}">
      <dgm:prSet/>
      <dgm:spPr/>
      <dgm:t>
        <a:bodyPr/>
        <a:lstStyle/>
        <a:p>
          <a:endParaRPr lang="en-IN"/>
        </a:p>
      </dgm:t>
    </dgm:pt>
    <dgm:pt modelId="{41B7ADD3-0C25-4D41-9315-27FC5D2269D0}">
      <dgm:prSet phldrT="[Text]"/>
      <dgm:spPr/>
      <dgm:t>
        <a:bodyPr/>
        <a:lstStyle/>
        <a:p>
          <a:r>
            <a:rPr lang="en-US" dirty="0" smtClean="0"/>
            <a:t>Non-crop options</a:t>
          </a:r>
          <a:endParaRPr lang="en-IN" dirty="0"/>
        </a:p>
      </dgm:t>
    </dgm:pt>
    <dgm:pt modelId="{7649497B-3DBD-4ADE-A1F0-5BAD8FAC016C}" type="parTrans" cxnId="{1CAA9390-F4F5-4486-A21E-B518772B4D9E}">
      <dgm:prSet/>
      <dgm:spPr/>
      <dgm:t>
        <a:bodyPr/>
        <a:lstStyle/>
        <a:p>
          <a:endParaRPr lang="en-IN"/>
        </a:p>
      </dgm:t>
    </dgm:pt>
    <dgm:pt modelId="{88481CBA-0290-4CEF-B99A-464A6BB7E26F}" type="sibTrans" cxnId="{1CAA9390-F4F5-4486-A21E-B518772B4D9E}">
      <dgm:prSet/>
      <dgm:spPr/>
      <dgm:t>
        <a:bodyPr/>
        <a:lstStyle/>
        <a:p>
          <a:endParaRPr lang="en-IN"/>
        </a:p>
      </dgm:t>
    </dgm:pt>
    <dgm:pt modelId="{3D987052-AA95-45BC-9828-2941DE948D97}" type="pres">
      <dgm:prSet presAssocID="{708B462C-FD11-4689-A37B-A17ACABDB1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51F315-80B1-43FE-8E36-8EBEC8E0DA41}" type="pres">
      <dgm:prSet presAssocID="{130A7C20-E19F-4555-BE9C-8EC0534A236F}" presName="boxAndChildren" presStyleCnt="0"/>
      <dgm:spPr/>
    </dgm:pt>
    <dgm:pt modelId="{9CEE581E-2BC6-43C9-83E0-8A9265176A39}" type="pres">
      <dgm:prSet presAssocID="{130A7C20-E19F-4555-BE9C-8EC0534A236F}" presName="parentTextBox" presStyleLbl="node1" presStyleIdx="0" presStyleCnt="3"/>
      <dgm:spPr/>
      <dgm:t>
        <a:bodyPr/>
        <a:lstStyle/>
        <a:p>
          <a:endParaRPr lang="en-IN"/>
        </a:p>
      </dgm:t>
    </dgm:pt>
    <dgm:pt modelId="{24E40225-C069-4FE3-BCA2-DDDF0E46C356}" type="pres">
      <dgm:prSet presAssocID="{130A7C20-E19F-4555-BE9C-8EC0534A236F}" presName="entireBox" presStyleLbl="node1" presStyleIdx="0" presStyleCnt="3"/>
      <dgm:spPr/>
      <dgm:t>
        <a:bodyPr/>
        <a:lstStyle/>
        <a:p>
          <a:endParaRPr lang="en-IN"/>
        </a:p>
      </dgm:t>
    </dgm:pt>
    <dgm:pt modelId="{08CDE3D1-1A71-4A3C-9A7F-7A2518A4DD07}" type="pres">
      <dgm:prSet presAssocID="{130A7C20-E19F-4555-BE9C-8EC0534A236F}" presName="descendantBox" presStyleCnt="0"/>
      <dgm:spPr/>
    </dgm:pt>
    <dgm:pt modelId="{F47AFB3B-CD93-4AE4-887F-5B596B0CB490}" type="pres">
      <dgm:prSet presAssocID="{F8F5180D-DAF0-4202-BF94-F5C3DFD5972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A19855-174D-48F0-B99D-D2D06C7CB571}" type="pres">
      <dgm:prSet presAssocID="{41B7ADD3-0C25-4D41-9315-27FC5D2269D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E7A07-D32D-40AC-8BF2-DA35EC706831}" type="pres">
      <dgm:prSet presAssocID="{B0A5E491-0B24-4C8D-98D4-01FE81B8C237}" presName="sp" presStyleCnt="0"/>
      <dgm:spPr/>
    </dgm:pt>
    <dgm:pt modelId="{37D1F6F8-A638-4EFC-92C1-B4046ABBBF02}" type="pres">
      <dgm:prSet presAssocID="{1E8C761E-ABBB-4063-BF9C-880C1A8F0F08}" presName="arrowAndChildren" presStyleCnt="0"/>
      <dgm:spPr/>
    </dgm:pt>
    <dgm:pt modelId="{338A690E-01EA-4DD0-8A55-DC955A672FCB}" type="pres">
      <dgm:prSet presAssocID="{1E8C761E-ABBB-4063-BF9C-880C1A8F0F08}" presName="parentTextArrow" presStyleLbl="node1" presStyleIdx="0" presStyleCnt="3"/>
      <dgm:spPr/>
      <dgm:t>
        <a:bodyPr/>
        <a:lstStyle/>
        <a:p>
          <a:endParaRPr lang="en-IN"/>
        </a:p>
      </dgm:t>
    </dgm:pt>
    <dgm:pt modelId="{7340C73A-909A-4C08-B138-EAC2F9826F57}" type="pres">
      <dgm:prSet presAssocID="{1E8C761E-ABBB-4063-BF9C-880C1A8F0F08}" presName="arrow" presStyleLbl="node1" presStyleIdx="1" presStyleCnt="3"/>
      <dgm:spPr/>
      <dgm:t>
        <a:bodyPr/>
        <a:lstStyle/>
        <a:p>
          <a:endParaRPr lang="en-IN"/>
        </a:p>
      </dgm:t>
    </dgm:pt>
    <dgm:pt modelId="{775F595B-9DAB-497D-82EC-78C5CC83A30B}" type="pres">
      <dgm:prSet presAssocID="{1E8C761E-ABBB-4063-BF9C-880C1A8F0F08}" presName="descendantArrow" presStyleCnt="0"/>
      <dgm:spPr/>
    </dgm:pt>
    <dgm:pt modelId="{B2CFC381-6F72-4312-8C77-7099052344EF}" type="pres">
      <dgm:prSet presAssocID="{F327190A-32B2-42FF-B188-290623F8F3FB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5D4F2-7E04-456F-B83C-2A7F0E09FE06}" type="pres">
      <dgm:prSet presAssocID="{4B0DAF45-F23A-4688-8E75-C54E5AE7040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FA1E31-7A0E-4DB4-A848-C75B880096D4}" type="pres">
      <dgm:prSet presAssocID="{60ECA516-87B2-40F7-907D-0981FF69F27F}" presName="sp" presStyleCnt="0"/>
      <dgm:spPr/>
    </dgm:pt>
    <dgm:pt modelId="{B352E534-F3BE-481C-918A-971E5E41AE92}" type="pres">
      <dgm:prSet presAssocID="{B693203C-5AFD-4D5F-B4F4-F6531250B16A}" presName="arrowAndChildren" presStyleCnt="0"/>
      <dgm:spPr/>
    </dgm:pt>
    <dgm:pt modelId="{48641049-C590-492E-AF86-8323A32A370C}" type="pres">
      <dgm:prSet presAssocID="{B693203C-5AFD-4D5F-B4F4-F6531250B16A}" presName="parentTextArrow" presStyleLbl="node1" presStyleIdx="1" presStyleCnt="3"/>
      <dgm:spPr/>
      <dgm:t>
        <a:bodyPr/>
        <a:lstStyle/>
        <a:p>
          <a:endParaRPr lang="en-IN"/>
        </a:p>
      </dgm:t>
    </dgm:pt>
    <dgm:pt modelId="{5A6F348D-A331-4EAF-AA0F-17D20FEEAB37}" type="pres">
      <dgm:prSet presAssocID="{B693203C-5AFD-4D5F-B4F4-F6531250B16A}" presName="arrow" presStyleLbl="node1" presStyleIdx="2" presStyleCnt="3"/>
      <dgm:spPr/>
      <dgm:t>
        <a:bodyPr/>
        <a:lstStyle/>
        <a:p>
          <a:endParaRPr lang="en-IN"/>
        </a:p>
      </dgm:t>
    </dgm:pt>
    <dgm:pt modelId="{57E91FDA-EFFF-48CA-A9F4-BBD3252D7013}" type="pres">
      <dgm:prSet presAssocID="{B693203C-5AFD-4D5F-B4F4-F6531250B16A}" presName="descendantArrow" presStyleCnt="0"/>
      <dgm:spPr/>
    </dgm:pt>
    <dgm:pt modelId="{1C825D50-AACC-459B-A938-C08FE054FFB5}" type="pres">
      <dgm:prSet presAssocID="{1F0BF336-D8CA-4054-BAA3-B425A94699B3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2FF061-6170-4869-971C-0F43E6FCA36C}" type="pres">
      <dgm:prSet presAssocID="{13D2A0A7-8884-4BA1-8BD0-5FAE4A0094B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B736A7-09A1-4E77-A63C-C967EB7B922B}" type="presOf" srcId="{130A7C20-E19F-4555-BE9C-8EC0534A236F}" destId="{9CEE581E-2BC6-43C9-83E0-8A9265176A39}" srcOrd="0" destOrd="0" presId="urn:microsoft.com/office/officeart/2005/8/layout/process4"/>
    <dgm:cxn modelId="{80B3C2E4-DBAD-45CD-A878-13520D18A8DA}" srcId="{708B462C-FD11-4689-A37B-A17ACABDB115}" destId="{130A7C20-E19F-4555-BE9C-8EC0534A236F}" srcOrd="2" destOrd="0" parTransId="{56A68DAC-FA69-4438-8F83-F95992D0A93C}" sibTransId="{8E7D14D0-3AC8-4369-941F-E8F17F81C96D}"/>
    <dgm:cxn modelId="{A40DDA18-0891-4144-B6CE-7AA8099B577E}" type="presOf" srcId="{B693203C-5AFD-4D5F-B4F4-F6531250B16A}" destId="{5A6F348D-A331-4EAF-AA0F-17D20FEEAB37}" srcOrd="1" destOrd="0" presId="urn:microsoft.com/office/officeart/2005/8/layout/process4"/>
    <dgm:cxn modelId="{1CAA9390-F4F5-4486-A21E-B518772B4D9E}" srcId="{130A7C20-E19F-4555-BE9C-8EC0534A236F}" destId="{41B7ADD3-0C25-4D41-9315-27FC5D2269D0}" srcOrd="1" destOrd="0" parTransId="{7649497B-3DBD-4ADE-A1F0-5BAD8FAC016C}" sibTransId="{88481CBA-0290-4CEF-B99A-464A6BB7E26F}"/>
    <dgm:cxn modelId="{ECB183F4-F49D-46D6-BD78-98516FFF330D}" type="presOf" srcId="{41B7ADD3-0C25-4D41-9315-27FC5D2269D0}" destId="{E4A19855-174D-48F0-B99D-D2D06C7CB571}" srcOrd="0" destOrd="0" presId="urn:microsoft.com/office/officeart/2005/8/layout/process4"/>
    <dgm:cxn modelId="{5E622185-4126-4EA6-91D4-008579DF99E5}" srcId="{1E8C761E-ABBB-4063-BF9C-880C1A8F0F08}" destId="{4B0DAF45-F23A-4688-8E75-C54E5AE70403}" srcOrd="1" destOrd="0" parTransId="{F6C29A4B-35CC-4DC3-8988-96FE6BB6078E}" sibTransId="{753E9BC3-DC40-4E47-B5B3-C827739B9D35}"/>
    <dgm:cxn modelId="{80E2C9BD-DC24-40EE-A01C-1BBC06031219}" type="presOf" srcId="{B693203C-5AFD-4D5F-B4F4-F6531250B16A}" destId="{48641049-C590-492E-AF86-8323A32A370C}" srcOrd="0" destOrd="0" presId="urn:microsoft.com/office/officeart/2005/8/layout/process4"/>
    <dgm:cxn modelId="{75E83FE8-7D15-4F8E-B241-3998AC913D87}" type="presOf" srcId="{1E8C761E-ABBB-4063-BF9C-880C1A8F0F08}" destId="{338A690E-01EA-4DD0-8A55-DC955A672FCB}" srcOrd="0" destOrd="0" presId="urn:microsoft.com/office/officeart/2005/8/layout/process4"/>
    <dgm:cxn modelId="{5A025753-D2EA-4ABB-85E2-24DCAE94AD75}" type="presOf" srcId="{130A7C20-E19F-4555-BE9C-8EC0534A236F}" destId="{24E40225-C069-4FE3-BCA2-DDDF0E46C356}" srcOrd="1" destOrd="0" presId="urn:microsoft.com/office/officeart/2005/8/layout/process4"/>
    <dgm:cxn modelId="{DA2EDBA3-BCC5-4F22-AFFE-C811E3C43BAF}" type="presOf" srcId="{1E8C761E-ABBB-4063-BF9C-880C1A8F0F08}" destId="{7340C73A-909A-4C08-B138-EAC2F9826F57}" srcOrd="1" destOrd="0" presId="urn:microsoft.com/office/officeart/2005/8/layout/process4"/>
    <dgm:cxn modelId="{89FED07C-9342-4156-85FB-E26CC2137982}" type="presOf" srcId="{F8F5180D-DAF0-4202-BF94-F5C3DFD59721}" destId="{F47AFB3B-CD93-4AE4-887F-5B596B0CB490}" srcOrd="0" destOrd="0" presId="urn:microsoft.com/office/officeart/2005/8/layout/process4"/>
    <dgm:cxn modelId="{7461B3BC-3580-4239-AF41-893CEA7707FC}" type="presOf" srcId="{4B0DAF45-F23A-4688-8E75-C54E5AE70403}" destId="{1705D4F2-7E04-456F-B83C-2A7F0E09FE06}" srcOrd="0" destOrd="0" presId="urn:microsoft.com/office/officeart/2005/8/layout/process4"/>
    <dgm:cxn modelId="{FAF5AC0A-5050-489B-8C93-F07AB93C6490}" type="presOf" srcId="{1F0BF336-D8CA-4054-BAA3-B425A94699B3}" destId="{1C825D50-AACC-459B-A938-C08FE054FFB5}" srcOrd="0" destOrd="0" presId="urn:microsoft.com/office/officeart/2005/8/layout/process4"/>
    <dgm:cxn modelId="{EE7942C8-A034-4929-98B1-E14BC32E9640}" srcId="{B693203C-5AFD-4D5F-B4F4-F6531250B16A}" destId="{13D2A0A7-8884-4BA1-8BD0-5FAE4A0094BA}" srcOrd="1" destOrd="0" parTransId="{F65F7EEA-2912-45CE-8345-2395798956FF}" sibTransId="{3947C377-93D0-428F-B226-292FAD9105CD}"/>
    <dgm:cxn modelId="{21B786AA-5362-468F-A0CF-7EEBA3653D69}" srcId="{130A7C20-E19F-4555-BE9C-8EC0534A236F}" destId="{F8F5180D-DAF0-4202-BF94-F5C3DFD59721}" srcOrd="0" destOrd="0" parTransId="{5AB8949B-EFC0-495C-8A4F-2FE4A016D204}" sibTransId="{1C28AFB7-556C-4865-BA35-F62D6C56520A}"/>
    <dgm:cxn modelId="{78CE154C-336D-425D-9683-8E12706861C6}" srcId="{708B462C-FD11-4689-A37B-A17ACABDB115}" destId="{B693203C-5AFD-4D5F-B4F4-F6531250B16A}" srcOrd="0" destOrd="0" parTransId="{2B22D365-CF9B-4405-83DE-3E2A0C32179B}" sibTransId="{60ECA516-87B2-40F7-907D-0981FF69F27F}"/>
    <dgm:cxn modelId="{20002DCE-26B1-40A8-AF64-1260E5E53A4B}" type="presOf" srcId="{13D2A0A7-8884-4BA1-8BD0-5FAE4A0094BA}" destId="{1E2FF061-6170-4869-971C-0F43E6FCA36C}" srcOrd="0" destOrd="0" presId="urn:microsoft.com/office/officeart/2005/8/layout/process4"/>
    <dgm:cxn modelId="{1594CD96-8437-4710-A6FB-5CB4F28F5CE7}" srcId="{708B462C-FD11-4689-A37B-A17ACABDB115}" destId="{1E8C761E-ABBB-4063-BF9C-880C1A8F0F08}" srcOrd="1" destOrd="0" parTransId="{75374B68-3BA4-4139-9226-DAEB316F2212}" sibTransId="{B0A5E491-0B24-4C8D-98D4-01FE81B8C237}"/>
    <dgm:cxn modelId="{283CD94E-DD8A-4484-ADA1-0FD7E8784D29}" srcId="{1E8C761E-ABBB-4063-BF9C-880C1A8F0F08}" destId="{F327190A-32B2-42FF-B188-290623F8F3FB}" srcOrd="0" destOrd="0" parTransId="{8BF49B9F-E59D-4E23-97E1-66D42D172773}" sibTransId="{7A1C35E4-D024-41FB-AC48-4E9371278376}"/>
    <dgm:cxn modelId="{1C3801AB-ABB3-4225-B309-DE853BBED163}" type="presOf" srcId="{F327190A-32B2-42FF-B188-290623F8F3FB}" destId="{B2CFC381-6F72-4312-8C77-7099052344EF}" srcOrd="0" destOrd="0" presId="urn:microsoft.com/office/officeart/2005/8/layout/process4"/>
    <dgm:cxn modelId="{24EFB31F-55EE-4E00-BE7D-831D167493F6}" type="presOf" srcId="{708B462C-FD11-4689-A37B-A17ACABDB115}" destId="{3D987052-AA95-45BC-9828-2941DE948D97}" srcOrd="0" destOrd="0" presId="urn:microsoft.com/office/officeart/2005/8/layout/process4"/>
    <dgm:cxn modelId="{C3A35583-7A27-42CE-A499-6C14725DD78B}" srcId="{B693203C-5AFD-4D5F-B4F4-F6531250B16A}" destId="{1F0BF336-D8CA-4054-BAA3-B425A94699B3}" srcOrd="0" destOrd="0" parTransId="{6A14BCE8-EBE9-4770-9180-4CF6C6E54669}" sibTransId="{9DC80183-7F01-4984-AD07-AAB204861A4E}"/>
    <dgm:cxn modelId="{8D5C866E-37C0-4B47-A1FD-32F4E0FB1CF6}" type="presParOf" srcId="{3D987052-AA95-45BC-9828-2941DE948D97}" destId="{CA51F315-80B1-43FE-8E36-8EBEC8E0DA41}" srcOrd="0" destOrd="0" presId="urn:microsoft.com/office/officeart/2005/8/layout/process4"/>
    <dgm:cxn modelId="{FADE6737-C32A-4DDB-B39E-9DC736A8C095}" type="presParOf" srcId="{CA51F315-80B1-43FE-8E36-8EBEC8E0DA41}" destId="{9CEE581E-2BC6-43C9-83E0-8A9265176A39}" srcOrd="0" destOrd="0" presId="urn:microsoft.com/office/officeart/2005/8/layout/process4"/>
    <dgm:cxn modelId="{92A7B55B-AA6A-480C-B6DE-C4D483597F04}" type="presParOf" srcId="{CA51F315-80B1-43FE-8E36-8EBEC8E0DA41}" destId="{24E40225-C069-4FE3-BCA2-DDDF0E46C356}" srcOrd="1" destOrd="0" presId="urn:microsoft.com/office/officeart/2005/8/layout/process4"/>
    <dgm:cxn modelId="{79840EE4-5CBB-4812-BA3B-BD6D0630AFCD}" type="presParOf" srcId="{CA51F315-80B1-43FE-8E36-8EBEC8E0DA41}" destId="{08CDE3D1-1A71-4A3C-9A7F-7A2518A4DD07}" srcOrd="2" destOrd="0" presId="urn:microsoft.com/office/officeart/2005/8/layout/process4"/>
    <dgm:cxn modelId="{BD8B3C82-160F-400C-8770-F6F6F4A1EAE4}" type="presParOf" srcId="{08CDE3D1-1A71-4A3C-9A7F-7A2518A4DD07}" destId="{F47AFB3B-CD93-4AE4-887F-5B596B0CB490}" srcOrd="0" destOrd="0" presId="urn:microsoft.com/office/officeart/2005/8/layout/process4"/>
    <dgm:cxn modelId="{3F2EF39C-574B-4DBA-8BFD-5B075DF64A6A}" type="presParOf" srcId="{08CDE3D1-1A71-4A3C-9A7F-7A2518A4DD07}" destId="{E4A19855-174D-48F0-B99D-D2D06C7CB571}" srcOrd="1" destOrd="0" presId="urn:microsoft.com/office/officeart/2005/8/layout/process4"/>
    <dgm:cxn modelId="{8E11BA76-A8CE-437C-8011-B6BADCAB4E18}" type="presParOf" srcId="{3D987052-AA95-45BC-9828-2941DE948D97}" destId="{A8BE7A07-D32D-40AC-8BF2-DA35EC706831}" srcOrd="1" destOrd="0" presId="urn:microsoft.com/office/officeart/2005/8/layout/process4"/>
    <dgm:cxn modelId="{63C6D063-2613-4E9B-8B16-B3926A4671DE}" type="presParOf" srcId="{3D987052-AA95-45BC-9828-2941DE948D97}" destId="{37D1F6F8-A638-4EFC-92C1-B4046ABBBF02}" srcOrd="2" destOrd="0" presId="urn:microsoft.com/office/officeart/2005/8/layout/process4"/>
    <dgm:cxn modelId="{BAA8E4F5-A004-4A15-A37A-E0F9368CEC0E}" type="presParOf" srcId="{37D1F6F8-A638-4EFC-92C1-B4046ABBBF02}" destId="{338A690E-01EA-4DD0-8A55-DC955A672FCB}" srcOrd="0" destOrd="0" presId="urn:microsoft.com/office/officeart/2005/8/layout/process4"/>
    <dgm:cxn modelId="{A8A228F6-ECF9-433C-8C56-4A2BED73A642}" type="presParOf" srcId="{37D1F6F8-A638-4EFC-92C1-B4046ABBBF02}" destId="{7340C73A-909A-4C08-B138-EAC2F9826F57}" srcOrd="1" destOrd="0" presId="urn:microsoft.com/office/officeart/2005/8/layout/process4"/>
    <dgm:cxn modelId="{F80A0A56-61E3-4208-8716-B4811824188D}" type="presParOf" srcId="{37D1F6F8-A638-4EFC-92C1-B4046ABBBF02}" destId="{775F595B-9DAB-497D-82EC-78C5CC83A30B}" srcOrd="2" destOrd="0" presId="urn:microsoft.com/office/officeart/2005/8/layout/process4"/>
    <dgm:cxn modelId="{DDFA01B9-1855-47D0-A189-B0F651C3540E}" type="presParOf" srcId="{775F595B-9DAB-497D-82EC-78C5CC83A30B}" destId="{B2CFC381-6F72-4312-8C77-7099052344EF}" srcOrd="0" destOrd="0" presId="urn:microsoft.com/office/officeart/2005/8/layout/process4"/>
    <dgm:cxn modelId="{5AC1008D-C8AB-4E08-BF13-0023C0249F4D}" type="presParOf" srcId="{775F595B-9DAB-497D-82EC-78C5CC83A30B}" destId="{1705D4F2-7E04-456F-B83C-2A7F0E09FE06}" srcOrd="1" destOrd="0" presId="urn:microsoft.com/office/officeart/2005/8/layout/process4"/>
    <dgm:cxn modelId="{4FAA1E99-B8BD-4FF0-AF2C-1A3FD7660EFA}" type="presParOf" srcId="{3D987052-AA95-45BC-9828-2941DE948D97}" destId="{FBFA1E31-7A0E-4DB4-A848-C75B880096D4}" srcOrd="3" destOrd="0" presId="urn:microsoft.com/office/officeart/2005/8/layout/process4"/>
    <dgm:cxn modelId="{DB32610B-9B8E-4B3B-B769-3E881C9757B1}" type="presParOf" srcId="{3D987052-AA95-45BC-9828-2941DE948D97}" destId="{B352E534-F3BE-481C-918A-971E5E41AE92}" srcOrd="4" destOrd="0" presId="urn:microsoft.com/office/officeart/2005/8/layout/process4"/>
    <dgm:cxn modelId="{CF00BF1A-56A4-4B74-ADEC-5FD93A08DDB5}" type="presParOf" srcId="{B352E534-F3BE-481C-918A-971E5E41AE92}" destId="{48641049-C590-492E-AF86-8323A32A370C}" srcOrd="0" destOrd="0" presId="urn:microsoft.com/office/officeart/2005/8/layout/process4"/>
    <dgm:cxn modelId="{1846D312-9F6B-4C31-A7EE-4EC958831640}" type="presParOf" srcId="{B352E534-F3BE-481C-918A-971E5E41AE92}" destId="{5A6F348D-A331-4EAF-AA0F-17D20FEEAB37}" srcOrd="1" destOrd="0" presId="urn:microsoft.com/office/officeart/2005/8/layout/process4"/>
    <dgm:cxn modelId="{0BB32FA1-7A55-488C-BED7-D7D0ACBCD6C5}" type="presParOf" srcId="{B352E534-F3BE-481C-918A-971E5E41AE92}" destId="{57E91FDA-EFFF-48CA-A9F4-BBD3252D7013}" srcOrd="2" destOrd="0" presId="urn:microsoft.com/office/officeart/2005/8/layout/process4"/>
    <dgm:cxn modelId="{B2E48919-72C5-4469-94F1-09E0BFD1AE4C}" type="presParOf" srcId="{57E91FDA-EFFF-48CA-A9F4-BBD3252D7013}" destId="{1C825D50-AACC-459B-A938-C08FE054FFB5}" srcOrd="0" destOrd="0" presId="urn:microsoft.com/office/officeart/2005/8/layout/process4"/>
    <dgm:cxn modelId="{175DBD1E-A76F-4937-A60E-BDD3989369F2}" type="presParOf" srcId="{57E91FDA-EFFF-48CA-A9F4-BBD3252D7013}" destId="{1E2FF061-6170-4869-971C-0F43E6FCA36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152697-1DFA-415C-B53C-B934528E1A37}" type="doc">
      <dgm:prSet loTypeId="urn:microsoft.com/office/officeart/2005/8/layout/cycle4" loCatId="matrix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N"/>
        </a:p>
      </dgm:t>
    </dgm:pt>
    <dgm:pt modelId="{3D4DC27A-67D1-4BBF-A58B-6336783EE0B1}">
      <dgm:prSet phldrT="[Text]"/>
      <dgm:spPr/>
      <dgm:t>
        <a:bodyPr/>
        <a:lstStyle/>
        <a:p>
          <a:r>
            <a:rPr lang="en-US" dirty="0" smtClean="0"/>
            <a:t>Ecological status</a:t>
          </a:r>
          <a:endParaRPr lang="en-IN" dirty="0"/>
        </a:p>
      </dgm:t>
    </dgm:pt>
    <dgm:pt modelId="{8282814C-DA93-4DC1-9523-072BA34F00FF}" type="parTrans" cxnId="{E6FD28D5-E5A2-4DA1-A37D-BB38AA79D3F8}">
      <dgm:prSet/>
      <dgm:spPr/>
      <dgm:t>
        <a:bodyPr/>
        <a:lstStyle/>
        <a:p>
          <a:endParaRPr lang="en-IN"/>
        </a:p>
      </dgm:t>
    </dgm:pt>
    <dgm:pt modelId="{0761C902-C7F1-4EBC-8894-8D572564184C}" type="sibTrans" cxnId="{E6FD28D5-E5A2-4DA1-A37D-BB38AA79D3F8}">
      <dgm:prSet/>
      <dgm:spPr/>
      <dgm:t>
        <a:bodyPr/>
        <a:lstStyle/>
        <a:p>
          <a:endParaRPr lang="en-IN"/>
        </a:p>
      </dgm:t>
    </dgm:pt>
    <dgm:pt modelId="{55109D46-9564-407F-B59C-E9A977BF9D30}">
      <dgm:prSet phldrT="[Text]"/>
      <dgm:spPr/>
      <dgm:t>
        <a:bodyPr/>
        <a:lstStyle/>
        <a:p>
          <a:r>
            <a:rPr lang="en-US" dirty="0" smtClean="0"/>
            <a:t>Soil degradation, salinity, GW issues</a:t>
          </a:r>
          <a:endParaRPr lang="en-IN" dirty="0"/>
        </a:p>
      </dgm:t>
    </dgm:pt>
    <dgm:pt modelId="{5DA95120-158A-4F41-B93B-CBBF1027712C}" type="parTrans" cxnId="{6CEA638B-1B75-4B80-9569-B11E7D9C7654}">
      <dgm:prSet/>
      <dgm:spPr/>
      <dgm:t>
        <a:bodyPr/>
        <a:lstStyle/>
        <a:p>
          <a:endParaRPr lang="en-IN"/>
        </a:p>
      </dgm:t>
    </dgm:pt>
    <dgm:pt modelId="{04AF2CEC-FFA0-49AB-8851-DAEC9F16BAEB}" type="sibTrans" cxnId="{6CEA638B-1B75-4B80-9569-B11E7D9C7654}">
      <dgm:prSet/>
      <dgm:spPr/>
      <dgm:t>
        <a:bodyPr/>
        <a:lstStyle/>
        <a:p>
          <a:endParaRPr lang="en-IN"/>
        </a:p>
      </dgm:t>
    </dgm:pt>
    <dgm:pt modelId="{54A76922-E9A5-447E-B14F-36FF953EA17A}">
      <dgm:prSet phldrT="[Text]"/>
      <dgm:spPr/>
      <dgm:t>
        <a:bodyPr/>
        <a:lstStyle/>
        <a:p>
          <a:r>
            <a:rPr lang="en-US" dirty="0" smtClean="0"/>
            <a:t>Socio-economic status</a:t>
          </a:r>
          <a:endParaRPr lang="en-IN" dirty="0"/>
        </a:p>
      </dgm:t>
    </dgm:pt>
    <dgm:pt modelId="{C2392C8B-842A-4AB9-92A9-5511A026FA96}" type="parTrans" cxnId="{1D67F271-1E4C-48C7-9ED5-15027A617D90}">
      <dgm:prSet/>
      <dgm:spPr/>
      <dgm:t>
        <a:bodyPr/>
        <a:lstStyle/>
        <a:p>
          <a:endParaRPr lang="en-IN"/>
        </a:p>
      </dgm:t>
    </dgm:pt>
    <dgm:pt modelId="{2D842C61-C2FA-4824-BB00-ECC240A02774}" type="sibTrans" cxnId="{1D67F271-1E4C-48C7-9ED5-15027A617D90}">
      <dgm:prSet/>
      <dgm:spPr/>
      <dgm:t>
        <a:bodyPr/>
        <a:lstStyle/>
        <a:p>
          <a:endParaRPr lang="en-IN"/>
        </a:p>
      </dgm:t>
    </dgm:pt>
    <dgm:pt modelId="{8C22CBB5-FF66-47F0-ABDA-65025BB9CFD6}">
      <dgm:prSet phldrT="[Text]"/>
      <dgm:spPr/>
      <dgm:t>
        <a:bodyPr/>
        <a:lstStyle/>
        <a:p>
          <a:r>
            <a:rPr lang="en-US" dirty="0" smtClean="0"/>
            <a:t>Landless </a:t>
          </a:r>
          <a:r>
            <a:rPr lang="en-US" dirty="0" err="1" smtClean="0"/>
            <a:t>labours</a:t>
          </a:r>
          <a:r>
            <a:rPr lang="en-US" dirty="0" smtClean="0"/>
            <a:t>, marginal farmers</a:t>
          </a:r>
          <a:endParaRPr lang="en-IN" dirty="0"/>
        </a:p>
      </dgm:t>
    </dgm:pt>
    <dgm:pt modelId="{BF4F8BBE-E5D0-4188-9F0F-7EC0D165AB8A}" type="parTrans" cxnId="{B620EF7E-F737-497A-A3D9-88163CBF41E0}">
      <dgm:prSet/>
      <dgm:spPr/>
      <dgm:t>
        <a:bodyPr/>
        <a:lstStyle/>
        <a:p>
          <a:endParaRPr lang="en-IN"/>
        </a:p>
      </dgm:t>
    </dgm:pt>
    <dgm:pt modelId="{AF5ECB24-CF3F-4933-9D00-CDEA1724EC5F}" type="sibTrans" cxnId="{B620EF7E-F737-497A-A3D9-88163CBF41E0}">
      <dgm:prSet/>
      <dgm:spPr/>
      <dgm:t>
        <a:bodyPr/>
        <a:lstStyle/>
        <a:p>
          <a:endParaRPr lang="en-IN"/>
        </a:p>
      </dgm:t>
    </dgm:pt>
    <dgm:pt modelId="{EC9EA1D9-6A6C-482F-B875-61C2B544E32C}">
      <dgm:prSet phldrT="[Text]"/>
      <dgm:spPr/>
      <dgm:t>
        <a:bodyPr/>
        <a:lstStyle/>
        <a:p>
          <a:r>
            <a:rPr lang="en-US" dirty="0" smtClean="0"/>
            <a:t>Bottlenecks to growth</a:t>
          </a:r>
          <a:endParaRPr lang="en-IN" dirty="0"/>
        </a:p>
      </dgm:t>
    </dgm:pt>
    <dgm:pt modelId="{E8BA0CB7-EFC7-4DF5-846C-F7B29082C835}" type="parTrans" cxnId="{FA0AF81A-8739-4A89-BF6E-07D41CB013D3}">
      <dgm:prSet/>
      <dgm:spPr/>
      <dgm:t>
        <a:bodyPr/>
        <a:lstStyle/>
        <a:p>
          <a:endParaRPr lang="en-IN"/>
        </a:p>
      </dgm:t>
    </dgm:pt>
    <dgm:pt modelId="{DBFE67C5-B828-4800-A15E-0010BC09D0F3}" type="sibTrans" cxnId="{FA0AF81A-8739-4A89-BF6E-07D41CB013D3}">
      <dgm:prSet/>
      <dgm:spPr/>
      <dgm:t>
        <a:bodyPr/>
        <a:lstStyle/>
        <a:p>
          <a:endParaRPr lang="en-IN"/>
        </a:p>
      </dgm:t>
    </dgm:pt>
    <dgm:pt modelId="{59622B20-2529-478C-B4D0-C1CA6DDC1183}">
      <dgm:prSet phldrT="[Text]"/>
      <dgm:spPr/>
      <dgm:t>
        <a:bodyPr/>
        <a:lstStyle/>
        <a:p>
          <a:r>
            <a:rPr lang="en-US" dirty="0" smtClean="0"/>
            <a:t>Natural or human induced reasons?</a:t>
          </a:r>
          <a:endParaRPr lang="en-IN" dirty="0"/>
        </a:p>
      </dgm:t>
    </dgm:pt>
    <dgm:pt modelId="{167B4ED1-943B-444B-A4BC-E0090D9AA5A4}" type="parTrans" cxnId="{13D134FC-2025-440F-9013-F7F92E990F77}">
      <dgm:prSet/>
      <dgm:spPr/>
      <dgm:t>
        <a:bodyPr/>
        <a:lstStyle/>
        <a:p>
          <a:endParaRPr lang="en-IN"/>
        </a:p>
      </dgm:t>
    </dgm:pt>
    <dgm:pt modelId="{D36D6F41-9C4D-4D63-92D7-E0A253C231D3}" type="sibTrans" cxnId="{13D134FC-2025-440F-9013-F7F92E990F77}">
      <dgm:prSet/>
      <dgm:spPr/>
      <dgm:t>
        <a:bodyPr/>
        <a:lstStyle/>
        <a:p>
          <a:endParaRPr lang="en-IN"/>
        </a:p>
      </dgm:t>
    </dgm:pt>
    <dgm:pt modelId="{01AD5F7A-4CF2-4C75-A0F4-DC2290012C3F}">
      <dgm:prSet phldrT="[Text]"/>
      <dgm:spPr/>
      <dgm:t>
        <a:bodyPr/>
        <a:lstStyle/>
        <a:p>
          <a:r>
            <a:rPr lang="en-US" dirty="0" smtClean="0"/>
            <a:t>Cropping system</a:t>
          </a:r>
          <a:endParaRPr lang="en-IN" dirty="0"/>
        </a:p>
      </dgm:t>
    </dgm:pt>
    <dgm:pt modelId="{64697FB9-EB0A-4D78-9D04-54004F74985A}" type="parTrans" cxnId="{EE157FFA-BA6B-47FF-BE54-152395F2A8F5}">
      <dgm:prSet/>
      <dgm:spPr/>
      <dgm:t>
        <a:bodyPr/>
        <a:lstStyle/>
        <a:p>
          <a:endParaRPr lang="en-IN"/>
        </a:p>
      </dgm:t>
    </dgm:pt>
    <dgm:pt modelId="{B2FABD93-B8E5-413B-9E1F-CA7EFAE5DF43}" type="sibTrans" cxnId="{EE157FFA-BA6B-47FF-BE54-152395F2A8F5}">
      <dgm:prSet/>
      <dgm:spPr/>
      <dgm:t>
        <a:bodyPr/>
        <a:lstStyle/>
        <a:p>
          <a:endParaRPr lang="en-IN"/>
        </a:p>
      </dgm:t>
    </dgm:pt>
    <dgm:pt modelId="{5A79EBD3-13BA-44FE-B3DC-A8393BB45503}">
      <dgm:prSet phldrT="[Text]"/>
      <dgm:spPr/>
      <dgm:t>
        <a:bodyPr/>
        <a:lstStyle/>
        <a:p>
          <a:r>
            <a:rPr lang="en-US" dirty="0" err="1" smtClean="0"/>
            <a:t>Rainfed</a:t>
          </a:r>
          <a:r>
            <a:rPr lang="en-US" dirty="0" smtClean="0"/>
            <a:t> farming, shifting agriculture</a:t>
          </a:r>
          <a:endParaRPr lang="en-IN" dirty="0"/>
        </a:p>
      </dgm:t>
    </dgm:pt>
    <dgm:pt modelId="{4B2BFFAA-5744-425E-943E-B58537F58B08}" type="parTrans" cxnId="{5385C84F-A95F-4F7E-B086-31A6B1BD62EB}">
      <dgm:prSet/>
      <dgm:spPr/>
      <dgm:t>
        <a:bodyPr/>
        <a:lstStyle/>
        <a:p>
          <a:endParaRPr lang="en-IN"/>
        </a:p>
      </dgm:t>
    </dgm:pt>
    <dgm:pt modelId="{DA9C8372-1494-4AD6-B020-C4DBAA02CFCF}" type="sibTrans" cxnId="{5385C84F-A95F-4F7E-B086-31A6B1BD62EB}">
      <dgm:prSet/>
      <dgm:spPr/>
      <dgm:t>
        <a:bodyPr/>
        <a:lstStyle/>
        <a:p>
          <a:endParaRPr lang="en-IN"/>
        </a:p>
      </dgm:t>
    </dgm:pt>
    <dgm:pt modelId="{D94820B1-C938-4D05-9A20-5E5FEAE1932F}" type="pres">
      <dgm:prSet presAssocID="{F7152697-1DFA-415C-B53C-B934528E1A3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C4D332-1903-44EB-B224-BC0A6034DB21}" type="pres">
      <dgm:prSet presAssocID="{F7152697-1DFA-415C-B53C-B934528E1A37}" presName="children" presStyleCnt="0"/>
      <dgm:spPr/>
    </dgm:pt>
    <dgm:pt modelId="{3037D4CC-BCEF-4F2A-AADD-4ADCA87C9E43}" type="pres">
      <dgm:prSet presAssocID="{F7152697-1DFA-415C-B53C-B934528E1A37}" presName="child1group" presStyleCnt="0"/>
      <dgm:spPr/>
    </dgm:pt>
    <dgm:pt modelId="{17436131-7BC7-419F-9005-3FB3EE6C071C}" type="pres">
      <dgm:prSet presAssocID="{F7152697-1DFA-415C-B53C-B934528E1A37}" presName="child1" presStyleLbl="bgAcc1" presStyleIdx="0" presStyleCnt="4"/>
      <dgm:spPr/>
      <dgm:t>
        <a:bodyPr/>
        <a:lstStyle/>
        <a:p>
          <a:endParaRPr lang="en-IN"/>
        </a:p>
      </dgm:t>
    </dgm:pt>
    <dgm:pt modelId="{466FF877-6F8A-4228-BEDD-6441EA63E014}" type="pres">
      <dgm:prSet presAssocID="{F7152697-1DFA-415C-B53C-B934528E1A3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AC98AE-1D11-44B8-A286-47FED8150997}" type="pres">
      <dgm:prSet presAssocID="{F7152697-1DFA-415C-B53C-B934528E1A37}" presName="child2group" presStyleCnt="0"/>
      <dgm:spPr/>
    </dgm:pt>
    <dgm:pt modelId="{AEF23CB6-D299-4DAD-BA3E-95BC10A28ADE}" type="pres">
      <dgm:prSet presAssocID="{F7152697-1DFA-415C-B53C-B934528E1A37}" presName="child2" presStyleLbl="bgAcc1" presStyleIdx="1" presStyleCnt="4"/>
      <dgm:spPr/>
      <dgm:t>
        <a:bodyPr/>
        <a:lstStyle/>
        <a:p>
          <a:endParaRPr lang="en-IN"/>
        </a:p>
      </dgm:t>
    </dgm:pt>
    <dgm:pt modelId="{E3C5E6C9-0F1D-4400-9B38-ADF298560AED}" type="pres">
      <dgm:prSet presAssocID="{F7152697-1DFA-415C-B53C-B934528E1A3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10B75C-7327-46A2-ACE5-C9048B73CBFB}" type="pres">
      <dgm:prSet presAssocID="{F7152697-1DFA-415C-B53C-B934528E1A37}" presName="child3group" presStyleCnt="0"/>
      <dgm:spPr/>
    </dgm:pt>
    <dgm:pt modelId="{A078A65F-57D9-4C6D-ADFE-ACC65ABFCF42}" type="pres">
      <dgm:prSet presAssocID="{F7152697-1DFA-415C-B53C-B934528E1A37}" presName="child3" presStyleLbl="bgAcc1" presStyleIdx="2" presStyleCnt="4"/>
      <dgm:spPr/>
      <dgm:t>
        <a:bodyPr/>
        <a:lstStyle/>
        <a:p>
          <a:endParaRPr lang="en-IN"/>
        </a:p>
      </dgm:t>
    </dgm:pt>
    <dgm:pt modelId="{DB28B125-1B9B-4A4A-A056-D8B4319A21A8}" type="pres">
      <dgm:prSet presAssocID="{F7152697-1DFA-415C-B53C-B934528E1A3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6CD188-FCAE-4B3A-99E6-06A829880850}" type="pres">
      <dgm:prSet presAssocID="{F7152697-1DFA-415C-B53C-B934528E1A37}" presName="child4group" presStyleCnt="0"/>
      <dgm:spPr/>
    </dgm:pt>
    <dgm:pt modelId="{C04CC095-E97A-4312-AA91-E4A44CDADBFA}" type="pres">
      <dgm:prSet presAssocID="{F7152697-1DFA-415C-B53C-B934528E1A37}" presName="child4" presStyleLbl="bgAcc1" presStyleIdx="3" presStyleCnt="4"/>
      <dgm:spPr/>
      <dgm:t>
        <a:bodyPr/>
        <a:lstStyle/>
        <a:p>
          <a:endParaRPr lang="en-IN"/>
        </a:p>
      </dgm:t>
    </dgm:pt>
    <dgm:pt modelId="{9DCC3376-C5DA-4158-BEA8-F69E9A62080F}" type="pres">
      <dgm:prSet presAssocID="{F7152697-1DFA-415C-B53C-B934528E1A3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6E64AE-6B61-4D22-9B58-EF5B74F47CE1}" type="pres">
      <dgm:prSet presAssocID="{F7152697-1DFA-415C-B53C-B934528E1A37}" presName="childPlaceholder" presStyleCnt="0"/>
      <dgm:spPr/>
    </dgm:pt>
    <dgm:pt modelId="{BDB44916-C79E-4C4C-A573-BAA10F46C1F0}" type="pres">
      <dgm:prSet presAssocID="{F7152697-1DFA-415C-B53C-B934528E1A37}" presName="circle" presStyleCnt="0"/>
      <dgm:spPr/>
    </dgm:pt>
    <dgm:pt modelId="{227557B8-D708-456F-95CD-88B848C53112}" type="pres">
      <dgm:prSet presAssocID="{F7152697-1DFA-415C-B53C-B934528E1A3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64A13F-3BEC-45CC-A413-6C507ED04AE5}" type="pres">
      <dgm:prSet presAssocID="{F7152697-1DFA-415C-B53C-B934528E1A3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542984-2E68-4D76-B386-92335201992E}" type="pres">
      <dgm:prSet presAssocID="{F7152697-1DFA-415C-B53C-B934528E1A3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38DAA1-E46D-44D3-9DC1-5C2E82AAE8B8}" type="pres">
      <dgm:prSet presAssocID="{F7152697-1DFA-415C-B53C-B934528E1A3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DD2F2B-4CE0-4276-BE3A-E7E8CF9FBF84}" type="pres">
      <dgm:prSet presAssocID="{F7152697-1DFA-415C-B53C-B934528E1A37}" presName="quadrantPlaceholder" presStyleCnt="0"/>
      <dgm:spPr/>
    </dgm:pt>
    <dgm:pt modelId="{71EAB6AF-6891-4D4B-99BE-AD73522648BA}" type="pres">
      <dgm:prSet presAssocID="{F7152697-1DFA-415C-B53C-B934528E1A37}" presName="center1" presStyleLbl="fgShp" presStyleIdx="0" presStyleCnt="2"/>
      <dgm:spPr/>
    </dgm:pt>
    <dgm:pt modelId="{F105AB2D-9075-4F72-AFFC-32ED7D6C2756}" type="pres">
      <dgm:prSet presAssocID="{F7152697-1DFA-415C-B53C-B934528E1A37}" presName="center2" presStyleLbl="fgShp" presStyleIdx="1" presStyleCnt="2"/>
      <dgm:spPr/>
    </dgm:pt>
  </dgm:ptLst>
  <dgm:cxnLst>
    <dgm:cxn modelId="{C4B4E844-0544-4D21-B076-88839464ED49}" type="presOf" srcId="{54A76922-E9A5-447E-B14F-36FF953EA17A}" destId="{1C64A13F-3BEC-45CC-A413-6C507ED04AE5}" srcOrd="0" destOrd="0" presId="urn:microsoft.com/office/officeart/2005/8/layout/cycle4"/>
    <dgm:cxn modelId="{FA0C2BEC-0E25-48B0-B3F5-9D80960D35BA}" type="presOf" srcId="{55109D46-9564-407F-B59C-E9A977BF9D30}" destId="{17436131-7BC7-419F-9005-3FB3EE6C071C}" srcOrd="0" destOrd="0" presId="urn:microsoft.com/office/officeart/2005/8/layout/cycle4"/>
    <dgm:cxn modelId="{1DF16DE3-6CFE-4EBB-A82E-063BD3636373}" type="presOf" srcId="{59622B20-2529-478C-B4D0-C1CA6DDC1183}" destId="{A078A65F-57D9-4C6D-ADFE-ACC65ABFCF42}" srcOrd="0" destOrd="0" presId="urn:microsoft.com/office/officeart/2005/8/layout/cycle4"/>
    <dgm:cxn modelId="{D0422AA2-B1AD-4563-ACAF-1108879F8581}" type="presOf" srcId="{F7152697-1DFA-415C-B53C-B934528E1A37}" destId="{D94820B1-C938-4D05-9A20-5E5FEAE1932F}" srcOrd="0" destOrd="0" presId="urn:microsoft.com/office/officeart/2005/8/layout/cycle4"/>
    <dgm:cxn modelId="{6CEA638B-1B75-4B80-9569-B11E7D9C7654}" srcId="{3D4DC27A-67D1-4BBF-A58B-6336783EE0B1}" destId="{55109D46-9564-407F-B59C-E9A977BF9D30}" srcOrd="0" destOrd="0" parTransId="{5DA95120-158A-4F41-B93B-CBBF1027712C}" sibTransId="{04AF2CEC-FFA0-49AB-8851-DAEC9F16BAEB}"/>
    <dgm:cxn modelId="{C95E1885-B30B-4985-AF29-AED5193C8BEA}" type="presOf" srcId="{EC9EA1D9-6A6C-482F-B875-61C2B544E32C}" destId="{90542984-2E68-4D76-B386-92335201992E}" srcOrd="0" destOrd="0" presId="urn:microsoft.com/office/officeart/2005/8/layout/cycle4"/>
    <dgm:cxn modelId="{13D134FC-2025-440F-9013-F7F92E990F77}" srcId="{EC9EA1D9-6A6C-482F-B875-61C2B544E32C}" destId="{59622B20-2529-478C-B4D0-C1CA6DDC1183}" srcOrd="0" destOrd="0" parTransId="{167B4ED1-943B-444B-A4BC-E0090D9AA5A4}" sibTransId="{D36D6F41-9C4D-4D63-92D7-E0A253C231D3}"/>
    <dgm:cxn modelId="{5385C84F-A95F-4F7E-B086-31A6B1BD62EB}" srcId="{01AD5F7A-4CF2-4C75-A0F4-DC2290012C3F}" destId="{5A79EBD3-13BA-44FE-B3DC-A8393BB45503}" srcOrd="0" destOrd="0" parTransId="{4B2BFFAA-5744-425E-943E-B58537F58B08}" sibTransId="{DA9C8372-1494-4AD6-B020-C4DBAA02CFCF}"/>
    <dgm:cxn modelId="{FA0AF81A-8739-4A89-BF6E-07D41CB013D3}" srcId="{F7152697-1DFA-415C-B53C-B934528E1A37}" destId="{EC9EA1D9-6A6C-482F-B875-61C2B544E32C}" srcOrd="2" destOrd="0" parTransId="{E8BA0CB7-EFC7-4DF5-846C-F7B29082C835}" sibTransId="{DBFE67C5-B828-4800-A15E-0010BC09D0F3}"/>
    <dgm:cxn modelId="{7FB98255-B444-4C61-828C-D574CD27E0A8}" type="presOf" srcId="{3D4DC27A-67D1-4BBF-A58B-6336783EE0B1}" destId="{227557B8-D708-456F-95CD-88B848C53112}" srcOrd="0" destOrd="0" presId="urn:microsoft.com/office/officeart/2005/8/layout/cycle4"/>
    <dgm:cxn modelId="{5E9B317C-9A47-4E2E-B557-5E4904D016B4}" type="presOf" srcId="{55109D46-9564-407F-B59C-E9A977BF9D30}" destId="{466FF877-6F8A-4228-BEDD-6441EA63E014}" srcOrd="1" destOrd="0" presId="urn:microsoft.com/office/officeart/2005/8/layout/cycle4"/>
    <dgm:cxn modelId="{1D67F271-1E4C-48C7-9ED5-15027A617D90}" srcId="{F7152697-1DFA-415C-B53C-B934528E1A37}" destId="{54A76922-E9A5-447E-B14F-36FF953EA17A}" srcOrd="1" destOrd="0" parTransId="{C2392C8B-842A-4AB9-92A9-5511A026FA96}" sibTransId="{2D842C61-C2FA-4824-BB00-ECC240A02774}"/>
    <dgm:cxn modelId="{EE157FFA-BA6B-47FF-BE54-152395F2A8F5}" srcId="{F7152697-1DFA-415C-B53C-B934528E1A37}" destId="{01AD5F7A-4CF2-4C75-A0F4-DC2290012C3F}" srcOrd="3" destOrd="0" parTransId="{64697FB9-EB0A-4D78-9D04-54004F74985A}" sibTransId="{B2FABD93-B8E5-413B-9E1F-CA7EFAE5DF43}"/>
    <dgm:cxn modelId="{C5DEE869-41BA-40B4-B820-5B9FE34CEFFB}" type="presOf" srcId="{59622B20-2529-478C-B4D0-C1CA6DDC1183}" destId="{DB28B125-1B9B-4A4A-A056-D8B4319A21A8}" srcOrd="1" destOrd="0" presId="urn:microsoft.com/office/officeart/2005/8/layout/cycle4"/>
    <dgm:cxn modelId="{BBB0B8CA-4650-4A9C-A7EB-8949D959B5B0}" type="presOf" srcId="{5A79EBD3-13BA-44FE-B3DC-A8393BB45503}" destId="{C04CC095-E97A-4312-AA91-E4A44CDADBFA}" srcOrd="0" destOrd="0" presId="urn:microsoft.com/office/officeart/2005/8/layout/cycle4"/>
    <dgm:cxn modelId="{E6FD28D5-E5A2-4DA1-A37D-BB38AA79D3F8}" srcId="{F7152697-1DFA-415C-B53C-B934528E1A37}" destId="{3D4DC27A-67D1-4BBF-A58B-6336783EE0B1}" srcOrd="0" destOrd="0" parTransId="{8282814C-DA93-4DC1-9523-072BA34F00FF}" sibTransId="{0761C902-C7F1-4EBC-8894-8D572564184C}"/>
    <dgm:cxn modelId="{C3A576E3-87DD-4CC9-BE81-2792EC9CF261}" type="presOf" srcId="{01AD5F7A-4CF2-4C75-A0F4-DC2290012C3F}" destId="{E538DAA1-E46D-44D3-9DC1-5C2E82AAE8B8}" srcOrd="0" destOrd="0" presId="urn:microsoft.com/office/officeart/2005/8/layout/cycle4"/>
    <dgm:cxn modelId="{2FDCAD09-5A1F-4C7C-AAC4-CA89C90E73A2}" type="presOf" srcId="{5A79EBD3-13BA-44FE-B3DC-A8393BB45503}" destId="{9DCC3376-C5DA-4158-BEA8-F69E9A62080F}" srcOrd="1" destOrd="0" presId="urn:microsoft.com/office/officeart/2005/8/layout/cycle4"/>
    <dgm:cxn modelId="{0137FB47-BB1F-43FB-BD25-230980C649F6}" type="presOf" srcId="{8C22CBB5-FF66-47F0-ABDA-65025BB9CFD6}" destId="{E3C5E6C9-0F1D-4400-9B38-ADF298560AED}" srcOrd="1" destOrd="0" presId="urn:microsoft.com/office/officeart/2005/8/layout/cycle4"/>
    <dgm:cxn modelId="{B620EF7E-F737-497A-A3D9-88163CBF41E0}" srcId="{54A76922-E9A5-447E-B14F-36FF953EA17A}" destId="{8C22CBB5-FF66-47F0-ABDA-65025BB9CFD6}" srcOrd="0" destOrd="0" parTransId="{BF4F8BBE-E5D0-4188-9F0F-7EC0D165AB8A}" sibTransId="{AF5ECB24-CF3F-4933-9D00-CDEA1724EC5F}"/>
    <dgm:cxn modelId="{9ADC8059-A763-4667-9E6C-47E5F5BCFB01}" type="presOf" srcId="{8C22CBB5-FF66-47F0-ABDA-65025BB9CFD6}" destId="{AEF23CB6-D299-4DAD-BA3E-95BC10A28ADE}" srcOrd="0" destOrd="0" presId="urn:microsoft.com/office/officeart/2005/8/layout/cycle4"/>
    <dgm:cxn modelId="{B8617EA6-8B6D-47C9-B1CD-3206FD7300A6}" type="presParOf" srcId="{D94820B1-C938-4D05-9A20-5E5FEAE1932F}" destId="{72C4D332-1903-44EB-B224-BC0A6034DB21}" srcOrd="0" destOrd="0" presId="urn:microsoft.com/office/officeart/2005/8/layout/cycle4"/>
    <dgm:cxn modelId="{C4F980F7-6122-4648-8BD4-ABE1283E27CA}" type="presParOf" srcId="{72C4D332-1903-44EB-B224-BC0A6034DB21}" destId="{3037D4CC-BCEF-4F2A-AADD-4ADCA87C9E43}" srcOrd="0" destOrd="0" presId="urn:microsoft.com/office/officeart/2005/8/layout/cycle4"/>
    <dgm:cxn modelId="{26D6E791-8793-4B5F-BFD2-299C665BB0F4}" type="presParOf" srcId="{3037D4CC-BCEF-4F2A-AADD-4ADCA87C9E43}" destId="{17436131-7BC7-419F-9005-3FB3EE6C071C}" srcOrd="0" destOrd="0" presId="urn:microsoft.com/office/officeart/2005/8/layout/cycle4"/>
    <dgm:cxn modelId="{B6F7BAAE-6411-4E22-B853-662A26A7CFB9}" type="presParOf" srcId="{3037D4CC-BCEF-4F2A-AADD-4ADCA87C9E43}" destId="{466FF877-6F8A-4228-BEDD-6441EA63E014}" srcOrd="1" destOrd="0" presId="urn:microsoft.com/office/officeart/2005/8/layout/cycle4"/>
    <dgm:cxn modelId="{0384BEE7-412E-42B6-A34E-DA66BEC5D043}" type="presParOf" srcId="{72C4D332-1903-44EB-B224-BC0A6034DB21}" destId="{75AC98AE-1D11-44B8-A286-47FED8150997}" srcOrd="1" destOrd="0" presId="urn:microsoft.com/office/officeart/2005/8/layout/cycle4"/>
    <dgm:cxn modelId="{4D04A1DD-D59B-464E-88DC-37A3490CCBB5}" type="presParOf" srcId="{75AC98AE-1D11-44B8-A286-47FED8150997}" destId="{AEF23CB6-D299-4DAD-BA3E-95BC10A28ADE}" srcOrd="0" destOrd="0" presId="urn:microsoft.com/office/officeart/2005/8/layout/cycle4"/>
    <dgm:cxn modelId="{CDBB51A4-9F31-4C5F-8199-F0646F538ED3}" type="presParOf" srcId="{75AC98AE-1D11-44B8-A286-47FED8150997}" destId="{E3C5E6C9-0F1D-4400-9B38-ADF298560AED}" srcOrd="1" destOrd="0" presId="urn:microsoft.com/office/officeart/2005/8/layout/cycle4"/>
    <dgm:cxn modelId="{E177C98A-BD44-47DB-B3E4-13A292FA520A}" type="presParOf" srcId="{72C4D332-1903-44EB-B224-BC0A6034DB21}" destId="{3310B75C-7327-46A2-ACE5-C9048B73CBFB}" srcOrd="2" destOrd="0" presId="urn:microsoft.com/office/officeart/2005/8/layout/cycle4"/>
    <dgm:cxn modelId="{EBCFADA8-5D81-4A46-8FB4-2B79DBF840B4}" type="presParOf" srcId="{3310B75C-7327-46A2-ACE5-C9048B73CBFB}" destId="{A078A65F-57D9-4C6D-ADFE-ACC65ABFCF42}" srcOrd="0" destOrd="0" presId="urn:microsoft.com/office/officeart/2005/8/layout/cycle4"/>
    <dgm:cxn modelId="{5C8FB563-8421-4B26-ADD3-F0711E5B97CC}" type="presParOf" srcId="{3310B75C-7327-46A2-ACE5-C9048B73CBFB}" destId="{DB28B125-1B9B-4A4A-A056-D8B4319A21A8}" srcOrd="1" destOrd="0" presId="urn:microsoft.com/office/officeart/2005/8/layout/cycle4"/>
    <dgm:cxn modelId="{5152A859-25F6-49B9-8225-B5B64B693484}" type="presParOf" srcId="{72C4D332-1903-44EB-B224-BC0A6034DB21}" destId="{C36CD188-FCAE-4B3A-99E6-06A829880850}" srcOrd="3" destOrd="0" presId="urn:microsoft.com/office/officeart/2005/8/layout/cycle4"/>
    <dgm:cxn modelId="{500A1B9F-F89D-4146-B9D9-D6A36601CE24}" type="presParOf" srcId="{C36CD188-FCAE-4B3A-99E6-06A829880850}" destId="{C04CC095-E97A-4312-AA91-E4A44CDADBFA}" srcOrd="0" destOrd="0" presId="urn:microsoft.com/office/officeart/2005/8/layout/cycle4"/>
    <dgm:cxn modelId="{906D138C-4C80-473D-A7C3-2DABAAF0E0D3}" type="presParOf" srcId="{C36CD188-FCAE-4B3A-99E6-06A829880850}" destId="{9DCC3376-C5DA-4158-BEA8-F69E9A62080F}" srcOrd="1" destOrd="0" presId="urn:microsoft.com/office/officeart/2005/8/layout/cycle4"/>
    <dgm:cxn modelId="{933470E1-356E-4287-8844-EA806C0F87C2}" type="presParOf" srcId="{72C4D332-1903-44EB-B224-BC0A6034DB21}" destId="{396E64AE-6B61-4D22-9B58-EF5B74F47CE1}" srcOrd="4" destOrd="0" presId="urn:microsoft.com/office/officeart/2005/8/layout/cycle4"/>
    <dgm:cxn modelId="{5FD61E45-EFCE-4FD9-B26F-04AD3580D433}" type="presParOf" srcId="{D94820B1-C938-4D05-9A20-5E5FEAE1932F}" destId="{BDB44916-C79E-4C4C-A573-BAA10F46C1F0}" srcOrd="1" destOrd="0" presId="urn:microsoft.com/office/officeart/2005/8/layout/cycle4"/>
    <dgm:cxn modelId="{BEB7A82F-A856-4E35-9485-CD35BB301588}" type="presParOf" srcId="{BDB44916-C79E-4C4C-A573-BAA10F46C1F0}" destId="{227557B8-D708-456F-95CD-88B848C53112}" srcOrd="0" destOrd="0" presId="urn:microsoft.com/office/officeart/2005/8/layout/cycle4"/>
    <dgm:cxn modelId="{92486268-30F7-4125-9077-9F74C41A5B22}" type="presParOf" srcId="{BDB44916-C79E-4C4C-A573-BAA10F46C1F0}" destId="{1C64A13F-3BEC-45CC-A413-6C507ED04AE5}" srcOrd="1" destOrd="0" presId="urn:microsoft.com/office/officeart/2005/8/layout/cycle4"/>
    <dgm:cxn modelId="{99C73696-4BFF-4152-9CD5-5473550FA036}" type="presParOf" srcId="{BDB44916-C79E-4C4C-A573-BAA10F46C1F0}" destId="{90542984-2E68-4D76-B386-92335201992E}" srcOrd="2" destOrd="0" presId="urn:microsoft.com/office/officeart/2005/8/layout/cycle4"/>
    <dgm:cxn modelId="{8644DBBA-DC64-4324-A961-6176D57A8E21}" type="presParOf" srcId="{BDB44916-C79E-4C4C-A573-BAA10F46C1F0}" destId="{E538DAA1-E46D-44D3-9DC1-5C2E82AAE8B8}" srcOrd="3" destOrd="0" presId="urn:microsoft.com/office/officeart/2005/8/layout/cycle4"/>
    <dgm:cxn modelId="{4C595B92-D29C-4FB4-8C55-41692C19DEFE}" type="presParOf" srcId="{BDB44916-C79E-4C4C-A573-BAA10F46C1F0}" destId="{7BDD2F2B-4CE0-4276-BE3A-E7E8CF9FBF84}" srcOrd="4" destOrd="0" presId="urn:microsoft.com/office/officeart/2005/8/layout/cycle4"/>
    <dgm:cxn modelId="{77B46C06-EA45-47DA-9815-2E590A14838C}" type="presParOf" srcId="{D94820B1-C938-4D05-9A20-5E5FEAE1932F}" destId="{71EAB6AF-6891-4D4B-99BE-AD73522648BA}" srcOrd="2" destOrd="0" presId="urn:microsoft.com/office/officeart/2005/8/layout/cycle4"/>
    <dgm:cxn modelId="{2D625B5A-F053-4767-9A52-23881542051E}" type="presParOf" srcId="{D94820B1-C938-4D05-9A20-5E5FEAE1932F}" destId="{F105AB2D-9075-4F72-AFFC-32ED7D6C275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sngStrike" dirty="0" smtClean="0"/>
            <a:t>Land</a:t>
          </a:r>
          <a:endParaRPr lang="en-IN" strike="sng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noStrike" dirty="0" smtClean="0"/>
            <a:t>Water</a:t>
          </a:r>
          <a:endParaRPr lang="en-IN" strike="no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noStrike" dirty="0" smtClean="0"/>
            <a:t>M/C</a:t>
          </a:r>
          <a:endParaRPr lang="en-IN" sz="4000" strike="no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noStrike" dirty="0" err="1" smtClean="0"/>
            <a:t>Nutri</a:t>
          </a:r>
          <a:r>
            <a:rPr lang="en-US" strike="noStrike" dirty="0" smtClean="0"/>
            <a:t>.</a:t>
          </a:r>
          <a:endParaRPr lang="en-IN" strike="no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159300A4-E590-4419-8B77-1E6F5628118A}" type="presOf" srcId="{01560FE8-4AAC-485E-8CD4-EA60D5582737}" destId="{22F0E415-CD43-474D-834D-5EB97FA430DC}" srcOrd="0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7393BDB5-94C4-46E5-B095-55B6D724A38E}" type="presOf" srcId="{EA549421-4CE6-43A0-B47B-8E8B1E19EE31}" destId="{EF5DA18B-F9D1-494F-86E6-0DACACEA00EE}" srcOrd="0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8B60D45B-75F5-4376-830F-8AE548B1F9AC}" type="presOf" srcId="{967CF317-7369-4831-B81E-BFCFEB937485}" destId="{9ED7F385-C3C8-46AA-AD6D-57931B918462}" srcOrd="1" destOrd="0" presId="urn:microsoft.com/office/officeart/2005/8/layout/radial5"/>
    <dgm:cxn modelId="{27136A3E-55A3-4B85-9CF1-F9B9DBEC7D24}" type="presOf" srcId="{EBC9FB15-5E5C-4633-87B3-16AC48B95956}" destId="{AD08F61C-AA68-4D41-95F3-CA8FB279A0C8}" srcOrd="1" destOrd="0" presId="urn:microsoft.com/office/officeart/2005/8/layout/radial5"/>
    <dgm:cxn modelId="{08D504B9-95C7-4B67-A043-13DA3C9C6E59}" type="presOf" srcId="{967CF317-7369-4831-B81E-BFCFEB937485}" destId="{03D9BA1E-B115-4B17-91B0-E07F98E63479}" srcOrd="0" destOrd="0" presId="urn:microsoft.com/office/officeart/2005/8/layout/radial5"/>
    <dgm:cxn modelId="{97FBE0AA-0341-404C-9B8B-B8853CB3BD04}" type="presOf" srcId="{AA44B604-28EB-46C2-A5D6-FC1426B38644}" destId="{329B4042-298D-42B4-AA3A-9082943F92A2}" srcOrd="0" destOrd="0" presId="urn:microsoft.com/office/officeart/2005/8/layout/radial5"/>
    <dgm:cxn modelId="{53CFD192-41F1-4843-83F7-798839CE7998}" type="presOf" srcId="{AF8AC210-EA8A-4FE9-80D0-FD4EF448233F}" destId="{881CCD35-8C00-45E7-9FED-88A159F5B72F}" srcOrd="0" destOrd="0" presId="urn:microsoft.com/office/officeart/2005/8/layout/radial5"/>
    <dgm:cxn modelId="{6FD3ACC2-8DD0-4310-9E1C-C15EC2A4FDB4}" type="presOf" srcId="{2C183E91-1F02-4661-AC64-265B46192E38}" destId="{93C408C2-5647-4F7A-B05E-B5F20AD773DD}" srcOrd="0" destOrd="0" presId="urn:microsoft.com/office/officeart/2005/8/layout/radial5"/>
    <dgm:cxn modelId="{0FD4F82F-36C6-4E1F-B6BB-0025124306C3}" type="presOf" srcId="{8721295B-4AE6-4F88-B5CA-FBB27FB7CF1A}" destId="{A54CD9A7-4633-48BA-A402-380BD6A399F4}" srcOrd="0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C7D4E67B-6C0A-494F-8F89-D8EAB668E024}" type="presOf" srcId="{EA549421-4CE6-43A0-B47B-8E8B1E19EE31}" destId="{7152ADA5-C0CC-47D9-BA03-5262579962E5}" srcOrd="1" destOrd="0" presId="urn:microsoft.com/office/officeart/2005/8/layout/radial5"/>
    <dgm:cxn modelId="{C73ED9FE-9D98-499B-ADA0-D945434074E9}" type="presOf" srcId="{B7ED9795-E81F-4C6C-838B-ACFFC9AB9A30}" destId="{1BAA7B74-2264-4902-BACA-585AC4E38C55}" srcOrd="0" destOrd="0" presId="urn:microsoft.com/office/officeart/2005/8/layout/radial5"/>
    <dgm:cxn modelId="{FD7783EF-0DAC-449A-B462-BF39D771B4EC}" type="presOf" srcId="{7ECC0436-E89F-4F7A-AF19-2D797D91FE49}" destId="{9AC24F43-68A2-4BDE-BE64-746CE5B07B49}" srcOrd="1" destOrd="0" presId="urn:microsoft.com/office/officeart/2005/8/layout/radial5"/>
    <dgm:cxn modelId="{80C3D7BE-9A62-42A3-9AA6-AF777BB1061D}" type="presOf" srcId="{B7EA1130-85E9-4BA1-9186-A71D891AF98F}" destId="{A93DB406-7A30-4197-A321-00F0C45C1BB8}" srcOrd="1" destOrd="0" presId="urn:microsoft.com/office/officeart/2005/8/layout/radial5"/>
    <dgm:cxn modelId="{A1E9BD94-BF0E-4264-8FAA-A2D5C72EC3C4}" type="presOf" srcId="{AFDB97D6-2989-4AE3-A057-7407CB5764C1}" destId="{FF244F70-7A88-4147-BC8A-BA22F834CE38}" srcOrd="1" destOrd="0" presId="urn:microsoft.com/office/officeart/2005/8/layout/radial5"/>
    <dgm:cxn modelId="{11F182EC-464D-43B6-A53C-6D5E53DA1552}" type="presOf" srcId="{01560FE8-4AAC-485E-8CD4-EA60D5582737}" destId="{6FB77934-BEDB-4907-B5C0-8240622710E6}" srcOrd="1" destOrd="0" presId="urn:microsoft.com/office/officeart/2005/8/layout/radial5"/>
    <dgm:cxn modelId="{7F0CCED3-FAE6-4EC7-A234-E2E167EFCF20}" type="presOf" srcId="{350FE141-4949-4792-BE99-A7BE7970ED09}" destId="{06E3BD3F-DD3A-4171-9DA9-A93F2F1DAE56}" srcOrd="0" destOrd="0" presId="urn:microsoft.com/office/officeart/2005/8/layout/radial5"/>
    <dgm:cxn modelId="{86CABD8C-CFAC-418F-A435-5D102D6CE697}" type="presOf" srcId="{B7EA1130-85E9-4BA1-9186-A71D891AF98F}" destId="{A359E00C-AB7D-4D2A-B0EA-0B4CFDDB10A9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6227D844-78FB-4D6C-934F-942DAFFFDA4E}" type="presOf" srcId="{9B1307D9-9BDC-4575-A967-94C099F3DF7C}" destId="{2137DBFA-A430-4079-9602-8ADCBA329F88}" srcOrd="0" destOrd="0" presId="urn:microsoft.com/office/officeart/2005/8/layout/radial5"/>
    <dgm:cxn modelId="{84F91EA1-1B78-4C02-9E98-8902F47EC8EC}" type="presOf" srcId="{AFDB97D6-2989-4AE3-A057-7407CB5764C1}" destId="{30F3C4B7-2DB1-4719-BD59-DACE08E903CA}" srcOrd="0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12833BAA-1126-49EF-9A52-0F4B75175257}" type="presOf" srcId="{A40783C8-FF6B-4A97-8447-B60FC4DC7B44}" destId="{0D32D797-326E-46ED-96D4-A358CACB58CA}" srcOrd="0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9D3B2734-BA1F-45FC-BD94-FB12E0BCCD3B}" type="presOf" srcId="{D0AFC5F7-8F4B-497C-821C-265A521822CF}" destId="{3CF02CE6-B752-48C2-AC28-7592387BBF60}" srcOrd="1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6EF79FC3-688C-45B4-A63C-1CF998947434}" type="presOf" srcId="{D0AFC5F7-8F4B-497C-821C-265A521822CF}" destId="{0DE32AB3-38D1-4326-BFAB-0D25F3DCE3DB}" srcOrd="0" destOrd="0" presId="urn:microsoft.com/office/officeart/2005/8/layout/radial5"/>
    <dgm:cxn modelId="{976B5968-EA93-41F3-919F-A41B4342ECC3}" type="presOf" srcId="{7ECC0436-E89F-4F7A-AF19-2D797D91FE49}" destId="{38DAAE8B-E7F3-4848-B056-8B143CD1C83A}" srcOrd="0" destOrd="0" presId="urn:microsoft.com/office/officeart/2005/8/layout/radial5"/>
    <dgm:cxn modelId="{2AA4894F-C8F7-4A0E-90CD-0CA09E75E7BD}" type="presOf" srcId="{98AD9D0F-70BD-4239-8AA6-E7B69D864B51}" destId="{11A6874E-2012-4525-A0F7-DF540065B9E6}" srcOrd="0" destOrd="0" presId="urn:microsoft.com/office/officeart/2005/8/layout/radial5"/>
    <dgm:cxn modelId="{AE0ACC02-69F6-44FE-8EC9-7153CEB6D2DE}" type="presOf" srcId="{EBC9FB15-5E5C-4633-87B3-16AC48B95956}" destId="{25035C23-CA4A-4E68-A433-200D8CB3C94A}" srcOrd="0" destOrd="0" presId="urn:microsoft.com/office/officeart/2005/8/layout/radial5"/>
    <dgm:cxn modelId="{7BFFCC71-4006-4C3A-9A60-6CDE49B0224B}" type="presOf" srcId="{2E02D4B6-B684-4441-8B48-F381DCD3B69B}" destId="{A3BC25BE-8653-42DA-9829-DEBA205F4DE0}" srcOrd="0" destOrd="0" presId="urn:microsoft.com/office/officeart/2005/8/layout/radial5"/>
    <dgm:cxn modelId="{E17C1F76-FC91-40A5-9822-388A4EA215C3}" type="presParOf" srcId="{1BAA7B74-2264-4902-BACA-585AC4E38C55}" destId="{A54CD9A7-4633-48BA-A402-380BD6A399F4}" srcOrd="0" destOrd="0" presId="urn:microsoft.com/office/officeart/2005/8/layout/radial5"/>
    <dgm:cxn modelId="{0B5820FA-9027-4D2C-8376-798A6EEB3916}" type="presParOf" srcId="{1BAA7B74-2264-4902-BACA-585AC4E38C55}" destId="{25035C23-CA4A-4E68-A433-200D8CB3C94A}" srcOrd="1" destOrd="0" presId="urn:microsoft.com/office/officeart/2005/8/layout/radial5"/>
    <dgm:cxn modelId="{5C491E3B-C5FC-4848-90BB-4400332D51C2}" type="presParOf" srcId="{25035C23-CA4A-4E68-A433-200D8CB3C94A}" destId="{AD08F61C-AA68-4D41-95F3-CA8FB279A0C8}" srcOrd="0" destOrd="0" presId="urn:microsoft.com/office/officeart/2005/8/layout/radial5"/>
    <dgm:cxn modelId="{99AC13C1-28ED-4949-BE8B-55C054C51390}" type="presParOf" srcId="{1BAA7B74-2264-4902-BACA-585AC4E38C55}" destId="{11A6874E-2012-4525-A0F7-DF540065B9E6}" srcOrd="2" destOrd="0" presId="urn:microsoft.com/office/officeart/2005/8/layout/radial5"/>
    <dgm:cxn modelId="{80E02CBA-7E65-4223-A672-6FE1850D640B}" type="presParOf" srcId="{1BAA7B74-2264-4902-BACA-585AC4E38C55}" destId="{03D9BA1E-B115-4B17-91B0-E07F98E63479}" srcOrd="3" destOrd="0" presId="urn:microsoft.com/office/officeart/2005/8/layout/radial5"/>
    <dgm:cxn modelId="{A52C3D88-4D42-4E7E-9361-F5BEDB9130AD}" type="presParOf" srcId="{03D9BA1E-B115-4B17-91B0-E07F98E63479}" destId="{9ED7F385-C3C8-46AA-AD6D-57931B918462}" srcOrd="0" destOrd="0" presId="urn:microsoft.com/office/officeart/2005/8/layout/radial5"/>
    <dgm:cxn modelId="{6C4BDB03-47F7-4082-B8E2-8F42DE10090E}" type="presParOf" srcId="{1BAA7B74-2264-4902-BACA-585AC4E38C55}" destId="{329B4042-298D-42B4-AA3A-9082943F92A2}" srcOrd="4" destOrd="0" presId="urn:microsoft.com/office/officeart/2005/8/layout/radial5"/>
    <dgm:cxn modelId="{F1BA76C0-A29F-4704-BDE8-C297E456726B}" type="presParOf" srcId="{1BAA7B74-2264-4902-BACA-585AC4E38C55}" destId="{0DE32AB3-38D1-4326-BFAB-0D25F3DCE3DB}" srcOrd="5" destOrd="0" presId="urn:microsoft.com/office/officeart/2005/8/layout/radial5"/>
    <dgm:cxn modelId="{727C2307-8142-4F06-A893-FB72B27016EA}" type="presParOf" srcId="{0DE32AB3-38D1-4326-BFAB-0D25F3DCE3DB}" destId="{3CF02CE6-B752-48C2-AC28-7592387BBF60}" srcOrd="0" destOrd="0" presId="urn:microsoft.com/office/officeart/2005/8/layout/radial5"/>
    <dgm:cxn modelId="{E3EDC524-EFDD-4B70-9B3C-48DDFE7103C1}" type="presParOf" srcId="{1BAA7B74-2264-4902-BACA-585AC4E38C55}" destId="{93C408C2-5647-4F7A-B05E-B5F20AD773DD}" srcOrd="6" destOrd="0" presId="urn:microsoft.com/office/officeart/2005/8/layout/radial5"/>
    <dgm:cxn modelId="{DF707AFE-7A2F-4E32-AFAE-611386CAFD45}" type="presParOf" srcId="{1BAA7B74-2264-4902-BACA-585AC4E38C55}" destId="{38DAAE8B-E7F3-4848-B056-8B143CD1C83A}" srcOrd="7" destOrd="0" presId="urn:microsoft.com/office/officeart/2005/8/layout/radial5"/>
    <dgm:cxn modelId="{3681CDEC-75B7-4FE5-98EF-CF19FD6C4741}" type="presParOf" srcId="{38DAAE8B-E7F3-4848-B056-8B143CD1C83A}" destId="{9AC24F43-68A2-4BDE-BE64-746CE5B07B49}" srcOrd="0" destOrd="0" presId="urn:microsoft.com/office/officeart/2005/8/layout/radial5"/>
    <dgm:cxn modelId="{71D1892C-4703-4BC1-9F67-7AE2EB709F21}" type="presParOf" srcId="{1BAA7B74-2264-4902-BACA-585AC4E38C55}" destId="{06E3BD3F-DD3A-4171-9DA9-A93F2F1DAE56}" srcOrd="8" destOrd="0" presId="urn:microsoft.com/office/officeart/2005/8/layout/radial5"/>
    <dgm:cxn modelId="{B7C57047-A957-4F36-84E7-F938DDD74298}" type="presParOf" srcId="{1BAA7B74-2264-4902-BACA-585AC4E38C55}" destId="{30F3C4B7-2DB1-4719-BD59-DACE08E903CA}" srcOrd="9" destOrd="0" presId="urn:microsoft.com/office/officeart/2005/8/layout/radial5"/>
    <dgm:cxn modelId="{E9FC1520-5B26-4A89-A641-C33F1C427840}" type="presParOf" srcId="{30F3C4B7-2DB1-4719-BD59-DACE08E903CA}" destId="{FF244F70-7A88-4147-BC8A-BA22F834CE38}" srcOrd="0" destOrd="0" presId="urn:microsoft.com/office/officeart/2005/8/layout/radial5"/>
    <dgm:cxn modelId="{4E5D6C19-A15A-4AD2-90B7-2C882761BE82}" type="presParOf" srcId="{1BAA7B74-2264-4902-BACA-585AC4E38C55}" destId="{A3BC25BE-8653-42DA-9829-DEBA205F4DE0}" srcOrd="10" destOrd="0" presId="urn:microsoft.com/office/officeart/2005/8/layout/radial5"/>
    <dgm:cxn modelId="{66173971-0349-4417-97D7-2FE63AD28103}" type="presParOf" srcId="{1BAA7B74-2264-4902-BACA-585AC4E38C55}" destId="{22F0E415-CD43-474D-834D-5EB97FA430DC}" srcOrd="11" destOrd="0" presId="urn:microsoft.com/office/officeart/2005/8/layout/radial5"/>
    <dgm:cxn modelId="{02B6B7C5-5301-4CC9-A292-FF707DED8B84}" type="presParOf" srcId="{22F0E415-CD43-474D-834D-5EB97FA430DC}" destId="{6FB77934-BEDB-4907-B5C0-8240622710E6}" srcOrd="0" destOrd="0" presId="urn:microsoft.com/office/officeart/2005/8/layout/radial5"/>
    <dgm:cxn modelId="{8BF1B962-6597-4A49-95DD-B1E84E778805}" type="presParOf" srcId="{1BAA7B74-2264-4902-BACA-585AC4E38C55}" destId="{2137DBFA-A430-4079-9602-8ADCBA329F88}" srcOrd="12" destOrd="0" presId="urn:microsoft.com/office/officeart/2005/8/layout/radial5"/>
    <dgm:cxn modelId="{A989001E-3CB4-4015-8B72-F1FCB325E07D}" type="presParOf" srcId="{1BAA7B74-2264-4902-BACA-585AC4E38C55}" destId="{EF5DA18B-F9D1-494F-86E6-0DACACEA00EE}" srcOrd="13" destOrd="0" presId="urn:microsoft.com/office/officeart/2005/8/layout/radial5"/>
    <dgm:cxn modelId="{B2FAC76A-7AE5-40AC-9D55-AB10D9818517}" type="presParOf" srcId="{EF5DA18B-F9D1-494F-86E6-0DACACEA00EE}" destId="{7152ADA5-C0CC-47D9-BA03-5262579962E5}" srcOrd="0" destOrd="0" presId="urn:microsoft.com/office/officeart/2005/8/layout/radial5"/>
    <dgm:cxn modelId="{BAEF6012-7B41-4AA8-AAA8-CB4FB35D5F0C}" type="presParOf" srcId="{1BAA7B74-2264-4902-BACA-585AC4E38C55}" destId="{0D32D797-326E-46ED-96D4-A358CACB58CA}" srcOrd="14" destOrd="0" presId="urn:microsoft.com/office/officeart/2005/8/layout/radial5"/>
    <dgm:cxn modelId="{025EFA44-84A3-4315-BC66-D73C99E4FE26}" type="presParOf" srcId="{1BAA7B74-2264-4902-BACA-585AC4E38C55}" destId="{A359E00C-AB7D-4D2A-B0EA-0B4CFDDB10A9}" srcOrd="15" destOrd="0" presId="urn:microsoft.com/office/officeart/2005/8/layout/radial5"/>
    <dgm:cxn modelId="{B4DBA468-6049-4958-81C8-9DFF744C5479}" type="presParOf" srcId="{A359E00C-AB7D-4D2A-B0EA-0B4CFDDB10A9}" destId="{A93DB406-7A30-4197-A321-00F0C45C1BB8}" srcOrd="0" destOrd="0" presId="urn:microsoft.com/office/officeart/2005/8/layout/radial5"/>
    <dgm:cxn modelId="{41218937-D5AC-4DE3-BFE9-92BEBE5F3F05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1F3E8C-302C-4D7E-B9E4-56015212EA16}" type="doc">
      <dgm:prSet loTypeId="urn:microsoft.com/office/officeart/2008/layout/VerticalCurved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E93B22-D99B-4834-B930-51F032BDDE36}">
      <dgm:prSet phldrT="[Text]"/>
      <dgm:spPr/>
      <dgm:t>
        <a:bodyPr/>
        <a:lstStyle/>
        <a:p>
          <a:r>
            <a:rPr lang="en-US" dirty="0" smtClean="0"/>
            <a:t>Canal irrigation</a:t>
          </a:r>
          <a:endParaRPr lang="en-IN" dirty="0"/>
        </a:p>
      </dgm:t>
    </dgm:pt>
    <dgm:pt modelId="{F1BACA07-F21E-400E-9C17-FD509CEB25C8}" type="parTrans" cxnId="{1FC2FABE-4758-4BE7-B308-6BB92E621957}">
      <dgm:prSet/>
      <dgm:spPr/>
      <dgm:t>
        <a:bodyPr/>
        <a:lstStyle/>
        <a:p>
          <a:endParaRPr lang="en-IN"/>
        </a:p>
      </dgm:t>
    </dgm:pt>
    <dgm:pt modelId="{C7EA4E9C-5125-4400-A8E0-7C53BDF1E37E}" type="sibTrans" cxnId="{1FC2FABE-4758-4BE7-B308-6BB92E621957}">
      <dgm:prSet/>
      <dgm:spPr/>
      <dgm:t>
        <a:bodyPr/>
        <a:lstStyle/>
        <a:p>
          <a:endParaRPr lang="en-IN"/>
        </a:p>
      </dgm:t>
    </dgm:pt>
    <dgm:pt modelId="{A3568F69-7DE3-48FC-8F23-039722BAA60F}">
      <dgm:prSet phldrT="[Text]"/>
      <dgm:spPr/>
      <dgm:t>
        <a:bodyPr/>
        <a:lstStyle/>
        <a:p>
          <a:r>
            <a:rPr lang="en-US" dirty="0" smtClean="0"/>
            <a:t>Tank Irrigation</a:t>
          </a:r>
          <a:endParaRPr lang="en-IN" dirty="0"/>
        </a:p>
      </dgm:t>
    </dgm:pt>
    <dgm:pt modelId="{362F2416-A0A5-4B0B-8B24-07C304CA39CA}" type="parTrans" cxnId="{0FDFC77B-1D44-4487-8E65-2489D6EFC70D}">
      <dgm:prSet/>
      <dgm:spPr/>
      <dgm:t>
        <a:bodyPr/>
        <a:lstStyle/>
        <a:p>
          <a:endParaRPr lang="en-IN"/>
        </a:p>
      </dgm:t>
    </dgm:pt>
    <dgm:pt modelId="{F5638349-3308-47A8-819E-1F19AF8E0A6C}" type="sibTrans" cxnId="{0FDFC77B-1D44-4487-8E65-2489D6EFC70D}">
      <dgm:prSet/>
      <dgm:spPr/>
      <dgm:t>
        <a:bodyPr/>
        <a:lstStyle/>
        <a:p>
          <a:endParaRPr lang="en-IN"/>
        </a:p>
      </dgm:t>
    </dgm:pt>
    <dgm:pt modelId="{8D9FEAF9-9771-4EB4-9514-C20431ABEF54}">
      <dgm:prSet phldrT="[Text]"/>
      <dgm:spPr/>
      <dgm:t>
        <a:bodyPr/>
        <a:lstStyle/>
        <a:p>
          <a:r>
            <a:rPr lang="en-US" dirty="0" smtClean="0"/>
            <a:t>Tube-well irrigation</a:t>
          </a:r>
          <a:endParaRPr lang="en-IN" dirty="0"/>
        </a:p>
      </dgm:t>
    </dgm:pt>
    <dgm:pt modelId="{1BE90B01-D4A6-4BD5-B610-1FED4798773C}" type="parTrans" cxnId="{841F5EAD-2B45-45D0-BE84-CCAE134036C5}">
      <dgm:prSet/>
      <dgm:spPr/>
      <dgm:t>
        <a:bodyPr/>
        <a:lstStyle/>
        <a:p>
          <a:endParaRPr lang="en-IN"/>
        </a:p>
      </dgm:t>
    </dgm:pt>
    <dgm:pt modelId="{0168FDEF-DC01-4B6B-8D56-8DBCB1EFFDCE}" type="sibTrans" cxnId="{841F5EAD-2B45-45D0-BE84-CCAE134036C5}">
      <dgm:prSet/>
      <dgm:spPr/>
      <dgm:t>
        <a:bodyPr/>
        <a:lstStyle/>
        <a:p>
          <a:endParaRPr lang="en-IN"/>
        </a:p>
      </dgm:t>
    </dgm:pt>
    <dgm:pt modelId="{66DA4B10-3993-4BAD-B24F-210686125B2F}" type="pres">
      <dgm:prSet presAssocID="{381F3E8C-302C-4D7E-B9E4-56015212EA1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70C6F052-4EC9-43F5-9104-27EAD018F135}" type="pres">
      <dgm:prSet presAssocID="{381F3E8C-302C-4D7E-B9E4-56015212EA16}" presName="Name1" presStyleCnt="0"/>
      <dgm:spPr/>
    </dgm:pt>
    <dgm:pt modelId="{8F9B5FD1-E7C2-45F4-AAB1-6F45D715F6F2}" type="pres">
      <dgm:prSet presAssocID="{381F3E8C-302C-4D7E-B9E4-56015212EA16}" presName="cycle" presStyleCnt="0"/>
      <dgm:spPr/>
    </dgm:pt>
    <dgm:pt modelId="{B9C4E309-4B40-4179-9AEF-E4EF19521472}" type="pres">
      <dgm:prSet presAssocID="{381F3E8C-302C-4D7E-B9E4-56015212EA16}" presName="srcNode" presStyleLbl="node1" presStyleIdx="0" presStyleCnt="3"/>
      <dgm:spPr/>
    </dgm:pt>
    <dgm:pt modelId="{5B797FEA-9F2E-4F80-935F-9259306D1C2B}" type="pres">
      <dgm:prSet presAssocID="{381F3E8C-302C-4D7E-B9E4-56015212EA16}" presName="conn" presStyleLbl="parChTrans1D2" presStyleIdx="0" presStyleCnt="1"/>
      <dgm:spPr/>
      <dgm:t>
        <a:bodyPr/>
        <a:lstStyle/>
        <a:p>
          <a:endParaRPr lang="en-IN"/>
        </a:p>
      </dgm:t>
    </dgm:pt>
    <dgm:pt modelId="{468A6895-8EE2-4324-8985-2FC5CFF00022}" type="pres">
      <dgm:prSet presAssocID="{381F3E8C-302C-4D7E-B9E4-56015212EA16}" presName="extraNode" presStyleLbl="node1" presStyleIdx="0" presStyleCnt="3"/>
      <dgm:spPr/>
    </dgm:pt>
    <dgm:pt modelId="{97388F36-E8E7-4473-A468-C0635D80A1CD}" type="pres">
      <dgm:prSet presAssocID="{381F3E8C-302C-4D7E-B9E4-56015212EA16}" presName="dstNode" presStyleLbl="node1" presStyleIdx="0" presStyleCnt="3"/>
      <dgm:spPr/>
    </dgm:pt>
    <dgm:pt modelId="{0475E033-AD20-47CC-ACF3-D221FB760041}" type="pres">
      <dgm:prSet presAssocID="{F9E93B22-D99B-4834-B930-51F032BDDE3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01AE2E-5119-425B-89FA-B716CDC38CAB}" type="pres">
      <dgm:prSet presAssocID="{F9E93B22-D99B-4834-B930-51F032BDDE36}" presName="accent_1" presStyleCnt="0"/>
      <dgm:spPr/>
    </dgm:pt>
    <dgm:pt modelId="{FBC78075-3985-4820-90BC-DEF5FEB708B9}" type="pres">
      <dgm:prSet presAssocID="{F9E93B22-D99B-4834-B930-51F032BDDE36}" presName="accentRepeatNode" presStyleLbl="solidFgAcc1" presStyleIdx="0" presStyleCnt="3"/>
      <dgm:spPr/>
    </dgm:pt>
    <dgm:pt modelId="{35106C12-F184-44F2-88F5-B58791BEF635}" type="pres">
      <dgm:prSet presAssocID="{A3568F69-7DE3-48FC-8F23-039722BAA60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16D624-0D2E-4615-BF64-FC34C313CE09}" type="pres">
      <dgm:prSet presAssocID="{A3568F69-7DE3-48FC-8F23-039722BAA60F}" presName="accent_2" presStyleCnt="0"/>
      <dgm:spPr/>
    </dgm:pt>
    <dgm:pt modelId="{FA6CB7DC-BE00-4F03-A3D3-1BB4F72DD928}" type="pres">
      <dgm:prSet presAssocID="{A3568F69-7DE3-48FC-8F23-039722BAA60F}" presName="accentRepeatNode" presStyleLbl="solidFgAcc1" presStyleIdx="1" presStyleCnt="3"/>
      <dgm:spPr/>
    </dgm:pt>
    <dgm:pt modelId="{57E18F11-634B-4677-9000-7A4913775030}" type="pres">
      <dgm:prSet presAssocID="{8D9FEAF9-9771-4EB4-9514-C20431ABEF5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BDFC2B-2947-451B-96E8-F36669B7C5D1}" type="pres">
      <dgm:prSet presAssocID="{8D9FEAF9-9771-4EB4-9514-C20431ABEF54}" presName="accent_3" presStyleCnt="0"/>
      <dgm:spPr/>
    </dgm:pt>
    <dgm:pt modelId="{40874E25-C6FA-4836-9B9D-4D97E5805622}" type="pres">
      <dgm:prSet presAssocID="{8D9FEAF9-9771-4EB4-9514-C20431ABEF54}" presName="accentRepeatNode" presStyleLbl="solidFgAcc1" presStyleIdx="2" presStyleCnt="3"/>
      <dgm:spPr/>
    </dgm:pt>
  </dgm:ptLst>
  <dgm:cxnLst>
    <dgm:cxn modelId="{1FC2FABE-4758-4BE7-B308-6BB92E621957}" srcId="{381F3E8C-302C-4D7E-B9E4-56015212EA16}" destId="{F9E93B22-D99B-4834-B930-51F032BDDE36}" srcOrd="0" destOrd="0" parTransId="{F1BACA07-F21E-400E-9C17-FD509CEB25C8}" sibTransId="{C7EA4E9C-5125-4400-A8E0-7C53BDF1E37E}"/>
    <dgm:cxn modelId="{696F7F8F-04C0-44D5-BEBF-5B3727B6D077}" type="presOf" srcId="{A3568F69-7DE3-48FC-8F23-039722BAA60F}" destId="{35106C12-F184-44F2-88F5-B58791BEF635}" srcOrd="0" destOrd="0" presId="urn:microsoft.com/office/officeart/2008/layout/VerticalCurvedList"/>
    <dgm:cxn modelId="{340CDC64-B595-458B-A0F9-C2FAEDCABE36}" type="presOf" srcId="{381F3E8C-302C-4D7E-B9E4-56015212EA16}" destId="{66DA4B10-3993-4BAD-B24F-210686125B2F}" srcOrd="0" destOrd="0" presId="urn:microsoft.com/office/officeart/2008/layout/VerticalCurvedList"/>
    <dgm:cxn modelId="{0FDFC77B-1D44-4487-8E65-2489D6EFC70D}" srcId="{381F3E8C-302C-4D7E-B9E4-56015212EA16}" destId="{A3568F69-7DE3-48FC-8F23-039722BAA60F}" srcOrd="1" destOrd="0" parTransId="{362F2416-A0A5-4B0B-8B24-07C304CA39CA}" sibTransId="{F5638349-3308-47A8-819E-1F19AF8E0A6C}"/>
    <dgm:cxn modelId="{888D8178-91C0-4A45-AE88-965E9C6B2E01}" type="presOf" srcId="{8D9FEAF9-9771-4EB4-9514-C20431ABEF54}" destId="{57E18F11-634B-4677-9000-7A4913775030}" srcOrd="0" destOrd="0" presId="urn:microsoft.com/office/officeart/2008/layout/VerticalCurvedList"/>
    <dgm:cxn modelId="{D80C383B-C698-4C28-ACCE-12E67BE88104}" type="presOf" srcId="{F9E93B22-D99B-4834-B930-51F032BDDE36}" destId="{0475E033-AD20-47CC-ACF3-D221FB760041}" srcOrd="0" destOrd="0" presId="urn:microsoft.com/office/officeart/2008/layout/VerticalCurvedList"/>
    <dgm:cxn modelId="{AD965706-42F1-47D4-ADD8-3E49ECB86382}" type="presOf" srcId="{C7EA4E9C-5125-4400-A8E0-7C53BDF1E37E}" destId="{5B797FEA-9F2E-4F80-935F-9259306D1C2B}" srcOrd="0" destOrd="0" presId="urn:microsoft.com/office/officeart/2008/layout/VerticalCurvedList"/>
    <dgm:cxn modelId="{841F5EAD-2B45-45D0-BE84-CCAE134036C5}" srcId="{381F3E8C-302C-4D7E-B9E4-56015212EA16}" destId="{8D9FEAF9-9771-4EB4-9514-C20431ABEF54}" srcOrd="2" destOrd="0" parTransId="{1BE90B01-D4A6-4BD5-B610-1FED4798773C}" sibTransId="{0168FDEF-DC01-4B6B-8D56-8DBCB1EFFDCE}"/>
    <dgm:cxn modelId="{F98F659B-46F9-47ED-9359-90442A14E082}" type="presParOf" srcId="{66DA4B10-3993-4BAD-B24F-210686125B2F}" destId="{70C6F052-4EC9-43F5-9104-27EAD018F135}" srcOrd="0" destOrd="0" presId="urn:microsoft.com/office/officeart/2008/layout/VerticalCurvedList"/>
    <dgm:cxn modelId="{A8E027FA-CF83-49D1-A850-B6E12D6A1590}" type="presParOf" srcId="{70C6F052-4EC9-43F5-9104-27EAD018F135}" destId="{8F9B5FD1-E7C2-45F4-AAB1-6F45D715F6F2}" srcOrd="0" destOrd="0" presId="urn:microsoft.com/office/officeart/2008/layout/VerticalCurvedList"/>
    <dgm:cxn modelId="{670ED99E-CE13-406D-ABB8-7646C581CF65}" type="presParOf" srcId="{8F9B5FD1-E7C2-45F4-AAB1-6F45D715F6F2}" destId="{B9C4E309-4B40-4179-9AEF-E4EF19521472}" srcOrd="0" destOrd="0" presId="urn:microsoft.com/office/officeart/2008/layout/VerticalCurvedList"/>
    <dgm:cxn modelId="{7E1A05D6-F1CD-4FFA-BE14-B17C4822E8AC}" type="presParOf" srcId="{8F9B5FD1-E7C2-45F4-AAB1-6F45D715F6F2}" destId="{5B797FEA-9F2E-4F80-935F-9259306D1C2B}" srcOrd="1" destOrd="0" presId="urn:microsoft.com/office/officeart/2008/layout/VerticalCurvedList"/>
    <dgm:cxn modelId="{6F1E2246-44B8-4767-8930-8D0AA6985F62}" type="presParOf" srcId="{8F9B5FD1-E7C2-45F4-AAB1-6F45D715F6F2}" destId="{468A6895-8EE2-4324-8985-2FC5CFF00022}" srcOrd="2" destOrd="0" presId="urn:microsoft.com/office/officeart/2008/layout/VerticalCurvedList"/>
    <dgm:cxn modelId="{25E703AE-7B5D-4548-8D50-2B7D5F6C7666}" type="presParOf" srcId="{8F9B5FD1-E7C2-45F4-AAB1-6F45D715F6F2}" destId="{97388F36-E8E7-4473-A468-C0635D80A1CD}" srcOrd="3" destOrd="0" presId="urn:microsoft.com/office/officeart/2008/layout/VerticalCurvedList"/>
    <dgm:cxn modelId="{6955ACD1-0820-4131-AB01-A7A5CCF2E4CC}" type="presParOf" srcId="{70C6F052-4EC9-43F5-9104-27EAD018F135}" destId="{0475E033-AD20-47CC-ACF3-D221FB760041}" srcOrd="1" destOrd="0" presId="urn:microsoft.com/office/officeart/2008/layout/VerticalCurvedList"/>
    <dgm:cxn modelId="{06A567B6-7B7A-4B2C-8D89-841EA18DAC8C}" type="presParOf" srcId="{70C6F052-4EC9-43F5-9104-27EAD018F135}" destId="{7E01AE2E-5119-425B-89FA-B716CDC38CAB}" srcOrd="2" destOrd="0" presId="urn:microsoft.com/office/officeart/2008/layout/VerticalCurvedList"/>
    <dgm:cxn modelId="{A74362A8-0C3E-45E5-BF6A-AA2EF6AB376A}" type="presParOf" srcId="{7E01AE2E-5119-425B-89FA-B716CDC38CAB}" destId="{FBC78075-3985-4820-90BC-DEF5FEB708B9}" srcOrd="0" destOrd="0" presId="urn:microsoft.com/office/officeart/2008/layout/VerticalCurvedList"/>
    <dgm:cxn modelId="{E5FFCE62-088E-4B2D-A2DC-7DAD3B351345}" type="presParOf" srcId="{70C6F052-4EC9-43F5-9104-27EAD018F135}" destId="{35106C12-F184-44F2-88F5-B58791BEF635}" srcOrd="3" destOrd="0" presId="urn:microsoft.com/office/officeart/2008/layout/VerticalCurvedList"/>
    <dgm:cxn modelId="{8D42FB5E-5DC6-4B97-A828-1FA5861B6B17}" type="presParOf" srcId="{70C6F052-4EC9-43F5-9104-27EAD018F135}" destId="{3616D624-0D2E-4615-BF64-FC34C313CE09}" srcOrd="4" destOrd="0" presId="urn:microsoft.com/office/officeart/2008/layout/VerticalCurvedList"/>
    <dgm:cxn modelId="{0000E0CE-EB8E-4DE1-8CE5-6892D2CF6FC2}" type="presParOf" srcId="{3616D624-0D2E-4615-BF64-FC34C313CE09}" destId="{FA6CB7DC-BE00-4F03-A3D3-1BB4F72DD928}" srcOrd="0" destOrd="0" presId="urn:microsoft.com/office/officeart/2008/layout/VerticalCurvedList"/>
    <dgm:cxn modelId="{69238DB3-888E-41EB-A9AE-3EFF3BF91A13}" type="presParOf" srcId="{70C6F052-4EC9-43F5-9104-27EAD018F135}" destId="{57E18F11-634B-4677-9000-7A4913775030}" srcOrd="5" destOrd="0" presId="urn:microsoft.com/office/officeart/2008/layout/VerticalCurvedList"/>
    <dgm:cxn modelId="{0197CEC0-CCEF-483C-A3DC-58F7392BB8EA}" type="presParOf" srcId="{70C6F052-4EC9-43F5-9104-27EAD018F135}" destId="{CBBDFC2B-2947-451B-96E8-F36669B7C5D1}" srcOrd="6" destOrd="0" presId="urn:microsoft.com/office/officeart/2008/layout/VerticalCurvedList"/>
    <dgm:cxn modelId="{F1C3AFA4-C4F4-4DCE-B362-E57ACD2B9836}" type="presParOf" srcId="{CBBDFC2B-2947-451B-96E8-F36669B7C5D1}" destId="{40874E25-C6FA-4836-9B9D-4D97E58056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9CC4D4-C7C0-4A3E-B87A-CCCED190600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1E55131-CF87-4B8B-B47C-17FD2911DB00}">
      <dgm:prSet phldrT="[Text]"/>
      <dgm:spPr/>
      <dgm:t>
        <a:bodyPr/>
        <a:lstStyle/>
        <a:p>
          <a:r>
            <a:rPr lang="en-US" dirty="0" smtClean="0"/>
            <a:t>Rain water Harvesting</a:t>
          </a:r>
          <a:endParaRPr lang="en-IN" dirty="0"/>
        </a:p>
      </dgm:t>
    </dgm:pt>
    <dgm:pt modelId="{F767CF5C-D412-494D-8A31-49D41BD68072}" type="parTrans" cxnId="{5C601FA1-B82B-4018-AB3F-E6BAE54ADA7B}">
      <dgm:prSet/>
      <dgm:spPr/>
      <dgm:t>
        <a:bodyPr/>
        <a:lstStyle/>
        <a:p>
          <a:endParaRPr lang="en-IN"/>
        </a:p>
      </dgm:t>
    </dgm:pt>
    <dgm:pt modelId="{EAEAD462-D721-4672-BF04-54D50B8E395B}" type="sibTrans" cxnId="{5C601FA1-B82B-4018-AB3F-E6BAE54ADA7B}">
      <dgm:prSet/>
      <dgm:spPr/>
      <dgm:t>
        <a:bodyPr/>
        <a:lstStyle/>
        <a:p>
          <a:endParaRPr lang="en-IN"/>
        </a:p>
      </dgm:t>
    </dgm:pt>
    <dgm:pt modelId="{E92145A4-EBD6-4294-A5CD-D24187ED7A38}">
      <dgm:prSet phldrT="[Text]"/>
      <dgm:spPr/>
      <dgm:t>
        <a:bodyPr/>
        <a:lstStyle/>
        <a:p>
          <a:r>
            <a:rPr lang="en-US" dirty="0" smtClean="0"/>
            <a:t>Watershed management</a:t>
          </a:r>
          <a:endParaRPr lang="en-IN" dirty="0"/>
        </a:p>
      </dgm:t>
    </dgm:pt>
    <dgm:pt modelId="{3EF1539D-C3B0-44FF-BECE-8F695912578E}" type="parTrans" cxnId="{DEC07D4E-6E46-44AA-82E7-3E5C7C9CA3CE}">
      <dgm:prSet/>
      <dgm:spPr/>
      <dgm:t>
        <a:bodyPr/>
        <a:lstStyle/>
        <a:p>
          <a:endParaRPr lang="en-IN"/>
        </a:p>
      </dgm:t>
    </dgm:pt>
    <dgm:pt modelId="{29786AE4-8EA9-4709-9E7B-80A168BAA97B}" type="sibTrans" cxnId="{DEC07D4E-6E46-44AA-82E7-3E5C7C9CA3CE}">
      <dgm:prSet/>
      <dgm:spPr/>
      <dgm:t>
        <a:bodyPr/>
        <a:lstStyle/>
        <a:p>
          <a:endParaRPr lang="en-IN"/>
        </a:p>
      </dgm:t>
    </dgm:pt>
    <dgm:pt modelId="{81209E82-BD53-4DDF-8B86-9F47AAF6E300}">
      <dgm:prSet phldrT="[Text]"/>
      <dgm:spPr/>
      <dgm:t>
        <a:bodyPr/>
        <a:lstStyle/>
        <a:p>
          <a:r>
            <a:rPr lang="en-US" dirty="0" smtClean="0"/>
            <a:t>Drip-irrigation</a:t>
          </a:r>
          <a:endParaRPr lang="en-IN" dirty="0"/>
        </a:p>
      </dgm:t>
    </dgm:pt>
    <dgm:pt modelId="{72EBF3AE-8FD9-40EF-B269-8605B82EC0AC}" type="parTrans" cxnId="{C545592D-1EC4-4AF3-A13E-FB7807605866}">
      <dgm:prSet/>
      <dgm:spPr/>
      <dgm:t>
        <a:bodyPr/>
        <a:lstStyle/>
        <a:p>
          <a:endParaRPr lang="en-IN"/>
        </a:p>
      </dgm:t>
    </dgm:pt>
    <dgm:pt modelId="{C138AB2D-4281-4EDA-8ACB-9F4353DCE1B2}" type="sibTrans" cxnId="{C545592D-1EC4-4AF3-A13E-FB7807605866}">
      <dgm:prSet/>
      <dgm:spPr/>
      <dgm:t>
        <a:bodyPr/>
        <a:lstStyle/>
        <a:p>
          <a:endParaRPr lang="en-IN"/>
        </a:p>
      </dgm:t>
    </dgm:pt>
    <dgm:pt modelId="{59EAC069-0815-4A4A-B121-A6EAF05FC83D}">
      <dgm:prSet/>
      <dgm:spPr/>
      <dgm:t>
        <a:bodyPr/>
        <a:lstStyle/>
        <a:p>
          <a:r>
            <a:rPr lang="en-US" dirty="0" smtClean="0"/>
            <a:t>Sprinklers</a:t>
          </a:r>
          <a:endParaRPr lang="en-IN" dirty="0"/>
        </a:p>
      </dgm:t>
    </dgm:pt>
    <dgm:pt modelId="{9AED6591-126B-4ECB-9C1E-C8B0C32DDDF3}" type="parTrans" cxnId="{DC67C954-B7DD-468B-8475-730342BD392A}">
      <dgm:prSet/>
      <dgm:spPr/>
      <dgm:t>
        <a:bodyPr/>
        <a:lstStyle/>
        <a:p>
          <a:endParaRPr lang="en-IN"/>
        </a:p>
      </dgm:t>
    </dgm:pt>
    <dgm:pt modelId="{5CAC5ED2-F8C7-4ABA-B44E-E0F236664E8E}" type="sibTrans" cxnId="{DC67C954-B7DD-468B-8475-730342BD392A}">
      <dgm:prSet/>
      <dgm:spPr/>
      <dgm:t>
        <a:bodyPr/>
        <a:lstStyle/>
        <a:p>
          <a:endParaRPr lang="en-IN"/>
        </a:p>
      </dgm:t>
    </dgm:pt>
    <dgm:pt modelId="{B22FC8AE-C1F6-4B15-B37C-06CB77779E48}">
      <dgm:prSet/>
      <dgm:spPr/>
      <dgm:t>
        <a:bodyPr/>
        <a:lstStyle/>
        <a:p>
          <a:r>
            <a:rPr lang="en-US" dirty="0" smtClean="0"/>
            <a:t>Mulching</a:t>
          </a:r>
          <a:endParaRPr lang="en-IN" dirty="0"/>
        </a:p>
      </dgm:t>
    </dgm:pt>
    <dgm:pt modelId="{DEA09979-33B1-4D30-964D-C3BD04F62681}" type="parTrans" cxnId="{6EB61B5F-BED3-43B4-8D9F-A9804DE39C26}">
      <dgm:prSet/>
      <dgm:spPr/>
      <dgm:t>
        <a:bodyPr/>
        <a:lstStyle/>
        <a:p>
          <a:endParaRPr lang="en-IN"/>
        </a:p>
      </dgm:t>
    </dgm:pt>
    <dgm:pt modelId="{6387E82F-3D3C-4C3B-B476-DA3AAB68FCDC}" type="sibTrans" cxnId="{6EB61B5F-BED3-43B4-8D9F-A9804DE39C26}">
      <dgm:prSet/>
      <dgm:spPr/>
      <dgm:t>
        <a:bodyPr/>
        <a:lstStyle/>
        <a:p>
          <a:endParaRPr lang="en-IN"/>
        </a:p>
      </dgm:t>
    </dgm:pt>
    <dgm:pt modelId="{F56CEE04-8A34-41F4-BDE9-B177EFF148EA}" type="pres">
      <dgm:prSet presAssocID="{789CC4D4-C7C0-4A3E-B87A-CCCED19060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7856E3E-6BB9-418A-B2B9-05F65651DD00}" type="pres">
      <dgm:prSet presAssocID="{21E55131-CF87-4B8B-B47C-17FD2911DB00}" presName="composite" presStyleCnt="0"/>
      <dgm:spPr/>
    </dgm:pt>
    <dgm:pt modelId="{8617FE92-F6A7-4A39-9390-4D683EC8EECA}" type="pres">
      <dgm:prSet presAssocID="{21E55131-CF87-4B8B-B47C-17FD2911DB00}" presName="rect1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1225A18-56FF-4254-B3E5-0C8AC5EABF84}" type="pres">
      <dgm:prSet presAssocID="{21E55131-CF87-4B8B-B47C-17FD2911DB00}" presName="wedgeRectCallout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7F0C36-8DB8-4768-A0DA-A6763BCB0A3B}" type="pres">
      <dgm:prSet presAssocID="{EAEAD462-D721-4672-BF04-54D50B8E395B}" presName="sibTrans" presStyleCnt="0"/>
      <dgm:spPr/>
    </dgm:pt>
    <dgm:pt modelId="{6AC38266-3B39-43C4-9D5D-574C505473AA}" type="pres">
      <dgm:prSet presAssocID="{E92145A4-EBD6-4294-A5CD-D24187ED7A38}" presName="composite" presStyleCnt="0"/>
      <dgm:spPr/>
    </dgm:pt>
    <dgm:pt modelId="{9EED2730-1CB6-4125-B258-1A8C43D9D9BD}" type="pres">
      <dgm:prSet presAssocID="{E92145A4-EBD6-4294-A5CD-D24187ED7A38}" presName="rect1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A5F51BB-14EB-407F-A0E2-283FC8CCCC03}" type="pres">
      <dgm:prSet presAssocID="{E92145A4-EBD6-4294-A5CD-D24187ED7A38}" presName="wedgeRectCallout1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851CD-1B61-45DB-AD3B-0BCF9E191A7B}" type="pres">
      <dgm:prSet presAssocID="{29786AE4-8EA9-4709-9E7B-80A168BAA97B}" presName="sibTrans" presStyleCnt="0"/>
      <dgm:spPr/>
    </dgm:pt>
    <dgm:pt modelId="{B1450D30-7A96-409C-8B22-3E332B30055B}" type="pres">
      <dgm:prSet presAssocID="{81209E82-BD53-4DDF-8B86-9F47AAF6E300}" presName="composite" presStyleCnt="0"/>
      <dgm:spPr/>
    </dgm:pt>
    <dgm:pt modelId="{62231113-850D-495A-9D8F-F2CC556F9856}" type="pres">
      <dgm:prSet presAssocID="{81209E82-BD53-4DDF-8B86-9F47AAF6E300}" presName="rect1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BAF8EFB-BCE0-4CC3-BD2F-437480DF6C52}" type="pres">
      <dgm:prSet presAssocID="{81209E82-BD53-4DDF-8B86-9F47AAF6E300}" presName="wedgeRectCallout1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71972A-E6FF-4BFD-B5B4-47470CAB4C9A}" type="pres">
      <dgm:prSet presAssocID="{C138AB2D-4281-4EDA-8ACB-9F4353DCE1B2}" presName="sibTrans" presStyleCnt="0"/>
      <dgm:spPr/>
    </dgm:pt>
    <dgm:pt modelId="{7B89570C-44DD-4048-BD66-AE5402098D27}" type="pres">
      <dgm:prSet presAssocID="{59EAC069-0815-4A4A-B121-A6EAF05FC83D}" presName="composite" presStyleCnt="0"/>
      <dgm:spPr/>
    </dgm:pt>
    <dgm:pt modelId="{7DF1B58C-464C-432C-809B-AA2D257F2C83}" type="pres">
      <dgm:prSet presAssocID="{59EAC069-0815-4A4A-B121-A6EAF05FC83D}" presName="rect1" presStyleLbl="b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118E3A70-4DD9-4DD3-87AD-0DAEFBA1F34E}" type="pres">
      <dgm:prSet presAssocID="{59EAC069-0815-4A4A-B121-A6EAF05FC83D}" presName="wedgeRectCallout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271C90-BECB-4D71-9A67-0B88BA70F140}" type="pres">
      <dgm:prSet presAssocID="{5CAC5ED2-F8C7-4ABA-B44E-E0F236664E8E}" presName="sibTrans" presStyleCnt="0"/>
      <dgm:spPr/>
    </dgm:pt>
    <dgm:pt modelId="{9725078E-5E81-415D-94E8-051A8AB19FC3}" type="pres">
      <dgm:prSet presAssocID="{B22FC8AE-C1F6-4B15-B37C-06CB77779E48}" presName="composite" presStyleCnt="0"/>
      <dgm:spPr/>
    </dgm:pt>
    <dgm:pt modelId="{DBF51AA9-CB4C-44D8-B76D-6D4344086A88}" type="pres">
      <dgm:prSet presAssocID="{B22FC8AE-C1F6-4B15-B37C-06CB77779E48}" presName="rect1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CD834DD-E0DF-4A0B-A550-56AFF6E661D8}" type="pres">
      <dgm:prSet presAssocID="{B22FC8AE-C1F6-4B15-B37C-06CB77779E48}" presName="wedgeRectCallout1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AA1383E-98BE-46B9-9303-204D538467E4}" type="presOf" srcId="{789CC4D4-C7C0-4A3E-B87A-CCCED1906006}" destId="{F56CEE04-8A34-41F4-BDE9-B177EFF148EA}" srcOrd="0" destOrd="0" presId="urn:microsoft.com/office/officeart/2008/layout/BendingPictureCaptionList"/>
    <dgm:cxn modelId="{5C601FA1-B82B-4018-AB3F-E6BAE54ADA7B}" srcId="{789CC4D4-C7C0-4A3E-B87A-CCCED1906006}" destId="{21E55131-CF87-4B8B-B47C-17FD2911DB00}" srcOrd="0" destOrd="0" parTransId="{F767CF5C-D412-494D-8A31-49D41BD68072}" sibTransId="{EAEAD462-D721-4672-BF04-54D50B8E395B}"/>
    <dgm:cxn modelId="{C9DB0088-BC7B-49C5-A8A6-E5E9FB2A3F06}" type="presOf" srcId="{B22FC8AE-C1F6-4B15-B37C-06CB77779E48}" destId="{6CD834DD-E0DF-4A0B-A550-56AFF6E661D8}" srcOrd="0" destOrd="0" presId="urn:microsoft.com/office/officeart/2008/layout/BendingPictureCaptionList"/>
    <dgm:cxn modelId="{CE6B2CF2-CE5F-4CCD-8B90-9333DCFBD1ED}" type="presOf" srcId="{21E55131-CF87-4B8B-B47C-17FD2911DB00}" destId="{51225A18-56FF-4254-B3E5-0C8AC5EABF84}" srcOrd="0" destOrd="0" presId="urn:microsoft.com/office/officeart/2008/layout/BendingPictureCaptionList"/>
    <dgm:cxn modelId="{DC67C954-B7DD-468B-8475-730342BD392A}" srcId="{789CC4D4-C7C0-4A3E-B87A-CCCED1906006}" destId="{59EAC069-0815-4A4A-B121-A6EAF05FC83D}" srcOrd="3" destOrd="0" parTransId="{9AED6591-126B-4ECB-9C1E-C8B0C32DDDF3}" sibTransId="{5CAC5ED2-F8C7-4ABA-B44E-E0F236664E8E}"/>
    <dgm:cxn modelId="{0001F5C7-0D1E-4769-83AB-760ABB144112}" type="presOf" srcId="{E92145A4-EBD6-4294-A5CD-D24187ED7A38}" destId="{CA5F51BB-14EB-407F-A0E2-283FC8CCCC03}" srcOrd="0" destOrd="0" presId="urn:microsoft.com/office/officeart/2008/layout/BendingPictureCaptionList"/>
    <dgm:cxn modelId="{A8F16985-50FF-4F69-B1B7-723A6273A89A}" type="presOf" srcId="{59EAC069-0815-4A4A-B121-A6EAF05FC83D}" destId="{118E3A70-4DD9-4DD3-87AD-0DAEFBA1F34E}" srcOrd="0" destOrd="0" presId="urn:microsoft.com/office/officeart/2008/layout/BendingPictureCaptionList"/>
    <dgm:cxn modelId="{6EB61B5F-BED3-43B4-8D9F-A9804DE39C26}" srcId="{789CC4D4-C7C0-4A3E-B87A-CCCED1906006}" destId="{B22FC8AE-C1F6-4B15-B37C-06CB77779E48}" srcOrd="4" destOrd="0" parTransId="{DEA09979-33B1-4D30-964D-C3BD04F62681}" sibTransId="{6387E82F-3D3C-4C3B-B476-DA3AAB68FCDC}"/>
    <dgm:cxn modelId="{DEC07D4E-6E46-44AA-82E7-3E5C7C9CA3CE}" srcId="{789CC4D4-C7C0-4A3E-B87A-CCCED1906006}" destId="{E92145A4-EBD6-4294-A5CD-D24187ED7A38}" srcOrd="1" destOrd="0" parTransId="{3EF1539D-C3B0-44FF-BECE-8F695912578E}" sibTransId="{29786AE4-8EA9-4709-9E7B-80A168BAA97B}"/>
    <dgm:cxn modelId="{C545592D-1EC4-4AF3-A13E-FB7807605866}" srcId="{789CC4D4-C7C0-4A3E-B87A-CCCED1906006}" destId="{81209E82-BD53-4DDF-8B86-9F47AAF6E300}" srcOrd="2" destOrd="0" parTransId="{72EBF3AE-8FD9-40EF-B269-8605B82EC0AC}" sibTransId="{C138AB2D-4281-4EDA-8ACB-9F4353DCE1B2}"/>
    <dgm:cxn modelId="{064A6828-CE10-4A65-B275-A5713910337A}" type="presOf" srcId="{81209E82-BD53-4DDF-8B86-9F47AAF6E300}" destId="{1BAF8EFB-BCE0-4CC3-BD2F-437480DF6C52}" srcOrd="0" destOrd="0" presId="urn:microsoft.com/office/officeart/2008/layout/BendingPictureCaptionList"/>
    <dgm:cxn modelId="{07FA1192-5FAA-49A9-BCDD-F1B572ACAF33}" type="presParOf" srcId="{F56CEE04-8A34-41F4-BDE9-B177EFF148EA}" destId="{D7856E3E-6BB9-418A-B2B9-05F65651DD00}" srcOrd="0" destOrd="0" presId="urn:microsoft.com/office/officeart/2008/layout/BendingPictureCaptionList"/>
    <dgm:cxn modelId="{32405C0A-A31A-4E00-BE46-EA464C51323F}" type="presParOf" srcId="{D7856E3E-6BB9-418A-B2B9-05F65651DD00}" destId="{8617FE92-F6A7-4A39-9390-4D683EC8EECA}" srcOrd="0" destOrd="0" presId="urn:microsoft.com/office/officeart/2008/layout/BendingPictureCaptionList"/>
    <dgm:cxn modelId="{B76D563D-A7D3-45A5-BD5B-CDD38AE4D14F}" type="presParOf" srcId="{D7856E3E-6BB9-418A-B2B9-05F65651DD00}" destId="{51225A18-56FF-4254-B3E5-0C8AC5EABF84}" srcOrd="1" destOrd="0" presId="urn:microsoft.com/office/officeart/2008/layout/BendingPictureCaptionList"/>
    <dgm:cxn modelId="{4CF85DA7-30DB-4E99-B222-5F73B1999001}" type="presParOf" srcId="{F56CEE04-8A34-41F4-BDE9-B177EFF148EA}" destId="{937F0C36-8DB8-4768-A0DA-A6763BCB0A3B}" srcOrd="1" destOrd="0" presId="urn:microsoft.com/office/officeart/2008/layout/BendingPictureCaptionList"/>
    <dgm:cxn modelId="{69AF19ED-2CBE-424A-8120-AE2D26287741}" type="presParOf" srcId="{F56CEE04-8A34-41F4-BDE9-B177EFF148EA}" destId="{6AC38266-3B39-43C4-9D5D-574C505473AA}" srcOrd="2" destOrd="0" presId="urn:microsoft.com/office/officeart/2008/layout/BendingPictureCaptionList"/>
    <dgm:cxn modelId="{69B997B8-F2A9-4013-8134-170CDB27257E}" type="presParOf" srcId="{6AC38266-3B39-43C4-9D5D-574C505473AA}" destId="{9EED2730-1CB6-4125-B258-1A8C43D9D9BD}" srcOrd="0" destOrd="0" presId="urn:microsoft.com/office/officeart/2008/layout/BendingPictureCaptionList"/>
    <dgm:cxn modelId="{668DFE8C-49C6-4F2D-83EE-CFDFFC2E434B}" type="presParOf" srcId="{6AC38266-3B39-43C4-9D5D-574C505473AA}" destId="{CA5F51BB-14EB-407F-A0E2-283FC8CCCC03}" srcOrd="1" destOrd="0" presId="urn:microsoft.com/office/officeart/2008/layout/BendingPictureCaptionList"/>
    <dgm:cxn modelId="{5EFBA59D-C7F9-42DF-8EA7-84DB5E069076}" type="presParOf" srcId="{F56CEE04-8A34-41F4-BDE9-B177EFF148EA}" destId="{067851CD-1B61-45DB-AD3B-0BCF9E191A7B}" srcOrd="3" destOrd="0" presId="urn:microsoft.com/office/officeart/2008/layout/BendingPictureCaptionList"/>
    <dgm:cxn modelId="{D6043EBC-155A-443E-9954-5B3C20FCAC0F}" type="presParOf" srcId="{F56CEE04-8A34-41F4-BDE9-B177EFF148EA}" destId="{B1450D30-7A96-409C-8B22-3E332B30055B}" srcOrd="4" destOrd="0" presId="urn:microsoft.com/office/officeart/2008/layout/BendingPictureCaptionList"/>
    <dgm:cxn modelId="{1B566982-00DE-4C3C-BEBF-DB58C3307A55}" type="presParOf" srcId="{B1450D30-7A96-409C-8B22-3E332B30055B}" destId="{62231113-850D-495A-9D8F-F2CC556F9856}" srcOrd="0" destOrd="0" presId="urn:microsoft.com/office/officeart/2008/layout/BendingPictureCaptionList"/>
    <dgm:cxn modelId="{0616BFEA-BE10-471D-AC55-1ACCDED05922}" type="presParOf" srcId="{B1450D30-7A96-409C-8B22-3E332B30055B}" destId="{1BAF8EFB-BCE0-4CC3-BD2F-437480DF6C52}" srcOrd="1" destOrd="0" presId="urn:microsoft.com/office/officeart/2008/layout/BendingPictureCaptionList"/>
    <dgm:cxn modelId="{0E5B60F7-1EE9-4358-9D42-68D41D93D64B}" type="presParOf" srcId="{F56CEE04-8A34-41F4-BDE9-B177EFF148EA}" destId="{B071972A-E6FF-4BFD-B5B4-47470CAB4C9A}" srcOrd="5" destOrd="0" presId="urn:microsoft.com/office/officeart/2008/layout/BendingPictureCaptionList"/>
    <dgm:cxn modelId="{F3A0A943-13C1-4623-86F6-198E0CAAC635}" type="presParOf" srcId="{F56CEE04-8A34-41F4-BDE9-B177EFF148EA}" destId="{7B89570C-44DD-4048-BD66-AE5402098D27}" srcOrd="6" destOrd="0" presId="urn:microsoft.com/office/officeart/2008/layout/BendingPictureCaptionList"/>
    <dgm:cxn modelId="{3AC0B35D-DF00-41C3-A36D-E4FC0FBCBA1A}" type="presParOf" srcId="{7B89570C-44DD-4048-BD66-AE5402098D27}" destId="{7DF1B58C-464C-432C-809B-AA2D257F2C83}" srcOrd="0" destOrd="0" presId="urn:microsoft.com/office/officeart/2008/layout/BendingPictureCaptionList"/>
    <dgm:cxn modelId="{224FFB93-1703-4E38-9435-D08000E0B83F}" type="presParOf" srcId="{7B89570C-44DD-4048-BD66-AE5402098D27}" destId="{118E3A70-4DD9-4DD3-87AD-0DAEFBA1F34E}" srcOrd="1" destOrd="0" presId="urn:microsoft.com/office/officeart/2008/layout/BendingPictureCaptionList"/>
    <dgm:cxn modelId="{D6C791DE-3154-4601-8919-225A0275D4CE}" type="presParOf" srcId="{F56CEE04-8A34-41F4-BDE9-B177EFF148EA}" destId="{94271C90-BECB-4D71-9A67-0B88BA70F140}" srcOrd="7" destOrd="0" presId="urn:microsoft.com/office/officeart/2008/layout/BendingPictureCaptionList"/>
    <dgm:cxn modelId="{915BE9EC-5B15-4BE4-A658-C139477BEF65}" type="presParOf" srcId="{F56CEE04-8A34-41F4-BDE9-B177EFF148EA}" destId="{9725078E-5E81-415D-94E8-051A8AB19FC3}" srcOrd="8" destOrd="0" presId="urn:microsoft.com/office/officeart/2008/layout/BendingPictureCaptionList"/>
    <dgm:cxn modelId="{BB9FEB6F-8EE5-4FE4-97E8-09233D5625C4}" type="presParOf" srcId="{9725078E-5E81-415D-94E8-051A8AB19FC3}" destId="{DBF51AA9-CB4C-44D8-B76D-6D4344086A88}" srcOrd="0" destOrd="0" presId="urn:microsoft.com/office/officeart/2008/layout/BendingPictureCaptionList"/>
    <dgm:cxn modelId="{48D3B2F3-05FF-429C-A489-6E620D328424}" type="presParOf" srcId="{9725078E-5E81-415D-94E8-051A8AB19FC3}" destId="{6CD834DD-E0DF-4A0B-A550-56AFF6E661D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469EBA-F502-4FDD-ADF4-5B108EC2DB76}" type="doc">
      <dgm:prSet loTypeId="urn:microsoft.com/office/officeart/2005/8/layout/v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270FFBD-7AE3-4546-9C51-088EEFDEC5FB}">
      <dgm:prSet phldrT="[Text]"/>
      <dgm:spPr/>
      <dgm:t>
        <a:bodyPr/>
        <a:lstStyle/>
        <a:p>
          <a:r>
            <a:rPr lang="en-US" dirty="0" err="1" smtClean="0"/>
            <a:t>Neeranchal</a:t>
          </a:r>
          <a:endParaRPr lang="en-IN" dirty="0"/>
        </a:p>
      </dgm:t>
    </dgm:pt>
    <dgm:pt modelId="{7A446439-8FAA-4218-BCA9-CC1340BEA4D5}" type="parTrans" cxnId="{38CD9128-9FE5-416D-BC54-90E3F0F902F7}">
      <dgm:prSet/>
      <dgm:spPr/>
      <dgm:t>
        <a:bodyPr/>
        <a:lstStyle/>
        <a:p>
          <a:endParaRPr lang="en-IN"/>
        </a:p>
      </dgm:t>
    </dgm:pt>
    <dgm:pt modelId="{86A8E321-C217-42FD-A974-322E7C6D4D22}" type="sibTrans" cxnId="{38CD9128-9FE5-416D-BC54-90E3F0F902F7}">
      <dgm:prSet/>
      <dgm:spPr/>
      <dgm:t>
        <a:bodyPr/>
        <a:lstStyle/>
        <a:p>
          <a:endParaRPr lang="en-IN"/>
        </a:p>
      </dgm:t>
    </dgm:pt>
    <dgm:pt modelId="{27ECA449-CF2D-4C3B-851A-513D0CA4BA98}">
      <dgm:prSet phldrT="[Text]"/>
      <dgm:spPr/>
      <dgm:t>
        <a:bodyPr/>
        <a:lstStyle/>
        <a:p>
          <a:r>
            <a:rPr lang="en-US" dirty="0" smtClean="0"/>
            <a:t>Watershed development in country</a:t>
          </a:r>
          <a:endParaRPr lang="en-IN" dirty="0"/>
        </a:p>
      </dgm:t>
    </dgm:pt>
    <dgm:pt modelId="{CA8FAB3A-DD40-4B32-9DF2-1C06F30DC1B3}" type="parTrans" cxnId="{538A35DF-6AE8-4073-BD34-37EE175EF9AF}">
      <dgm:prSet/>
      <dgm:spPr/>
      <dgm:t>
        <a:bodyPr/>
        <a:lstStyle/>
        <a:p>
          <a:endParaRPr lang="en-IN"/>
        </a:p>
      </dgm:t>
    </dgm:pt>
    <dgm:pt modelId="{2712666A-450A-49F7-B01D-8C9697C92037}" type="sibTrans" cxnId="{538A35DF-6AE8-4073-BD34-37EE175EF9AF}">
      <dgm:prSet/>
      <dgm:spPr/>
      <dgm:t>
        <a:bodyPr/>
        <a:lstStyle/>
        <a:p>
          <a:endParaRPr lang="en-IN"/>
        </a:p>
      </dgm:t>
    </dgm:pt>
    <dgm:pt modelId="{DF1DA5BF-E7EA-444B-B680-1DFF27D22B82}">
      <dgm:prSet phldrT="[Text]"/>
      <dgm:spPr/>
      <dgm:t>
        <a:bodyPr/>
        <a:lstStyle/>
        <a:p>
          <a:r>
            <a:rPr lang="en-IN" dirty="0" smtClean="0"/>
            <a:t>Pradhan </a:t>
          </a:r>
          <a:r>
            <a:rPr lang="en-IN" dirty="0" err="1" smtClean="0"/>
            <a:t>Mantri</a:t>
          </a:r>
          <a:r>
            <a:rPr lang="en-IN" dirty="0" smtClean="0"/>
            <a:t> </a:t>
          </a:r>
          <a:r>
            <a:rPr lang="en-IN" dirty="0" err="1" smtClean="0"/>
            <a:t>Krishi</a:t>
          </a:r>
          <a:r>
            <a:rPr lang="en-IN" dirty="0" smtClean="0"/>
            <a:t> </a:t>
          </a:r>
          <a:r>
            <a:rPr lang="en-IN" dirty="0" err="1" smtClean="0"/>
            <a:t>Sinchayee</a:t>
          </a:r>
          <a:r>
            <a:rPr lang="en-IN" dirty="0" smtClean="0"/>
            <a:t> </a:t>
          </a:r>
          <a:r>
            <a:rPr lang="en-IN" dirty="0" err="1" smtClean="0"/>
            <a:t>Yojana</a:t>
          </a:r>
          <a:endParaRPr lang="en-IN" dirty="0"/>
        </a:p>
      </dgm:t>
    </dgm:pt>
    <dgm:pt modelId="{8E544B55-09EE-4D6F-A9FF-87B002159E3B}" type="parTrans" cxnId="{749B8DBA-3853-4BC7-A468-E578D8CB5900}">
      <dgm:prSet/>
      <dgm:spPr/>
      <dgm:t>
        <a:bodyPr/>
        <a:lstStyle/>
        <a:p>
          <a:endParaRPr lang="en-IN"/>
        </a:p>
      </dgm:t>
    </dgm:pt>
    <dgm:pt modelId="{D1DBD2D4-1DCD-4962-ADEB-15E79E6891C4}" type="sibTrans" cxnId="{749B8DBA-3853-4BC7-A468-E578D8CB5900}">
      <dgm:prSet/>
      <dgm:spPr/>
      <dgm:t>
        <a:bodyPr/>
        <a:lstStyle/>
        <a:p>
          <a:endParaRPr lang="en-IN"/>
        </a:p>
      </dgm:t>
    </dgm:pt>
    <dgm:pt modelId="{3174F052-38FC-4DBA-AAE1-38C1B6C4CF0E}">
      <dgm:prSet phldrT="[Text]"/>
      <dgm:spPr/>
      <dgm:t>
        <a:bodyPr/>
        <a:lstStyle/>
        <a:p>
          <a:r>
            <a:rPr lang="en-US" dirty="0" smtClean="0"/>
            <a:t>Expedite stalled small and major irrigation projects</a:t>
          </a:r>
          <a:endParaRPr lang="en-IN" dirty="0"/>
        </a:p>
      </dgm:t>
    </dgm:pt>
    <dgm:pt modelId="{0A1A96A2-3E8D-4F77-8050-5D06691BAD0B}" type="parTrans" cxnId="{0D06D389-E8D6-4707-A3EE-1F654AF6BAF0}">
      <dgm:prSet/>
      <dgm:spPr/>
      <dgm:t>
        <a:bodyPr/>
        <a:lstStyle/>
        <a:p>
          <a:endParaRPr lang="en-IN"/>
        </a:p>
      </dgm:t>
    </dgm:pt>
    <dgm:pt modelId="{9575A3AE-A02D-44CD-9D6E-88CB9CD289DF}" type="sibTrans" cxnId="{0D06D389-E8D6-4707-A3EE-1F654AF6BAF0}">
      <dgm:prSet/>
      <dgm:spPr/>
      <dgm:t>
        <a:bodyPr/>
        <a:lstStyle/>
        <a:p>
          <a:endParaRPr lang="en-IN"/>
        </a:p>
      </dgm:t>
    </dgm:pt>
    <dgm:pt modelId="{D0734CB4-0749-420B-A1EC-9C1AC6C979E3}" type="pres">
      <dgm:prSet presAssocID="{7D469EBA-F502-4FDD-ADF4-5B108EC2DB7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E8637FF-8454-4E50-A1B4-8667320AF704}" type="pres">
      <dgm:prSet presAssocID="{E270FFBD-7AE3-4546-9C51-088EEFDEC5FB}" presName="linNode" presStyleCnt="0"/>
      <dgm:spPr/>
    </dgm:pt>
    <dgm:pt modelId="{CFD351DD-FB49-4746-999D-7AE57399A26A}" type="pres">
      <dgm:prSet presAssocID="{E270FFBD-7AE3-4546-9C51-088EEFDEC5FB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B378A8-C324-4E6B-AB83-9C70B0AC5AE5}" type="pres">
      <dgm:prSet presAssocID="{E270FFBD-7AE3-4546-9C51-088EEFDEC5FB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AD8C7-AB41-45F9-9C36-14DF5BDEEFB3}" type="pres">
      <dgm:prSet presAssocID="{86A8E321-C217-42FD-A974-322E7C6D4D22}" presName="spacing" presStyleCnt="0"/>
      <dgm:spPr/>
    </dgm:pt>
    <dgm:pt modelId="{16951B67-A1DC-4905-9259-F2C0484FEAC1}" type="pres">
      <dgm:prSet presAssocID="{DF1DA5BF-E7EA-444B-B680-1DFF27D22B82}" presName="linNode" presStyleCnt="0"/>
      <dgm:spPr/>
    </dgm:pt>
    <dgm:pt modelId="{E1110D0D-8A6F-4603-9DB7-4ACDB9C6AF32}" type="pres">
      <dgm:prSet presAssocID="{DF1DA5BF-E7EA-444B-B680-1DFF27D22B8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6D29D8-472F-465F-8722-B51F2431F0D9}" type="pres">
      <dgm:prSet presAssocID="{DF1DA5BF-E7EA-444B-B680-1DFF27D22B8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D8A978-9D02-438C-88D0-A02BC345B555}" type="presOf" srcId="{3174F052-38FC-4DBA-AAE1-38C1B6C4CF0E}" destId="{166D29D8-472F-465F-8722-B51F2431F0D9}" srcOrd="0" destOrd="0" presId="urn:microsoft.com/office/officeart/2005/8/layout/vList6"/>
    <dgm:cxn modelId="{41D80744-91C0-4F21-9D29-5E750678EA20}" type="presOf" srcId="{7D469EBA-F502-4FDD-ADF4-5B108EC2DB76}" destId="{D0734CB4-0749-420B-A1EC-9C1AC6C979E3}" srcOrd="0" destOrd="0" presId="urn:microsoft.com/office/officeart/2005/8/layout/vList6"/>
    <dgm:cxn modelId="{0D06D389-E8D6-4707-A3EE-1F654AF6BAF0}" srcId="{DF1DA5BF-E7EA-444B-B680-1DFF27D22B82}" destId="{3174F052-38FC-4DBA-AAE1-38C1B6C4CF0E}" srcOrd="0" destOrd="0" parTransId="{0A1A96A2-3E8D-4F77-8050-5D06691BAD0B}" sibTransId="{9575A3AE-A02D-44CD-9D6E-88CB9CD289DF}"/>
    <dgm:cxn modelId="{0770BECB-A085-4AD1-AD12-AE6747C9F071}" type="presOf" srcId="{27ECA449-CF2D-4C3B-851A-513D0CA4BA98}" destId="{C7B378A8-C324-4E6B-AB83-9C70B0AC5AE5}" srcOrd="0" destOrd="0" presId="urn:microsoft.com/office/officeart/2005/8/layout/vList6"/>
    <dgm:cxn modelId="{7B420A86-988C-48DC-B0EA-7BBB3026F02D}" type="presOf" srcId="{DF1DA5BF-E7EA-444B-B680-1DFF27D22B82}" destId="{E1110D0D-8A6F-4603-9DB7-4ACDB9C6AF32}" srcOrd="0" destOrd="0" presId="urn:microsoft.com/office/officeart/2005/8/layout/vList6"/>
    <dgm:cxn modelId="{A22055E7-B60D-4174-961D-CB6A0F045EB6}" type="presOf" srcId="{E270FFBD-7AE3-4546-9C51-088EEFDEC5FB}" destId="{CFD351DD-FB49-4746-999D-7AE57399A26A}" srcOrd="0" destOrd="0" presId="urn:microsoft.com/office/officeart/2005/8/layout/vList6"/>
    <dgm:cxn modelId="{749B8DBA-3853-4BC7-A468-E578D8CB5900}" srcId="{7D469EBA-F502-4FDD-ADF4-5B108EC2DB76}" destId="{DF1DA5BF-E7EA-444B-B680-1DFF27D22B82}" srcOrd="1" destOrd="0" parTransId="{8E544B55-09EE-4D6F-A9FF-87B002159E3B}" sibTransId="{D1DBD2D4-1DCD-4962-ADEB-15E79E6891C4}"/>
    <dgm:cxn modelId="{38CD9128-9FE5-416D-BC54-90E3F0F902F7}" srcId="{7D469EBA-F502-4FDD-ADF4-5B108EC2DB76}" destId="{E270FFBD-7AE3-4546-9C51-088EEFDEC5FB}" srcOrd="0" destOrd="0" parTransId="{7A446439-8FAA-4218-BCA9-CC1340BEA4D5}" sibTransId="{86A8E321-C217-42FD-A974-322E7C6D4D22}"/>
    <dgm:cxn modelId="{538A35DF-6AE8-4073-BD34-37EE175EF9AF}" srcId="{E270FFBD-7AE3-4546-9C51-088EEFDEC5FB}" destId="{27ECA449-CF2D-4C3B-851A-513D0CA4BA98}" srcOrd="0" destOrd="0" parTransId="{CA8FAB3A-DD40-4B32-9DF2-1C06F30DC1B3}" sibTransId="{2712666A-450A-49F7-B01D-8C9697C92037}"/>
    <dgm:cxn modelId="{4E8D90A2-346F-427B-85E6-54CB2F64A65A}" type="presParOf" srcId="{D0734CB4-0749-420B-A1EC-9C1AC6C979E3}" destId="{5E8637FF-8454-4E50-A1B4-8667320AF704}" srcOrd="0" destOrd="0" presId="urn:microsoft.com/office/officeart/2005/8/layout/vList6"/>
    <dgm:cxn modelId="{987526A1-7FB9-4E7C-816E-EBA822F0593A}" type="presParOf" srcId="{5E8637FF-8454-4E50-A1B4-8667320AF704}" destId="{CFD351DD-FB49-4746-999D-7AE57399A26A}" srcOrd="0" destOrd="0" presId="urn:microsoft.com/office/officeart/2005/8/layout/vList6"/>
    <dgm:cxn modelId="{8F4084A8-6C6A-4BE2-A160-A9515313A896}" type="presParOf" srcId="{5E8637FF-8454-4E50-A1B4-8667320AF704}" destId="{C7B378A8-C324-4E6B-AB83-9C70B0AC5AE5}" srcOrd="1" destOrd="0" presId="urn:microsoft.com/office/officeart/2005/8/layout/vList6"/>
    <dgm:cxn modelId="{F845DA54-00F6-4F82-9E7E-428DFD2DC796}" type="presParOf" srcId="{D0734CB4-0749-420B-A1EC-9C1AC6C979E3}" destId="{7D7AD8C7-AB41-45F9-9C36-14DF5BDEEFB3}" srcOrd="1" destOrd="0" presId="urn:microsoft.com/office/officeart/2005/8/layout/vList6"/>
    <dgm:cxn modelId="{7BA04124-AAC1-4B1B-9D7E-154E818CAA87}" type="presParOf" srcId="{D0734CB4-0749-420B-A1EC-9C1AC6C979E3}" destId="{16951B67-A1DC-4905-9259-F2C0484FEAC1}" srcOrd="2" destOrd="0" presId="urn:microsoft.com/office/officeart/2005/8/layout/vList6"/>
    <dgm:cxn modelId="{6FB7B336-CB33-4721-8AC2-1F161CBEBF12}" type="presParOf" srcId="{16951B67-A1DC-4905-9259-F2C0484FEAC1}" destId="{E1110D0D-8A6F-4603-9DB7-4ACDB9C6AF32}" srcOrd="0" destOrd="0" presId="urn:microsoft.com/office/officeart/2005/8/layout/vList6"/>
    <dgm:cxn modelId="{C1C9EB86-BB18-4A94-B544-545D54E4C2FE}" type="presParOf" srcId="{16951B67-A1DC-4905-9259-F2C0484FEAC1}" destId="{166D29D8-472F-465F-8722-B51F2431F0D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noStrike" dirty="0" smtClean="0"/>
            <a:t>Crop</a:t>
          </a:r>
          <a:endParaRPr lang="en-IN" strike="no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noStrike" dirty="0" smtClean="0"/>
            <a:t>Land</a:t>
          </a:r>
          <a:endParaRPr lang="en-IN" strike="no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noStrike" dirty="0" smtClean="0"/>
            <a:t>Water</a:t>
          </a:r>
          <a:endParaRPr lang="en-IN" strike="no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noStrike" dirty="0" smtClean="0"/>
            <a:t>M/C</a:t>
          </a:r>
          <a:endParaRPr lang="en-IN" sz="4000" strike="no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noStrike" dirty="0" err="1" smtClean="0"/>
            <a:t>Nutri</a:t>
          </a:r>
          <a:r>
            <a:rPr lang="en-US" strike="noStrike" dirty="0" smtClean="0"/>
            <a:t>.</a:t>
          </a:r>
          <a:endParaRPr lang="en-IN" strike="no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75A23625-AB23-44BA-9C77-DB617D502B17}" type="presOf" srcId="{A40783C8-FF6B-4A97-8447-B60FC4DC7B44}" destId="{0D32D797-326E-46ED-96D4-A358CACB58CA}" srcOrd="0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2CC110A5-07CD-4239-A50B-6837F47B7BBD}" type="presOf" srcId="{D0AFC5F7-8F4B-497C-821C-265A521822CF}" destId="{3CF02CE6-B752-48C2-AC28-7592387BBF60}" srcOrd="1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F99A8BA5-5FB5-4F49-B2E1-9C7EB6C71EDB}" type="presOf" srcId="{350FE141-4949-4792-BE99-A7BE7970ED09}" destId="{06E3BD3F-DD3A-4171-9DA9-A93F2F1DAE56}" srcOrd="0" destOrd="0" presId="urn:microsoft.com/office/officeart/2005/8/layout/radial5"/>
    <dgm:cxn modelId="{1507DC4A-74A3-4A97-8EC0-0B25A414CDDD}" type="presOf" srcId="{B7ED9795-E81F-4C6C-838B-ACFFC9AB9A30}" destId="{1BAA7B74-2264-4902-BACA-585AC4E38C55}" srcOrd="0" destOrd="0" presId="urn:microsoft.com/office/officeart/2005/8/layout/radial5"/>
    <dgm:cxn modelId="{00C49987-F6BB-4307-8554-34140F7EAF42}" type="presOf" srcId="{D0AFC5F7-8F4B-497C-821C-265A521822CF}" destId="{0DE32AB3-38D1-4326-BFAB-0D25F3DCE3DB}" srcOrd="0" destOrd="0" presId="urn:microsoft.com/office/officeart/2005/8/layout/radial5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E52D307C-A23E-416A-82A3-F0125EF3EA95}" type="presOf" srcId="{EA549421-4CE6-43A0-B47B-8E8B1E19EE31}" destId="{7152ADA5-C0CC-47D9-BA03-5262579962E5}" srcOrd="1" destOrd="0" presId="urn:microsoft.com/office/officeart/2005/8/layout/radial5"/>
    <dgm:cxn modelId="{36023460-82A9-4FB7-AEB4-3F25083EF10D}" type="presOf" srcId="{01560FE8-4AAC-485E-8CD4-EA60D5582737}" destId="{6FB77934-BEDB-4907-B5C0-8240622710E6}" srcOrd="1" destOrd="0" presId="urn:microsoft.com/office/officeart/2005/8/layout/radial5"/>
    <dgm:cxn modelId="{B241813F-F7CB-4157-8033-228F361345F2}" type="presOf" srcId="{2E02D4B6-B684-4441-8B48-F381DCD3B69B}" destId="{A3BC25BE-8653-42DA-9829-DEBA205F4DE0}" srcOrd="0" destOrd="0" presId="urn:microsoft.com/office/officeart/2005/8/layout/radial5"/>
    <dgm:cxn modelId="{12FDD50E-66CF-42AC-8FA1-6684D04BE641}" type="presOf" srcId="{B7EA1130-85E9-4BA1-9186-A71D891AF98F}" destId="{A359E00C-AB7D-4D2A-B0EA-0B4CFDDB10A9}" srcOrd="0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5000CA4C-C100-4115-90C9-CD91F433D584}" type="presOf" srcId="{AFDB97D6-2989-4AE3-A057-7407CB5764C1}" destId="{FF244F70-7A88-4147-BC8A-BA22F834CE38}" srcOrd="1" destOrd="0" presId="urn:microsoft.com/office/officeart/2005/8/layout/radial5"/>
    <dgm:cxn modelId="{05D74C2A-7ADB-48E0-BB6B-776C3DF12E89}" type="presOf" srcId="{EBC9FB15-5E5C-4633-87B3-16AC48B95956}" destId="{AD08F61C-AA68-4D41-95F3-CA8FB279A0C8}" srcOrd="1" destOrd="0" presId="urn:microsoft.com/office/officeart/2005/8/layout/radial5"/>
    <dgm:cxn modelId="{8E82C1AE-5F26-40EF-9DFF-E1E48F2529F8}" type="presOf" srcId="{967CF317-7369-4831-B81E-BFCFEB937485}" destId="{03D9BA1E-B115-4B17-91B0-E07F98E63479}" srcOrd="0" destOrd="0" presId="urn:microsoft.com/office/officeart/2005/8/layout/radial5"/>
    <dgm:cxn modelId="{A328166A-605B-4027-A4A4-4ADE7E195943}" type="presOf" srcId="{B7EA1130-85E9-4BA1-9186-A71D891AF98F}" destId="{A93DB406-7A30-4197-A321-00F0C45C1BB8}" srcOrd="1" destOrd="0" presId="urn:microsoft.com/office/officeart/2005/8/layout/radial5"/>
    <dgm:cxn modelId="{88119B85-6B4D-49CF-B922-26A91B5B1231}" type="presOf" srcId="{967CF317-7369-4831-B81E-BFCFEB937485}" destId="{9ED7F385-C3C8-46AA-AD6D-57931B918462}" srcOrd="1" destOrd="0" presId="urn:microsoft.com/office/officeart/2005/8/layout/radial5"/>
    <dgm:cxn modelId="{6079B069-BF69-4EFF-A242-3E7EE100D04D}" type="presOf" srcId="{2C183E91-1F02-4661-AC64-265B46192E38}" destId="{93C408C2-5647-4F7A-B05E-B5F20AD773DD}" srcOrd="0" destOrd="0" presId="urn:microsoft.com/office/officeart/2005/8/layout/radial5"/>
    <dgm:cxn modelId="{43D317DA-43AF-4A81-AAD6-D9D22B39F651}" type="presOf" srcId="{AFDB97D6-2989-4AE3-A057-7407CB5764C1}" destId="{30F3C4B7-2DB1-4719-BD59-DACE08E903CA}" srcOrd="0" destOrd="0" presId="urn:microsoft.com/office/officeart/2005/8/layout/radial5"/>
    <dgm:cxn modelId="{6299F8AC-1DAF-4383-8E70-3DEAECB03F9B}" type="presOf" srcId="{9B1307D9-9BDC-4575-A967-94C099F3DF7C}" destId="{2137DBFA-A430-4079-9602-8ADCBA329F88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488120B3-A81D-4463-AD41-B30FD17885FA}" type="presOf" srcId="{7ECC0436-E89F-4F7A-AF19-2D797D91FE49}" destId="{38DAAE8B-E7F3-4848-B056-8B143CD1C83A}" srcOrd="0" destOrd="0" presId="urn:microsoft.com/office/officeart/2005/8/layout/radial5"/>
    <dgm:cxn modelId="{55D4950C-3E39-46E1-80F9-EB562F19E144}" type="presOf" srcId="{8721295B-4AE6-4F88-B5CA-FBB27FB7CF1A}" destId="{A54CD9A7-4633-48BA-A402-380BD6A399F4}" srcOrd="0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1F0C5B76-3535-423D-97CB-8E47896B2A99}" type="presOf" srcId="{AF8AC210-EA8A-4FE9-80D0-FD4EF448233F}" destId="{881CCD35-8C00-45E7-9FED-88A159F5B72F}" srcOrd="0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959D0D84-62EB-4E48-BDA6-BEAAC4F58166}" type="presOf" srcId="{EA549421-4CE6-43A0-B47B-8E8B1E19EE31}" destId="{EF5DA18B-F9D1-494F-86E6-0DACACEA00EE}" srcOrd="0" destOrd="0" presId="urn:microsoft.com/office/officeart/2005/8/layout/radial5"/>
    <dgm:cxn modelId="{92642D48-3C38-4F19-A326-FD75BF1CD697}" type="presOf" srcId="{AA44B604-28EB-46C2-A5D6-FC1426B38644}" destId="{329B4042-298D-42B4-AA3A-9082943F92A2}" srcOrd="0" destOrd="0" presId="urn:microsoft.com/office/officeart/2005/8/layout/radial5"/>
    <dgm:cxn modelId="{E50CFCEE-17E2-4687-8179-25047F262307}" type="presOf" srcId="{98AD9D0F-70BD-4239-8AA6-E7B69D864B51}" destId="{11A6874E-2012-4525-A0F7-DF540065B9E6}" srcOrd="0" destOrd="0" presId="urn:microsoft.com/office/officeart/2005/8/layout/radial5"/>
    <dgm:cxn modelId="{4064D4B3-A6DE-4C4C-BE26-DEF831ADC844}" type="presOf" srcId="{7ECC0436-E89F-4F7A-AF19-2D797D91FE49}" destId="{9AC24F43-68A2-4BDE-BE64-746CE5B07B49}" srcOrd="1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C36E5081-8EDA-4A9C-89E9-B16594514BCD}" type="presOf" srcId="{EBC9FB15-5E5C-4633-87B3-16AC48B95956}" destId="{25035C23-CA4A-4E68-A433-200D8CB3C94A}" srcOrd="0" destOrd="0" presId="urn:microsoft.com/office/officeart/2005/8/layout/radial5"/>
    <dgm:cxn modelId="{55893025-0885-4133-884E-F533BA4A3BE8}" type="presOf" srcId="{01560FE8-4AAC-485E-8CD4-EA60D5582737}" destId="{22F0E415-CD43-474D-834D-5EB97FA430DC}" srcOrd="0" destOrd="0" presId="urn:microsoft.com/office/officeart/2005/8/layout/radial5"/>
    <dgm:cxn modelId="{F8122C4A-CEC3-4152-942C-E5550A320F76}" type="presParOf" srcId="{1BAA7B74-2264-4902-BACA-585AC4E38C55}" destId="{A54CD9A7-4633-48BA-A402-380BD6A399F4}" srcOrd="0" destOrd="0" presId="urn:microsoft.com/office/officeart/2005/8/layout/radial5"/>
    <dgm:cxn modelId="{14C3BC7D-20A8-4ACF-B4CC-83F77BCD41F3}" type="presParOf" srcId="{1BAA7B74-2264-4902-BACA-585AC4E38C55}" destId="{25035C23-CA4A-4E68-A433-200D8CB3C94A}" srcOrd="1" destOrd="0" presId="urn:microsoft.com/office/officeart/2005/8/layout/radial5"/>
    <dgm:cxn modelId="{DA8F2D88-5158-43A9-BCBF-6F709CA52CD2}" type="presParOf" srcId="{25035C23-CA4A-4E68-A433-200D8CB3C94A}" destId="{AD08F61C-AA68-4D41-95F3-CA8FB279A0C8}" srcOrd="0" destOrd="0" presId="urn:microsoft.com/office/officeart/2005/8/layout/radial5"/>
    <dgm:cxn modelId="{CC505369-CD84-4D5D-B442-AD956FE71F23}" type="presParOf" srcId="{1BAA7B74-2264-4902-BACA-585AC4E38C55}" destId="{11A6874E-2012-4525-A0F7-DF540065B9E6}" srcOrd="2" destOrd="0" presId="urn:microsoft.com/office/officeart/2005/8/layout/radial5"/>
    <dgm:cxn modelId="{7046B693-12F4-418B-A9BF-2957047CBC2D}" type="presParOf" srcId="{1BAA7B74-2264-4902-BACA-585AC4E38C55}" destId="{03D9BA1E-B115-4B17-91B0-E07F98E63479}" srcOrd="3" destOrd="0" presId="urn:microsoft.com/office/officeart/2005/8/layout/radial5"/>
    <dgm:cxn modelId="{601C2112-1B27-4DA0-AC71-133AEC93CDE5}" type="presParOf" srcId="{03D9BA1E-B115-4B17-91B0-E07F98E63479}" destId="{9ED7F385-C3C8-46AA-AD6D-57931B918462}" srcOrd="0" destOrd="0" presId="urn:microsoft.com/office/officeart/2005/8/layout/radial5"/>
    <dgm:cxn modelId="{F3C6938A-89E7-4BE9-8E55-81E70C2AB5AC}" type="presParOf" srcId="{1BAA7B74-2264-4902-BACA-585AC4E38C55}" destId="{329B4042-298D-42B4-AA3A-9082943F92A2}" srcOrd="4" destOrd="0" presId="urn:microsoft.com/office/officeart/2005/8/layout/radial5"/>
    <dgm:cxn modelId="{8D27495B-BC0F-4B1D-AE59-7940AC59FB6E}" type="presParOf" srcId="{1BAA7B74-2264-4902-BACA-585AC4E38C55}" destId="{0DE32AB3-38D1-4326-BFAB-0D25F3DCE3DB}" srcOrd="5" destOrd="0" presId="urn:microsoft.com/office/officeart/2005/8/layout/radial5"/>
    <dgm:cxn modelId="{E18C1A86-2409-4E99-B481-3428ED990258}" type="presParOf" srcId="{0DE32AB3-38D1-4326-BFAB-0D25F3DCE3DB}" destId="{3CF02CE6-B752-48C2-AC28-7592387BBF60}" srcOrd="0" destOrd="0" presId="urn:microsoft.com/office/officeart/2005/8/layout/radial5"/>
    <dgm:cxn modelId="{C34A6FA1-3F93-4C3F-873E-031A6E8570C3}" type="presParOf" srcId="{1BAA7B74-2264-4902-BACA-585AC4E38C55}" destId="{93C408C2-5647-4F7A-B05E-B5F20AD773DD}" srcOrd="6" destOrd="0" presId="urn:microsoft.com/office/officeart/2005/8/layout/radial5"/>
    <dgm:cxn modelId="{F9730BEA-A2B4-4456-A0DE-E1BF347E1BAB}" type="presParOf" srcId="{1BAA7B74-2264-4902-BACA-585AC4E38C55}" destId="{38DAAE8B-E7F3-4848-B056-8B143CD1C83A}" srcOrd="7" destOrd="0" presId="urn:microsoft.com/office/officeart/2005/8/layout/radial5"/>
    <dgm:cxn modelId="{B8C91B0D-DA53-43B3-9C67-55CB0C5A3AA8}" type="presParOf" srcId="{38DAAE8B-E7F3-4848-B056-8B143CD1C83A}" destId="{9AC24F43-68A2-4BDE-BE64-746CE5B07B49}" srcOrd="0" destOrd="0" presId="urn:microsoft.com/office/officeart/2005/8/layout/radial5"/>
    <dgm:cxn modelId="{2AE4F6C5-6DDD-40C4-8BD1-03635592D9AB}" type="presParOf" srcId="{1BAA7B74-2264-4902-BACA-585AC4E38C55}" destId="{06E3BD3F-DD3A-4171-9DA9-A93F2F1DAE56}" srcOrd="8" destOrd="0" presId="urn:microsoft.com/office/officeart/2005/8/layout/radial5"/>
    <dgm:cxn modelId="{C33861A6-AD58-4D68-B867-13002DB91DF2}" type="presParOf" srcId="{1BAA7B74-2264-4902-BACA-585AC4E38C55}" destId="{30F3C4B7-2DB1-4719-BD59-DACE08E903CA}" srcOrd="9" destOrd="0" presId="urn:microsoft.com/office/officeart/2005/8/layout/radial5"/>
    <dgm:cxn modelId="{6F89A889-79E8-42BF-A55D-6C6A9EF90AD1}" type="presParOf" srcId="{30F3C4B7-2DB1-4719-BD59-DACE08E903CA}" destId="{FF244F70-7A88-4147-BC8A-BA22F834CE38}" srcOrd="0" destOrd="0" presId="urn:microsoft.com/office/officeart/2005/8/layout/radial5"/>
    <dgm:cxn modelId="{5877AE3E-7CB0-4247-B225-02F4CC57D844}" type="presParOf" srcId="{1BAA7B74-2264-4902-BACA-585AC4E38C55}" destId="{A3BC25BE-8653-42DA-9829-DEBA205F4DE0}" srcOrd="10" destOrd="0" presId="urn:microsoft.com/office/officeart/2005/8/layout/radial5"/>
    <dgm:cxn modelId="{36428887-C370-495D-B5A7-D4FB299DFBE4}" type="presParOf" srcId="{1BAA7B74-2264-4902-BACA-585AC4E38C55}" destId="{22F0E415-CD43-474D-834D-5EB97FA430DC}" srcOrd="11" destOrd="0" presId="urn:microsoft.com/office/officeart/2005/8/layout/radial5"/>
    <dgm:cxn modelId="{C7625677-ECD2-47B6-B024-60BEBB110C8B}" type="presParOf" srcId="{22F0E415-CD43-474D-834D-5EB97FA430DC}" destId="{6FB77934-BEDB-4907-B5C0-8240622710E6}" srcOrd="0" destOrd="0" presId="urn:microsoft.com/office/officeart/2005/8/layout/radial5"/>
    <dgm:cxn modelId="{69E42FBA-2DA1-4C01-A314-3531FAB94A2A}" type="presParOf" srcId="{1BAA7B74-2264-4902-BACA-585AC4E38C55}" destId="{2137DBFA-A430-4079-9602-8ADCBA329F88}" srcOrd="12" destOrd="0" presId="urn:microsoft.com/office/officeart/2005/8/layout/radial5"/>
    <dgm:cxn modelId="{DFC859E0-D8F5-445D-9C0D-5EC8091AFB39}" type="presParOf" srcId="{1BAA7B74-2264-4902-BACA-585AC4E38C55}" destId="{EF5DA18B-F9D1-494F-86E6-0DACACEA00EE}" srcOrd="13" destOrd="0" presId="urn:microsoft.com/office/officeart/2005/8/layout/radial5"/>
    <dgm:cxn modelId="{8DC47FB2-61F2-4140-8092-80A2979D366D}" type="presParOf" srcId="{EF5DA18B-F9D1-494F-86E6-0DACACEA00EE}" destId="{7152ADA5-C0CC-47D9-BA03-5262579962E5}" srcOrd="0" destOrd="0" presId="urn:microsoft.com/office/officeart/2005/8/layout/radial5"/>
    <dgm:cxn modelId="{0B2FC5F9-3BDD-49EF-B0AC-17229E569396}" type="presParOf" srcId="{1BAA7B74-2264-4902-BACA-585AC4E38C55}" destId="{0D32D797-326E-46ED-96D4-A358CACB58CA}" srcOrd="14" destOrd="0" presId="urn:microsoft.com/office/officeart/2005/8/layout/radial5"/>
    <dgm:cxn modelId="{E3CC2957-8159-469C-BBFA-62533C05D379}" type="presParOf" srcId="{1BAA7B74-2264-4902-BACA-585AC4E38C55}" destId="{A359E00C-AB7D-4D2A-B0EA-0B4CFDDB10A9}" srcOrd="15" destOrd="0" presId="urn:microsoft.com/office/officeart/2005/8/layout/radial5"/>
    <dgm:cxn modelId="{D0DBEA50-F1FD-48A4-BBBC-FB7B8AE12811}" type="presParOf" srcId="{A359E00C-AB7D-4D2A-B0EA-0B4CFDDB10A9}" destId="{A93DB406-7A30-4197-A321-00F0C45C1BB8}" srcOrd="0" destOrd="0" presId="urn:microsoft.com/office/officeart/2005/8/layout/radial5"/>
    <dgm:cxn modelId="{2A40B70D-7A87-4189-A32C-FF74055B4237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FA68B-4FC1-4B7A-BE94-B2E638ACA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E587E0-9566-4C48-9607-F874B652464D}">
      <dgm:prSet phldrT="[Text]"/>
      <dgm:spPr/>
      <dgm:t>
        <a:bodyPr/>
        <a:lstStyle/>
        <a:p>
          <a:r>
            <a:rPr lang="en-US" dirty="0" smtClean="0"/>
            <a:t>Rice</a:t>
          </a:r>
          <a:endParaRPr lang="en-IN" dirty="0"/>
        </a:p>
      </dgm:t>
    </dgm:pt>
    <dgm:pt modelId="{4D64B35F-11A1-4AF2-B7B0-DDB66F6DE8AA}" type="parTrans" cxnId="{8F850847-3299-4160-A891-DEC190BEC3B8}">
      <dgm:prSet/>
      <dgm:spPr/>
      <dgm:t>
        <a:bodyPr/>
        <a:lstStyle/>
        <a:p>
          <a:endParaRPr lang="en-IN"/>
        </a:p>
      </dgm:t>
    </dgm:pt>
    <dgm:pt modelId="{21E0F7E1-1EC8-4458-B177-9002010F39AA}" type="sibTrans" cxnId="{8F850847-3299-4160-A891-DEC190BEC3B8}">
      <dgm:prSet/>
      <dgm:spPr/>
      <dgm:t>
        <a:bodyPr/>
        <a:lstStyle/>
        <a:p>
          <a:endParaRPr lang="en-IN"/>
        </a:p>
      </dgm:t>
    </dgm:pt>
    <dgm:pt modelId="{4C4460D8-E3C4-4C5A-8276-57EE864B5549}">
      <dgm:prSet phldrT="[Text]"/>
      <dgm:spPr/>
      <dgm:t>
        <a:bodyPr/>
        <a:lstStyle/>
        <a:p>
          <a:r>
            <a:rPr lang="en-US" dirty="0" smtClean="0"/>
            <a:t>Wheat</a:t>
          </a:r>
          <a:endParaRPr lang="en-IN" dirty="0"/>
        </a:p>
      </dgm:t>
    </dgm:pt>
    <dgm:pt modelId="{DE0BEB2B-B8BA-48F7-8409-ACB9F4EDE74C}" type="parTrans" cxnId="{CCCCBACB-D949-4C3C-AEB5-F132BA04F4F5}">
      <dgm:prSet/>
      <dgm:spPr/>
      <dgm:t>
        <a:bodyPr/>
        <a:lstStyle/>
        <a:p>
          <a:endParaRPr lang="en-IN"/>
        </a:p>
      </dgm:t>
    </dgm:pt>
    <dgm:pt modelId="{1DCD131C-970C-42FE-A0B3-5D856ABD1F95}" type="sibTrans" cxnId="{CCCCBACB-D949-4C3C-AEB5-F132BA04F4F5}">
      <dgm:prSet/>
      <dgm:spPr/>
      <dgm:t>
        <a:bodyPr/>
        <a:lstStyle/>
        <a:p>
          <a:endParaRPr lang="en-IN"/>
        </a:p>
      </dgm:t>
    </dgm:pt>
    <dgm:pt modelId="{C9B46EAB-2669-42E1-80A3-2648F6454939}">
      <dgm:prSet phldrT="[Text]"/>
      <dgm:spPr/>
      <dgm:t>
        <a:bodyPr/>
        <a:lstStyle/>
        <a:p>
          <a:r>
            <a:rPr lang="en-US" dirty="0" smtClean="0"/>
            <a:t>Pulses</a:t>
          </a:r>
          <a:endParaRPr lang="en-IN" dirty="0"/>
        </a:p>
      </dgm:t>
    </dgm:pt>
    <dgm:pt modelId="{3C9F66DE-5809-461A-AFAC-EFF60A107E34}" type="parTrans" cxnId="{0C7F8D10-212C-4EE7-98C5-929615E4C6A9}">
      <dgm:prSet/>
      <dgm:spPr/>
      <dgm:t>
        <a:bodyPr/>
        <a:lstStyle/>
        <a:p>
          <a:endParaRPr lang="en-IN"/>
        </a:p>
      </dgm:t>
    </dgm:pt>
    <dgm:pt modelId="{B856B082-26A9-4AB3-AEC7-54308F30140B}" type="sibTrans" cxnId="{0C7F8D10-212C-4EE7-98C5-929615E4C6A9}">
      <dgm:prSet/>
      <dgm:spPr/>
      <dgm:t>
        <a:bodyPr/>
        <a:lstStyle/>
        <a:p>
          <a:endParaRPr lang="en-IN"/>
        </a:p>
      </dgm:t>
    </dgm:pt>
    <dgm:pt modelId="{1A976F88-7E04-400F-BA20-DE070ACB3990}">
      <dgm:prSet/>
      <dgm:spPr/>
      <dgm:t>
        <a:bodyPr/>
        <a:lstStyle/>
        <a:p>
          <a:r>
            <a:rPr lang="en-US" dirty="0" smtClean="0"/>
            <a:t>Millets</a:t>
          </a:r>
          <a:endParaRPr lang="en-IN" dirty="0"/>
        </a:p>
      </dgm:t>
    </dgm:pt>
    <dgm:pt modelId="{3D5065BD-EE94-40E9-B2FE-E58B65B96C4D}" type="parTrans" cxnId="{BEC16E05-F0DF-473C-9591-E85544B174C3}">
      <dgm:prSet/>
      <dgm:spPr/>
    </dgm:pt>
    <dgm:pt modelId="{0488A6A0-D811-4D7A-8714-E8498CAB8B73}" type="sibTrans" cxnId="{BEC16E05-F0DF-473C-9591-E85544B174C3}">
      <dgm:prSet/>
      <dgm:spPr/>
    </dgm:pt>
    <dgm:pt modelId="{95807A9E-FF1A-41AD-B35C-9DB8D01FE34C}">
      <dgm:prSet/>
      <dgm:spPr/>
      <dgm:t>
        <a:bodyPr/>
        <a:lstStyle/>
        <a:p>
          <a:r>
            <a:rPr lang="en-US" dirty="0" smtClean="0"/>
            <a:t>Oil-seeds</a:t>
          </a:r>
          <a:endParaRPr lang="en-IN" dirty="0"/>
        </a:p>
      </dgm:t>
    </dgm:pt>
    <dgm:pt modelId="{3515B320-BA5C-4B6E-881D-EE073A279271}" type="parTrans" cxnId="{330D84C7-1D9D-47D3-84E9-A4B9E1A8A955}">
      <dgm:prSet/>
      <dgm:spPr/>
    </dgm:pt>
    <dgm:pt modelId="{4719020C-9A5C-4A78-8C64-6CB41AC4F0DC}" type="sibTrans" cxnId="{330D84C7-1D9D-47D3-84E9-A4B9E1A8A955}">
      <dgm:prSet/>
      <dgm:spPr/>
    </dgm:pt>
    <dgm:pt modelId="{A6937729-DD1D-4A73-95AD-60ED0053E2CC}">
      <dgm:prSet/>
      <dgm:spPr/>
      <dgm:t>
        <a:bodyPr/>
        <a:lstStyle/>
        <a:p>
          <a:r>
            <a:rPr lang="en-US" dirty="0" smtClean="0"/>
            <a:t>Cotton</a:t>
          </a:r>
          <a:endParaRPr lang="en-IN" dirty="0"/>
        </a:p>
      </dgm:t>
    </dgm:pt>
    <dgm:pt modelId="{33474B2C-F9B3-4078-93EB-C42627748492}" type="parTrans" cxnId="{4E7CF006-0707-42CC-9F4D-1F1F7402D535}">
      <dgm:prSet/>
      <dgm:spPr/>
    </dgm:pt>
    <dgm:pt modelId="{926979AC-A175-41AE-8448-4F3FD703C34B}" type="sibTrans" cxnId="{4E7CF006-0707-42CC-9F4D-1F1F7402D535}">
      <dgm:prSet/>
      <dgm:spPr/>
    </dgm:pt>
    <dgm:pt modelId="{8B566C06-323C-463D-BB5A-B9366B045DCB}" type="pres">
      <dgm:prSet presAssocID="{CAAFA68B-4FC1-4B7A-BE94-B2E638ACAA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F043A9-373C-4C03-9173-85161E49D37D}" type="pres">
      <dgm:prSet presAssocID="{D0E587E0-9566-4C48-9607-F874B652464D}" presName="composite" presStyleCnt="0"/>
      <dgm:spPr/>
    </dgm:pt>
    <dgm:pt modelId="{BA0A3CC5-98C4-45D8-A460-2D832331CB8B}" type="pres">
      <dgm:prSet presAssocID="{D0E587E0-9566-4C48-9607-F874B652464D}" presName="rect1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IN"/>
        </a:p>
      </dgm:t>
    </dgm:pt>
    <dgm:pt modelId="{6DF25F2A-588C-4B29-916A-FA0B0C1B1851}" type="pres">
      <dgm:prSet presAssocID="{D0E587E0-9566-4C48-9607-F874B652464D}" presName="wedgeRectCallout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F1EFBD-9F70-42E4-85C6-6AE56E596785}" type="pres">
      <dgm:prSet presAssocID="{21E0F7E1-1EC8-4458-B177-9002010F39AA}" presName="sibTrans" presStyleCnt="0"/>
      <dgm:spPr/>
    </dgm:pt>
    <dgm:pt modelId="{D48A8CE2-B001-4CC9-B461-3BB33A537C51}" type="pres">
      <dgm:prSet presAssocID="{4C4460D8-E3C4-4C5A-8276-57EE864B5549}" presName="composite" presStyleCnt="0"/>
      <dgm:spPr/>
    </dgm:pt>
    <dgm:pt modelId="{F70327DB-DC9A-4AF6-99CE-5A80C497DF53}" type="pres">
      <dgm:prSet presAssocID="{4C4460D8-E3C4-4C5A-8276-57EE864B5549}" presName="rect1" presStyleLbl="b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IN"/>
        </a:p>
      </dgm:t>
    </dgm:pt>
    <dgm:pt modelId="{C4F1FB64-D0E3-4CA9-8694-2019AE058C73}" type="pres">
      <dgm:prSet presAssocID="{4C4460D8-E3C4-4C5A-8276-57EE864B5549}" presName="wedgeRectCallout1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C4B314-2469-4163-B4DF-4775E586745D}" type="pres">
      <dgm:prSet presAssocID="{1DCD131C-970C-42FE-A0B3-5D856ABD1F95}" presName="sibTrans" presStyleCnt="0"/>
      <dgm:spPr/>
    </dgm:pt>
    <dgm:pt modelId="{B564CF4D-3025-4418-9587-3D6995CAA653}" type="pres">
      <dgm:prSet presAssocID="{C9B46EAB-2669-42E1-80A3-2648F6454939}" presName="composite" presStyleCnt="0"/>
      <dgm:spPr/>
    </dgm:pt>
    <dgm:pt modelId="{1D945BB1-16A7-45D1-BD47-82B8E229E267}" type="pres">
      <dgm:prSet presAssocID="{C9B46EAB-2669-42E1-80A3-2648F6454939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6658D79B-3B19-4C68-8A0C-69AEB858F3FF}" type="pres">
      <dgm:prSet presAssocID="{C9B46EAB-2669-42E1-80A3-2648F6454939}" presName="wedgeRectCallout1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4D01F9-89E8-4D5E-AE04-EE08B0B3EF33}" type="pres">
      <dgm:prSet presAssocID="{B856B082-26A9-4AB3-AEC7-54308F30140B}" presName="sibTrans" presStyleCnt="0"/>
      <dgm:spPr/>
    </dgm:pt>
    <dgm:pt modelId="{06E85DBB-7172-4B85-8EFD-11366A00D4F6}" type="pres">
      <dgm:prSet presAssocID="{1A976F88-7E04-400F-BA20-DE070ACB3990}" presName="composite" presStyleCnt="0"/>
      <dgm:spPr/>
    </dgm:pt>
    <dgm:pt modelId="{F3EDAF50-1632-4BB4-A041-7E593973865C}" type="pres">
      <dgm:prSet presAssocID="{1A976F88-7E04-400F-BA20-DE070ACB3990}" presName="rect1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A05F6D90-3B33-45A6-A3B2-8164EA17AFA3}" type="pres">
      <dgm:prSet presAssocID="{1A976F88-7E04-400F-BA20-DE070ACB3990}" presName="wedgeRectCallout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0AD704-A426-4630-864F-68A3D725BF21}" type="pres">
      <dgm:prSet presAssocID="{0488A6A0-D811-4D7A-8714-E8498CAB8B73}" presName="sibTrans" presStyleCnt="0"/>
      <dgm:spPr/>
    </dgm:pt>
    <dgm:pt modelId="{F94CA9D1-9820-4BE8-B466-BE3997B2DB40}" type="pres">
      <dgm:prSet presAssocID="{95807A9E-FF1A-41AD-B35C-9DB8D01FE34C}" presName="composite" presStyleCnt="0"/>
      <dgm:spPr/>
    </dgm:pt>
    <dgm:pt modelId="{935C81EA-8455-44F4-8423-38342BF238AF}" type="pres">
      <dgm:prSet presAssocID="{95807A9E-FF1A-41AD-B35C-9DB8D01FE34C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  <dgm:t>
        <a:bodyPr/>
        <a:lstStyle/>
        <a:p>
          <a:endParaRPr lang="en-IN"/>
        </a:p>
      </dgm:t>
    </dgm:pt>
    <dgm:pt modelId="{8A30CDA3-7439-412C-8343-1D7AB68EA69B}" type="pres">
      <dgm:prSet presAssocID="{95807A9E-FF1A-41AD-B35C-9DB8D01FE34C}" presName="wedgeRectCallout1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FCC12D-14EF-46D9-BF8A-9758363D7E77}" type="pres">
      <dgm:prSet presAssocID="{4719020C-9A5C-4A78-8C64-6CB41AC4F0DC}" presName="sibTrans" presStyleCnt="0"/>
      <dgm:spPr/>
    </dgm:pt>
    <dgm:pt modelId="{962F3952-B708-4100-A6C3-A2D8FB05DF63}" type="pres">
      <dgm:prSet presAssocID="{A6937729-DD1D-4A73-95AD-60ED0053E2CC}" presName="composite" presStyleCnt="0"/>
      <dgm:spPr/>
    </dgm:pt>
    <dgm:pt modelId="{FEF8D53D-0CF5-4A8E-800D-3E63324F946B}" type="pres">
      <dgm:prSet presAssocID="{A6937729-DD1D-4A73-95AD-60ED0053E2CC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IN"/>
        </a:p>
      </dgm:t>
    </dgm:pt>
    <dgm:pt modelId="{08420B6F-DF9E-40A2-BFE9-263FECB6ADE8}" type="pres">
      <dgm:prSet presAssocID="{A6937729-DD1D-4A73-95AD-60ED0053E2CC}" presName="wedgeRectCallout1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7CF006-0707-42CC-9F4D-1F1F7402D535}" srcId="{CAAFA68B-4FC1-4B7A-BE94-B2E638ACAA58}" destId="{A6937729-DD1D-4A73-95AD-60ED0053E2CC}" srcOrd="5" destOrd="0" parTransId="{33474B2C-F9B3-4078-93EB-C42627748492}" sibTransId="{926979AC-A175-41AE-8448-4F3FD703C34B}"/>
    <dgm:cxn modelId="{8F850847-3299-4160-A891-DEC190BEC3B8}" srcId="{CAAFA68B-4FC1-4B7A-BE94-B2E638ACAA58}" destId="{D0E587E0-9566-4C48-9607-F874B652464D}" srcOrd="0" destOrd="0" parTransId="{4D64B35F-11A1-4AF2-B7B0-DDB66F6DE8AA}" sibTransId="{21E0F7E1-1EC8-4458-B177-9002010F39AA}"/>
    <dgm:cxn modelId="{CCCCBACB-D949-4C3C-AEB5-F132BA04F4F5}" srcId="{CAAFA68B-4FC1-4B7A-BE94-B2E638ACAA58}" destId="{4C4460D8-E3C4-4C5A-8276-57EE864B5549}" srcOrd="1" destOrd="0" parTransId="{DE0BEB2B-B8BA-48F7-8409-ACB9F4EDE74C}" sibTransId="{1DCD131C-970C-42FE-A0B3-5D856ABD1F95}"/>
    <dgm:cxn modelId="{0EA2DAA5-AAC5-4CA7-90BD-FA91228C76CF}" type="presOf" srcId="{1A976F88-7E04-400F-BA20-DE070ACB3990}" destId="{A05F6D90-3B33-45A6-A3B2-8164EA17AFA3}" srcOrd="0" destOrd="0" presId="urn:microsoft.com/office/officeart/2008/layout/BendingPictureCaptionList"/>
    <dgm:cxn modelId="{330D84C7-1D9D-47D3-84E9-A4B9E1A8A955}" srcId="{CAAFA68B-4FC1-4B7A-BE94-B2E638ACAA58}" destId="{95807A9E-FF1A-41AD-B35C-9DB8D01FE34C}" srcOrd="4" destOrd="0" parTransId="{3515B320-BA5C-4B6E-881D-EE073A279271}" sibTransId="{4719020C-9A5C-4A78-8C64-6CB41AC4F0DC}"/>
    <dgm:cxn modelId="{F387FB17-4077-4ED7-8FFD-3697EA7EAB22}" type="presOf" srcId="{A6937729-DD1D-4A73-95AD-60ED0053E2CC}" destId="{08420B6F-DF9E-40A2-BFE9-263FECB6ADE8}" srcOrd="0" destOrd="0" presId="urn:microsoft.com/office/officeart/2008/layout/BendingPictureCaptionList"/>
    <dgm:cxn modelId="{E9959317-4427-462B-A509-8202552DD07E}" type="presOf" srcId="{C9B46EAB-2669-42E1-80A3-2648F6454939}" destId="{6658D79B-3B19-4C68-8A0C-69AEB858F3FF}" srcOrd="0" destOrd="0" presId="urn:microsoft.com/office/officeart/2008/layout/BendingPictureCaptionList"/>
    <dgm:cxn modelId="{2498DFE0-898B-4B77-AD28-2361A5376A86}" type="presOf" srcId="{4C4460D8-E3C4-4C5A-8276-57EE864B5549}" destId="{C4F1FB64-D0E3-4CA9-8694-2019AE058C73}" srcOrd="0" destOrd="0" presId="urn:microsoft.com/office/officeart/2008/layout/BendingPictureCaptionList"/>
    <dgm:cxn modelId="{73C5AEEA-AAF6-45A1-AA0C-C2F594EF7A23}" type="presOf" srcId="{95807A9E-FF1A-41AD-B35C-9DB8D01FE34C}" destId="{8A30CDA3-7439-412C-8343-1D7AB68EA69B}" srcOrd="0" destOrd="0" presId="urn:microsoft.com/office/officeart/2008/layout/BendingPictureCaptionList"/>
    <dgm:cxn modelId="{D12F4FC4-1E01-4F3D-8827-D761FF766827}" type="presOf" srcId="{CAAFA68B-4FC1-4B7A-BE94-B2E638ACAA58}" destId="{8B566C06-323C-463D-BB5A-B9366B045DCB}" srcOrd="0" destOrd="0" presId="urn:microsoft.com/office/officeart/2008/layout/BendingPictureCaptionList"/>
    <dgm:cxn modelId="{0C7F8D10-212C-4EE7-98C5-929615E4C6A9}" srcId="{CAAFA68B-4FC1-4B7A-BE94-B2E638ACAA58}" destId="{C9B46EAB-2669-42E1-80A3-2648F6454939}" srcOrd="2" destOrd="0" parTransId="{3C9F66DE-5809-461A-AFAC-EFF60A107E34}" sibTransId="{B856B082-26A9-4AB3-AEC7-54308F30140B}"/>
    <dgm:cxn modelId="{BEC16E05-F0DF-473C-9591-E85544B174C3}" srcId="{CAAFA68B-4FC1-4B7A-BE94-B2E638ACAA58}" destId="{1A976F88-7E04-400F-BA20-DE070ACB3990}" srcOrd="3" destOrd="0" parTransId="{3D5065BD-EE94-40E9-B2FE-E58B65B96C4D}" sibTransId="{0488A6A0-D811-4D7A-8714-E8498CAB8B73}"/>
    <dgm:cxn modelId="{B5D7DF9F-1849-436C-A24B-0C5082C6FCC6}" type="presOf" srcId="{D0E587E0-9566-4C48-9607-F874B652464D}" destId="{6DF25F2A-588C-4B29-916A-FA0B0C1B1851}" srcOrd="0" destOrd="0" presId="urn:microsoft.com/office/officeart/2008/layout/BendingPictureCaptionList"/>
    <dgm:cxn modelId="{7F148B3D-0691-4818-940B-A8DFD89A74BC}" type="presParOf" srcId="{8B566C06-323C-463D-BB5A-B9366B045DCB}" destId="{9BF043A9-373C-4C03-9173-85161E49D37D}" srcOrd="0" destOrd="0" presId="urn:microsoft.com/office/officeart/2008/layout/BendingPictureCaptionList"/>
    <dgm:cxn modelId="{8353F28A-67C7-4488-B028-CD85BE1069F7}" type="presParOf" srcId="{9BF043A9-373C-4C03-9173-85161E49D37D}" destId="{BA0A3CC5-98C4-45D8-A460-2D832331CB8B}" srcOrd="0" destOrd="0" presId="urn:microsoft.com/office/officeart/2008/layout/BendingPictureCaptionList"/>
    <dgm:cxn modelId="{AF2B7865-FDEC-4B71-99EE-5F21B05DD5C3}" type="presParOf" srcId="{9BF043A9-373C-4C03-9173-85161E49D37D}" destId="{6DF25F2A-588C-4B29-916A-FA0B0C1B1851}" srcOrd="1" destOrd="0" presId="urn:microsoft.com/office/officeart/2008/layout/BendingPictureCaptionList"/>
    <dgm:cxn modelId="{DEBD7C21-DBC0-43E8-8B44-987AA2607FEB}" type="presParOf" srcId="{8B566C06-323C-463D-BB5A-B9366B045DCB}" destId="{D2F1EFBD-9F70-42E4-85C6-6AE56E596785}" srcOrd="1" destOrd="0" presId="urn:microsoft.com/office/officeart/2008/layout/BendingPictureCaptionList"/>
    <dgm:cxn modelId="{DB40F6BE-1C96-4480-82DE-E69D2D8B9F38}" type="presParOf" srcId="{8B566C06-323C-463D-BB5A-B9366B045DCB}" destId="{D48A8CE2-B001-4CC9-B461-3BB33A537C51}" srcOrd="2" destOrd="0" presId="urn:microsoft.com/office/officeart/2008/layout/BendingPictureCaptionList"/>
    <dgm:cxn modelId="{17118735-14E3-43A0-8B74-BEABDD290D6F}" type="presParOf" srcId="{D48A8CE2-B001-4CC9-B461-3BB33A537C51}" destId="{F70327DB-DC9A-4AF6-99CE-5A80C497DF53}" srcOrd="0" destOrd="0" presId="urn:microsoft.com/office/officeart/2008/layout/BendingPictureCaptionList"/>
    <dgm:cxn modelId="{3EDC52B5-71B3-42D7-B9B4-AEDB663F9AE3}" type="presParOf" srcId="{D48A8CE2-B001-4CC9-B461-3BB33A537C51}" destId="{C4F1FB64-D0E3-4CA9-8694-2019AE058C73}" srcOrd="1" destOrd="0" presId="urn:microsoft.com/office/officeart/2008/layout/BendingPictureCaptionList"/>
    <dgm:cxn modelId="{703B6A44-B240-4422-99BA-FBF2D6A7C22B}" type="presParOf" srcId="{8B566C06-323C-463D-BB5A-B9366B045DCB}" destId="{89C4B314-2469-4163-B4DF-4775E586745D}" srcOrd="3" destOrd="0" presId="urn:microsoft.com/office/officeart/2008/layout/BendingPictureCaptionList"/>
    <dgm:cxn modelId="{91A57B68-7DA4-4DD5-9C47-BD66C6337FEB}" type="presParOf" srcId="{8B566C06-323C-463D-BB5A-B9366B045DCB}" destId="{B564CF4D-3025-4418-9587-3D6995CAA653}" srcOrd="4" destOrd="0" presId="urn:microsoft.com/office/officeart/2008/layout/BendingPictureCaptionList"/>
    <dgm:cxn modelId="{578B3FD1-6499-4194-A999-610E16F3A2FD}" type="presParOf" srcId="{B564CF4D-3025-4418-9587-3D6995CAA653}" destId="{1D945BB1-16A7-45D1-BD47-82B8E229E267}" srcOrd="0" destOrd="0" presId="urn:microsoft.com/office/officeart/2008/layout/BendingPictureCaptionList"/>
    <dgm:cxn modelId="{2D112290-1E32-4402-ADAC-E5B852018A08}" type="presParOf" srcId="{B564CF4D-3025-4418-9587-3D6995CAA653}" destId="{6658D79B-3B19-4C68-8A0C-69AEB858F3FF}" srcOrd="1" destOrd="0" presId="urn:microsoft.com/office/officeart/2008/layout/BendingPictureCaptionList"/>
    <dgm:cxn modelId="{16E99474-1284-408D-8EE3-48C55F30BB48}" type="presParOf" srcId="{8B566C06-323C-463D-BB5A-B9366B045DCB}" destId="{F54D01F9-89E8-4D5E-AE04-EE08B0B3EF33}" srcOrd="5" destOrd="0" presId="urn:microsoft.com/office/officeart/2008/layout/BendingPictureCaptionList"/>
    <dgm:cxn modelId="{3B7F41AC-26AF-4EB9-A94C-AF88423F0681}" type="presParOf" srcId="{8B566C06-323C-463D-BB5A-B9366B045DCB}" destId="{06E85DBB-7172-4B85-8EFD-11366A00D4F6}" srcOrd="6" destOrd="0" presId="urn:microsoft.com/office/officeart/2008/layout/BendingPictureCaptionList"/>
    <dgm:cxn modelId="{51A62C83-FC77-4707-B33D-8E6DBCB89F42}" type="presParOf" srcId="{06E85DBB-7172-4B85-8EFD-11366A00D4F6}" destId="{F3EDAF50-1632-4BB4-A041-7E593973865C}" srcOrd="0" destOrd="0" presId="urn:microsoft.com/office/officeart/2008/layout/BendingPictureCaptionList"/>
    <dgm:cxn modelId="{4544A121-6671-4CC4-A401-AD287F803AE5}" type="presParOf" srcId="{06E85DBB-7172-4B85-8EFD-11366A00D4F6}" destId="{A05F6D90-3B33-45A6-A3B2-8164EA17AFA3}" srcOrd="1" destOrd="0" presId="urn:microsoft.com/office/officeart/2008/layout/BendingPictureCaptionList"/>
    <dgm:cxn modelId="{4418C241-4394-4D0D-8293-DAF898727948}" type="presParOf" srcId="{8B566C06-323C-463D-BB5A-B9366B045DCB}" destId="{090AD704-A426-4630-864F-68A3D725BF21}" srcOrd="7" destOrd="0" presId="urn:microsoft.com/office/officeart/2008/layout/BendingPictureCaptionList"/>
    <dgm:cxn modelId="{FFF0D8C2-20B6-4939-A5D3-18F516E60BB9}" type="presParOf" srcId="{8B566C06-323C-463D-BB5A-B9366B045DCB}" destId="{F94CA9D1-9820-4BE8-B466-BE3997B2DB40}" srcOrd="8" destOrd="0" presId="urn:microsoft.com/office/officeart/2008/layout/BendingPictureCaptionList"/>
    <dgm:cxn modelId="{C7E7D308-2FD1-46C4-B084-20D066450C24}" type="presParOf" srcId="{F94CA9D1-9820-4BE8-B466-BE3997B2DB40}" destId="{935C81EA-8455-44F4-8423-38342BF238AF}" srcOrd="0" destOrd="0" presId="urn:microsoft.com/office/officeart/2008/layout/BendingPictureCaptionList"/>
    <dgm:cxn modelId="{FB0EC293-2788-41FE-B391-55ED5DC9FC00}" type="presParOf" srcId="{F94CA9D1-9820-4BE8-B466-BE3997B2DB40}" destId="{8A30CDA3-7439-412C-8343-1D7AB68EA69B}" srcOrd="1" destOrd="0" presId="urn:microsoft.com/office/officeart/2008/layout/BendingPictureCaptionList"/>
    <dgm:cxn modelId="{B3F698C3-89A4-4BD4-AEC5-316C23ED457F}" type="presParOf" srcId="{8B566C06-323C-463D-BB5A-B9366B045DCB}" destId="{05FCC12D-14EF-46D9-BF8A-9758363D7E77}" srcOrd="9" destOrd="0" presId="urn:microsoft.com/office/officeart/2008/layout/BendingPictureCaptionList"/>
    <dgm:cxn modelId="{81A43D37-36DE-44EF-AE08-1A9905814E36}" type="presParOf" srcId="{8B566C06-323C-463D-BB5A-B9366B045DCB}" destId="{962F3952-B708-4100-A6C3-A2D8FB05DF63}" srcOrd="10" destOrd="0" presId="urn:microsoft.com/office/officeart/2008/layout/BendingPictureCaptionList"/>
    <dgm:cxn modelId="{07B39ED4-E6B9-4ABA-810C-BBEB07751E07}" type="presParOf" srcId="{962F3952-B708-4100-A6C3-A2D8FB05DF63}" destId="{FEF8D53D-0CF5-4A8E-800D-3E63324F946B}" srcOrd="0" destOrd="0" presId="urn:microsoft.com/office/officeart/2008/layout/BendingPictureCaptionList"/>
    <dgm:cxn modelId="{16E8CB94-3722-4D39-8D52-6DC78BC3903D}" type="presParOf" srcId="{962F3952-B708-4100-A6C3-A2D8FB05DF63}" destId="{08420B6F-DF9E-40A2-BFE9-263FECB6ADE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FA68B-4FC1-4B7A-BE94-B2E638ACA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E587E0-9566-4C48-9607-F874B652464D}">
      <dgm:prSet phldrT="[Text]"/>
      <dgm:spPr/>
      <dgm:t>
        <a:bodyPr/>
        <a:lstStyle/>
        <a:p>
          <a:r>
            <a:rPr lang="en-US" dirty="0" smtClean="0"/>
            <a:t>Sugarcane</a:t>
          </a:r>
          <a:endParaRPr lang="en-IN" dirty="0"/>
        </a:p>
      </dgm:t>
    </dgm:pt>
    <dgm:pt modelId="{4D64B35F-11A1-4AF2-B7B0-DDB66F6DE8AA}" type="parTrans" cxnId="{8F850847-3299-4160-A891-DEC190BEC3B8}">
      <dgm:prSet/>
      <dgm:spPr/>
      <dgm:t>
        <a:bodyPr/>
        <a:lstStyle/>
        <a:p>
          <a:endParaRPr lang="en-IN"/>
        </a:p>
      </dgm:t>
    </dgm:pt>
    <dgm:pt modelId="{21E0F7E1-1EC8-4458-B177-9002010F39AA}" type="sibTrans" cxnId="{8F850847-3299-4160-A891-DEC190BEC3B8}">
      <dgm:prSet/>
      <dgm:spPr/>
      <dgm:t>
        <a:bodyPr/>
        <a:lstStyle/>
        <a:p>
          <a:endParaRPr lang="en-IN"/>
        </a:p>
      </dgm:t>
    </dgm:pt>
    <dgm:pt modelId="{4C4460D8-E3C4-4C5A-8276-57EE864B5549}">
      <dgm:prSet phldrT="[Text]"/>
      <dgm:spPr/>
      <dgm:t>
        <a:bodyPr/>
        <a:lstStyle/>
        <a:p>
          <a:r>
            <a:rPr lang="en-US" dirty="0" smtClean="0"/>
            <a:t>Tea</a:t>
          </a:r>
          <a:endParaRPr lang="en-IN" dirty="0"/>
        </a:p>
      </dgm:t>
    </dgm:pt>
    <dgm:pt modelId="{DE0BEB2B-B8BA-48F7-8409-ACB9F4EDE74C}" type="parTrans" cxnId="{CCCCBACB-D949-4C3C-AEB5-F132BA04F4F5}">
      <dgm:prSet/>
      <dgm:spPr/>
      <dgm:t>
        <a:bodyPr/>
        <a:lstStyle/>
        <a:p>
          <a:endParaRPr lang="en-IN"/>
        </a:p>
      </dgm:t>
    </dgm:pt>
    <dgm:pt modelId="{1DCD131C-970C-42FE-A0B3-5D856ABD1F95}" type="sibTrans" cxnId="{CCCCBACB-D949-4C3C-AEB5-F132BA04F4F5}">
      <dgm:prSet/>
      <dgm:spPr/>
      <dgm:t>
        <a:bodyPr/>
        <a:lstStyle/>
        <a:p>
          <a:endParaRPr lang="en-IN"/>
        </a:p>
      </dgm:t>
    </dgm:pt>
    <dgm:pt modelId="{C9B46EAB-2669-42E1-80A3-2648F6454939}">
      <dgm:prSet phldrT="[Text]"/>
      <dgm:spPr/>
      <dgm:t>
        <a:bodyPr/>
        <a:lstStyle/>
        <a:p>
          <a:r>
            <a:rPr lang="en-US" dirty="0" smtClean="0"/>
            <a:t>Jute</a:t>
          </a:r>
          <a:endParaRPr lang="en-IN" dirty="0"/>
        </a:p>
      </dgm:t>
    </dgm:pt>
    <dgm:pt modelId="{3C9F66DE-5809-461A-AFAC-EFF60A107E34}" type="parTrans" cxnId="{0C7F8D10-212C-4EE7-98C5-929615E4C6A9}">
      <dgm:prSet/>
      <dgm:spPr/>
      <dgm:t>
        <a:bodyPr/>
        <a:lstStyle/>
        <a:p>
          <a:endParaRPr lang="en-IN"/>
        </a:p>
      </dgm:t>
    </dgm:pt>
    <dgm:pt modelId="{B856B082-26A9-4AB3-AEC7-54308F30140B}" type="sibTrans" cxnId="{0C7F8D10-212C-4EE7-98C5-929615E4C6A9}">
      <dgm:prSet/>
      <dgm:spPr/>
      <dgm:t>
        <a:bodyPr/>
        <a:lstStyle/>
        <a:p>
          <a:endParaRPr lang="en-IN"/>
        </a:p>
      </dgm:t>
    </dgm:pt>
    <dgm:pt modelId="{1A976F88-7E04-400F-BA20-DE070ACB3990}">
      <dgm:prSet/>
      <dgm:spPr/>
      <dgm:t>
        <a:bodyPr/>
        <a:lstStyle/>
        <a:p>
          <a:r>
            <a:rPr lang="en-US" dirty="0" smtClean="0"/>
            <a:t>Spices</a:t>
          </a:r>
          <a:endParaRPr lang="en-IN" dirty="0"/>
        </a:p>
      </dgm:t>
    </dgm:pt>
    <dgm:pt modelId="{3D5065BD-EE94-40E9-B2FE-E58B65B96C4D}" type="parTrans" cxnId="{BEC16E05-F0DF-473C-9591-E85544B174C3}">
      <dgm:prSet/>
      <dgm:spPr/>
      <dgm:t>
        <a:bodyPr/>
        <a:lstStyle/>
        <a:p>
          <a:endParaRPr lang="en-IN"/>
        </a:p>
      </dgm:t>
    </dgm:pt>
    <dgm:pt modelId="{0488A6A0-D811-4D7A-8714-E8498CAB8B73}" type="sibTrans" cxnId="{BEC16E05-F0DF-473C-9591-E85544B174C3}">
      <dgm:prSet/>
      <dgm:spPr/>
      <dgm:t>
        <a:bodyPr/>
        <a:lstStyle/>
        <a:p>
          <a:endParaRPr lang="en-IN"/>
        </a:p>
      </dgm:t>
    </dgm:pt>
    <dgm:pt modelId="{8B566C06-323C-463D-BB5A-B9366B045DCB}" type="pres">
      <dgm:prSet presAssocID="{CAAFA68B-4FC1-4B7A-BE94-B2E638ACAA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F043A9-373C-4C03-9173-85161E49D37D}" type="pres">
      <dgm:prSet presAssocID="{D0E587E0-9566-4C48-9607-F874B652464D}" presName="composite" presStyleCnt="0"/>
      <dgm:spPr/>
    </dgm:pt>
    <dgm:pt modelId="{BA0A3CC5-98C4-45D8-A460-2D832331CB8B}" type="pres">
      <dgm:prSet presAssocID="{D0E587E0-9566-4C48-9607-F874B652464D}" presName="rect1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6DF25F2A-588C-4B29-916A-FA0B0C1B1851}" type="pres">
      <dgm:prSet presAssocID="{D0E587E0-9566-4C48-9607-F874B652464D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F1EFBD-9F70-42E4-85C6-6AE56E596785}" type="pres">
      <dgm:prSet presAssocID="{21E0F7E1-1EC8-4458-B177-9002010F39AA}" presName="sibTrans" presStyleCnt="0"/>
      <dgm:spPr/>
    </dgm:pt>
    <dgm:pt modelId="{D48A8CE2-B001-4CC9-B461-3BB33A537C51}" type="pres">
      <dgm:prSet presAssocID="{4C4460D8-E3C4-4C5A-8276-57EE864B5549}" presName="composite" presStyleCnt="0"/>
      <dgm:spPr/>
    </dgm:pt>
    <dgm:pt modelId="{F70327DB-DC9A-4AF6-99CE-5A80C497DF53}" type="pres">
      <dgm:prSet presAssocID="{4C4460D8-E3C4-4C5A-8276-57EE864B5549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C4F1FB64-D0E3-4CA9-8694-2019AE058C73}" type="pres">
      <dgm:prSet presAssocID="{4C4460D8-E3C4-4C5A-8276-57EE864B5549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C4B314-2469-4163-B4DF-4775E586745D}" type="pres">
      <dgm:prSet presAssocID="{1DCD131C-970C-42FE-A0B3-5D856ABD1F95}" presName="sibTrans" presStyleCnt="0"/>
      <dgm:spPr/>
    </dgm:pt>
    <dgm:pt modelId="{B564CF4D-3025-4418-9587-3D6995CAA653}" type="pres">
      <dgm:prSet presAssocID="{C9B46EAB-2669-42E1-80A3-2648F6454939}" presName="composite" presStyleCnt="0"/>
      <dgm:spPr/>
    </dgm:pt>
    <dgm:pt modelId="{1D945BB1-16A7-45D1-BD47-82B8E229E267}" type="pres">
      <dgm:prSet presAssocID="{C9B46EAB-2669-42E1-80A3-2648F6454939}" presName="rect1" presStyleLbl="b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en-IN"/>
        </a:p>
      </dgm:t>
    </dgm:pt>
    <dgm:pt modelId="{6658D79B-3B19-4C68-8A0C-69AEB858F3FF}" type="pres">
      <dgm:prSet presAssocID="{C9B46EAB-2669-42E1-80A3-2648F6454939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4D01F9-89E8-4D5E-AE04-EE08B0B3EF33}" type="pres">
      <dgm:prSet presAssocID="{B856B082-26A9-4AB3-AEC7-54308F30140B}" presName="sibTrans" presStyleCnt="0"/>
      <dgm:spPr/>
    </dgm:pt>
    <dgm:pt modelId="{06E85DBB-7172-4B85-8EFD-11366A00D4F6}" type="pres">
      <dgm:prSet presAssocID="{1A976F88-7E04-400F-BA20-DE070ACB3990}" presName="composite" presStyleCnt="0"/>
      <dgm:spPr/>
    </dgm:pt>
    <dgm:pt modelId="{F3EDAF50-1632-4BB4-A041-7E593973865C}" type="pres">
      <dgm:prSet presAssocID="{1A976F88-7E04-400F-BA20-DE070ACB3990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A05F6D90-3B33-45A6-A3B2-8164EA17AFA3}" type="pres">
      <dgm:prSet presAssocID="{1A976F88-7E04-400F-BA20-DE070ACB3990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49BCE70-BBE6-4058-823F-A5FAC3ECB288}" type="presOf" srcId="{D0E587E0-9566-4C48-9607-F874B652464D}" destId="{6DF25F2A-588C-4B29-916A-FA0B0C1B1851}" srcOrd="0" destOrd="0" presId="urn:microsoft.com/office/officeart/2008/layout/BendingPictureCaptionList"/>
    <dgm:cxn modelId="{98D1EAA2-C4D5-42F8-ADDF-CBB8390F2152}" type="presOf" srcId="{4C4460D8-E3C4-4C5A-8276-57EE864B5549}" destId="{C4F1FB64-D0E3-4CA9-8694-2019AE058C73}" srcOrd="0" destOrd="0" presId="urn:microsoft.com/office/officeart/2008/layout/BendingPictureCaptionList"/>
    <dgm:cxn modelId="{8F850847-3299-4160-A891-DEC190BEC3B8}" srcId="{CAAFA68B-4FC1-4B7A-BE94-B2E638ACAA58}" destId="{D0E587E0-9566-4C48-9607-F874B652464D}" srcOrd="0" destOrd="0" parTransId="{4D64B35F-11A1-4AF2-B7B0-DDB66F6DE8AA}" sibTransId="{21E0F7E1-1EC8-4458-B177-9002010F39AA}"/>
    <dgm:cxn modelId="{CCCCBACB-D949-4C3C-AEB5-F132BA04F4F5}" srcId="{CAAFA68B-4FC1-4B7A-BE94-B2E638ACAA58}" destId="{4C4460D8-E3C4-4C5A-8276-57EE864B5549}" srcOrd="1" destOrd="0" parTransId="{DE0BEB2B-B8BA-48F7-8409-ACB9F4EDE74C}" sibTransId="{1DCD131C-970C-42FE-A0B3-5D856ABD1F95}"/>
    <dgm:cxn modelId="{DE97701A-FE90-4EAB-9DE5-99282DCD888F}" type="presOf" srcId="{C9B46EAB-2669-42E1-80A3-2648F6454939}" destId="{6658D79B-3B19-4C68-8A0C-69AEB858F3FF}" srcOrd="0" destOrd="0" presId="urn:microsoft.com/office/officeart/2008/layout/BendingPictureCaptionList"/>
    <dgm:cxn modelId="{0C7F8D10-212C-4EE7-98C5-929615E4C6A9}" srcId="{CAAFA68B-4FC1-4B7A-BE94-B2E638ACAA58}" destId="{C9B46EAB-2669-42E1-80A3-2648F6454939}" srcOrd="2" destOrd="0" parTransId="{3C9F66DE-5809-461A-AFAC-EFF60A107E34}" sibTransId="{B856B082-26A9-4AB3-AEC7-54308F30140B}"/>
    <dgm:cxn modelId="{0B33B12F-40C6-4639-A97C-B4E2002B6011}" type="presOf" srcId="{CAAFA68B-4FC1-4B7A-BE94-B2E638ACAA58}" destId="{8B566C06-323C-463D-BB5A-B9366B045DCB}" srcOrd="0" destOrd="0" presId="urn:microsoft.com/office/officeart/2008/layout/BendingPictureCaptionList"/>
    <dgm:cxn modelId="{BEC16E05-F0DF-473C-9591-E85544B174C3}" srcId="{CAAFA68B-4FC1-4B7A-BE94-B2E638ACAA58}" destId="{1A976F88-7E04-400F-BA20-DE070ACB3990}" srcOrd="3" destOrd="0" parTransId="{3D5065BD-EE94-40E9-B2FE-E58B65B96C4D}" sibTransId="{0488A6A0-D811-4D7A-8714-E8498CAB8B73}"/>
    <dgm:cxn modelId="{F7C38C57-BF9A-4866-8E6A-C3577EA525FA}" type="presOf" srcId="{1A976F88-7E04-400F-BA20-DE070ACB3990}" destId="{A05F6D90-3B33-45A6-A3B2-8164EA17AFA3}" srcOrd="0" destOrd="0" presId="urn:microsoft.com/office/officeart/2008/layout/BendingPictureCaptionList"/>
    <dgm:cxn modelId="{588FD0FB-2764-4642-BE2D-CE2E75488F18}" type="presParOf" srcId="{8B566C06-323C-463D-BB5A-B9366B045DCB}" destId="{9BF043A9-373C-4C03-9173-85161E49D37D}" srcOrd="0" destOrd="0" presId="urn:microsoft.com/office/officeart/2008/layout/BendingPictureCaptionList"/>
    <dgm:cxn modelId="{6DB80E93-4A89-41AF-B708-11AF763B2FB6}" type="presParOf" srcId="{9BF043A9-373C-4C03-9173-85161E49D37D}" destId="{BA0A3CC5-98C4-45D8-A460-2D832331CB8B}" srcOrd="0" destOrd="0" presId="urn:microsoft.com/office/officeart/2008/layout/BendingPictureCaptionList"/>
    <dgm:cxn modelId="{6422EC20-0653-4BC0-9235-B059328B9C85}" type="presParOf" srcId="{9BF043A9-373C-4C03-9173-85161E49D37D}" destId="{6DF25F2A-588C-4B29-916A-FA0B0C1B1851}" srcOrd="1" destOrd="0" presId="urn:microsoft.com/office/officeart/2008/layout/BendingPictureCaptionList"/>
    <dgm:cxn modelId="{6DA44CB2-1BFF-4DE8-A198-45105D50AAFC}" type="presParOf" srcId="{8B566C06-323C-463D-BB5A-B9366B045DCB}" destId="{D2F1EFBD-9F70-42E4-85C6-6AE56E596785}" srcOrd="1" destOrd="0" presId="urn:microsoft.com/office/officeart/2008/layout/BendingPictureCaptionList"/>
    <dgm:cxn modelId="{4DA2EF7E-A437-47F1-A7AF-3288B3AB4879}" type="presParOf" srcId="{8B566C06-323C-463D-BB5A-B9366B045DCB}" destId="{D48A8CE2-B001-4CC9-B461-3BB33A537C51}" srcOrd="2" destOrd="0" presId="urn:microsoft.com/office/officeart/2008/layout/BendingPictureCaptionList"/>
    <dgm:cxn modelId="{F2EAA4C4-D46A-4170-AFC1-BB14292A584E}" type="presParOf" srcId="{D48A8CE2-B001-4CC9-B461-3BB33A537C51}" destId="{F70327DB-DC9A-4AF6-99CE-5A80C497DF53}" srcOrd="0" destOrd="0" presId="urn:microsoft.com/office/officeart/2008/layout/BendingPictureCaptionList"/>
    <dgm:cxn modelId="{3A58B3A4-3ADF-4374-966B-267D8EF58333}" type="presParOf" srcId="{D48A8CE2-B001-4CC9-B461-3BB33A537C51}" destId="{C4F1FB64-D0E3-4CA9-8694-2019AE058C73}" srcOrd="1" destOrd="0" presId="urn:microsoft.com/office/officeart/2008/layout/BendingPictureCaptionList"/>
    <dgm:cxn modelId="{C93B4158-D028-43BD-B4BD-2A5312E1D69F}" type="presParOf" srcId="{8B566C06-323C-463D-BB5A-B9366B045DCB}" destId="{89C4B314-2469-4163-B4DF-4775E586745D}" srcOrd="3" destOrd="0" presId="urn:microsoft.com/office/officeart/2008/layout/BendingPictureCaptionList"/>
    <dgm:cxn modelId="{E98AD156-D578-4149-8924-B8C99D2867CE}" type="presParOf" srcId="{8B566C06-323C-463D-BB5A-B9366B045DCB}" destId="{B564CF4D-3025-4418-9587-3D6995CAA653}" srcOrd="4" destOrd="0" presId="urn:microsoft.com/office/officeart/2008/layout/BendingPictureCaptionList"/>
    <dgm:cxn modelId="{394EB407-74F4-465E-94E1-D5D2D6EF06FD}" type="presParOf" srcId="{B564CF4D-3025-4418-9587-3D6995CAA653}" destId="{1D945BB1-16A7-45D1-BD47-82B8E229E267}" srcOrd="0" destOrd="0" presId="urn:microsoft.com/office/officeart/2008/layout/BendingPictureCaptionList"/>
    <dgm:cxn modelId="{6EE06430-8F5E-4353-8341-FBFDF34A0AE3}" type="presParOf" srcId="{B564CF4D-3025-4418-9587-3D6995CAA653}" destId="{6658D79B-3B19-4C68-8A0C-69AEB858F3FF}" srcOrd="1" destOrd="0" presId="urn:microsoft.com/office/officeart/2008/layout/BendingPictureCaptionList"/>
    <dgm:cxn modelId="{6A46596A-80D4-49DB-B5ED-4EC71B92A450}" type="presParOf" srcId="{8B566C06-323C-463D-BB5A-B9366B045DCB}" destId="{F54D01F9-89E8-4D5E-AE04-EE08B0B3EF33}" srcOrd="5" destOrd="0" presId="urn:microsoft.com/office/officeart/2008/layout/BendingPictureCaptionList"/>
    <dgm:cxn modelId="{AD71C580-33FF-4B55-A7C9-4DF10087B9A6}" type="presParOf" srcId="{8B566C06-323C-463D-BB5A-B9366B045DCB}" destId="{06E85DBB-7172-4B85-8EFD-11366A00D4F6}" srcOrd="6" destOrd="0" presId="urn:microsoft.com/office/officeart/2008/layout/BendingPictureCaptionList"/>
    <dgm:cxn modelId="{CBE9FDFD-D1D7-4ABD-8631-A76BFB62817C}" type="presParOf" srcId="{06E85DBB-7172-4B85-8EFD-11366A00D4F6}" destId="{F3EDAF50-1632-4BB4-A041-7E593973865C}" srcOrd="0" destOrd="0" presId="urn:microsoft.com/office/officeart/2008/layout/BendingPictureCaptionList"/>
    <dgm:cxn modelId="{9A27A982-15AC-4F74-9322-4CB34401FB0F}" type="presParOf" srcId="{06E85DBB-7172-4B85-8EFD-11366A00D4F6}" destId="{A05F6D90-3B33-45A6-A3B2-8164EA17AFA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ED9795-E81F-4C6C-838B-ACFFC9AB9A30}" type="doc">
      <dgm:prSet loTypeId="urn:microsoft.com/office/officeart/2005/8/layout/radial5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721295B-4AE6-4F88-B5CA-FBB27FB7CF1A}">
      <dgm:prSet phldrT="[Text]"/>
      <dgm:spPr/>
      <dgm:t>
        <a:bodyPr/>
        <a:lstStyle/>
        <a:p>
          <a:r>
            <a:rPr lang="en-US" dirty="0" err="1" smtClean="0"/>
            <a:t>Agri</a:t>
          </a:r>
          <a:endParaRPr lang="en-IN" dirty="0"/>
        </a:p>
      </dgm:t>
    </dgm:pt>
    <dgm:pt modelId="{1C2FB4F5-BCBC-4326-B0CC-41665AF3A71F}" type="parTrans" cxnId="{CF9615BA-6B7E-490E-89B6-9A7BD3B2E052}">
      <dgm:prSet/>
      <dgm:spPr/>
      <dgm:t>
        <a:bodyPr/>
        <a:lstStyle/>
        <a:p>
          <a:endParaRPr lang="en-IN"/>
        </a:p>
      </dgm:t>
    </dgm:pt>
    <dgm:pt modelId="{C62B8600-546C-4852-A5BE-1C8D5F688127}" type="sibTrans" cxnId="{CF9615BA-6B7E-490E-89B6-9A7BD3B2E052}">
      <dgm:prSet/>
      <dgm:spPr/>
      <dgm:t>
        <a:bodyPr/>
        <a:lstStyle/>
        <a:p>
          <a:endParaRPr lang="en-IN"/>
        </a:p>
      </dgm:t>
    </dgm:pt>
    <dgm:pt modelId="{98AD9D0F-70BD-4239-8AA6-E7B69D864B51}">
      <dgm:prSet phldrT="[Text]"/>
      <dgm:spPr/>
      <dgm:t>
        <a:bodyPr/>
        <a:lstStyle/>
        <a:p>
          <a:r>
            <a:rPr lang="en-US" strike="sngStrike" dirty="0" smtClean="0"/>
            <a:t>Crop</a:t>
          </a:r>
          <a:endParaRPr lang="en-IN" strike="sngStrike" dirty="0"/>
        </a:p>
      </dgm:t>
    </dgm:pt>
    <dgm:pt modelId="{EBC9FB15-5E5C-4633-87B3-16AC48B95956}" type="parTrans" cxnId="{61708CD7-E136-4618-AD31-260E0BAA4462}">
      <dgm:prSet/>
      <dgm:spPr/>
      <dgm:t>
        <a:bodyPr/>
        <a:lstStyle/>
        <a:p>
          <a:endParaRPr lang="en-IN"/>
        </a:p>
      </dgm:t>
    </dgm:pt>
    <dgm:pt modelId="{80CF5D81-A722-447F-A3C5-A0A14A422AF7}" type="sibTrans" cxnId="{61708CD7-E136-4618-AD31-260E0BAA4462}">
      <dgm:prSet/>
      <dgm:spPr/>
      <dgm:t>
        <a:bodyPr/>
        <a:lstStyle/>
        <a:p>
          <a:endParaRPr lang="en-IN"/>
        </a:p>
      </dgm:t>
    </dgm:pt>
    <dgm:pt modelId="{AA44B604-28EB-46C2-A5D6-FC1426B38644}">
      <dgm:prSet phldrT="[Text]"/>
      <dgm:spPr/>
      <dgm:t>
        <a:bodyPr/>
        <a:lstStyle/>
        <a:p>
          <a:r>
            <a:rPr lang="en-US" strike="noStrike" dirty="0" smtClean="0"/>
            <a:t>Land</a:t>
          </a:r>
          <a:endParaRPr lang="en-IN" strike="noStrike" dirty="0"/>
        </a:p>
      </dgm:t>
    </dgm:pt>
    <dgm:pt modelId="{967CF317-7369-4831-B81E-BFCFEB937485}" type="parTrans" cxnId="{90972253-C27C-4317-94A5-EA69E4D47504}">
      <dgm:prSet/>
      <dgm:spPr/>
      <dgm:t>
        <a:bodyPr/>
        <a:lstStyle/>
        <a:p>
          <a:endParaRPr lang="en-IN"/>
        </a:p>
      </dgm:t>
    </dgm:pt>
    <dgm:pt modelId="{78F6E479-CA20-4381-A2C8-90945BE229C2}" type="sibTrans" cxnId="{90972253-C27C-4317-94A5-EA69E4D47504}">
      <dgm:prSet/>
      <dgm:spPr/>
      <dgm:t>
        <a:bodyPr/>
        <a:lstStyle/>
        <a:p>
          <a:endParaRPr lang="en-IN"/>
        </a:p>
      </dgm:t>
    </dgm:pt>
    <dgm:pt modelId="{A40783C8-FF6B-4A97-8447-B60FC4DC7B44}">
      <dgm:prSet phldrT="[Text]" custT="1"/>
      <dgm:spPr/>
      <dgm:t>
        <a:bodyPr/>
        <a:lstStyle/>
        <a:p>
          <a:r>
            <a:rPr lang="en-US" sz="4800" dirty="0" smtClean="0"/>
            <a:t>Fin.</a:t>
          </a:r>
          <a:endParaRPr lang="en-IN" sz="4800" dirty="0"/>
        </a:p>
      </dgm:t>
    </dgm:pt>
    <dgm:pt modelId="{EA549421-4CE6-43A0-B47B-8E8B1E19EE31}" type="parTrans" cxnId="{CAD85C23-771B-4423-863B-B0E4BBAA54FA}">
      <dgm:prSet/>
      <dgm:spPr/>
      <dgm:t>
        <a:bodyPr/>
        <a:lstStyle/>
        <a:p>
          <a:endParaRPr lang="en-IN"/>
        </a:p>
      </dgm:t>
    </dgm:pt>
    <dgm:pt modelId="{A13FD477-83A6-4358-B78A-4BF40CF81FC4}" type="sibTrans" cxnId="{CAD85C23-771B-4423-863B-B0E4BBAA54FA}">
      <dgm:prSet/>
      <dgm:spPr/>
      <dgm:t>
        <a:bodyPr/>
        <a:lstStyle/>
        <a:p>
          <a:endParaRPr lang="en-IN"/>
        </a:p>
      </dgm:t>
    </dgm:pt>
    <dgm:pt modelId="{AF8AC210-EA8A-4FE9-80D0-FD4EF448233F}">
      <dgm:prSet phldrT="[Text]" custT="1"/>
      <dgm:spPr/>
      <dgm:t>
        <a:bodyPr/>
        <a:lstStyle/>
        <a:p>
          <a:r>
            <a:rPr lang="en-US" sz="4000" dirty="0" err="1" smtClean="0"/>
            <a:t>Mkt</a:t>
          </a:r>
          <a:endParaRPr lang="en-IN" sz="4400" dirty="0"/>
        </a:p>
      </dgm:t>
    </dgm:pt>
    <dgm:pt modelId="{B7EA1130-85E9-4BA1-9186-A71D891AF98F}" type="parTrans" cxnId="{AD981A86-67F5-4800-9534-A0F788108403}">
      <dgm:prSet/>
      <dgm:spPr/>
      <dgm:t>
        <a:bodyPr/>
        <a:lstStyle/>
        <a:p>
          <a:endParaRPr lang="en-IN"/>
        </a:p>
      </dgm:t>
    </dgm:pt>
    <dgm:pt modelId="{EE0FB1AC-B5BF-4D1E-AF19-BC27448268B3}" type="sibTrans" cxnId="{AD981A86-67F5-4800-9534-A0F788108403}">
      <dgm:prSet/>
      <dgm:spPr/>
      <dgm:t>
        <a:bodyPr/>
        <a:lstStyle/>
        <a:p>
          <a:endParaRPr lang="en-IN"/>
        </a:p>
      </dgm:t>
    </dgm:pt>
    <dgm:pt modelId="{2C183E91-1F02-4661-AC64-265B46192E38}">
      <dgm:prSet/>
      <dgm:spPr/>
      <dgm:t>
        <a:bodyPr/>
        <a:lstStyle/>
        <a:p>
          <a:r>
            <a:rPr lang="en-US" strike="noStrike" dirty="0" smtClean="0"/>
            <a:t>Water</a:t>
          </a:r>
          <a:endParaRPr lang="en-IN" strike="noStrike" dirty="0"/>
        </a:p>
      </dgm:t>
    </dgm:pt>
    <dgm:pt modelId="{D0AFC5F7-8F4B-497C-821C-265A521822CF}" type="parTrans" cxnId="{50B07809-77D1-434E-A365-8C2A46B62081}">
      <dgm:prSet/>
      <dgm:spPr/>
      <dgm:t>
        <a:bodyPr/>
        <a:lstStyle/>
        <a:p>
          <a:endParaRPr lang="en-IN"/>
        </a:p>
      </dgm:t>
    </dgm:pt>
    <dgm:pt modelId="{2034164D-7F4C-47F8-BD78-D71D82B000A5}" type="sibTrans" cxnId="{50B07809-77D1-434E-A365-8C2A46B62081}">
      <dgm:prSet/>
      <dgm:spPr/>
      <dgm:t>
        <a:bodyPr/>
        <a:lstStyle/>
        <a:p>
          <a:endParaRPr lang="en-IN"/>
        </a:p>
      </dgm:t>
    </dgm:pt>
    <dgm:pt modelId="{2E02D4B6-B684-4441-8B48-F381DCD3B69B}">
      <dgm:prSet custT="1"/>
      <dgm:spPr/>
      <dgm:t>
        <a:bodyPr/>
        <a:lstStyle/>
        <a:p>
          <a:r>
            <a:rPr lang="en-US" sz="4000" strike="noStrike" dirty="0" smtClean="0"/>
            <a:t>M/C</a:t>
          </a:r>
          <a:endParaRPr lang="en-IN" sz="4000" strike="noStrike" dirty="0"/>
        </a:p>
      </dgm:t>
    </dgm:pt>
    <dgm:pt modelId="{AFDB97D6-2989-4AE3-A057-7407CB5764C1}" type="parTrans" cxnId="{B9EF08A3-F94E-42F4-93EC-6C0BE7089C92}">
      <dgm:prSet/>
      <dgm:spPr/>
      <dgm:t>
        <a:bodyPr/>
        <a:lstStyle/>
        <a:p>
          <a:endParaRPr lang="en-IN"/>
        </a:p>
      </dgm:t>
    </dgm:pt>
    <dgm:pt modelId="{A053F805-7DB8-482E-BBF8-E2C6434BF1C2}" type="sibTrans" cxnId="{B9EF08A3-F94E-42F4-93EC-6C0BE7089C92}">
      <dgm:prSet/>
      <dgm:spPr/>
      <dgm:t>
        <a:bodyPr/>
        <a:lstStyle/>
        <a:p>
          <a:endParaRPr lang="en-IN"/>
        </a:p>
      </dgm:t>
    </dgm:pt>
    <dgm:pt modelId="{350FE141-4949-4792-BE99-A7BE7970ED09}">
      <dgm:prSet/>
      <dgm:spPr/>
      <dgm:t>
        <a:bodyPr/>
        <a:lstStyle/>
        <a:p>
          <a:r>
            <a:rPr lang="en-US" strike="noStrike" dirty="0" err="1" smtClean="0"/>
            <a:t>Nutri</a:t>
          </a:r>
          <a:r>
            <a:rPr lang="en-US" strike="noStrike" dirty="0" smtClean="0"/>
            <a:t>.</a:t>
          </a:r>
          <a:endParaRPr lang="en-IN" strike="noStrike" dirty="0"/>
        </a:p>
      </dgm:t>
    </dgm:pt>
    <dgm:pt modelId="{7ECC0436-E89F-4F7A-AF19-2D797D91FE49}" type="parTrans" cxnId="{E30F9D2C-CCB7-41F1-8F8C-50E72AA148DB}">
      <dgm:prSet/>
      <dgm:spPr/>
      <dgm:t>
        <a:bodyPr/>
        <a:lstStyle/>
        <a:p>
          <a:endParaRPr lang="en-IN"/>
        </a:p>
      </dgm:t>
    </dgm:pt>
    <dgm:pt modelId="{5845A203-AD86-49A8-AE2F-0F0EC38A2304}" type="sibTrans" cxnId="{E30F9D2C-CCB7-41F1-8F8C-50E72AA148DB}">
      <dgm:prSet/>
      <dgm:spPr/>
      <dgm:t>
        <a:bodyPr/>
        <a:lstStyle/>
        <a:p>
          <a:endParaRPr lang="en-IN"/>
        </a:p>
      </dgm:t>
    </dgm:pt>
    <dgm:pt modelId="{9B1307D9-9BDC-4575-A967-94C099F3DF7C}">
      <dgm:prSet/>
      <dgm:spPr/>
      <dgm:t>
        <a:bodyPr/>
        <a:lstStyle/>
        <a:p>
          <a:r>
            <a:rPr lang="en-US" dirty="0" smtClean="0"/>
            <a:t>Ext.</a:t>
          </a:r>
          <a:endParaRPr lang="en-IN" dirty="0"/>
        </a:p>
      </dgm:t>
    </dgm:pt>
    <dgm:pt modelId="{01560FE8-4AAC-485E-8CD4-EA60D5582737}" type="parTrans" cxnId="{5D0DD1E6-055E-48E7-8920-190BD3D219FF}">
      <dgm:prSet/>
      <dgm:spPr/>
      <dgm:t>
        <a:bodyPr/>
        <a:lstStyle/>
        <a:p>
          <a:endParaRPr lang="en-IN"/>
        </a:p>
      </dgm:t>
    </dgm:pt>
    <dgm:pt modelId="{515005D7-768F-49E0-8661-B68121182F74}" type="sibTrans" cxnId="{5D0DD1E6-055E-48E7-8920-190BD3D219FF}">
      <dgm:prSet/>
      <dgm:spPr/>
      <dgm:t>
        <a:bodyPr/>
        <a:lstStyle/>
        <a:p>
          <a:endParaRPr lang="en-IN"/>
        </a:p>
      </dgm:t>
    </dgm:pt>
    <dgm:pt modelId="{1BAA7B74-2264-4902-BACA-585AC4E38C55}" type="pres">
      <dgm:prSet presAssocID="{B7ED9795-E81F-4C6C-838B-ACFFC9AB9A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4CD9A7-4633-48BA-A402-380BD6A399F4}" type="pres">
      <dgm:prSet presAssocID="{8721295B-4AE6-4F88-B5CA-FBB27FB7CF1A}" presName="centerShape" presStyleLbl="node0" presStyleIdx="0" presStyleCnt="1"/>
      <dgm:spPr/>
      <dgm:t>
        <a:bodyPr/>
        <a:lstStyle/>
        <a:p>
          <a:endParaRPr lang="en-IN"/>
        </a:p>
      </dgm:t>
    </dgm:pt>
    <dgm:pt modelId="{25035C23-CA4A-4E68-A433-200D8CB3C94A}" type="pres">
      <dgm:prSet presAssocID="{EBC9FB15-5E5C-4633-87B3-16AC48B95956}" presName="parTrans" presStyleLbl="sibTrans2D1" presStyleIdx="0" presStyleCnt="8"/>
      <dgm:spPr/>
      <dgm:t>
        <a:bodyPr/>
        <a:lstStyle/>
        <a:p>
          <a:endParaRPr lang="en-IN"/>
        </a:p>
      </dgm:t>
    </dgm:pt>
    <dgm:pt modelId="{AD08F61C-AA68-4D41-95F3-CA8FB279A0C8}" type="pres">
      <dgm:prSet presAssocID="{EBC9FB15-5E5C-4633-87B3-16AC48B95956}" presName="connectorText" presStyleLbl="sibTrans2D1" presStyleIdx="0" presStyleCnt="8"/>
      <dgm:spPr/>
      <dgm:t>
        <a:bodyPr/>
        <a:lstStyle/>
        <a:p>
          <a:endParaRPr lang="en-IN"/>
        </a:p>
      </dgm:t>
    </dgm:pt>
    <dgm:pt modelId="{11A6874E-2012-4525-A0F7-DF540065B9E6}" type="pres">
      <dgm:prSet presAssocID="{98AD9D0F-70BD-4239-8AA6-E7B69D864B5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D9BA1E-B115-4B17-91B0-E07F98E63479}" type="pres">
      <dgm:prSet presAssocID="{967CF317-7369-4831-B81E-BFCFEB937485}" presName="parTrans" presStyleLbl="sibTrans2D1" presStyleIdx="1" presStyleCnt="8"/>
      <dgm:spPr/>
      <dgm:t>
        <a:bodyPr/>
        <a:lstStyle/>
        <a:p>
          <a:endParaRPr lang="en-IN"/>
        </a:p>
      </dgm:t>
    </dgm:pt>
    <dgm:pt modelId="{9ED7F385-C3C8-46AA-AD6D-57931B918462}" type="pres">
      <dgm:prSet presAssocID="{967CF317-7369-4831-B81E-BFCFEB937485}" presName="connectorText" presStyleLbl="sibTrans2D1" presStyleIdx="1" presStyleCnt="8"/>
      <dgm:spPr/>
      <dgm:t>
        <a:bodyPr/>
        <a:lstStyle/>
        <a:p>
          <a:endParaRPr lang="en-IN"/>
        </a:p>
      </dgm:t>
    </dgm:pt>
    <dgm:pt modelId="{329B4042-298D-42B4-AA3A-9082943F92A2}" type="pres">
      <dgm:prSet presAssocID="{AA44B604-28EB-46C2-A5D6-FC1426B3864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32AB3-38D1-4326-BFAB-0D25F3DCE3DB}" type="pres">
      <dgm:prSet presAssocID="{D0AFC5F7-8F4B-497C-821C-265A521822CF}" presName="parTrans" presStyleLbl="sibTrans2D1" presStyleIdx="2" presStyleCnt="8"/>
      <dgm:spPr/>
      <dgm:t>
        <a:bodyPr/>
        <a:lstStyle/>
        <a:p>
          <a:endParaRPr lang="en-IN"/>
        </a:p>
      </dgm:t>
    </dgm:pt>
    <dgm:pt modelId="{3CF02CE6-B752-48C2-AC28-7592387BBF60}" type="pres">
      <dgm:prSet presAssocID="{D0AFC5F7-8F4B-497C-821C-265A521822CF}" presName="connectorText" presStyleLbl="sibTrans2D1" presStyleIdx="2" presStyleCnt="8"/>
      <dgm:spPr/>
      <dgm:t>
        <a:bodyPr/>
        <a:lstStyle/>
        <a:p>
          <a:endParaRPr lang="en-IN"/>
        </a:p>
      </dgm:t>
    </dgm:pt>
    <dgm:pt modelId="{93C408C2-5647-4F7A-B05E-B5F20AD773DD}" type="pres">
      <dgm:prSet presAssocID="{2C183E91-1F02-4661-AC64-265B46192E3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DAAE8B-E7F3-4848-B056-8B143CD1C83A}" type="pres">
      <dgm:prSet presAssocID="{7ECC0436-E89F-4F7A-AF19-2D797D91FE49}" presName="parTrans" presStyleLbl="sibTrans2D1" presStyleIdx="3" presStyleCnt="8"/>
      <dgm:spPr/>
      <dgm:t>
        <a:bodyPr/>
        <a:lstStyle/>
        <a:p>
          <a:endParaRPr lang="en-IN"/>
        </a:p>
      </dgm:t>
    </dgm:pt>
    <dgm:pt modelId="{9AC24F43-68A2-4BDE-BE64-746CE5B07B49}" type="pres">
      <dgm:prSet presAssocID="{7ECC0436-E89F-4F7A-AF19-2D797D91FE49}" presName="connectorText" presStyleLbl="sibTrans2D1" presStyleIdx="3" presStyleCnt="8"/>
      <dgm:spPr/>
      <dgm:t>
        <a:bodyPr/>
        <a:lstStyle/>
        <a:p>
          <a:endParaRPr lang="en-IN"/>
        </a:p>
      </dgm:t>
    </dgm:pt>
    <dgm:pt modelId="{06E3BD3F-DD3A-4171-9DA9-A93F2F1DAE56}" type="pres">
      <dgm:prSet presAssocID="{350FE141-4949-4792-BE99-A7BE7970ED0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3C4B7-2DB1-4719-BD59-DACE08E903CA}" type="pres">
      <dgm:prSet presAssocID="{AFDB97D6-2989-4AE3-A057-7407CB5764C1}" presName="parTrans" presStyleLbl="sibTrans2D1" presStyleIdx="4" presStyleCnt="8"/>
      <dgm:spPr/>
      <dgm:t>
        <a:bodyPr/>
        <a:lstStyle/>
        <a:p>
          <a:endParaRPr lang="en-IN"/>
        </a:p>
      </dgm:t>
    </dgm:pt>
    <dgm:pt modelId="{FF244F70-7A88-4147-BC8A-BA22F834CE38}" type="pres">
      <dgm:prSet presAssocID="{AFDB97D6-2989-4AE3-A057-7407CB5764C1}" presName="connectorText" presStyleLbl="sibTrans2D1" presStyleIdx="4" presStyleCnt="8"/>
      <dgm:spPr/>
      <dgm:t>
        <a:bodyPr/>
        <a:lstStyle/>
        <a:p>
          <a:endParaRPr lang="en-IN"/>
        </a:p>
      </dgm:t>
    </dgm:pt>
    <dgm:pt modelId="{A3BC25BE-8653-42DA-9829-DEBA205F4DE0}" type="pres">
      <dgm:prSet presAssocID="{2E02D4B6-B684-4441-8B48-F381DCD3B6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F0E415-CD43-474D-834D-5EB97FA430DC}" type="pres">
      <dgm:prSet presAssocID="{01560FE8-4AAC-485E-8CD4-EA60D5582737}" presName="parTrans" presStyleLbl="sibTrans2D1" presStyleIdx="5" presStyleCnt="8"/>
      <dgm:spPr/>
      <dgm:t>
        <a:bodyPr/>
        <a:lstStyle/>
        <a:p>
          <a:endParaRPr lang="en-IN"/>
        </a:p>
      </dgm:t>
    </dgm:pt>
    <dgm:pt modelId="{6FB77934-BEDB-4907-B5C0-8240622710E6}" type="pres">
      <dgm:prSet presAssocID="{01560FE8-4AAC-485E-8CD4-EA60D5582737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2137DBFA-A430-4079-9602-8ADCBA329F88}" type="pres">
      <dgm:prSet presAssocID="{9B1307D9-9BDC-4575-A967-94C099F3DF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DA18B-F9D1-494F-86E6-0DACACEA00EE}" type="pres">
      <dgm:prSet presAssocID="{EA549421-4CE6-43A0-B47B-8E8B1E19EE31}" presName="parTrans" presStyleLbl="sibTrans2D1" presStyleIdx="6" presStyleCnt="8"/>
      <dgm:spPr/>
      <dgm:t>
        <a:bodyPr/>
        <a:lstStyle/>
        <a:p>
          <a:endParaRPr lang="en-IN"/>
        </a:p>
      </dgm:t>
    </dgm:pt>
    <dgm:pt modelId="{7152ADA5-C0CC-47D9-BA03-5262579962E5}" type="pres">
      <dgm:prSet presAssocID="{EA549421-4CE6-43A0-B47B-8E8B1E19EE31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0D32D797-326E-46ED-96D4-A358CACB58CA}" type="pres">
      <dgm:prSet presAssocID="{A40783C8-FF6B-4A97-8447-B60FC4DC7B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9E00C-AB7D-4D2A-B0EA-0B4CFDDB10A9}" type="pres">
      <dgm:prSet presAssocID="{B7EA1130-85E9-4BA1-9186-A71D891AF98F}" presName="parTrans" presStyleLbl="sibTrans2D1" presStyleIdx="7" presStyleCnt="8"/>
      <dgm:spPr/>
      <dgm:t>
        <a:bodyPr/>
        <a:lstStyle/>
        <a:p>
          <a:endParaRPr lang="en-IN"/>
        </a:p>
      </dgm:t>
    </dgm:pt>
    <dgm:pt modelId="{A93DB406-7A30-4197-A321-00F0C45C1BB8}" type="pres">
      <dgm:prSet presAssocID="{B7EA1130-85E9-4BA1-9186-A71D891AF98F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881CCD35-8C00-45E7-9FED-88A159F5B72F}" type="pres">
      <dgm:prSet presAssocID="{AF8AC210-EA8A-4FE9-80D0-FD4EF448233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708CD7-E136-4618-AD31-260E0BAA4462}" srcId="{8721295B-4AE6-4F88-B5CA-FBB27FB7CF1A}" destId="{98AD9D0F-70BD-4239-8AA6-E7B69D864B51}" srcOrd="0" destOrd="0" parTransId="{EBC9FB15-5E5C-4633-87B3-16AC48B95956}" sibTransId="{80CF5D81-A722-447F-A3C5-A0A14A422AF7}"/>
    <dgm:cxn modelId="{8B795A05-1BFB-480A-BFBC-3259704FEA6C}" type="presOf" srcId="{B7EA1130-85E9-4BA1-9186-A71D891AF98F}" destId="{A359E00C-AB7D-4D2A-B0EA-0B4CFDDB10A9}" srcOrd="0" destOrd="0" presId="urn:microsoft.com/office/officeart/2005/8/layout/radial5"/>
    <dgm:cxn modelId="{63B6FE3F-294E-4A8E-B064-411DB603D483}" type="presOf" srcId="{967CF317-7369-4831-B81E-BFCFEB937485}" destId="{03D9BA1E-B115-4B17-91B0-E07F98E63479}" srcOrd="0" destOrd="0" presId="urn:microsoft.com/office/officeart/2005/8/layout/radial5"/>
    <dgm:cxn modelId="{10C78D7F-3DF7-4DF4-A764-8BAE29543AB8}" type="presOf" srcId="{7ECC0436-E89F-4F7A-AF19-2D797D91FE49}" destId="{38DAAE8B-E7F3-4848-B056-8B143CD1C83A}" srcOrd="0" destOrd="0" presId="urn:microsoft.com/office/officeart/2005/8/layout/radial5"/>
    <dgm:cxn modelId="{5D08BF02-3D08-4897-8BD0-B10263428AFE}" type="presOf" srcId="{8721295B-4AE6-4F88-B5CA-FBB27FB7CF1A}" destId="{A54CD9A7-4633-48BA-A402-380BD6A399F4}" srcOrd="0" destOrd="0" presId="urn:microsoft.com/office/officeart/2005/8/layout/radial5"/>
    <dgm:cxn modelId="{50B07809-77D1-434E-A365-8C2A46B62081}" srcId="{8721295B-4AE6-4F88-B5CA-FBB27FB7CF1A}" destId="{2C183E91-1F02-4661-AC64-265B46192E38}" srcOrd="2" destOrd="0" parTransId="{D0AFC5F7-8F4B-497C-821C-265A521822CF}" sibTransId="{2034164D-7F4C-47F8-BD78-D71D82B000A5}"/>
    <dgm:cxn modelId="{1DD62C3B-776C-4D69-AD2B-66C0118AE5C9}" type="presOf" srcId="{AA44B604-28EB-46C2-A5D6-FC1426B38644}" destId="{329B4042-298D-42B4-AA3A-9082943F92A2}" srcOrd="0" destOrd="0" presId="urn:microsoft.com/office/officeart/2005/8/layout/radial5"/>
    <dgm:cxn modelId="{5D0DD1E6-055E-48E7-8920-190BD3D219FF}" srcId="{8721295B-4AE6-4F88-B5CA-FBB27FB7CF1A}" destId="{9B1307D9-9BDC-4575-A967-94C099F3DF7C}" srcOrd="5" destOrd="0" parTransId="{01560FE8-4AAC-485E-8CD4-EA60D5582737}" sibTransId="{515005D7-768F-49E0-8661-B68121182F74}"/>
    <dgm:cxn modelId="{CF9615BA-6B7E-490E-89B6-9A7BD3B2E052}" srcId="{B7ED9795-E81F-4C6C-838B-ACFFC9AB9A30}" destId="{8721295B-4AE6-4F88-B5CA-FBB27FB7CF1A}" srcOrd="0" destOrd="0" parTransId="{1C2FB4F5-BCBC-4326-B0CC-41665AF3A71F}" sibTransId="{C62B8600-546C-4852-A5BE-1C8D5F688127}"/>
    <dgm:cxn modelId="{3DD79AC6-988B-4CFA-B42A-D698CD96BF1E}" type="presOf" srcId="{B7ED9795-E81F-4C6C-838B-ACFFC9AB9A30}" destId="{1BAA7B74-2264-4902-BACA-585AC4E38C55}" srcOrd="0" destOrd="0" presId="urn:microsoft.com/office/officeart/2005/8/layout/radial5"/>
    <dgm:cxn modelId="{FCBC2C15-692D-4C2A-98B1-A92CA274CB9D}" type="presOf" srcId="{EA549421-4CE6-43A0-B47B-8E8B1E19EE31}" destId="{EF5DA18B-F9D1-494F-86E6-0DACACEA00EE}" srcOrd="0" destOrd="0" presId="urn:microsoft.com/office/officeart/2005/8/layout/radial5"/>
    <dgm:cxn modelId="{F489A4F2-3EC7-4FC9-8A1C-C7ED4728060C}" type="presOf" srcId="{7ECC0436-E89F-4F7A-AF19-2D797D91FE49}" destId="{9AC24F43-68A2-4BDE-BE64-746CE5B07B49}" srcOrd="1" destOrd="0" presId="urn:microsoft.com/office/officeart/2005/8/layout/radial5"/>
    <dgm:cxn modelId="{8EC5F745-9CD6-44D0-B184-1A408AF4AF84}" type="presOf" srcId="{B7EA1130-85E9-4BA1-9186-A71D891AF98F}" destId="{A93DB406-7A30-4197-A321-00F0C45C1BB8}" srcOrd="1" destOrd="0" presId="urn:microsoft.com/office/officeart/2005/8/layout/radial5"/>
    <dgm:cxn modelId="{B9EF08A3-F94E-42F4-93EC-6C0BE7089C92}" srcId="{8721295B-4AE6-4F88-B5CA-FBB27FB7CF1A}" destId="{2E02D4B6-B684-4441-8B48-F381DCD3B69B}" srcOrd="4" destOrd="0" parTransId="{AFDB97D6-2989-4AE3-A057-7407CB5764C1}" sibTransId="{A053F805-7DB8-482E-BBF8-E2C6434BF1C2}"/>
    <dgm:cxn modelId="{47414833-8F67-46FF-A168-A2ADC3FD4BF1}" type="presOf" srcId="{967CF317-7369-4831-B81E-BFCFEB937485}" destId="{9ED7F385-C3C8-46AA-AD6D-57931B918462}" srcOrd="1" destOrd="0" presId="urn:microsoft.com/office/officeart/2005/8/layout/radial5"/>
    <dgm:cxn modelId="{C6045CF4-4217-4E46-9B3D-5E5FB899CFC2}" type="presOf" srcId="{EBC9FB15-5E5C-4633-87B3-16AC48B95956}" destId="{AD08F61C-AA68-4D41-95F3-CA8FB279A0C8}" srcOrd="1" destOrd="0" presId="urn:microsoft.com/office/officeart/2005/8/layout/radial5"/>
    <dgm:cxn modelId="{CB4809FE-92D2-4513-9DEB-21B521C1254F}" type="presOf" srcId="{EBC9FB15-5E5C-4633-87B3-16AC48B95956}" destId="{25035C23-CA4A-4E68-A433-200D8CB3C94A}" srcOrd="0" destOrd="0" presId="urn:microsoft.com/office/officeart/2005/8/layout/radial5"/>
    <dgm:cxn modelId="{4644ABA2-AF41-4CA6-8D08-E8DF1B52F5E0}" type="presOf" srcId="{350FE141-4949-4792-BE99-A7BE7970ED09}" destId="{06E3BD3F-DD3A-4171-9DA9-A93F2F1DAE56}" srcOrd="0" destOrd="0" presId="urn:microsoft.com/office/officeart/2005/8/layout/radial5"/>
    <dgm:cxn modelId="{53A36E48-3C76-46E3-9440-25682F2B5639}" type="presOf" srcId="{AFDB97D6-2989-4AE3-A057-7407CB5764C1}" destId="{30F3C4B7-2DB1-4719-BD59-DACE08E903CA}" srcOrd="0" destOrd="0" presId="urn:microsoft.com/office/officeart/2005/8/layout/radial5"/>
    <dgm:cxn modelId="{05E8C6D3-41AB-4973-A8D6-C77986AAFCE2}" type="presOf" srcId="{2C183E91-1F02-4661-AC64-265B46192E38}" destId="{93C408C2-5647-4F7A-B05E-B5F20AD773DD}" srcOrd="0" destOrd="0" presId="urn:microsoft.com/office/officeart/2005/8/layout/radial5"/>
    <dgm:cxn modelId="{151BF289-2589-4DC0-8549-49E139B8A4B5}" type="presOf" srcId="{EA549421-4CE6-43A0-B47B-8E8B1E19EE31}" destId="{7152ADA5-C0CC-47D9-BA03-5262579962E5}" srcOrd="1" destOrd="0" presId="urn:microsoft.com/office/officeart/2005/8/layout/radial5"/>
    <dgm:cxn modelId="{70FDFDC6-E879-48D6-8E46-8FCE07E7B45D}" type="presOf" srcId="{01560FE8-4AAC-485E-8CD4-EA60D5582737}" destId="{22F0E415-CD43-474D-834D-5EB97FA430DC}" srcOrd="0" destOrd="0" presId="urn:microsoft.com/office/officeart/2005/8/layout/radial5"/>
    <dgm:cxn modelId="{E30F9D2C-CCB7-41F1-8F8C-50E72AA148DB}" srcId="{8721295B-4AE6-4F88-B5CA-FBB27FB7CF1A}" destId="{350FE141-4949-4792-BE99-A7BE7970ED09}" srcOrd="3" destOrd="0" parTransId="{7ECC0436-E89F-4F7A-AF19-2D797D91FE49}" sibTransId="{5845A203-AD86-49A8-AE2F-0F0EC38A2304}"/>
    <dgm:cxn modelId="{BEE9FF64-B23D-43FA-B9F6-DCBC7583839F}" type="presOf" srcId="{AFDB97D6-2989-4AE3-A057-7407CB5764C1}" destId="{FF244F70-7A88-4147-BC8A-BA22F834CE38}" srcOrd="1" destOrd="0" presId="urn:microsoft.com/office/officeart/2005/8/layout/radial5"/>
    <dgm:cxn modelId="{ED8FB2BD-FF5E-4D58-8D82-92716795B02E}" type="presOf" srcId="{01560FE8-4AAC-485E-8CD4-EA60D5582737}" destId="{6FB77934-BEDB-4907-B5C0-8240622710E6}" srcOrd="1" destOrd="0" presId="urn:microsoft.com/office/officeart/2005/8/layout/radial5"/>
    <dgm:cxn modelId="{90972253-C27C-4317-94A5-EA69E4D47504}" srcId="{8721295B-4AE6-4F88-B5CA-FBB27FB7CF1A}" destId="{AA44B604-28EB-46C2-A5D6-FC1426B38644}" srcOrd="1" destOrd="0" parTransId="{967CF317-7369-4831-B81E-BFCFEB937485}" sibTransId="{78F6E479-CA20-4381-A2C8-90945BE229C2}"/>
    <dgm:cxn modelId="{7C0232CC-394C-4041-8115-5E72D23F13A1}" type="presOf" srcId="{98AD9D0F-70BD-4239-8AA6-E7B69D864B51}" destId="{11A6874E-2012-4525-A0F7-DF540065B9E6}" srcOrd="0" destOrd="0" presId="urn:microsoft.com/office/officeart/2005/8/layout/radial5"/>
    <dgm:cxn modelId="{2ECEC337-484E-40F6-BBBF-103E504FD077}" type="presOf" srcId="{D0AFC5F7-8F4B-497C-821C-265A521822CF}" destId="{3CF02CE6-B752-48C2-AC28-7592387BBF60}" srcOrd="1" destOrd="0" presId="urn:microsoft.com/office/officeart/2005/8/layout/radial5"/>
    <dgm:cxn modelId="{CAD85C23-771B-4423-863B-B0E4BBAA54FA}" srcId="{8721295B-4AE6-4F88-B5CA-FBB27FB7CF1A}" destId="{A40783C8-FF6B-4A97-8447-B60FC4DC7B44}" srcOrd="6" destOrd="0" parTransId="{EA549421-4CE6-43A0-B47B-8E8B1E19EE31}" sibTransId="{A13FD477-83A6-4358-B78A-4BF40CF81FC4}"/>
    <dgm:cxn modelId="{BFA98082-2CA6-4A3A-A975-0D4BDB1054ED}" type="presOf" srcId="{AF8AC210-EA8A-4FE9-80D0-FD4EF448233F}" destId="{881CCD35-8C00-45E7-9FED-88A159F5B72F}" srcOrd="0" destOrd="0" presId="urn:microsoft.com/office/officeart/2005/8/layout/radial5"/>
    <dgm:cxn modelId="{AD981A86-67F5-4800-9534-A0F788108403}" srcId="{8721295B-4AE6-4F88-B5CA-FBB27FB7CF1A}" destId="{AF8AC210-EA8A-4FE9-80D0-FD4EF448233F}" srcOrd="7" destOrd="0" parTransId="{B7EA1130-85E9-4BA1-9186-A71D891AF98F}" sibTransId="{EE0FB1AC-B5BF-4D1E-AF19-BC27448268B3}"/>
    <dgm:cxn modelId="{186CD4D0-BEE4-4356-83D8-C4BC47037E2F}" type="presOf" srcId="{9B1307D9-9BDC-4575-A967-94C099F3DF7C}" destId="{2137DBFA-A430-4079-9602-8ADCBA329F88}" srcOrd="0" destOrd="0" presId="urn:microsoft.com/office/officeart/2005/8/layout/radial5"/>
    <dgm:cxn modelId="{914885CD-CC35-49F9-914E-8F3F4F6CE7C4}" type="presOf" srcId="{A40783C8-FF6B-4A97-8447-B60FC4DC7B44}" destId="{0D32D797-326E-46ED-96D4-A358CACB58CA}" srcOrd="0" destOrd="0" presId="urn:microsoft.com/office/officeart/2005/8/layout/radial5"/>
    <dgm:cxn modelId="{2A9E0E9F-91E6-4C90-B9BA-55A3035A0B6B}" type="presOf" srcId="{D0AFC5F7-8F4B-497C-821C-265A521822CF}" destId="{0DE32AB3-38D1-4326-BFAB-0D25F3DCE3DB}" srcOrd="0" destOrd="0" presId="urn:microsoft.com/office/officeart/2005/8/layout/radial5"/>
    <dgm:cxn modelId="{34911302-7058-474B-8886-A853EAD98F2A}" type="presOf" srcId="{2E02D4B6-B684-4441-8B48-F381DCD3B69B}" destId="{A3BC25BE-8653-42DA-9829-DEBA205F4DE0}" srcOrd="0" destOrd="0" presId="urn:microsoft.com/office/officeart/2005/8/layout/radial5"/>
    <dgm:cxn modelId="{571C9785-1AC2-4FA8-A704-2DC7D6F1D03E}" type="presParOf" srcId="{1BAA7B74-2264-4902-BACA-585AC4E38C55}" destId="{A54CD9A7-4633-48BA-A402-380BD6A399F4}" srcOrd="0" destOrd="0" presId="urn:microsoft.com/office/officeart/2005/8/layout/radial5"/>
    <dgm:cxn modelId="{16FC1FDE-F4B7-45A0-8E76-CB98348EB9D4}" type="presParOf" srcId="{1BAA7B74-2264-4902-BACA-585AC4E38C55}" destId="{25035C23-CA4A-4E68-A433-200D8CB3C94A}" srcOrd="1" destOrd="0" presId="urn:microsoft.com/office/officeart/2005/8/layout/radial5"/>
    <dgm:cxn modelId="{BE880F24-3C47-44CD-974C-C5316BCF474A}" type="presParOf" srcId="{25035C23-CA4A-4E68-A433-200D8CB3C94A}" destId="{AD08F61C-AA68-4D41-95F3-CA8FB279A0C8}" srcOrd="0" destOrd="0" presId="urn:microsoft.com/office/officeart/2005/8/layout/radial5"/>
    <dgm:cxn modelId="{4A1C683C-4781-4F67-B4B4-C28B29EF772F}" type="presParOf" srcId="{1BAA7B74-2264-4902-BACA-585AC4E38C55}" destId="{11A6874E-2012-4525-A0F7-DF540065B9E6}" srcOrd="2" destOrd="0" presId="urn:microsoft.com/office/officeart/2005/8/layout/radial5"/>
    <dgm:cxn modelId="{C84F6850-651C-42C2-BF55-F93719E34811}" type="presParOf" srcId="{1BAA7B74-2264-4902-BACA-585AC4E38C55}" destId="{03D9BA1E-B115-4B17-91B0-E07F98E63479}" srcOrd="3" destOrd="0" presId="urn:microsoft.com/office/officeart/2005/8/layout/radial5"/>
    <dgm:cxn modelId="{4AA65CB3-0DB7-470C-A6F5-820AB56249A3}" type="presParOf" srcId="{03D9BA1E-B115-4B17-91B0-E07F98E63479}" destId="{9ED7F385-C3C8-46AA-AD6D-57931B918462}" srcOrd="0" destOrd="0" presId="urn:microsoft.com/office/officeart/2005/8/layout/radial5"/>
    <dgm:cxn modelId="{D1BAB06C-7119-43E8-A054-64A4F156473B}" type="presParOf" srcId="{1BAA7B74-2264-4902-BACA-585AC4E38C55}" destId="{329B4042-298D-42B4-AA3A-9082943F92A2}" srcOrd="4" destOrd="0" presId="urn:microsoft.com/office/officeart/2005/8/layout/radial5"/>
    <dgm:cxn modelId="{C8CE7918-E43D-4952-80C8-F63D58564455}" type="presParOf" srcId="{1BAA7B74-2264-4902-BACA-585AC4E38C55}" destId="{0DE32AB3-38D1-4326-BFAB-0D25F3DCE3DB}" srcOrd="5" destOrd="0" presId="urn:microsoft.com/office/officeart/2005/8/layout/radial5"/>
    <dgm:cxn modelId="{EDC62245-F615-4744-B9B9-5434FA78AC3A}" type="presParOf" srcId="{0DE32AB3-38D1-4326-BFAB-0D25F3DCE3DB}" destId="{3CF02CE6-B752-48C2-AC28-7592387BBF60}" srcOrd="0" destOrd="0" presId="urn:microsoft.com/office/officeart/2005/8/layout/radial5"/>
    <dgm:cxn modelId="{019C4C06-2EB8-4AB4-9991-426FF676A5B7}" type="presParOf" srcId="{1BAA7B74-2264-4902-BACA-585AC4E38C55}" destId="{93C408C2-5647-4F7A-B05E-B5F20AD773DD}" srcOrd="6" destOrd="0" presId="urn:microsoft.com/office/officeart/2005/8/layout/radial5"/>
    <dgm:cxn modelId="{F8C89704-18B8-4717-B5D6-F95EE88BDC6C}" type="presParOf" srcId="{1BAA7B74-2264-4902-BACA-585AC4E38C55}" destId="{38DAAE8B-E7F3-4848-B056-8B143CD1C83A}" srcOrd="7" destOrd="0" presId="urn:microsoft.com/office/officeart/2005/8/layout/radial5"/>
    <dgm:cxn modelId="{386FEA86-7B1C-440C-8F4F-98116A53F931}" type="presParOf" srcId="{38DAAE8B-E7F3-4848-B056-8B143CD1C83A}" destId="{9AC24F43-68A2-4BDE-BE64-746CE5B07B49}" srcOrd="0" destOrd="0" presId="urn:microsoft.com/office/officeart/2005/8/layout/radial5"/>
    <dgm:cxn modelId="{AA3ADB83-89A2-411D-9AFA-4ED941AD91F3}" type="presParOf" srcId="{1BAA7B74-2264-4902-BACA-585AC4E38C55}" destId="{06E3BD3F-DD3A-4171-9DA9-A93F2F1DAE56}" srcOrd="8" destOrd="0" presId="urn:microsoft.com/office/officeart/2005/8/layout/radial5"/>
    <dgm:cxn modelId="{32DF9105-F26B-4347-AB80-79545A4E4BC4}" type="presParOf" srcId="{1BAA7B74-2264-4902-BACA-585AC4E38C55}" destId="{30F3C4B7-2DB1-4719-BD59-DACE08E903CA}" srcOrd="9" destOrd="0" presId="urn:microsoft.com/office/officeart/2005/8/layout/radial5"/>
    <dgm:cxn modelId="{9813436E-B2E3-44A0-B3FA-5CBC74A55C2E}" type="presParOf" srcId="{30F3C4B7-2DB1-4719-BD59-DACE08E903CA}" destId="{FF244F70-7A88-4147-BC8A-BA22F834CE38}" srcOrd="0" destOrd="0" presId="urn:microsoft.com/office/officeart/2005/8/layout/radial5"/>
    <dgm:cxn modelId="{9128F35D-F110-45AA-976D-EA86B4B89A9E}" type="presParOf" srcId="{1BAA7B74-2264-4902-BACA-585AC4E38C55}" destId="{A3BC25BE-8653-42DA-9829-DEBA205F4DE0}" srcOrd="10" destOrd="0" presId="urn:microsoft.com/office/officeart/2005/8/layout/radial5"/>
    <dgm:cxn modelId="{952F7F46-BEE1-4622-A22A-8ADDB026FEFF}" type="presParOf" srcId="{1BAA7B74-2264-4902-BACA-585AC4E38C55}" destId="{22F0E415-CD43-474D-834D-5EB97FA430DC}" srcOrd="11" destOrd="0" presId="urn:microsoft.com/office/officeart/2005/8/layout/radial5"/>
    <dgm:cxn modelId="{1AA3477E-9D9B-4E68-97C7-7418D1909A86}" type="presParOf" srcId="{22F0E415-CD43-474D-834D-5EB97FA430DC}" destId="{6FB77934-BEDB-4907-B5C0-8240622710E6}" srcOrd="0" destOrd="0" presId="urn:microsoft.com/office/officeart/2005/8/layout/radial5"/>
    <dgm:cxn modelId="{7B6C529E-9C03-429F-8072-009540FA505F}" type="presParOf" srcId="{1BAA7B74-2264-4902-BACA-585AC4E38C55}" destId="{2137DBFA-A430-4079-9602-8ADCBA329F88}" srcOrd="12" destOrd="0" presId="urn:microsoft.com/office/officeart/2005/8/layout/radial5"/>
    <dgm:cxn modelId="{B50F3C31-5E31-4327-9906-F69C910E7381}" type="presParOf" srcId="{1BAA7B74-2264-4902-BACA-585AC4E38C55}" destId="{EF5DA18B-F9D1-494F-86E6-0DACACEA00EE}" srcOrd="13" destOrd="0" presId="urn:microsoft.com/office/officeart/2005/8/layout/radial5"/>
    <dgm:cxn modelId="{B8D1F3DF-D282-43D5-B8C7-98C217A50D5E}" type="presParOf" srcId="{EF5DA18B-F9D1-494F-86E6-0DACACEA00EE}" destId="{7152ADA5-C0CC-47D9-BA03-5262579962E5}" srcOrd="0" destOrd="0" presId="urn:microsoft.com/office/officeart/2005/8/layout/radial5"/>
    <dgm:cxn modelId="{D38FE914-5A4A-4B0C-A279-F87E9529DF19}" type="presParOf" srcId="{1BAA7B74-2264-4902-BACA-585AC4E38C55}" destId="{0D32D797-326E-46ED-96D4-A358CACB58CA}" srcOrd="14" destOrd="0" presId="urn:microsoft.com/office/officeart/2005/8/layout/radial5"/>
    <dgm:cxn modelId="{96B5F042-B909-485F-96C3-9B29BC89243D}" type="presParOf" srcId="{1BAA7B74-2264-4902-BACA-585AC4E38C55}" destId="{A359E00C-AB7D-4D2A-B0EA-0B4CFDDB10A9}" srcOrd="15" destOrd="0" presId="urn:microsoft.com/office/officeart/2005/8/layout/radial5"/>
    <dgm:cxn modelId="{0981567B-0A6A-4C0B-B904-22F425E803B3}" type="presParOf" srcId="{A359E00C-AB7D-4D2A-B0EA-0B4CFDDB10A9}" destId="{A93DB406-7A30-4197-A321-00F0C45C1BB8}" srcOrd="0" destOrd="0" presId="urn:microsoft.com/office/officeart/2005/8/layout/radial5"/>
    <dgm:cxn modelId="{1EEF47F6-A5F5-4D82-B685-160C13DEBEC2}" type="presParOf" srcId="{1BAA7B74-2264-4902-BACA-585AC4E38C55}" destId="{881CCD35-8C00-45E7-9FED-88A159F5B72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73E09D-9028-4F14-84B3-EAF48FE3B9B1}" type="doc">
      <dgm:prSet loTypeId="urn:microsoft.com/office/officeart/2005/8/layout/vList3" loCatId="list" qsTypeId="urn:microsoft.com/office/officeart/2005/8/quickstyle/simple5" qsCatId="simple" csTypeId="urn:microsoft.com/office/officeart/2005/8/colors/colorful4" csCatId="colorful" phldr="1"/>
      <dgm:spPr/>
    </dgm:pt>
    <dgm:pt modelId="{8B5F750F-10C0-416C-B2A1-4D6D0EDD5E29}">
      <dgm:prSet phldrT="[Text]"/>
      <dgm:spPr/>
      <dgm:t>
        <a:bodyPr/>
        <a:lstStyle/>
        <a:p>
          <a:r>
            <a:rPr lang="en-US" dirty="0" smtClean="0"/>
            <a:t>Social system</a:t>
          </a:r>
          <a:endParaRPr lang="en-IN" dirty="0"/>
        </a:p>
      </dgm:t>
    </dgm:pt>
    <dgm:pt modelId="{8F8A9DFE-65F0-4560-8D5F-F1C094811806}" type="parTrans" cxnId="{1C0A1B9A-5FD6-4806-8984-F577BD83CA9E}">
      <dgm:prSet/>
      <dgm:spPr/>
      <dgm:t>
        <a:bodyPr/>
        <a:lstStyle/>
        <a:p>
          <a:endParaRPr lang="en-IN"/>
        </a:p>
      </dgm:t>
    </dgm:pt>
    <dgm:pt modelId="{0E670503-0CA2-4053-8F69-AB94C433FD39}" type="sibTrans" cxnId="{1C0A1B9A-5FD6-4806-8984-F577BD83CA9E}">
      <dgm:prSet/>
      <dgm:spPr/>
      <dgm:t>
        <a:bodyPr/>
        <a:lstStyle/>
        <a:p>
          <a:endParaRPr lang="en-IN"/>
        </a:p>
      </dgm:t>
    </dgm:pt>
    <dgm:pt modelId="{B7909742-2F75-4D95-9F57-CB39832D2727}">
      <dgm:prSet phldrT="[Text]"/>
      <dgm:spPr/>
      <dgm:t>
        <a:bodyPr/>
        <a:lstStyle/>
        <a:p>
          <a:r>
            <a:rPr lang="en-US" dirty="0" smtClean="0"/>
            <a:t>British policies</a:t>
          </a:r>
          <a:endParaRPr lang="en-IN" dirty="0"/>
        </a:p>
      </dgm:t>
    </dgm:pt>
    <dgm:pt modelId="{1E9EC9C9-CBC9-4E09-A07F-C58B32646BA5}" type="parTrans" cxnId="{3DBE5861-2946-4DC9-8DFF-F3363D76449B}">
      <dgm:prSet/>
      <dgm:spPr/>
      <dgm:t>
        <a:bodyPr/>
        <a:lstStyle/>
        <a:p>
          <a:endParaRPr lang="en-IN"/>
        </a:p>
      </dgm:t>
    </dgm:pt>
    <dgm:pt modelId="{4C7D476C-2D3D-4AC1-8D87-D9596E7AE4F0}" type="sibTrans" cxnId="{3DBE5861-2946-4DC9-8DFF-F3363D76449B}">
      <dgm:prSet/>
      <dgm:spPr/>
      <dgm:t>
        <a:bodyPr/>
        <a:lstStyle/>
        <a:p>
          <a:endParaRPr lang="en-IN"/>
        </a:p>
      </dgm:t>
    </dgm:pt>
    <dgm:pt modelId="{2465238C-CC73-4A18-917B-BD445F0E0E9D}" type="pres">
      <dgm:prSet presAssocID="{2E73E09D-9028-4F14-84B3-EAF48FE3B9B1}" presName="linearFlow" presStyleCnt="0">
        <dgm:presLayoutVars>
          <dgm:dir/>
          <dgm:resizeHandles val="exact"/>
        </dgm:presLayoutVars>
      </dgm:prSet>
      <dgm:spPr/>
    </dgm:pt>
    <dgm:pt modelId="{33AFBEBF-F3BC-4FC2-91FD-86225A9A3669}" type="pres">
      <dgm:prSet presAssocID="{8B5F750F-10C0-416C-B2A1-4D6D0EDD5E29}" presName="composite" presStyleCnt="0"/>
      <dgm:spPr/>
    </dgm:pt>
    <dgm:pt modelId="{0E593238-DFB1-48C8-B1F2-899FB1EBC658}" type="pres">
      <dgm:prSet presAssocID="{8B5F750F-10C0-416C-B2A1-4D6D0EDD5E2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0A622A2-765C-4996-9C1B-1052587ADD1C}" type="pres">
      <dgm:prSet presAssocID="{8B5F750F-10C0-416C-B2A1-4D6D0EDD5E29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17C518-5003-4CCD-A90F-AFA01C27CF5F}" type="pres">
      <dgm:prSet presAssocID="{0E670503-0CA2-4053-8F69-AB94C433FD39}" presName="spacing" presStyleCnt="0"/>
      <dgm:spPr/>
    </dgm:pt>
    <dgm:pt modelId="{A8AE0976-6C6E-4E02-A96B-38AD974BEC00}" type="pres">
      <dgm:prSet presAssocID="{B7909742-2F75-4D95-9F57-CB39832D2727}" presName="composite" presStyleCnt="0"/>
      <dgm:spPr/>
    </dgm:pt>
    <dgm:pt modelId="{737FDDFA-C4F9-48F4-9571-88D16A2BC7D6}" type="pres">
      <dgm:prSet presAssocID="{B7909742-2F75-4D95-9F57-CB39832D2727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FA3951B-716B-4DC9-A292-0A14B251EEAC}" type="pres">
      <dgm:prSet presAssocID="{B7909742-2F75-4D95-9F57-CB39832D2727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BE5861-2946-4DC9-8DFF-F3363D76449B}" srcId="{2E73E09D-9028-4F14-84B3-EAF48FE3B9B1}" destId="{B7909742-2F75-4D95-9F57-CB39832D2727}" srcOrd="1" destOrd="0" parTransId="{1E9EC9C9-CBC9-4E09-A07F-C58B32646BA5}" sibTransId="{4C7D476C-2D3D-4AC1-8D87-D9596E7AE4F0}"/>
    <dgm:cxn modelId="{F53E248C-A325-44F2-A476-E855EFEDB3B4}" type="presOf" srcId="{B7909742-2F75-4D95-9F57-CB39832D2727}" destId="{AFA3951B-716B-4DC9-A292-0A14B251EEAC}" srcOrd="0" destOrd="0" presId="urn:microsoft.com/office/officeart/2005/8/layout/vList3"/>
    <dgm:cxn modelId="{2FD31691-0E55-4973-BD23-4BA0CDA911AF}" type="presOf" srcId="{2E73E09D-9028-4F14-84B3-EAF48FE3B9B1}" destId="{2465238C-CC73-4A18-917B-BD445F0E0E9D}" srcOrd="0" destOrd="0" presId="urn:microsoft.com/office/officeart/2005/8/layout/vList3"/>
    <dgm:cxn modelId="{1C0A1B9A-5FD6-4806-8984-F577BD83CA9E}" srcId="{2E73E09D-9028-4F14-84B3-EAF48FE3B9B1}" destId="{8B5F750F-10C0-416C-B2A1-4D6D0EDD5E29}" srcOrd="0" destOrd="0" parTransId="{8F8A9DFE-65F0-4560-8D5F-F1C094811806}" sibTransId="{0E670503-0CA2-4053-8F69-AB94C433FD39}"/>
    <dgm:cxn modelId="{0F4EFBB7-5538-4C2D-A3C5-C2C0AF31D5EE}" type="presOf" srcId="{8B5F750F-10C0-416C-B2A1-4D6D0EDD5E29}" destId="{90A622A2-765C-4996-9C1B-1052587ADD1C}" srcOrd="0" destOrd="0" presId="urn:microsoft.com/office/officeart/2005/8/layout/vList3"/>
    <dgm:cxn modelId="{93AF2743-9D0E-4310-B1C8-062298F53E9C}" type="presParOf" srcId="{2465238C-CC73-4A18-917B-BD445F0E0E9D}" destId="{33AFBEBF-F3BC-4FC2-91FD-86225A9A3669}" srcOrd="0" destOrd="0" presId="urn:microsoft.com/office/officeart/2005/8/layout/vList3"/>
    <dgm:cxn modelId="{A806DF3D-8E76-4CFF-8430-F7DF28B1EF03}" type="presParOf" srcId="{33AFBEBF-F3BC-4FC2-91FD-86225A9A3669}" destId="{0E593238-DFB1-48C8-B1F2-899FB1EBC658}" srcOrd="0" destOrd="0" presId="urn:microsoft.com/office/officeart/2005/8/layout/vList3"/>
    <dgm:cxn modelId="{595AC909-93EA-4A71-8A04-19D9A4B9B900}" type="presParOf" srcId="{33AFBEBF-F3BC-4FC2-91FD-86225A9A3669}" destId="{90A622A2-765C-4996-9C1B-1052587ADD1C}" srcOrd="1" destOrd="0" presId="urn:microsoft.com/office/officeart/2005/8/layout/vList3"/>
    <dgm:cxn modelId="{18845EF7-AA29-44FE-B29C-F3237F8C8A14}" type="presParOf" srcId="{2465238C-CC73-4A18-917B-BD445F0E0E9D}" destId="{3A17C518-5003-4CCD-A90F-AFA01C27CF5F}" srcOrd="1" destOrd="0" presId="urn:microsoft.com/office/officeart/2005/8/layout/vList3"/>
    <dgm:cxn modelId="{892EA530-C3AA-47E1-B99B-AA2AA29556A4}" type="presParOf" srcId="{2465238C-CC73-4A18-917B-BD445F0E0E9D}" destId="{A8AE0976-6C6E-4E02-A96B-38AD974BEC00}" srcOrd="2" destOrd="0" presId="urn:microsoft.com/office/officeart/2005/8/layout/vList3"/>
    <dgm:cxn modelId="{B3346FFC-76E3-4A64-9805-90E951B4C441}" type="presParOf" srcId="{A8AE0976-6C6E-4E02-A96B-38AD974BEC00}" destId="{737FDDFA-C4F9-48F4-9571-88D16A2BC7D6}" srcOrd="0" destOrd="0" presId="urn:microsoft.com/office/officeart/2005/8/layout/vList3"/>
    <dgm:cxn modelId="{103904C2-E5DE-41A0-82F1-BE7B29D1E037}" type="presParOf" srcId="{A8AE0976-6C6E-4E02-A96B-38AD974BEC00}" destId="{AFA3951B-716B-4DC9-A292-0A14B251EE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9AC6B7-BEC0-4960-B3FB-D333EFFF5EDE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E57C69F-A708-41CB-899E-3DEAAC7D48E7}">
      <dgm:prSet phldrT="[Text]"/>
      <dgm:spPr/>
      <dgm:t>
        <a:bodyPr/>
        <a:lstStyle/>
        <a:p>
          <a:r>
            <a:rPr lang="en-US" dirty="0" smtClean="0"/>
            <a:t>intermediaries</a:t>
          </a:r>
          <a:endParaRPr lang="en-IN" dirty="0"/>
        </a:p>
      </dgm:t>
    </dgm:pt>
    <dgm:pt modelId="{9B5A6F90-D5D7-4B65-A04B-43273A486569}" type="parTrans" cxnId="{3AE9CB00-572F-4548-8AF7-1876C28E5412}">
      <dgm:prSet/>
      <dgm:spPr/>
      <dgm:t>
        <a:bodyPr/>
        <a:lstStyle/>
        <a:p>
          <a:endParaRPr lang="en-IN"/>
        </a:p>
      </dgm:t>
    </dgm:pt>
    <dgm:pt modelId="{020A1082-D6C4-4E2D-9D18-9AA0979A12BD}" type="sibTrans" cxnId="{3AE9CB00-572F-4548-8AF7-1876C28E5412}">
      <dgm:prSet/>
      <dgm:spPr/>
      <dgm:t>
        <a:bodyPr/>
        <a:lstStyle/>
        <a:p>
          <a:endParaRPr lang="en-IN"/>
        </a:p>
      </dgm:t>
    </dgm:pt>
    <dgm:pt modelId="{315C28F7-4E51-4CEA-B927-BEE89DCE3553}">
      <dgm:prSet phldrT="[Text]"/>
      <dgm:spPr/>
      <dgm:t>
        <a:bodyPr/>
        <a:lstStyle/>
        <a:p>
          <a:r>
            <a:rPr lang="en-US" dirty="0" smtClean="0"/>
            <a:t>High land revenue</a:t>
          </a:r>
          <a:endParaRPr lang="en-IN" dirty="0"/>
        </a:p>
      </dgm:t>
    </dgm:pt>
    <dgm:pt modelId="{A99A2894-3DB7-4C10-B58C-0598C7F7E44C}" type="parTrans" cxnId="{8EFF5E72-843F-4516-AAB3-74EAD6A1024D}">
      <dgm:prSet/>
      <dgm:spPr/>
      <dgm:t>
        <a:bodyPr/>
        <a:lstStyle/>
        <a:p>
          <a:endParaRPr lang="en-IN"/>
        </a:p>
      </dgm:t>
    </dgm:pt>
    <dgm:pt modelId="{D65DD5CB-5A69-413C-B6B3-9F2485F5114E}" type="sibTrans" cxnId="{8EFF5E72-843F-4516-AAB3-74EAD6A1024D}">
      <dgm:prSet/>
      <dgm:spPr/>
      <dgm:t>
        <a:bodyPr/>
        <a:lstStyle/>
        <a:p>
          <a:endParaRPr lang="en-IN"/>
        </a:p>
      </dgm:t>
    </dgm:pt>
    <dgm:pt modelId="{A23381C9-BB88-4A50-8AC0-071AA3A9B05E}">
      <dgm:prSet phldrT="[Text]"/>
      <dgm:spPr/>
      <dgm:t>
        <a:bodyPr/>
        <a:lstStyle/>
        <a:p>
          <a:r>
            <a:rPr lang="en-US" dirty="0" smtClean="0"/>
            <a:t>sun-set law</a:t>
          </a:r>
          <a:endParaRPr lang="en-IN" dirty="0"/>
        </a:p>
      </dgm:t>
    </dgm:pt>
    <dgm:pt modelId="{2DF61D71-324B-434D-B62E-2B821BFAA7F8}" type="parTrans" cxnId="{F4266170-9ECF-40DC-BAD4-EEA68A3CC117}">
      <dgm:prSet/>
      <dgm:spPr/>
      <dgm:t>
        <a:bodyPr/>
        <a:lstStyle/>
        <a:p>
          <a:endParaRPr lang="en-IN"/>
        </a:p>
      </dgm:t>
    </dgm:pt>
    <dgm:pt modelId="{F0361293-2128-4AA5-B5E7-82BF933C9C00}" type="sibTrans" cxnId="{F4266170-9ECF-40DC-BAD4-EEA68A3CC117}">
      <dgm:prSet/>
      <dgm:spPr/>
      <dgm:t>
        <a:bodyPr/>
        <a:lstStyle/>
        <a:p>
          <a:endParaRPr lang="en-IN"/>
        </a:p>
      </dgm:t>
    </dgm:pt>
    <dgm:pt modelId="{665BD792-7030-4664-9F29-89E30C5D1A2E}">
      <dgm:prSet phldrT="[Text]"/>
      <dgm:spPr/>
      <dgm:t>
        <a:bodyPr/>
        <a:lstStyle/>
        <a:p>
          <a:r>
            <a:rPr lang="en-US" dirty="0" smtClean="0"/>
            <a:t>Money lenders</a:t>
          </a:r>
          <a:endParaRPr lang="en-IN" dirty="0"/>
        </a:p>
      </dgm:t>
    </dgm:pt>
    <dgm:pt modelId="{0CDA96CA-993E-4B14-98BA-D593CA067AD3}" type="parTrans" cxnId="{19F6F4EB-00B0-449B-8DA2-4AF62D910B1D}">
      <dgm:prSet/>
      <dgm:spPr/>
      <dgm:t>
        <a:bodyPr/>
        <a:lstStyle/>
        <a:p>
          <a:endParaRPr lang="en-IN"/>
        </a:p>
      </dgm:t>
    </dgm:pt>
    <dgm:pt modelId="{5D3B9E2A-FDC2-4BDC-9BC2-5C30EED6AC80}" type="sibTrans" cxnId="{19F6F4EB-00B0-449B-8DA2-4AF62D910B1D}">
      <dgm:prSet/>
      <dgm:spPr/>
      <dgm:t>
        <a:bodyPr/>
        <a:lstStyle/>
        <a:p>
          <a:endParaRPr lang="en-IN"/>
        </a:p>
      </dgm:t>
    </dgm:pt>
    <dgm:pt modelId="{1A6B1C97-4381-43BD-A65C-35D2D13A0078}">
      <dgm:prSet phldrT="[Text]"/>
      <dgm:spPr/>
      <dgm:t>
        <a:bodyPr/>
        <a:lstStyle/>
        <a:p>
          <a:r>
            <a:rPr lang="en-US" dirty="0" smtClean="0"/>
            <a:t>Bonded </a:t>
          </a:r>
          <a:r>
            <a:rPr lang="en-US" dirty="0" err="1" smtClean="0"/>
            <a:t>labour</a:t>
          </a:r>
          <a:endParaRPr lang="en-IN" dirty="0"/>
        </a:p>
      </dgm:t>
    </dgm:pt>
    <dgm:pt modelId="{177764C4-3AEE-4A53-8C32-526E5F500F25}" type="parTrans" cxnId="{8D5959DE-DB60-43EB-AFCD-279DEA90DCCE}">
      <dgm:prSet/>
      <dgm:spPr/>
      <dgm:t>
        <a:bodyPr/>
        <a:lstStyle/>
        <a:p>
          <a:endParaRPr lang="en-IN"/>
        </a:p>
      </dgm:t>
    </dgm:pt>
    <dgm:pt modelId="{D148B552-A166-4AB6-8802-EC9B1A52B83A}" type="sibTrans" cxnId="{8D5959DE-DB60-43EB-AFCD-279DEA90DCCE}">
      <dgm:prSet/>
      <dgm:spPr/>
      <dgm:t>
        <a:bodyPr/>
        <a:lstStyle/>
        <a:p>
          <a:endParaRPr lang="en-IN"/>
        </a:p>
      </dgm:t>
    </dgm:pt>
    <dgm:pt modelId="{4A6CF346-DFB2-44D0-9D00-281376B649B7}">
      <dgm:prSet phldrT="[Text]"/>
      <dgm:spPr/>
      <dgm:t>
        <a:bodyPr/>
        <a:lstStyle/>
        <a:p>
          <a:r>
            <a:rPr lang="en-US" dirty="0" smtClean="0"/>
            <a:t>Famine-hunger</a:t>
          </a:r>
          <a:endParaRPr lang="en-IN" dirty="0"/>
        </a:p>
      </dgm:t>
    </dgm:pt>
    <dgm:pt modelId="{B470BC28-D182-4155-8595-DA36AA28010E}" type="parTrans" cxnId="{FB7FE11A-8B59-426A-ACFC-EDA89BB18525}">
      <dgm:prSet/>
      <dgm:spPr/>
      <dgm:t>
        <a:bodyPr/>
        <a:lstStyle/>
        <a:p>
          <a:endParaRPr lang="en-IN"/>
        </a:p>
      </dgm:t>
    </dgm:pt>
    <dgm:pt modelId="{DE2AF5AC-1862-4126-9C6E-DE1F97D26B4D}" type="sibTrans" cxnId="{FB7FE11A-8B59-426A-ACFC-EDA89BB18525}">
      <dgm:prSet/>
      <dgm:spPr/>
      <dgm:t>
        <a:bodyPr/>
        <a:lstStyle/>
        <a:p>
          <a:endParaRPr lang="en-IN"/>
        </a:p>
      </dgm:t>
    </dgm:pt>
    <dgm:pt modelId="{41CA676E-27AA-45E3-87DA-F154A4223FA4}" type="pres">
      <dgm:prSet presAssocID="{C69AC6B7-BEC0-4960-B3FB-D333EFFF5E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7EDD1F-227A-41DD-B64F-45DC20CC0718}" type="pres">
      <dgm:prSet presAssocID="{5E57C69F-A708-41CB-899E-3DEAAC7D48E7}" presName="vertFlow" presStyleCnt="0"/>
      <dgm:spPr/>
    </dgm:pt>
    <dgm:pt modelId="{D8462AE2-A18D-4095-A478-494A2062F526}" type="pres">
      <dgm:prSet presAssocID="{5E57C69F-A708-41CB-899E-3DEAAC7D48E7}" presName="header" presStyleLbl="node1" presStyleIdx="0" presStyleCnt="2"/>
      <dgm:spPr/>
      <dgm:t>
        <a:bodyPr/>
        <a:lstStyle/>
        <a:p>
          <a:endParaRPr lang="en-IN"/>
        </a:p>
      </dgm:t>
    </dgm:pt>
    <dgm:pt modelId="{5E287AEF-95B3-452F-8D50-5F70A1B4ABD7}" type="pres">
      <dgm:prSet presAssocID="{A99A2894-3DB7-4C10-B58C-0598C7F7E44C}" presName="parTrans" presStyleLbl="sibTrans2D1" presStyleIdx="0" presStyleCnt="4"/>
      <dgm:spPr/>
      <dgm:t>
        <a:bodyPr/>
        <a:lstStyle/>
        <a:p>
          <a:endParaRPr lang="en-IN"/>
        </a:p>
      </dgm:t>
    </dgm:pt>
    <dgm:pt modelId="{C817D775-4078-400E-A07C-FB3EC5A17146}" type="pres">
      <dgm:prSet presAssocID="{315C28F7-4E51-4CEA-B927-BEE89DCE3553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1CF494-F7A3-49F5-B172-84BE1DFF6E6F}" type="pres">
      <dgm:prSet presAssocID="{D65DD5CB-5A69-413C-B6B3-9F2485F5114E}" presName="sibTrans" presStyleLbl="sibTrans2D1" presStyleIdx="1" presStyleCnt="4"/>
      <dgm:spPr/>
      <dgm:t>
        <a:bodyPr/>
        <a:lstStyle/>
        <a:p>
          <a:endParaRPr lang="en-IN"/>
        </a:p>
      </dgm:t>
    </dgm:pt>
    <dgm:pt modelId="{35FA26C8-9E95-420E-8E22-D9F9A1768B5C}" type="pres">
      <dgm:prSet presAssocID="{A23381C9-BB88-4A50-8AC0-071AA3A9B05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AF9019-486E-42E3-BC7E-3063C4F9EC0D}" type="pres">
      <dgm:prSet presAssocID="{5E57C69F-A708-41CB-899E-3DEAAC7D48E7}" presName="hSp" presStyleCnt="0"/>
      <dgm:spPr/>
    </dgm:pt>
    <dgm:pt modelId="{CA4C1EB5-7939-4E3C-9922-5D85522968B2}" type="pres">
      <dgm:prSet presAssocID="{665BD792-7030-4664-9F29-89E30C5D1A2E}" presName="vertFlow" presStyleCnt="0"/>
      <dgm:spPr/>
    </dgm:pt>
    <dgm:pt modelId="{020F6D4B-09C2-4D6E-904B-B7229B4FBECD}" type="pres">
      <dgm:prSet presAssocID="{665BD792-7030-4664-9F29-89E30C5D1A2E}" presName="header" presStyleLbl="node1" presStyleIdx="1" presStyleCnt="2"/>
      <dgm:spPr/>
      <dgm:t>
        <a:bodyPr/>
        <a:lstStyle/>
        <a:p>
          <a:endParaRPr lang="en-IN"/>
        </a:p>
      </dgm:t>
    </dgm:pt>
    <dgm:pt modelId="{32760EE4-D2D7-4400-A755-94284EE7B1A0}" type="pres">
      <dgm:prSet presAssocID="{177764C4-3AEE-4A53-8C32-526E5F500F25}" presName="parTrans" presStyleLbl="sibTrans2D1" presStyleIdx="2" presStyleCnt="4"/>
      <dgm:spPr/>
      <dgm:t>
        <a:bodyPr/>
        <a:lstStyle/>
        <a:p>
          <a:endParaRPr lang="en-IN"/>
        </a:p>
      </dgm:t>
    </dgm:pt>
    <dgm:pt modelId="{D7D763ED-5BA8-4551-B545-D0F8AB83CCD1}" type="pres">
      <dgm:prSet presAssocID="{1A6B1C97-4381-43BD-A65C-35D2D13A0078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4D4F3B-9271-4F07-94A7-50E5E27FDF51}" type="pres">
      <dgm:prSet presAssocID="{D148B552-A166-4AB6-8802-EC9B1A52B83A}" presName="sibTrans" presStyleLbl="sibTrans2D1" presStyleIdx="3" presStyleCnt="4"/>
      <dgm:spPr/>
      <dgm:t>
        <a:bodyPr/>
        <a:lstStyle/>
        <a:p>
          <a:endParaRPr lang="en-IN"/>
        </a:p>
      </dgm:t>
    </dgm:pt>
    <dgm:pt modelId="{276F93CF-4E56-4FAE-BB22-AD2B28459905}" type="pres">
      <dgm:prSet presAssocID="{4A6CF346-DFB2-44D0-9D00-281376B649B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D5959DE-DB60-43EB-AFCD-279DEA90DCCE}" srcId="{665BD792-7030-4664-9F29-89E30C5D1A2E}" destId="{1A6B1C97-4381-43BD-A65C-35D2D13A0078}" srcOrd="0" destOrd="0" parTransId="{177764C4-3AEE-4A53-8C32-526E5F500F25}" sibTransId="{D148B552-A166-4AB6-8802-EC9B1A52B83A}"/>
    <dgm:cxn modelId="{302E702B-6A5C-42FF-90B6-0D14EB9E3FCB}" type="presOf" srcId="{4A6CF346-DFB2-44D0-9D00-281376B649B7}" destId="{276F93CF-4E56-4FAE-BB22-AD2B28459905}" srcOrd="0" destOrd="0" presId="urn:microsoft.com/office/officeart/2005/8/layout/lProcess1"/>
    <dgm:cxn modelId="{0027AF9E-677C-4104-B49F-2EA70C5023BE}" type="presOf" srcId="{A99A2894-3DB7-4C10-B58C-0598C7F7E44C}" destId="{5E287AEF-95B3-452F-8D50-5F70A1B4ABD7}" srcOrd="0" destOrd="0" presId="urn:microsoft.com/office/officeart/2005/8/layout/lProcess1"/>
    <dgm:cxn modelId="{F824ADD8-6931-4BDB-821B-E8F1C08F901A}" type="presOf" srcId="{315C28F7-4E51-4CEA-B927-BEE89DCE3553}" destId="{C817D775-4078-400E-A07C-FB3EC5A17146}" srcOrd="0" destOrd="0" presId="urn:microsoft.com/office/officeart/2005/8/layout/lProcess1"/>
    <dgm:cxn modelId="{F4266170-9ECF-40DC-BAD4-EEA68A3CC117}" srcId="{5E57C69F-A708-41CB-899E-3DEAAC7D48E7}" destId="{A23381C9-BB88-4A50-8AC0-071AA3A9B05E}" srcOrd="1" destOrd="0" parTransId="{2DF61D71-324B-434D-B62E-2B821BFAA7F8}" sibTransId="{F0361293-2128-4AA5-B5E7-82BF933C9C00}"/>
    <dgm:cxn modelId="{C43865B4-7214-48F1-8BBB-8FC16155C87D}" type="presOf" srcId="{D65DD5CB-5A69-413C-B6B3-9F2485F5114E}" destId="{9D1CF494-F7A3-49F5-B172-84BE1DFF6E6F}" srcOrd="0" destOrd="0" presId="urn:microsoft.com/office/officeart/2005/8/layout/lProcess1"/>
    <dgm:cxn modelId="{FB7FE11A-8B59-426A-ACFC-EDA89BB18525}" srcId="{665BD792-7030-4664-9F29-89E30C5D1A2E}" destId="{4A6CF346-DFB2-44D0-9D00-281376B649B7}" srcOrd="1" destOrd="0" parTransId="{B470BC28-D182-4155-8595-DA36AA28010E}" sibTransId="{DE2AF5AC-1862-4126-9C6E-DE1F97D26B4D}"/>
    <dgm:cxn modelId="{19F6F4EB-00B0-449B-8DA2-4AF62D910B1D}" srcId="{C69AC6B7-BEC0-4960-B3FB-D333EFFF5EDE}" destId="{665BD792-7030-4664-9F29-89E30C5D1A2E}" srcOrd="1" destOrd="0" parTransId="{0CDA96CA-993E-4B14-98BA-D593CA067AD3}" sibTransId="{5D3B9E2A-FDC2-4BDC-9BC2-5C30EED6AC80}"/>
    <dgm:cxn modelId="{3AE9CB00-572F-4548-8AF7-1876C28E5412}" srcId="{C69AC6B7-BEC0-4960-B3FB-D333EFFF5EDE}" destId="{5E57C69F-A708-41CB-899E-3DEAAC7D48E7}" srcOrd="0" destOrd="0" parTransId="{9B5A6F90-D5D7-4B65-A04B-43273A486569}" sibTransId="{020A1082-D6C4-4E2D-9D18-9AA0979A12BD}"/>
    <dgm:cxn modelId="{DD28FD1A-9A45-44DE-9B6A-1200681B441F}" type="presOf" srcId="{177764C4-3AEE-4A53-8C32-526E5F500F25}" destId="{32760EE4-D2D7-4400-A755-94284EE7B1A0}" srcOrd="0" destOrd="0" presId="urn:microsoft.com/office/officeart/2005/8/layout/lProcess1"/>
    <dgm:cxn modelId="{99262A69-1F43-4C0A-83B9-26BAAD224BCE}" type="presOf" srcId="{1A6B1C97-4381-43BD-A65C-35D2D13A0078}" destId="{D7D763ED-5BA8-4551-B545-D0F8AB83CCD1}" srcOrd="0" destOrd="0" presId="urn:microsoft.com/office/officeart/2005/8/layout/lProcess1"/>
    <dgm:cxn modelId="{8EFF5E72-843F-4516-AAB3-74EAD6A1024D}" srcId="{5E57C69F-A708-41CB-899E-3DEAAC7D48E7}" destId="{315C28F7-4E51-4CEA-B927-BEE89DCE3553}" srcOrd="0" destOrd="0" parTransId="{A99A2894-3DB7-4C10-B58C-0598C7F7E44C}" sibTransId="{D65DD5CB-5A69-413C-B6B3-9F2485F5114E}"/>
    <dgm:cxn modelId="{45FAA85C-263B-45A3-A47B-0F61DF7EBCCB}" type="presOf" srcId="{5E57C69F-A708-41CB-899E-3DEAAC7D48E7}" destId="{D8462AE2-A18D-4095-A478-494A2062F526}" srcOrd="0" destOrd="0" presId="urn:microsoft.com/office/officeart/2005/8/layout/lProcess1"/>
    <dgm:cxn modelId="{E48E592F-5CDB-49A8-88A0-D639C5773F49}" type="presOf" srcId="{C69AC6B7-BEC0-4960-B3FB-D333EFFF5EDE}" destId="{41CA676E-27AA-45E3-87DA-F154A4223FA4}" srcOrd="0" destOrd="0" presId="urn:microsoft.com/office/officeart/2005/8/layout/lProcess1"/>
    <dgm:cxn modelId="{7A91845A-4519-4779-935E-324BC49CD8F0}" type="presOf" srcId="{665BD792-7030-4664-9F29-89E30C5D1A2E}" destId="{020F6D4B-09C2-4D6E-904B-B7229B4FBECD}" srcOrd="0" destOrd="0" presId="urn:microsoft.com/office/officeart/2005/8/layout/lProcess1"/>
    <dgm:cxn modelId="{F3BDAB41-2C86-427E-884F-1507CAE14EDD}" type="presOf" srcId="{D148B552-A166-4AB6-8802-EC9B1A52B83A}" destId="{0A4D4F3B-9271-4F07-94A7-50E5E27FDF51}" srcOrd="0" destOrd="0" presId="urn:microsoft.com/office/officeart/2005/8/layout/lProcess1"/>
    <dgm:cxn modelId="{B695E61C-93D4-4AE4-AA61-7042D93789C5}" type="presOf" srcId="{A23381C9-BB88-4A50-8AC0-071AA3A9B05E}" destId="{35FA26C8-9E95-420E-8E22-D9F9A1768B5C}" srcOrd="0" destOrd="0" presId="urn:microsoft.com/office/officeart/2005/8/layout/lProcess1"/>
    <dgm:cxn modelId="{A4CED3DA-3E13-4F62-B78D-E6EBAE07E531}" type="presParOf" srcId="{41CA676E-27AA-45E3-87DA-F154A4223FA4}" destId="{3E7EDD1F-227A-41DD-B64F-45DC20CC0718}" srcOrd="0" destOrd="0" presId="urn:microsoft.com/office/officeart/2005/8/layout/lProcess1"/>
    <dgm:cxn modelId="{616CDD46-737F-4962-A141-2516E3AABDFB}" type="presParOf" srcId="{3E7EDD1F-227A-41DD-B64F-45DC20CC0718}" destId="{D8462AE2-A18D-4095-A478-494A2062F526}" srcOrd="0" destOrd="0" presId="urn:microsoft.com/office/officeart/2005/8/layout/lProcess1"/>
    <dgm:cxn modelId="{A577241E-091B-4E48-99D1-5276FA952ADE}" type="presParOf" srcId="{3E7EDD1F-227A-41DD-B64F-45DC20CC0718}" destId="{5E287AEF-95B3-452F-8D50-5F70A1B4ABD7}" srcOrd="1" destOrd="0" presId="urn:microsoft.com/office/officeart/2005/8/layout/lProcess1"/>
    <dgm:cxn modelId="{78AE320F-98B3-4DE3-B82D-74C76944A002}" type="presParOf" srcId="{3E7EDD1F-227A-41DD-B64F-45DC20CC0718}" destId="{C817D775-4078-400E-A07C-FB3EC5A17146}" srcOrd="2" destOrd="0" presId="urn:microsoft.com/office/officeart/2005/8/layout/lProcess1"/>
    <dgm:cxn modelId="{5A675391-9466-43A9-A15E-B0C7DC34D7B0}" type="presParOf" srcId="{3E7EDD1F-227A-41DD-B64F-45DC20CC0718}" destId="{9D1CF494-F7A3-49F5-B172-84BE1DFF6E6F}" srcOrd="3" destOrd="0" presId="urn:microsoft.com/office/officeart/2005/8/layout/lProcess1"/>
    <dgm:cxn modelId="{395535AD-7FD2-4E64-A145-80300DE1F7D9}" type="presParOf" srcId="{3E7EDD1F-227A-41DD-B64F-45DC20CC0718}" destId="{35FA26C8-9E95-420E-8E22-D9F9A1768B5C}" srcOrd="4" destOrd="0" presId="urn:microsoft.com/office/officeart/2005/8/layout/lProcess1"/>
    <dgm:cxn modelId="{61A5B156-8396-45B6-84AB-A6DC4508D5E4}" type="presParOf" srcId="{41CA676E-27AA-45E3-87DA-F154A4223FA4}" destId="{64AF9019-486E-42E3-BC7E-3063C4F9EC0D}" srcOrd="1" destOrd="0" presId="urn:microsoft.com/office/officeart/2005/8/layout/lProcess1"/>
    <dgm:cxn modelId="{084A4CB1-2423-4593-80EF-34CF28BD3A22}" type="presParOf" srcId="{41CA676E-27AA-45E3-87DA-F154A4223FA4}" destId="{CA4C1EB5-7939-4E3C-9922-5D85522968B2}" srcOrd="2" destOrd="0" presId="urn:microsoft.com/office/officeart/2005/8/layout/lProcess1"/>
    <dgm:cxn modelId="{1E16B66A-7FF0-47D2-94EB-C9740B0EAF59}" type="presParOf" srcId="{CA4C1EB5-7939-4E3C-9922-5D85522968B2}" destId="{020F6D4B-09C2-4D6E-904B-B7229B4FBECD}" srcOrd="0" destOrd="0" presId="urn:microsoft.com/office/officeart/2005/8/layout/lProcess1"/>
    <dgm:cxn modelId="{5147446B-7926-4628-A965-8B53DF330019}" type="presParOf" srcId="{CA4C1EB5-7939-4E3C-9922-5D85522968B2}" destId="{32760EE4-D2D7-4400-A755-94284EE7B1A0}" srcOrd="1" destOrd="0" presId="urn:microsoft.com/office/officeart/2005/8/layout/lProcess1"/>
    <dgm:cxn modelId="{5DC06145-E6B2-4014-9833-5A4637372DAD}" type="presParOf" srcId="{CA4C1EB5-7939-4E3C-9922-5D85522968B2}" destId="{D7D763ED-5BA8-4551-B545-D0F8AB83CCD1}" srcOrd="2" destOrd="0" presId="urn:microsoft.com/office/officeart/2005/8/layout/lProcess1"/>
    <dgm:cxn modelId="{CD89A883-1CBC-48BA-8E26-8E3772A0B869}" type="presParOf" srcId="{CA4C1EB5-7939-4E3C-9922-5D85522968B2}" destId="{0A4D4F3B-9271-4F07-94A7-50E5E27FDF51}" srcOrd="3" destOrd="0" presId="urn:microsoft.com/office/officeart/2005/8/layout/lProcess1"/>
    <dgm:cxn modelId="{829DA697-23D8-4EAA-99EB-1D7488592292}" type="presParOf" srcId="{CA4C1EB5-7939-4E3C-9922-5D85522968B2}" destId="{276F93CF-4E56-4FAE-BB22-AD2B28459905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E668DA-7334-4B32-8DAF-D09889345557}" type="doc">
      <dgm:prSet loTypeId="urn:microsoft.com/office/officeart/2005/8/layout/pyramid2" loCatId="pyramid" qsTypeId="urn:microsoft.com/office/officeart/2005/8/quickstyle/3d1" qsCatId="3D" csTypeId="urn:microsoft.com/office/officeart/2005/8/colors/colorful4" csCatId="colorful" phldr="1"/>
      <dgm:spPr/>
    </dgm:pt>
    <dgm:pt modelId="{AD62DD7E-E090-4A43-B5FD-8DE6D563C4CA}">
      <dgm:prSet phldrT="[Text]"/>
      <dgm:spPr/>
      <dgm:t>
        <a:bodyPr/>
        <a:lstStyle/>
        <a:p>
          <a:r>
            <a:rPr lang="en-US" dirty="0" smtClean="0"/>
            <a:t>Land reforms</a:t>
          </a:r>
          <a:endParaRPr lang="en-IN" dirty="0"/>
        </a:p>
      </dgm:t>
    </dgm:pt>
    <dgm:pt modelId="{BCCC3908-66C2-435B-93EC-840BE89819B6}" type="parTrans" cxnId="{7EF0EF45-CFCE-47C1-BBC7-61AF3BDA73B6}">
      <dgm:prSet/>
      <dgm:spPr/>
      <dgm:t>
        <a:bodyPr/>
        <a:lstStyle/>
        <a:p>
          <a:endParaRPr lang="en-IN"/>
        </a:p>
      </dgm:t>
    </dgm:pt>
    <dgm:pt modelId="{6A56C48E-7668-40A2-B1DC-085BA4493BF8}" type="sibTrans" cxnId="{7EF0EF45-CFCE-47C1-BBC7-61AF3BDA73B6}">
      <dgm:prSet/>
      <dgm:spPr/>
      <dgm:t>
        <a:bodyPr/>
        <a:lstStyle/>
        <a:p>
          <a:endParaRPr lang="en-IN"/>
        </a:p>
      </dgm:t>
    </dgm:pt>
    <dgm:pt modelId="{385F8530-2316-421E-B781-0EAFCA6E3D3B}">
      <dgm:prSet phldrT="[Text]"/>
      <dgm:spPr/>
      <dgm:t>
        <a:bodyPr/>
        <a:lstStyle/>
        <a:p>
          <a:r>
            <a:rPr lang="en-US" dirty="0" smtClean="0"/>
            <a:t>British policies</a:t>
          </a:r>
          <a:endParaRPr lang="en-IN" dirty="0"/>
        </a:p>
      </dgm:t>
    </dgm:pt>
    <dgm:pt modelId="{0B7B2150-70CA-4B67-9680-FE67130955DD}" type="parTrans" cxnId="{B0D0258A-A1B6-4144-9F3E-5778572FF9AB}">
      <dgm:prSet/>
      <dgm:spPr/>
      <dgm:t>
        <a:bodyPr/>
        <a:lstStyle/>
        <a:p>
          <a:endParaRPr lang="en-IN"/>
        </a:p>
      </dgm:t>
    </dgm:pt>
    <dgm:pt modelId="{43AD342C-BA99-44EB-AE8E-ABF109249287}" type="sibTrans" cxnId="{B0D0258A-A1B6-4144-9F3E-5778572FF9AB}">
      <dgm:prSet/>
      <dgm:spPr/>
      <dgm:t>
        <a:bodyPr/>
        <a:lstStyle/>
        <a:p>
          <a:endParaRPr lang="en-IN"/>
        </a:p>
      </dgm:t>
    </dgm:pt>
    <dgm:pt modelId="{DB6ECCB9-1699-45A1-8472-1E339061D1A6}">
      <dgm:prSet phldrT="[Text]"/>
      <dgm:spPr/>
      <dgm:t>
        <a:bodyPr/>
        <a:lstStyle/>
        <a:p>
          <a:r>
            <a:rPr lang="en-US" dirty="0" smtClean="0"/>
            <a:t>Historic situation</a:t>
          </a:r>
          <a:endParaRPr lang="en-IN" dirty="0"/>
        </a:p>
      </dgm:t>
    </dgm:pt>
    <dgm:pt modelId="{22F6672C-2030-4686-883F-4ECDCA9C57AC}" type="parTrans" cxnId="{7D7EDB12-F97F-49D7-87B0-8C9632060B39}">
      <dgm:prSet/>
      <dgm:spPr/>
      <dgm:t>
        <a:bodyPr/>
        <a:lstStyle/>
        <a:p>
          <a:endParaRPr lang="en-IN"/>
        </a:p>
      </dgm:t>
    </dgm:pt>
    <dgm:pt modelId="{E181A081-42AE-4C22-91CD-318A1778CFD6}" type="sibTrans" cxnId="{7D7EDB12-F97F-49D7-87B0-8C9632060B39}">
      <dgm:prSet/>
      <dgm:spPr/>
      <dgm:t>
        <a:bodyPr/>
        <a:lstStyle/>
        <a:p>
          <a:endParaRPr lang="en-IN"/>
        </a:p>
      </dgm:t>
    </dgm:pt>
    <dgm:pt modelId="{4F821FA3-F323-49BF-A1EF-BE1A03B51253}" type="pres">
      <dgm:prSet presAssocID="{51E668DA-7334-4B32-8DAF-D09889345557}" presName="compositeShape" presStyleCnt="0">
        <dgm:presLayoutVars>
          <dgm:dir/>
          <dgm:resizeHandles/>
        </dgm:presLayoutVars>
      </dgm:prSet>
      <dgm:spPr/>
    </dgm:pt>
    <dgm:pt modelId="{7FAA2E43-449E-4AFA-9EF6-6F89E8282ABD}" type="pres">
      <dgm:prSet presAssocID="{51E668DA-7334-4B32-8DAF-D09889345557}" presName="pyramid" presStyleLbl="node1" presStyleIdx="0" presStyleCnt="1"/>
      <dgm:spPr/>
    </dgm:pt>
    <dgm:pt modelId="{C49F8BB9-B837-4FAD-BA36-768557D8A33D}" type="pres">
      <dgm:prSet presAssocID="{51E668DA-7334-4B32-8DAF-D09889345557}" presName="theList" presStyleCnt="0"/>
      <dgm:spPr/>
    </dgm:pt>
    <dgm:pt modelId="{5F55725C-659D-4727-AD5E-CCC7837E802C}" type="pres">
      <dgm:prSet presAssocID="{AD62DD7E-E090-4A43-B5FD-8DE6D563C4C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138940-44E7-41E4-AFE5-8282D9BA2F06}" type="pres">
      <dgm:prSet presAssocID="{AD62DD7E-E090-4A43-B5FD-8DE6D563C4CA}" presName="aSpace" presStyleCnt="0"/>
      <dgm:spPr/>
    </dgm:pt>
    <dgm:pt modelId="{91D71ED3-43E7-49B3-B1F2-CE12B411ECF7}" type="pres">
      <dgm:prSet presAssocID="{385F8530-2316-421E-B781-0EAFCA6E3D3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ABE7FA-A964-4EA2-B2F0-AC7076EC89B1}" type="pres">
      <dgm:prSet presAssocID="{385F8530-2316-421E-B781-0EAFCA6E3D3B}" presName="aSpace" presStyleCnt="0"/>
      <dgm:spPr/>
    </dgm:pt>
    <dgm:pt modelId="{115078C8-C545-4CB2-ABB5-E9A0A651CF1A}" type="pres">
      <dgm:prSet presAssocID="{DB6ECCB9-1699-45A1-8472-1E339061D1A6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5948E3-5EAB-4EF1-87C4-115FF66ADAFD}" type="pres">
      <dgm:prSet presAssocID="{DB6ECCB9-1699-45A1-8472-1E339061D1A6}" presName="aSpace" presStyleCnt="0"/>
      <dgm:spPr/>
    </dgm:pt>
  </dgm:ptLst>
  <dgm:cxnLst>
    <dgm:cxn modelId="{B0D0258A-A1B6-4144-9F3E-5778572FF9AB}" srcId="{51E668DA-7334-4B32-8DAF-D09889345557}" destId="{385F8530-2316-421E-B781-0EAFCA6E3D3B}" srcOrd="1" destOrd="0" parTransId="{0B7B2150-70CA-4B67-9680-FE67130955DD}" sibTransId="{43AD342C-BA99-44EB-AE8E-ABF109249287}"/>
    <dgm:cxn modelId="{0BB7090C-713C-4A71-9444-D5C2FF892AE7}" type="presOf" srcId="{385F8530-2316-421E-B781-0EAFCA6E3D3B}" destId="{91D71ED3-43E7-49B3-B1F2-CE12B411ECF7}" srcOrd="0" destOrd="0" presId="urn:microsoft.com/office/officeart/2005/8/layout/pyramid2"/>
    <dgm:cxn modelId="{8CA0442B-F93B-4DAB-B4BC-9175AC714D44}" type="presOf" srcId="{DB6ECCB9-1699-45A1-8472-1E339061D1A6}" destId="{115078C8-C545-4CB2-ABB5-E9A0A651CF1A}" srcOrd="0" destOrd="0" presId="urn:microsoft.com/office/officeart/2005/8/layout/pyramid2"/>
    <dgm:cxn modelId="{7D7EDB12-F97F-49D7-87B0-8C9632060B39}" srcId="{51E668DA-7334-4B32-8DAF-D09889345557}" destId="{DB6ECCB9-1699-45A1-8472-1E339061D1A6}" srcOrd="2" destOrd="0" parTransId="{22F6672C-2030-4686-883F-4ECDCA9C57AC}" sibTransId="{E181A081-42AE-4C22-91CD-318A1778CFD6}"/>
    <dgm:cxn modelId="{7EF0EF45-CFCE-47C1-BBC7-61AF3BDA73B6}" srcId="{51E668DA-7334-4B32-8DAF-D09889345557}" destId="{AD62DD7E-E090-4A43-B5FD-8DE6D563C4CA}" srcOrd="0" destOrd="0" parTransId="{BCCC3908-66C2-435B-93EC-840BE89819B6}" sibTransId="{6A56C48E-7668-40A2-B1DC-085BA4493BF8}"/>
    <dgm:cxn modelId="{E6E5D221-8DCE-486A-8038-741B701E5EBD}" type="presOf" srcId="{51E668DA-7334-4B32-8DAF-D09889345557}" destId="{4F821FA3-F323-49BF-A1EF-BE1A03B51253}" srcOrd="0" destOrd="0" presId="urn:microsoft.com/office/officeart/2005/8/layout/pyramid2"/>
    <dgm:cxn modelId="{C638AAF5-55B5-4DFB-B089-C6792E056362}" type="presOf" srcId="{AD62DD7E-E090-4A43-B5FD-8DE6D563C4CA}" destId="{5F55725C-659D-4727-AD5E-CCC7837E802C}" srcOrd="0" destOrd="0" presId="urn:microsoft.com/office/officeart/2005/8/layout/pyramid2"/>
    <dgm:cxn modelId="{81D9FC75-50C4-4F8A-991F-878C82CCA077}" type="presParOf" srcId="{4F821FA3-F323-49BF-A1EF-BE1A03B51253}" destId="{7FAA2E43-449E-4AFA-9EF6-6F89E8282ABD}" srcOrd="0" destOrd="0" presId="urn:microsoft.com/office/officeart/2005/8/layout/pyramid2"/>
    <dgm:cxn modelId="{5426C2D6-F7B9-42BB-BC56-98EB16811B9A}" type="presParOf" srcId="{4F821FA3-F323-49BF-A1EF-BE1A03B51253}" destId="{C49F8BB9-B837-4FAD-BA36-768557D8A33D}" srcOrd="1" destOrd="0" presId="urn:microsoft.com/office/officeart/2005/8/layout/pyramid2"/>
    <dgm:cxn modelId="{9A147948-0013-4016-BEBA-E73E09A1AF12}" type="presParOf" srcId="{C49F8BB9-B837-4FAD-BA36-768557D8A33D}" destId="{5F55725C-659D-4727-AD5E-CCC7837E802C}" srcOrd="0" destOrd="0" presId="urn:microsoft.com/office/officeart/2005/8/layout/pyramid2"/>
    <dgm:cxn modelId="{17D4C2F1-58A6-4C4E-84FC-F6A362187DE4}" type="presParOf" srcId="{C49F8BB9-B837-4FAD-BA36-768557D8A33D}" destId="{BA138940-44E7-41E4-AFE5-8282D9BA2F06}" srcOrd="1" destOrd="0" presId="urn:microsoft.com/office/officeart/2005/8/layout/pyramid2"/>
    <dgm:cxn modelId="{CDE6E584-9C13-488E-B22D-F8CC95186F96}" type="presParOf" srcId="{C49F8BB9-B837-4FAD-BA36-768557D8A33D}" destId="{91D71ED3-43E7-49B3-B1F2-CE12B411ECF7}" srcOrd="2" destOrd="0" presId="urn:microsoft.com/office/officeart/2005/8/layout/pyramid2"/>
    <dgm:cxn modelId="{777632A8-EF4B-4BD6-876D-35D834A483D4}" type="presParOf" srcId="{C49F8BB9-B837-4FAD-BA36-768557D8A33D}" destId="{F9ABE7FA-A964-4EA2-B2F0-AC7076EC89B1}" srcOrd="3" destOrd="0" presId="urn:microsoft.com/office/officeart/2005/8/layout/pyramid2"/>
    <dgm:cxn modelId="{7100FD47-667A-44EC-8387-0F34C885EB1D}" type="presParOf" srcId="{C49F8BB9-B837-4FAD-BA36-768557D8A33D}" destId="{115078C8-C545-4CB2-ABB5-E9A0A651CF1A}" srcOrd="4" destOrd="0" presId="urn:microsoft.com/office/officeart/2005/8/layout/pyramid2"/>
    <dgm:cxn modelId="{48E68C23-9AC8-4274-9B5F-B2A959E05BCD}" type="presParOf" srcId="{C49F8BB9-B837-4FAD-BA36-768557D8A33D}" destId="{365948E3-5EAB-4EF1-87C4-115FF66ADAF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E1AB55-96D6-4677-8353-5E867ECE2BAD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0E8D3C7-BEF0-458D-9DFE-551F18EFE973}">
      <dgm:prSet phldrT="[Text]"/>
      <dgm:spPr/>
      <dgm:t>
        <a:bodyPr/>
        <a:lstStyle/>
        <a:p>
          <a:r>
            <a:rPr lang="en-US" dirty="0" smtClean="0"/>
            <a:t>Agro- status</a:t>
          </a:r>
          <a:endParaRPr lang="en-IN" dirty="0"/>
        </a:p>
      </dgm:t>
    </dgm:pt>
    <dgm:pt modelId="{AF4BD695-C2FC-4930-A919-EE51AB19F795}" type="parTrans" cxnId="{A084D314-FB80-4AAA-959D-6C8C8E1448EE}">
      <dgm:prSet/>
      <dgm:spPr/>
      <dgm:t>
        <a:bodyPr/>
        <a:lstStyle/>
        <a:p>
          <a:endParaRPr lang="en-IN"/>
        </a:p>
      </dgm:t>
    </dgm:pt>
    <dgm:pt modelId="{4D84CA30-3BBD-4728-B0CF-3055163B27E9}" type="sibTrans" cxnId="{A084D314-FB80-4AAA-959D-6C8C8E1448EE}">
      <dgm:prSet/>
      <dgm:spPr/>
      <dgm:t>
        <a:bodyPr/>
        <a:lstStyle/>
        <a:p>
          <a:endParaRPr lang="en-IN"/>
        </a:p>
      </dgm:t>
    </dgm:pt>
    <dgm:pt modelId="{A60EEDB8-68BF-4E32-8BAB-C8492349E410}">
      <dgm:prSet phldrT="[Text]"/>
      <dgm:spPr/>
      <dgm:t>
        <a:bodyPr/>
        <a:lstStyle/>
        <a:p>
          <a:r>
            <a:rPr lang="en-US" dirty="0" smtClean="0"/>
            <a:t>Farm size</a:t>
          </a:r>
          <a:endParaRPr lang="en-IN" dirty="0"/>
        </a:p>
      </dgm:t>
    </dgm:pt>
    <dgm:pt modelId="{7159D1EA-5BF4-4225-A23E-FFDAF7B3B452}" type="parTrans" cxnId="{34C34302-AC70-48EC-8DD4-2D8F07592044}">
      <dgm:prSet/>
      <dgm:spPr/>
      <dgm:t>
        <a:bodyPr/>
        <a:lstStyle/>
        <a:p>
          <a:endParaRPr lang="en-IN"/>
        </a:p>
      </dgm:t>
    </dgm:pt>
    <dgm:pt modelId="{B0C8E024-A9F7-402F-B2FE-241FF7FAEF58}" type="sibTrans" cxnId="{34C34302-AC70-48EC-8DD4-2D8F07592044}">
      <dgm:prSet/>
      <dgm:spPr/>
      <dgm:t>
        <a:bodyPr/>
        <a:lstStyle/>
        <a:p>
          <a:endParaRPr lang="en-IN"/>
        </a:p>
      </dgm:t>
    </dgm:pt>
    <dgm:pt modelId="{6B1A0DB9-7286-4257-873F-160FF4C96271}">
      <dgm:prSet phldrT="[Text]"/>
      <dgm:spPr/>
      <dgm:t>
        <a:bodyPr/>
        <a:lstStyle/>
        <a:p>
          <a:r>
            <a:rPr lang="en-US" dirty="0" smtClean="0"/>
            <a:t>Tech. advancement</a:t>
          </a:r>
          <a:endParaRPr lang="en-IN" dirty="0"/>
        </a:p>
      </dgm:t>
    </dgm:pt>
    <dgm:pt modelId="{3E131C98-5242-4C88-9FDA-BC59D721308D}" type="parTrans" cxnId="{97162E2B-0018-4F95-A5D9-096A38700559}">
      <dgm:prSet/>
      <dgm:spPr/>
      <dgm:t>
        <a:bodyPr/>
        <a:lstStyle/>
        <a:p>
          <a:endParaRPr lang="en-IN"/>
        </a:p>
      </dgm:t>
    </dgm:pt>
    <dgm:pt modelId="{52648DC1-FADC-42DB-A812-0A97FD0854B5}" type="sibTrans" cxnId="{97162E2B-0018-4F95-A5D9-096A38700559}">
      <dgm:prSet/>
      <dgm:spPr/>
      <dgm:t>
        <a:bodyPr/>
        <a:lstStyle/>
        <a:p>
          <a:endParaRPr lang="en-IN"/>
        </a:p>
      </dgm:t>
    </dgm:pt>
    <dgm:pt modelId="{F2130F68-C64B-430A-BD91-1D834806D76E}">
      <dgm:prSet phldrT="[Text]"/>
      <dgm:spPr/>
      <dgm:t>
        <a:bodyPr/>
        <a:lstStyle/>
        <a:p>
          <a:r>
            <a:rPr lang="en-US" dirty="0" smtClean="0"/>
            <a:t>Economic status</a:t>
          </a:r>
          <a:endParaRPr lang="en-IN" dirty="0"/>
        </a:p>
      </dgm:t>
    </dgm:pt>
    <dgm:pt modelId="{90F1CA4B-9525-4288-BFBC-F71CF0593429}" type="parTrans" cxnId="{AF0E5895-7D8B-4991-9BD0-8D04728B6C73}">
      <dgm:prSet/>
      <dgm:spPr/>
      <dgm:t>
        <a:bodyPr/>
        <a:lstStyle/>
        <a:p>
          <a:endParaRPr lang="en-IN"/>
        </a:p>
      </dgm:t>
    </dgm:pt>
    <dgm:pt modelId="{2D177360-4547-44E9-B4C8-E175D4071BED}" type="sibTrans" cxnId="{AF0E5895-7D8B-4991-9BD0-8D04728B6C73}">
      <dgm:prSet/>
      <dgm:spPr/>
      <dgm:t>
        <a:bodyPr/>
        <a:lstStyle/>
        <a:p>
          <a:endParaRPr lang="en-IN"/>
        </a:p>
      </dgm:t>
    </dgm:pt>
    <dgm:pt modelId="{E9069F4C-97DF-4C99-AE14-08FC13EE3917}">
      <dgm:prSet phldrT="[Text]"/>
      <dgm:spPr/>
      <dgm:t>
        <a:bodyPr/>
        <a:lstStyle/>
        <a:p>
          <a:r>
            <a:rPr lang="en-US" dirty="0" smtClean="0"/>
            <a:t>Landless </a:t>
          </a:r>
          <a:r>
            <a:rPr lang="en-US" dirty="0" err="1" smtClean="0"/>
            <a:t>labour</a:t>
          </a:r>
          <a:endParaRPr lang="en-IN" dirty="0"/>
        </a:p>
      </dgm:t>
    </dgm:pt>
    <dgm:pt modelId="{E62D08C4-270F-4433-86A5-10241E9145D5}" type="parTrans" cxnId="{42AE38B0-E7CD-4CF2-A600-4A1379C9FCC2}">
      <dgm:prSet/>
      <dgm:spPr/>
      <dgm:t>
        <a:bodyPr/>
        <a:lstStyle/>
        <a:p>
          <a:endParaRPr lang="en-IN"/>
        </a:p>
      </dgm:t>
    </dgm:pt>
    <dgm:pt modelId="{B6E21FEF-19B2-45E9-A630-A53164AAA71E}" type="sibTrans" cxnId="{42AE38B0-E7CD-4CF2-A600-4A1379C9FCC2}">
      <dgm:prSet/>
      <dgm:spPr/>
      <dgm:t>
        <a:bodyPr/>
        <a:lstStyle/>
        <a:p>
          <a:endParaRPr lang="en-IN"/>
        </a:p>
      </dgm:t>
    </dgm:pt>
    <dgm:pt modelId="{91173E5E-E500-451A-9B3C-C422B0BD946D}">
      <dgm:prSet phldrT="[Text]"/>
      <dgm:spPr/>
      <dgm:t>
        <a:bodyPr/>
        <a:lstStyle/>
        <a:p>
          <a:r>
            <a:rPr lang="en-US" dirty="0" smtClean="0"/>
            <a:t>Big/marginal farmers</a:t>
          </a:r>
          <a:endParaRPr lang="en-IN" dirty="0"/>
        </a:p>
      </dgm:t>
    </dgm:pt>
    <dgm:pt modelId="{6642950F-4878-4CF7-8F61-24B9B0B72825}" type="parTrans" cxnId="{7790FFF9-1821-4785-B6FE-288B1EA55520}">
      <dgm:prSet/>
      <dgm:spPr/>
      <dgm:t>
        <a:bodyPr/>
        <a:lstStyle/>
        <a:p>
          <a:endParaRPr lang="en-IN"/>
        </a:p>
      </dgm:t>
    </dgm:pt>
    <dgm:pt modelId="{937E0A7E-DC4E-485B-AD1B-D9C327164697}" type="sibTrans" cxnId="{7790FFF9-1821-4785-B6FE-288B1EA55520}">
      <dgm:prSet/>
      <dgm:spPr/>
      <dgm:t>
        <a:bodyPr/>
        <a:lstStyle/>
        <a:p>
          <a:endParaRPr lang="en-IN"/>
        </a:p>
      </dgm:t>
    </dgm:pt>
    <dgm:pt modelId="{3EA364A4-94B8-4609-B5A0-75D54D290776}">
      <dgm:prSet phldrT="[Text]"/>
      <dgm:spPr/>
      <dgm:t>
        <a:bodyPr/>
        <a:lstStyle/>
        <a:p>
          <a:r>
            <a:rPr lang="en-US" dirty="0" smtClean="0"/>
            <a:t>Climatic condition</a:t>
          </a:r>
          <a:endParaRPr lang="en-IN" dirty="0"/>
        </a:p>
      </dgm:t>
    </dgm:pt>
    <dgm:pt modelId="{65040A96-4D48-468B-9793-2EFE8B3A0219}" type="parTrans" cxnId="{C06179C9-7E86-4ADB-A3EE-06AE5C7F3E28}">
      <dgm:prSet/>
      <dgm:spPr/>
      <dgm:t>
        <a:bodyPr/>
        <a:lstStyle/>
        <a:p>
          <a:endParaRPr lang="en-IN"/>
        </a:p>
      </dgm:t>
    </dgm:pt>
    <dgm:pt modelId="{C492E357-2FE3-4704-B0BA-84AEDAF7F9C5}" type="sibTrans" cxnId="{C06179C9-7E86-4ADB-A3EE-06AE5C7F3E28}">
      <dgm:prSet/>
      <dgm:spPr/>
      <dgm:t>
        <a:bodyPr/>
        <a:lstStyle/>
        <a:p>
          <a:endParaRPr lang="en-IN"/>
        </a:p>
      </dgm:t>
    </dgm:pt>
    <dgm:pt modelId="{C86FF000-1828-4728-9E0E-A226B5E0C745}">
      <dgm:prSet phldrT="[Text]"/>
      <dgm:spPr/>
      <dgm:t>
        <a:bodyPr/>
        <a:lstStyle/>
        <a:p>
          <a:r>
            <a:rPr lang="en-US" dirty="0" smtClean="0"/>
            <a:t>Soil, rainfall</a:t>
          </a:r>
          <a:endParaRPr lang="en-IN" dirty="0"/>
        </a:p>
      </dgm:t>
    </dgm:pt>
    <dgm:pt modelId="{BC22D0A8-9C91-4FE5-9603-19DD1291FE19}" type="parTrans" cxnId="{F994ADD6-14A5-4277-828C-1F98882759AC}">
      <dgm:prSet/>
      <dgm:spPr/>
      <dgm:t>
        <a:bodyPr/>
        <a:lstStyle/>
        <a:p>
          <a:endParaRPr lang="en-IN"/>
        </a:p>
      </dgm:t>
    </dgm:pt>
    <dgm:pt modelId="{A8F70D77-9EA9-4F3B-A69A-824B50000ECC}" type="sibTrans" cxnId="{F994ADD6-14A5-4277-828C-1F98882759AC}">
      <dgm:prSet/>
      <dgm:spPr/>
      <dgm:t>
        <a:bodyPr/>
        <a:lstStyle/>
        <a:p>
          <a:endParaRPr lang="en-IN"/>
        </a:p>
      </dgm:t>
    </dgm:pt>
    <dgm:pt modelId="{E3EC9328-C0AC-488F-A023-5EA73BD582CA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IN" dirty="0"/>
        </a:p>
      </dgm:t>
    </dgm:pt>
    <dgm:pt modelId="{0EE271F6-29E0-4175-AA31-DE5CCB405BE8}" type="parTrans" cxnId="{197178AA-A140-4D32-A72F-AF23FAFBE063}">
      <dgm:prSet/>
      <dgm:spPr/>
      <dgm:t>
        <a:bodyPr/>
        <a:lstStyle/>
        <a:p>
          <a:endParaRPr lang="en-IN"/>
        </a:p>
      </dgm:t>
    </dgm:pt>
    <dgm:pt modelId="{CC246FD5-B694-4AFB-9E39-22F045AD301C}" type="sibTrans" cxnId="{197178AA-A140-4D32-A72F-AF23FAFBE063}">
      <dgm:prSet/>
      <dgm:spPr/>
      <dgm:t>
        <a:bodyPr/>
        <a:lstStyle/>
        <a:p>
          <a:endParaRPr lang="en-IN"/>
        </a:p>
      </dgm:t>
    </dgm:pt>
    <dgm:pt modelId="{41E8CD51-1027-488A-B6A6-BD5EC67FBD7A}" type="pres">
      <dgm:prSet presAssocID="{A2E1AB55-96D6-4677-8353-5E867ECE2BA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0DB544B-EBB9-49BC-AFB5-DA2F7C01DEA3}" type="pres">
      <dgm:prSet presAssocID="{70E8D3C7-BEF0-458D-9DFE-551F18EFE973}" presName="compNode" presStyleCnt="0"/>
      <dgm:spPr/>
    </dgm:pt>
    <dgm:pt modelId="{A1A0B1B5-1044-4C78-A73D-E9806230520E}" type="pres">
      <dgm:prSet presAssocID="{70E8D3C7-BEF0-458D-9DFE-551F18EFE973}" presName="aNode" presStyleLbl="bgShp" presStyleIdx="0" presStyleCnt="3"/>
      <dgm:spPr/>
      <dgm:t>
        <a:bodyPr/>
        <a:lstStyle/>
        <a:p>
          <a:endParaRPr lang="en-IN"/>
        </a:p>
      </dgm:t>
    </dgm:pt>
    <dgm:pt modelId="{1BE9218F-E0D9-4C7F-BBF3-93A567D13E9B}" type="pres">
      <dgm:prSet presAssocID="{70E8D3C7-BEF0-458D-9DFE-551F18EFE973}" presName="textNode" presStyleLbl="bgShp" presStyleIdx="0" presStyleCnt="3"/>
      <dgm:spPr/>
      <dgm:t>
        <a:bodyPr/>
        <a:lstStyle/>
        <a:p>
          <a:endParaRPr lang="en-IN"/>
        </a:p>
      </dgm:t>
    </dgm:pt>
    <dgm:pt modelId="{3FD723FB-F66B-4CAA-857B-9C429D078110}" type="pres">
      <dgm:prSet presAssocID="{70E8D3C7-BEF0-458D-9DFE-551F18EFE973}" presName="compChildNode" presStyleCnt="0"/>
      <dgm:spPr/>
    </dgm:pt>
    <dgm:pt modelId="{CBF85F60-CA22-4158-94BA-634602E3A6EC}" type="pres">
      <dgm:prSet presAssocID="{70E8D3C7-BEF0-458D-9DFE-551F18EFE973}" presName="theInnerList" presStyleCnt="0"/>
      <dgm:spPr/>
    </dgm:pt>
    <dgm:pt modelId="{2CF6B851-B314-4CAA-9294-C3027229D1C7}" type="pres">
      <dgm:prSet presAssocID="{A60EEDB8-68BF-4E32-8BAB-C8492349E410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C709A9-A251-44F3-921C-ED7C07B3F3B1}" type="pres">
      <dgm:prSet presAssocID="{A60EEDB8-68BF-4E32-8BAB-C8492349E410}" presName="aSpace2" presStyleCnt="0"/>
      <dgm:spPr/>
    </dgm:pt>
    <dgm:pt modelId="{88465678-0447-4570-9E29-53E0A7D732E7}" type="pres">
      <dgm:prSet presAssocID="{6B1A0DB9-7286-4257-873F-160FF4C96271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9CAC3C-090A-4F00-B55C-7FF4BB2CD437}" type="pres">
      <dgm:prSet presAssocID="{70E8D3C7-BEF0-458D-9DFE-551F18EFE973}" presName="aSpace" presStyleCnt="0"/>
      <dgm:spPr/>
    </dgm:pt>
    <dgm:pt modelId="{B951AE00-0DED-45F5-8AD6-6D3F1FBA79C7}" type="pres">
      <dgm:prSet presAssocID="{F2130F68-C64B-430A-BD91-1D834806D76E}" presName="compNode" presStyleCnt="0"/>
      <dgm:spPr/>
    </dgm:pt>
    <dgm:pt modelId="{ECFF24DA-5304-4A6D-A875-F88D6B871243}" type="pres">
      <dgm:prSet presAssocID="{F2130F68-C64B-430A-BD91-1D834806D76E}" presName="aNode" presStyleLbl="bgShp" presStyleIdx="1" presStyleCnt="3"/>
      <dgm:spPr/>
      <dgm:t>
        <a:bodyPr/>
        <a:lstStyle/>
        <a:p>
          <a:endParaRPr lang="en-IN"/>
        </a:p>
      </dgm:t>
    </dgm:pt>
    <dgm:pt modelId="{547F0EE7-E5B2-4B39-8573-100726053714}" type="pres">
      <dgm:prSet presAssocID="{F2130F68-C64B-430A-BD91-1D834806D76E}" presName="textNode" presStyleLbl="bgShp" presStyleIdx="1" presStyleCnt="3"/>
      <dgm:spPr/>
      <dgm:t>
        <a:bodyPr/>
        <a:lstStyle/>
        <a:p>
          <a:endParaRPr lang="en-IN"/>
        </a:p>
      </dgm:t>
    </dgm:pt>
    <dgm:pt modelId="{198959BE-D079-4BF3-8832-FE5214540FFF}" type="pres">
      <dgm:prSet presAssocID="{F2130F68-C64B-430A-BD91-1D834806D76E}" presName="compChildNode" presStyleCnt="0"/>
      <dgm:spPr/>
    </dgm:pt>
    <dgm:pt modelId="{B191E9D1-E25E-4C7F-9BE2-5FAF297BE9C1}" type="pres">
      <dgm:prSet presAssocID="{F2130F68-C64B-430A-BD91-1D834806D76E}" presName="theInnerList" presStyleCnt="0"/>
      <dgm:spPr/>
    </dgm:pt>
    <dgm:pt modelId="{5ACEA964-7258-40BA-8926-21E58981A4CB}" type="pres">
      <dgm:prSet presAssocID="{E9069F4C-97DF-4C99-AE14-08FC13EE3917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082B13-D702-4C02-A2CE-F75719E72127}" type="pres">
      <dgm:prSet presAssocID="{E9069F4C-97DF-4C99-AE14-08FC13EE3917}" presName="aSpace2" presStyleCnt="0"/>
      <dgm:spPr/>
    </dgm:pt>
    <dgm:pt modelId="{AB79D032-8AF3-42B0-B857-B9BCA6B503E4}" type="pres">
      <dgm:prSet presAssocID="{91173E5E-E500-451A-9B3C-C422B0BD946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331C2-C782-4B41-A92D-EC4DAEA5854F}" type="pres">
      <dgm:prSet presAssocID="{F2130F68-C64B-430A-BD91-1D834806D76E}" presName="aSpace" presStyleCnt="0"/>
      <dgm:spPr/>
    </dgm:pt>
    <dgm:pt modelId="{A662841A-F8BF-42A7-851C-07CFB154794F}" type="pres">
      <dgm:prSet presAssocID="{3EA364A4-94B8-4609-B5A0-75D54D290776}" presName="compNode" presStyleCnt="0"/>
      <dgm:spPr/>
    </dgm:pt>
    <dgm:pt modelId="{14765E46-D332-4A42-8490-5476677067EB}" type="pres">
      <dgm:prSet presAssocID="{3EA364A4-94B8-4609-B5A0-75D54D290776}" presName="aNode" presStyleLbl="bgShp" presStyleIdx="2" presStyleCnt="3"/>
      <dgm:spPr/>
      <dgm:t>
        <a:bodyPr/>
        <a:lstStyle/>
        <a:p>
          <a:endParaRPr lang="en-IN"/>
        </a:p>
      </dgm:t>
    </dgm:pt>
    <dgm:pt modelId="{E995D876-01EF-4B06-9914-E8B9FAADE9F7}" type="pres">
      <dgm:prSet presAssocID="{3EA364A4-94B8-4609-B5A0-75D54D290776}" presName="textNode" presStyleLbl="bgShp" presStyleIdx="2" presStyleCnt="3"/>
      <dgm:spPr/>
      <dgm:t>
        <a:bodyPr/>
        <a:lstStyle/>
        <a:p>
          <a:endParaRPr lang="en-IN"/>
        </a:p>
      </dgm:t>
    </dgm:pt>
    <dgm:pt modelId="{D462B9AD-AE90-47B9-B4D4-FC3CAE3B6652}" type="pres">
      <dgm:prSet presAssocID="{3EA364A4-94B8-4609-B5A0-75D54D290776}" presName="compChildNode" presStyleCnt="0"/>
      <dgm:spPr/>
    </dgm:pt>
    <dgm:pt modelId="{FF6BBA9F-F1FB-43BD-A076-8CEEAC7F12DD}" type="pres">
      <dgm:prSet presAssocID="{3EA364A4-94B8-4609-B5A0-75D54D290776}" presName="theInnerList" presStyleCnt="0"/>
      <dgm:spPr/>
    </dgm:pt>
    <dgm:pt modelId="{B2F9AE7C-C0F5-49C8-9FF7-288E0157E84C}" type="pres">
      <dgm:prSet presAssocID="{C86FF000-1828-4728-9E0E-A226B5E0C74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B4AB3-3F5F-4517-9B5A-510FE6C16578}" type="pres">
      <dgm:prSet presAssocID="{C86FF000-1828-4728-9E0E-A226B5E0C745}" presName="aSpace2" presStyleCnt="0"/>
      <dgm:spPr/>
    </dgm:pt>
    <dgm:pt modelId="{72D60BAD-0408-4060-88C4-0151B8528B86}" type="pres">
      <dgm:prSet presAssocID="{E3EC9328-C0AC-488F-A023-5EA73BD582CA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06179C9-7E86-4ADB-A3EE-06AE5C7F3E28}" srcId="{A2E1AB55-96D6-4677-8353-5E867ECE2BAD}" destId="{3EA364A4-94B8-4609-B5A0-75D54D290776}" srcOrd="2" destOrd="0" parTransId="{65040A96-4D48-468B-9793-2EFE8B3A0219}" sibTransId="{C492E357-2FE3-4704-B0BA-84AEDAF7F9C5}"/>
    <dgm:cxn modelId="{B9744A56-0687-4705-886D-EFEF82268E9D}" type="presOf" srcId="{C86FF000-1828-4728-9E0E-A226B5E0C745}" destId="{B2F9AE7C-C0F5-49C8-9FF7-288E0157E84C}" srcOrd="0" destOrd="0" presId="urn:microsoft.com/office/officeart/2005/8/layout/lProcess2"/>
    <dgm:cxn modelId="{CD7F1B86-EC34-412A-A4D7-DE22F762185D}" type="presOf" srcId="{E3EC9328-C0AC-488F-A023-5EA73BD582CA}" destId="{72D60BAD-0408-4060-88C4-0151B8528B86}" srcOrd="0" destOrd="0" presId="urn:microsoft.com/office/officeart/2005/8/layout/lProcess2"/>
    <dgm:cxn modelId="{1FC66FEB-72B9-4AF6-8086-58838361983B}" type="presOf" srcId="{F2130F68-C64B-430A-BD91-1D834806D76E}" destId="{ECFF24DA-5304-4A6D-A875-F88D6B871243}" srcOrd="0" destOrd="0" presId="urn:microsoft.com/office/officeart/2005/8/layout/lProcess2"/>
    <dgm:cxn modelId="{7790FFF9-1821-4785-B6FE-288B1EA55520}" srcId="{F2130F68-C64B-430A-BD91-1D834806D76E}" destId="{91173E5E-E500-451A-9B3C-C422B0BD946D}" srcOrd="1" destOrd="0" parTransId="{6642950F-4878-4CF7-8F61-24B9B0B72825}" sibTransId="{937E0A7E-DC4E-485B-AD1B-D9C327164697}"/>
    <dgm:cxn modelId="{197178AA-A140-4D32-A72F-AF23FAFBE063}" srcId="{3EA364A4-94B8-4609-B5A0-75D54D290776}" destId="{E3EC9328-C0AC-488F-A023-5EA73BD582CA}" srcOrd="1" destOrd="0" parTransId="{0EE271F6-29E0-4175-AA31-DE5CCB405BE8}" sibTransId="{CC246FD5-B694-4AFB-9E39-22F045AD301C}"/>
    <dgm:cxn modelId="{34C34302-AC70-48EC-8DD4-2D8F07592044}" srcId="{70E8D3C7-BEF0-458D-9DFE-551F18EFE973}" destId="{A60EEDB8-68BF-4E32-8BAB-C8492349E410}" srcOrd="0" destOrd="0" parTransId="{7159D1EA-5BF4-4225-A23E-FFDAF7B3B452}" sibTransId="{B0C8E024-A9F7-402F-B2FE-241FF7FAEF58}"/>
    <dgm:cxn modelId="{A084D314-FB80-4AAA-959D-6C8C8E1448EE}" srcId="{A2E1AB55-96D6-4677-8353-5E867ECE2BAD}" destId="{70E8D3C7-BEF0-458D-9DFE-551F18EFE973}" srcOrd="0" destOrd="0" parTransId="{AF4BD695-C2FC-4930-A919-EE51AB19F795}" sibTransId="{4D84CA30-3BBD-4728-B0CF-3055163B27E9}"/>
    <dgm:cxn modelId="{3CAE85AE-2E4E-4204-B0DA-EC75A82ADE1D}" type="presOf" srcId="{F2130F68-C64B-430A-BD91-1D834806D76E}" destId="{547F0EE7-E5B2-4B39-8573-100726053714}" srcOrd="1" destOrd="0" presId="urn:microsoft.com/office/officeart/2005/8/layout/lProcess2"/>
    <dgm:cxn modelId="{482C9379-9B37-4DCB-8E1C-4708A4AB2BB1}" type="presOf" srcId="{A2E1AB55-96D6-4677-8353-5E867ECE2BAD}" destId="{41E8CD51-1027-488A-B6A6-BD5EC67FBD7A}" srcOrd="0" destOrd="0" presId="urn:microsoft.com/office/officeart/2005/8/layout/lProcess2"/>
    <dgm:cxn modelId="{F994ADD6-14A5-4277-828C-1F98882759AC}" srcId="{3EA364A4-94B8-4609-B5A0-75D54D290776}" destId="{C86FF000-1828-4728-9E0E-A226B5E0C745}" srcOrd="0" destOrd="0" parTransId="{BC22D0A8-9C91-4FE5-9603-19DD1291FE19}" sibTransId="{A8F70D77-9EA9-4F3B-A69A-824B50000ECC}"/>
    <dgm:cxn modelId="{13A8A587-505A-4237-8ACB-AE0313697B81}" type="presOf" srcId="{70E8D3C7-BEF0-458D-9DFE-551F18EFE973}" destId="{1BE9218F-E0D9-4C7F-BBF3-93A567D13E9B}" srcOrd="1" destOrd="0" presId="urn:microsoft.com/office/officeart/2005/8/layout/lProcess2"/>
    <dgm:cxn modelId="{0D54B606-4856-4CEC-85BC-E808B9009112}" type="presOf" srcId="{E9069F4C-97DF-4C99-AE14-08FC13EE3917}" destId="{5ACEA964-7258-40BA-8926-21E58981A4CB}" srcOrd="0" destOrd="0" presId="urn:microsoft.com/office/officeart/2005/8/layout/lProcess2"/>
    <dgm:cxn modelId="{E120FF88-2C1A-45E2-B8DE-6B19EF24ED20}" type="presOf" srcId="{A60EEDB8-68BF-4E32-8BAB-C8492349E410}" destId="{2CF6B851-B314-4CAA-9294-C3027229D1C7}" srcOrd="0" destOrd="0" presId="urn:microsoft.com/office/officeart/2005/8/layout/lProcess2"/>
    <dgm:cxn modelId="{8F54E06F-2365-48CF-9AD8-4AB3B3075999}" type="presOf" srcId="{3EA364A4-94B8-4609-B5A0-75D54D290776}" destId="{14765E46-D332-4A42-8490-5476677067EB}" srcOrd="0" destOrd="0" presId="urn:microsoft.com/office/officeart/2005/8/layout/lProcess2"/>
    <dgm:cxn modelId="{73099D11-3A7B-4BAF-B0B4-611FB39FD50D}" type="presOf" srcId="{70E8D3C7-BEF0-458D-9DFE-551F18EFE973}" destId="{A1A0B1B5-1044-4C78-A73D-E9806230520E}" srcOrd="0" destOrd="0" presId="urn:microsoft.com/office/officeart/2005/8/layout/lProcess2"/>
    <dgm:cxn modelId="{42AE38B0-E7CD-4CF2-A600-4A1379C9FCC2}" srcId="{F2130F68-C64B-430A-BD91-1D834806D76E}" destId="{E9069F4C-97DF-4C99-AE14-08FC13EE3917}" srcOrd="0" destOrd="0" parTransId="{E62D08C4-270F-4433-86A5-10241E9145D5}" sibTransId="{B6E21FEF-19B2-45E9-A630-A53164AAA71E}"/>
    <dgm:cxn modelId="{C82A1F7D-F218-45AD-8654-9EA156FB7026}" type="presOf" srcId="{3EA364A4-94B8-4609-B5A0-75D54D290776}" destId="{E995D876-01EF-4B06-9914-E8B9FAADE9F7}" srcOrd="1" destOrd="0" presId="urn:microsoft.com/office/officeart/2005/8/layout/lProcess2"/>
    <dgm:cxn modelId="{97162E2B-0018-4F95-A5D9-096A38700559}" srcId="{70E8D3C7-BEF0-458D-9DFE-551F18EFE973}" destId="{6B1A0DB9-7286-4257-873F-160FF4C96271}" srcOrd="1" destOrd="0" parTransId="{3E131C98-5242-4C88-9FDA-BC59D721308D}" sibTransId="{52648DC1-FADC-42DB-A812-0A97FD0854B5}"/>
    <dgm:cxn modelId="{191C946C-36FC-4891-B364-E64BBBD946E0}" type="presOf" srcId="{6B1A0DB9-7286-4257-873F-160FF4C96271}" destId="{88465678-0447-4570-9E29-53E0A7D732E7}" srcOrd="0" destOrd="0" presId="urn:microsoft.com/office/officeart/2005/8/layout/lProcess2"/>
    <dgm:cxn modelId="{0137DA2C-D206-48F7-9FED-B4342DFA0BFC}" type="presOf" srcId="{91173E5E-E500-451A-9B3C-C422B0BD946D}" destId="{AB79D032-8AF3-42B0-B857-B9BCA6B503E4}" srcOrd="0" destOrd="0" presId="urn:microsoft.com/office/officeart/2005/8/layout/lProcess2"/>
    <dgm:cxn modelId="{AF0E5895-7D8B-4991-9BD0-8D04728B6C73}" srcId="{A2E1AB55-96D6-4677-8353-5E867ECE2BAD}" destId="{F2130F68-C64B-430A-BD91-1D834806D76E}" srcOrd="1" destOrd="0" parTransId="{90F1CA4B-9525-4288-BFBC-F71CF0593429}" sibTransId="{2D177360-4547-44E9-B4C8-E175D4071BED}"/>
    <dgm:cxn modelId="{E6FB6F1B-F2FE-4EB5-BEA5-50B1E4964233}" type="presParOf" srcId="{41E8CD51-1027-488A-B6A6-BD5EC67FBD7A}" destId="{E0DB544B-EBB9-49BC-AFB5-DA2F7C01DEA3}" srcOrd="0" destOrd="0" presId="urn:microsoft.com/office/officeart/2005/8/layout/lProcess2"/>
    <dgm:cxn modelId="{916CD046-7C33-43BE-813C-0C3EE5A24DB7}" type="presParOf" srcId="{E0DB544B-EBB9-49BC-AFB5-DA2F7C01DEA3}" destId="{A1A0B1B5-1044-4C78-A73D-E9806230520E}" srcOrd="0" destOrd="0" presId="urn:microsoft.com/office/officeart/2005/8/layout/lProcess2"/>
    <dgm:cxn modelId="{D707C71D-483A-4AD7-8914-EFF12EB2B743}" type="presParOf" srcId="{E0DB544B-EBB9-49BC-AFB5-DA2F7C01DEA3}" destId="{1BE9218F-E0D9-4C7F-BBF3-93A567D13E9B}" srcOrd="1" destOrd="0" presId="urn:microsoft.com/office/officeart/2005/8/layout/lProcess2"/>
    <dgm:cxn modelId="{55B143B3-5F1A-405D-B764-807031C7D131}" type="presParOf" srcId="{E0DB544B-EBB9-49BC-AFB5-DA2F7C01DEA3}" destId="{3FD723FB-F66B-4CAA-857B-9C429D078110}" srcOrd="2" destOrd="0" presId="urn:microsoft.com/office/officeart/2005/8/layout/lProcess2"/>
    <dgm:cxn modelId="{942CCE24-C9C5-4FCE-99D3-13BADC133CFD}" type="presParOf" srcId="{3FD723FB-F66B-4CAA-857B-9C429D078110}" destId="{CBF85F60-CA22-4158-94BA-634602E3A6EC}" srcOrd="0" destOrd="0" presId="urn:microsoft.com/office/officeart/2005/8/layout/lProcess2"/>
    <dgm:cxn modelId="{2194C41A-7DFF-4EF3-ABD2-D5929D64D2A8}" type="presParOf" srcId="{CBF85F60-CA22-4158-94BA-634602E3A6EC}" destId="{2CF6B851-B314-4CAA-9294-C3027229D1C7}" srcOrd="0" destOrd="0" presId="urn:microsoft.com/office/officeart/2005/8/layout/lProcess2"/>
    <dgm:cxn modelId="{543F4680-750E-44CB-9E13-4036EFA7ACFE}" type="presParOf" srcId="{CBF85F60-CA22-4158-94BA-634602E3A6EC}" destId="{02C709A9-A251-44F3-921C-ED7C07B3F3B1}" srcOrd="1" destOrd="0" presId="urn:microsoft.com/office/officeart/2005/8/layout/lProcess2"/>
    <dgm:cxn modelId="{B64127A4-B10D-4EE7-849C-9BC9075BBADE}" type="presParOf" srcId="{CBF85F60-CA22-4158-94BA-634602E3A6EC}" destId="{88465678-0447-4570-9E29-53E0A7D732E7}" srcOrd="2" destOrd="0" presId="urn:microsoft.com/office/officeart/2005/8/layout/lProcess2"/>
    <dgm:cxn modelId="{43A12F29-ACE5-42F6-9B84-5E86BEF1BFFF}" type="presParOf" srcId="{41E8CD51-1027-488A-B6A6-BD5EC67FBD7A}" destId="{C59CAC3C-090A-4F00-B55C-7FF4BB2CD437}" srcOrd="1" destOrd="0" presId="urn:microsoft.com/office/officeart/2005/8/layout/lProcess2"/>
    <dgm:cxn modelId="{1D93B11D-D3E0-4FC2-A4E7-9EAA6830FAE4}" type="presParOf" srcId="{41E8CD51-1027-488A-B6A6-BD5EC67FBD7A}" destId="{B951AE00-0DED-45F5-8AD6-6D3F1FBA79C7}" srcOrd="2" destOrd="0" presId="urn:microsoft.com/office/officeart/2005/8/layout/lProcess2"/>
    <dgm:cxn modelId="{EA051EA9-DDC0-48C7-9290-61BD3AF0BA13}" type="presParOf" srcId="{B951AE00-0DED-45F5-8AD6-6D3F1FBA79C7}" destId="{ECFF24DA-5304-4A6D-A875-F88D6B871243}" srcOrd="0" destOrd="0" presId="urn:microsoft.com/office/officeart/2005/8/layout/lProcess2"/>
    <dgm:cxn modelId="{695A3789-62C7-465E-838A-A8A841C1D0B2}" type="presParOf" srcId="{B951AE00-0DED-45F5-8AD6-6D3F1FBA79C7}" destId="{547F0EE7-E5B2-4B39-8573-100726053714}" srcOrd="1" destOrd="0" presId="urn:microsoft.com/office/officeart/2005/8/layout/lProcess2"/>
    <dgm:cxn modelId="{D24B3797-7E34-4B5D-8347-DBED977412CC}" type="presParOf" srcId="{B951AE00-0DED-45F5-8AD6-6D3F1FBA79C7}" destId="{198959BE-D079-4BF3-8832-FE5214540FFF}" srcOrd="2" destOrd="0" presId="urn:microsoft.com/office/officeart/2005/8/layout/lProcess2"/>
    <dgm:cxn modelId="{1519EA1F-AA2F-42C0-8FA8-B8660E5AA35D}" type="presParOf" srcId="{198959BE-D079-4BF3-8832-FE5214540FFF}" destId="{B191E9D1-E25E-4C7F-9BE2-5FAF297BE9C1}" srcOrd="0" destOrd="0" presId="urn:microsoft.com/office/officeart/2005/8/layout/lProcess2"/>
    <dgm:cxn modelId="{EB117BE0-24D0-48B2-AACD-78BA2EB30CC7}" type="presParOf" srcId="{B191E9D1-E25E-4C7F-9BE2-5FAF297BE9C1}" destId="{5ACEA964-7258-40BA-8926-21E58981A4CB}" srcOrd="0" destOrd="0" presId="urn:microsoft.com/office/officeart/2005/8/layout/lProcess2"/>
    <dgm:cxn modelId="{65B6E99C-217B-4C79-B5E6-3FD747CF4C3E}" type="presParOf" srcId="{B191E9D1-E25E-4C7F-9BE2-5FAF297BE9C1}" destId="{67082B13-D702-4C02-A2CE-F75719E72127}" srcOrd="1" destOrd="0" presId="urn:microsoft.com/office/officeart/2005/8/layout/lProcess2"/>
    <dgm:cxn modelId="{7AD2B1A3-6A0C-4251-840B-BFAB61F27A31}" type="presParOf" srcId="{B191E9D1-E25E-4C7F-9BE2-5FAF297BE9C1}" destId="{AB79D032-8AF3-42B0-B857-B9BCA6B503E4}" srcOrd="2" destOrd="0" presId="urn:microsoft.com/office/officeart/2005/8/layout/lProcess2"/>
    <dgm:cxn modelId="{37CBCDE7-1D7C-45B2-9D1A-481C9A7CFF1B}" type="presParOf" srcId="{41E8CD51-1027-488A-B6A6-BD5EC67FBD7A}" destId="{6CB331C2-C782-4B41-A92D-EC4DAEA5854F}" srcOrd="3" destOrd="0" presId="urn:microsoft.com/office/officeart/2005/8/layout/lProcess2"/>
    <dgm:cxn modelId="{4E32603F-EA51-4FED-926B-40CE52F26F5B}" type="presParOf" srcId="{41E8CD51-1027-488A-B6A6-BD5EC67FBD7A}" destId="{A662841A-F8BF-42A7-851C-07CFB154794F}" srcOrd="4" destOrd="0" presId="urn:microsoft.com/office/officeart/2005/8/layout/lProcess2"/>
    <dgm:cxn modelId="{F79587CD-0C20-45D3-81C2-3667A9A1839C}" type="presParOf" srcId="{A662841A-F8BF-42A7-851C-07CFB154794F}" destId="{14765E46-D332-4A42-8490-5476677067EB}" srcOrd="0" destOrd="0" presId="urn:microsoft.com/office/officeart/2005/8/layout/lProcess2"/>
    <dgm:cxn modelId="{D67AB3BF-A749-4635-A973-169952EFD740}" type="presParOf" srcId="{A662841A-F8BF-42A7-851C-07CFB154794F}" destId="{E995D876-01EF-4B06-9914-E8B9FAADE9F7}" srcOrd="1" destOrd="0" presId="urn:microsoft.com/office/officeart/2005/8/layout/lProcess2"/>
    <dgm:cxn modelId="{0F36A51D-3DE6-4AFC-AEE4-9656F252D2C8}" type="presParOf" srcId="{A662841A-F8BF-42A7-851C-07CFB154794F}" destId="{D462B9AD-AE90-47B9-B4D4-FC3CAE3B6652}" srcOrd="2" destOrd="0" presId="urn:microsoft.com/office/officeart/2005/8/layout/lProcess2"/>
    <dgm:cxn modelId="{57E8259D-5460-4904-A8BF-3E8D24317112}" type="presParOf" srcId="{D462B9AD-AE90-47B9-B4D4-FC3CAE3B6652}" destId="{FF6BBA9F-F1FB-43BD-A076-8CEEAC7F12DD}" srcOrd="0" destOrd="0" presId="urn:microsoft.com/office/officeart/2005/8/layout/lProcess2"/>
    <dgm:cxn modelId="{42FD90B5-3E94-46FA-AC65-12424FDF5F1C}" type="presParOf" srcId="{FF6BBA9F-F1FB-43BD-A076-8CEEAC7F12DD}" destId="{B2F9AE7C-C0F5-49C8-9FF7-288E0157E84C}" srcOrd="0" destOrd="0" presId="urn:microsoft.com/office/officeart/2005/8/layout/lProcess2"/>
    <dgm:cxn modelId="{4D274672-BA26-416E-820B-C204997F7C86}" type="presParOf" srcId="{FF6BBA9F-F1FB-43BD-A076-8CEEAC7F12DD}" destId="{159B4AB3-3F5F-4517-9B5A-510FE6C16578}" srcOrd="1" destOrd="0" presId="urn:microsoft.com/office/officeart/2005/8/layout/lProcess2"/>
    <dgm:cxn modelId="{E69FEDF6-11FE-466E-94DD-D79E95099E9F}" type="presParOf" srcId="{FF6BBA9F-F1FB-43BD-A076-8CEEAC7F12DD}" destId="{72D60BAD-0408-4060-88C4-0151B8528B8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36551-11D8-4DB2-8648-9CD23E608D64}">
      <dsp:nvSpPr>
        <dsp:cNvPr id="0" name=""/>
        <dsp:cNvSpPr/>
      </dsp:nvSpPr>
      <dsp:spPr>
        <a:xfrm>
          <a:off x="0" y="929381"/>
          <a:ext cx="10515600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457D8-2CE4-49BC-B581-F714BD2D2AAB}">
      <dsp:nvSpPr>
        <dsp:cNvPr id="0" name=""/>
        <dsp:cNvSpPr/>
      </dsp:nvSpPr>
      <dsp:spPr>
        <a:xfrm>
          <a:off x="525780" y="29021"/>
          <a:ext cx="7360920" cy="1800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strike="noStrike" kern="1200" dirty="0" smtClean="0"/>
            <a:t>Agriculture</a:t>
          </a:r>
          <a:endParaRPr lang="en-IN" sz="6100" strike="noStrike" kern="1200" dirty="0"/>
        </a:p>
      </dsp:txBody>
      <dsp:txXfrm>
        <a:off x="613684" y="116925"/>
        <a:ext cx="7185112" cy="1624912"/>
      </dsp:txXfrm>
    </dsp:sp>
    <dsp:sp modelId="{D5396870-7B00-4E26-87F2-694CC2DD82C2}">
      <dsp:nvSpPr>
        <dsp:cNvPr id="0" name=""/>
        <dsp:cNvSpPr/>
      </dsp:nvSpPr>
      <dsp:spPr>
        <a:xfrm>
          <a:off x="0" y="3696341"/>
          <a:ext cx="10515600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1E8A4F-C22E-4866-AB57-45C412A252DB}">
      <dsp:nvSpPr>
        <dsp:cNvPr id="0" name=""/>
        <dsp:cNvSpPr/>
      </dsp:nvSpPr>
      <dsp:spPr>
        <a:xfrm>
          <a:off x="525780" y="2795981"/>
          <a:ext cx="7360920" cy="18007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Mines and minerals</a:t>
          </a:r>
          <a:endParaRPr lang="en-IN" sz="6100" kern="1200" dirty="0"/>
        </a:p>
      </dsp:txBody>
      <dsp:txXfrm>
        <a:off x="613684" y="2883885"/>
        <a:ext cx="7185112" cy="16249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40225-C069-4FE3-BCA2-DDDF0E46C356}">
      <dsp:nvSpPr>
        <dsp:cNvPr id="0" name=""/>
        <dsp:cNvSpPr/>
      </dsp:nvSpPr>
      <dsp:spPr>
        <a:xfrm>
          <a:off x="0" y="3961409"/>
          <a:ext cx="10515600" cy="13002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Economic benefits to farmers</a:t>
          </a:r>
          <a:endParaRPr lang="en-IN" sz="2400" kern="1200" dirty="0"/>
        </a:p>
      </dsp:txBody>
      <dsp:txXfrm>
        <a:off x="0" y="3961409"/>
        <a:ext cx="10515600" cy="702120"/>
      </dsp:txXfrm>
    </dsp:sp>
    <dsp:sp modelId="{F47AFB3B-CD93-4AE4-887F-5B596B0CB490}">
      <dsp:nvSpPr>
        <dsp:cNvPr id="0" name=""/>
        <dsp:cNvSpPr/>
      </dsp:nvSpPr>
      <dsp:spPr>
        <a:xfrm>
          <a:off x="0" y="4637525"/>
          <a:ext cx="5257799" cy="5981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Diversification within agri.</a:t>
          </a:r>
          <a:endParaRPr lang="en-IN" sz="3500" kern="1200" dirty="0"/>
        </a:p>
      </dsp:txBody>
      <dsp:txXfrm>
        <a:off x="0" y="4637525"/>
        <a:ext cx="5257799" cy="598102"/>
      </dsp:txXfrm>
    </dsp:sp>
    <dsp:sp modelId="{E4A19855-174D-48F0-B99D-D2D06C7CB571}">
      <dsp:nvSpPr>
        <dsp:cNvPr id="0" name=""/>
        <dsp:cNvSpPr/>
      </dsp:nvSpPr>
      <dsp:spPr>
        <a:xfrm>
          <a:off x="5257800" y="4637525"/>
          <a:ext cx="5257799" cy="598102"/>
        </a:xfrm>
        <a:prstGeom prst="rect">
          <a:avLst/>
        </a:prstGeom>
        <a:solidFill>
          <a:schemeClr val="accent4">
            <a:tint val="40000"/>
            <a:alpha val="90000"/>
            <a:hueOff val="2302784"/>
            <a:satOff val="-12252"/>
            <a:lumOff val="-69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2302784"/>
              <a:satOff val="-12252"/>
              <a:lumOff val="-6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Non-crop options</a:t>
          </a:r>
          <a:endParaRPr lang="en-IN" sz="3500" kern="1200" dirty="0"/>
        </a:p>
      </dsp:txBody>
      <dsp:txXfrm>
        <a:off x="5257800" y="4637525"/>
        <a:ext cx="5257799" cy="598102"/>
      </dsp:txXfrm>
    </dsp:sp>
    <dsp:sp modelId="{7340C73A-909A-4C08-B138-EAC2F9826F57}">
      <dsp:nvSpPr>
        <dsp:cNvPr id="0" name=""/>
        <dsp:cNvSpPr/>
      </dsp:nvSpPr>
      <dsp:spPr>
        <a:xfrm rot="10800000">
          <a:off x="0" y="1981169"/>
          <a:ext cx="10515600" cy="1999743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hade val="51000"/>
                <a:satMod val="130000"/>
              </a:schemeClr>
            </a:gs>
            <a:gs pos="80000">
              <a:schemeClr val="accent4">
                <a:hueOff val="5197846"/>
                <a:satOff val="-23984"/>
                <a:lumOff val="883"/>
                <a:alphaOff val="0"/>
                <a:shade val="93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Conservation of resources</a:t>
          </a:r>
          <a:endParaRPr lang="en-IN" sz="2400" kern="1200" dirty="0"/>
        </a:p>
      </dsp:txBody>
      <dsp:txXfrm rot="-10800000">
        <a:off x="0" y="1981169"/>
        <a:ext cx="10515600" cy="701909"/>
      </dsp:txXfrm>
    </dsp:sp>
    <dsp:sp modelId="{B2CFC381-6F72-4312-8C77-7099052344EF}">
      <dsp:nvSpPr>
        <dsp:cNvPr id="0" name=""/>
        <dsp:cNvSpPr/>
      </dsp:nvSpPr>
      <dsp:spPr>
        <a:xfrm>
          <a:off x="0" y="2683079"/>
          <a:ext cx="5257799" cy="597923"/>
        </a:xfrm>
        <a:prstGeom prst="rect">
          <a:avLst/>
        </a:prstGeom>
        <a:solidFill>
          <a:schemeClr val="accent4">
            <a:tint val="40000"/>
            <a:alpha val="90000"/>
            <a:hueOff val="4605567"/>
            <a:satOff val="-24504"/>
            <a:lumOff val="-139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4605567"/>
              <a:satOff val="-24504"/>
              <a:lumOff val="-139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Water-use efficiency</a:t>
          </a:r>
          <a:endParaRPr lang="en-IN" sz="3500" kern="1200" dirty="0"/>
        </a:p>
      </dsp:txBody>
      <dsp:txXfrm>
        <a:off x="0" y="2683079"/>
        <a:ext cx="5257799" cy="597923"/>
      </dsp:txXfrm>
    </dsp:sp>
    <dsp:sp modelId="{1705D4F2-7E04-456F-B83C-2A7F0E09FE06}">
      <dsp:nvSpPr>
        <dsp:cNvPr id="0" name=""/>
        <dsp:cNvSpPr/>
      </dsp:nvSpPr>
      <dsp:spPr>
        <a:xfrm>
          <a:off x="5257800" y="2683079"/>
          <a:ext cx="5257799" cy="597923"/>
        </a:xfrm>
        <a:prstGeom prst="rect">
          <a:avLst/>
        </a:prstGeom>
        <a:solidFill>
          <a:schemeClr val="accent4">
            <a:tint val="40000"/>
            <a:alpha val="90000"/>
            <a:hueOff val="6908351"/>
            <a:satOff val="-36757"/>
            <a:lumOff val="-209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6908351"/>
              <a:satOff val="-36757"/>
              <a:lumOff val="-209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Choice of crops</a:t>
          </a:r>
          <a:endParaRPr lang="en-IN" sz="3500" kern="1200" dirty="0"/>
        </a:p>
      </dsp:txBody>
      <dsp:txXfrm>
        <a:off x="5257800" y="2683079"/>
        <a:ext cx="5257799" cy="597923"/>
      </dsp:txXfrm>
    </dsp:sp>
    <dsp:sp modelId="{5A6F348D-A331-4EAF-AA0F-17D20FEEAB37}">
      <dsp:nvSpPr>
        <dsp:cNvPr id="0" name=""/>
        <dsp:cNvSpPr/>
      </dsp:nvSpPr>
      <dsp:spPr>
        <a:xfrm rot="10800000">
          <a:off x="0" y="930"/>
          <a:ext cx="10515600" cy="1999743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Maximum Productivity</a:t>
          </a:r>
          <a:endParaRPr lang="en-IN" sz="2400" kern="1200" dirty="0"/>
        </a:p>
      </dsp:txBody>
      <dsp:txXfrm rot="-10800000">
        <a:off x="0" y="930"/>
        <a:ext cx="10515600" cy="701909"/>
      </dsp:txXfrm>
    </dsp:sp>
    <dsp:sp modelId="{1C825D50-AACC-459B-A938-C08FE054FFB5}">
      <dsp:nvSpPr>
        <dsp:cNvPr id="0" name=""/>
        <dsp:cNvSpPr/>
      </dsp:nvSpPr>
      <dsp:spPr>
        <a:xfrm>
          <a:off x="0" y="702840"/>
          <a:ext cx="5257799" cy="597923"/>
        </a:xfrm>
        <a:prstGeom prst="rect">
          <a:avLst/>
        </a:prstGeom>
        <a:solidFill>
          <a:schemeClr val="accent4">
            <a:tint val="40000"/>
            <a:alpha val="90000"/>
            <a:hueOff val="9211134"/>
            <a:satOff val="-49009"/>
            <a:lumOff val="-279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9211134"/>
              <a:satOff val="-49009"/>
              <a:lumOff val="-279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Agro-practices</a:t>
          </a:r>
          <a:endParaRPr lang="en-IN" sz="3500" kern="1200" dirty="0"/>
        </a:p>
      </dsp:txBody>
      <dsp:txXfrm>
        <a:off x="0" y="702840"/>
        <a:ext cx="5257799" cy="597923"/>
      </dsp:txXfrm>
    </dsp:sp>
    <dsp:sp modelId="{1E2FF061-6170-4869-971C-0F43E6FCA36C}">
      <dsp:nvSpPr>
        <dsp:cNvPr id="0" name=""/>
        <dsp:cNvSpPr/>
      </dsp:nvSpPr>
      <dsp:spPr>
        <a:xfrm>
          <a:off x="5257800" y="702840"/>
          <a:ext cx="5257799" cy="597923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44450" rIns="24892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Technology- research</a:t>
          </a:r>
          <a:endParaRPr lang="en-IN" sz="3500" kern="1200" dirty="0"/>
        </a:p>
      </dsp:txBody>
      <dsp:txXfrm>
        <a:off x="5257800" y="702840"/>
        <a:ext cx="5257799" cy="5979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8A65F-57D9-4C6D-ADFE-ACC65ABFCF42}">
      <dsp:nvSpPr>
        <dsp:cNvPr id="0" name=""/>
        <dsp:cNvSpPr/>
      </dsp:nvSpPr>
      <dsp:spPr>
        <a:xfrm>
          <a:off x="6127546" y="3791204"/>
          <a:ext cx="2754198" cy="178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Natural or human induced reasons?</a:t>
          </a:r>
          <a:endParaRPr lang="en-IN" sz="1900" kern="1200" dirty="0"/>
        </a:p>
      </dsp:txBody>
      <dsp:txXfrm>
        <a:off x="6992997" y="4276418"/>
        <a:ext cx="1849556" cy="1259690"/>
      </dsp:txXfrm>
    </dsp:sp>
    <dsp:sp modelId="{C04CC095-E97A-4312-AA91-E4A44CDADBFA}">
      <dsp:nvSpPr>
        <dsp:cNvPr id="0" name=""/>
        <dsp:cNvSpPr/>
      </dsp:nvSpPr>
      <dsp:spPr>
        <a:xfrm>
          <a:off x="1633855" y="3791204"/>
          <a:ext cx="2754198" cy="178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Rainfed</a:t>
          </a:r>
          <a:r>
            <a:rPr lang="en-US" sz="1900" kern="1200" dirty="0" smtClean="0"/>
            <a:t> farming, shifting agriculture</a:t>
          </a:r>
          <a:endParaRPr lang="en-IN" sz="1900" kern="1200" dirty="0"/>
        </a:p>
      </dsp:txBody>
      <dsp:txXfrm>
        <a:off x="1673046" y="4276418"/>
        <a:ext cx="1849556" cy="1259690"/>
      </dsp:txXfrm>
    </dsp:sp>
    <dsp:sp modelId="{AEF23CB6-D299-4DAD-BA3E-95BC10A28ADE}">
      <dsp:nvSpPr>
        <dsp:cNvPr id="0" name=""/>
        <dsp:cNvSpPr/>
      </dsp:nvSpPr>
      <dsp:spPr>
        <a:xfrm>
          <a:off x="6127546" y="0"/>
          <a:ext cx="2754198" cy="178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Landless </a:t>
          </a:r>
          <a:r>
            <a:rPr lang="en-US" sz="1900" kern="1200" dirty="0" err="1" smtClean="0"/>
            <a:t>labours</a:t>
          </a:r>
          <a:r>
            <a:rPr lang="en-US" sz="1900" kern="1200" dirty="0" smtClean="0"/>
            <a:t>, marginal farmers</a:t>
          </a:r>
          <a:endParaRPr lang="en-IN" sz="1900" kern="1200" dirty="0"/>
        </a:p>
      </dsp:txBody>
      <dsp:txXfrm>
        <a:off x="6992997" y="39191"/>
        <a:ext cx="1849556" cy="1259690"/>
      </dsp:txXfrm>
    </dsp:sp>
    <dsp:sp modelId="{17436131-7BC7-419F-9005-3FB3EE6C071C}">
      <dsp:nvSpPr>
        <dsp:cNvPr id="0" name=""/>
        <dsp:cNvSpPr/>
      </dsp:nvSpPr>
      <dsp:spPr>
        <a:xfrm>
          <a:off x="1633855" y="0"/>
          <a:ext cx="2754198" cy="178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Soil degradation, salinity, GW issues</a:t>
          </a:r>
          <a:endParaRPr lang="en-IN" sz="1900" kern="1200" dirty="0"/>
        </a:p>
      </dsp:txBody>
      <dsp:txXfrm>
        <a:off x="1673046" y="39191"/>
        <a:ext cx="1849556" cy="1259690"/>
      </dsp:txXfrm>
    </dsp:sp>
    <dsp:sp modelId="{227557B8-D708-456F-95CD-88B848C53112}">
      <dsp:nvSpPr>
        <dsp:cNvPr id="0" name=""/>
        <dsp:cNvSpPr/>
      </dsp:nvSpPr>
      <dsp:spPr>
        <a:xfrm>
          <a:off x="2787942" y="317792"/>
          <a:ext cx="2414104" cy="2414104"/>
        </a:xfrm>
        <a:prstGeom prst="pieWedg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Ecological status</a:t>
          </a:r>
          <a:endParaRPr lang="en-IN" sz="2200" kern="1200" dirty="0"/>
        </a:p>
      </dsp:txBody>
      <dsp:txXfrm>
        <a:off x="3495017" y="1024867"/>
        <a:ext cx="1707029" cy="1707029"/>
      </dsp:txXfrm>
    </dsp:sp>
    <dsp:sp modelId="{1C64A13F-3BEC-45CC-A413-6C507ED04AE5}">
      <dsp:nvSpPr>
        <dsp:cNvPr id="0" name=""/>
        <dsp:cNvSpPr/>
      </dsp:nvSpPr>
      <dsp:spPr>
        <a:xfrm rot="5400000">
          <a:off x="5313553" y="317792"/>
          <a:ext cx="2414104" cy="2414104"/>
        </a:xfrm>
        <a:prstGeom prst="pieWedg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Socio-economic status</a:t>
          </a:r>
          <a:endParaRPr lang="en-IN" sz="2200" kern="1200" dirty="0"/>
        </a:p>
      </dsp:txBody>
      <dsp:txXfrm rot="-5400000">
        <a:off x="5313553" y="1024867"/>
        <a:ext cx="1707029" cy="1707029"/>
      </dsp:txXfrm>
    </dsp:sp>
    <dsp:sp modelId="{90542984-2E68-4D76-B386-92335201992E}">
      <dsp:nvSpPr>
        <dsp:cNvPr id="0" name=""/>
        <dsp:cNvSpPr/>
      </dsp:nvSpPr>
      <dsp:spPr>
        <a:xfrm rot="10800000">
          <a:off x="5313553" y="2843403"/>
          <a:ext cx="2414104" cy="2414104"/>
        </a:xfrm>
        <a:prstGeom prst="pieWedg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Bottlenecks to growth</a:t>
          </a:r>
          <a:endParaRPr lang="en-IN" sz="2200" kern="1200" dirty="0"/>
        </a:p>
      </dsp:txBody>
      <dsp:txXfrm rot="10800000">
        <a:off x="5313553" y="2843403"/>
        <a:ext cx="1707029" cy="1707029"/>
      </dsp:txXfrm>
    </dsp:sp>
    <dsp:sp modelId="{E538DAA1-E46D-44D3-9DC1-5C2E82AAE8B8}">
      <dsp:nvSpPr>
        <dsp:cNvPr id="0" name=""/>
        <dsp:cNvSpPr/>
      </dsp:nvSpPr>
      <dsp:spPr>
        <a:xfrm rot="16200000">
          <a:off x="2787942" y="2843403"/>
          <a:ext cx="2414104" cy="2414104"/>
        </a:xfrm>
        <a:prstGeom prst="pieWedg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Cropping system</a:t>
          </a:r>
          <a:endParaRPr lang="en-IN" sz="2200" kern="1200" dirty="0"/>
        </a:p>
      </dsp:txBody>
      <dsp:txXfrm rot="5400000">
        <a:off x="3495017" y="2843403"/>
        <a:ext cx="1707029" cy="1707029"/>
      </dsp:txXfrm>
    </dsp:sp>
    <dsp:sp modelId="{71EAB6AF-6891-4D4B-99BE-AD73522648BA}">
      <dsp:nvSpPr>
        <dsp:cNvPr id="0" name=""/>
        <dsp:cNvSpPr/>
      </dsp:nvSpPr>
      <dsp:spPr>
        <a:xfrm>
          <a:off x="4841046" y="2285873"/>
          <a:ext cx="833507" cy="724789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5AB2D-9075-4F72-AFFC-32ED7D6C2756}">
      <dsp:nvSpPr>
        <dsp:cNvPr id="0" name=""/>
        <dsp:cNvSpPr/>
      </dsp:nvSpPr>
      <dsp:spPr>
        <a:xfrm rot="10800000">
          <a:off x="4841046" y="2564638"/>
          <a:ext cx="833507" cy="724789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Land</a:t>
          </a:r>
          <a:endParaRPr lang="en-IN" sz="3000" strike="sng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Water</a:t>
          </a:r>
          <a:endParaRPr lang="en-IN" sz="3000" strike="no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err="1" smtClean="0"/>
            <a:t>Nutri</a:t>
          </a:r>
          <a:r>
            <a:rPr lang="en-US" sz="3000" strike="noStrike" kern="1200" dirty="0" smtClean="0"/>
            <a:t>.</a:t>
          </a:r>
          <a:endParaRPr lang="en-IN" sz="3000" strike="no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noStrike" kern="1200" dirty="0" smtClean="0"/>
            <a:t>M/C</a:t>
          </a:r>
          <a:endParaRPr lang="en-IN" sz="4000" strike="no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Ext.</a:t>
          </a:r>
          <a:endParaRPr lang="en-IN" sz="3000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Fin.</a:t>
          </a:r>
          <a:endParaRPr lang="en-IN" sz="4800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7FEA-9F2E-4F80-935F-9259306D1C2B}">
      <dsp:nvSpPr>
        <dsp:cNvPr id="0" name=""/>
        <dsp:cNvSpPr/>
      </dsp:nvSpPr>
      <dsp:spPr>
        <a:xfrm>
          <a:off x="-5948874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5E033-AD20-47CC-ACF3-D221FB760041}">
      <dsp:nvSpPr>
        <dsp:cNvPr id="0" name=""/>
        <dsp:cNvSpPr/>
      </dsp:nvSpPr>
      <dsp:spPr>
        <a:xfrm>
          <a:off x="730443" y="526256"/>
          <a:ext cx="9712532" cy="10525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Canal irrigation</a:t>
          </a:r>
          <a:endParaRPr lang="en-IN" sz="5500" kern="1200" dirty="0"/>
        </a:p>
      </dsp:txBody>
      <dsp:txXfrm>
        <a:off x="730443" y="526256"/>
        <a:ext cx="9712532" cy="1052512"/>
      </dsp:txXfrm>
    </dsp:sp>
    <dsp:sp modelId="{FBC78075-3985-4820-90BC-DEF5FEB708B9}">
      <dsp:nvSpPr>
        <dsp:cNvPr id="0" name=""/>
        <dsp:cNvSpPr/>
      </dsp:nvSpPr>
      <dsp:spPr>
        <a:xfrm>
          <a:off x="72623" y="394692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06C12-F184-44F2-88F5-B58791BEF635}">
      <dsp:nvSpPr>
        <dsp:cNvPr id="0" name=""/>
        <dsp:cNvSpPr/>
      </dsp:nvSpPr>
      <dsp:spPr>
        <a:xfrm>
          <a:off x="1113032" y="2105025"/>
          <a:ext cx="9329944" cy="105251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Tank Irrigation</a:t>
          </a:r>
          <a:endParaRPr lang="en-IN" sz="5500" kern="1200" dirty="0"/>
        </a:p>
      </dsp:txBody>
      <dsp:txXfrm>
        <a:off x="1113032" y="2105025"/>
        <a:ext cx="9329944" cy="1052512"/>
      </dsp:txXfrm>
    </dsp:sp>
    <dsp:sp modelId="{FA6CB7DC-BE00-4F03-A3D3-1BB4F72DD928}">
      <dsp:nvSpPr>
        <dsp:cNvPr id="0" name=""/>
        <dsp:cNvSpPr/>
      </dsp:nvSpPr>
      <dsp:spPr>
        <a:xfrm>
          <a:off x="455211" y="1973461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18F11-634B-4677-9000-7A4913775030}">
      <dsp:nvSpPr>
        <dsp:cNvPr id="0" name=""/>
        <dsp:cNvSpPr/>
      </dsp:nvSpPr>
      <dsp:spPr>
        <a:xfrm>
          <a:off x="730443" y="3683794"/>
          <a:ext cx="9712532" cy="105251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432" tIns="139700" rIns="139700" bIns="1397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Tube-well irrigation</a:t>
          </a:r>
          <a:endParaRPr lang="en-IN" sz="5500" kern="1200" dirty="0"/>
        </a:p>
      </dsp:txBody>
      <dsp:txXfrm>
        <a:off x="730443" y="3683794"/>
        <a:ext cx="9712532" cy="1052512"/>
      </dsp:txXfrm>
    </dsp:sp>
    <dsp:sp modelId="{40874E25-C6FA-4836-9B9D-4D97E5805622}">
      <dsp:nvSpPr>
        <dsp:cNvPr id="0" name=""/>
        <dsp:cNvSpPr/>
      </dsp:nvSpPr>
      <dsp:spPr>
        <a:xfrm>
          <a:off x="72623" y="3552230"/>
          <a:ext cx="1315640" cy="131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7FE92-F6A7-4A39-9390-4D683EC8EECA}">
      <dsp:nvSpPr>
        <dsp:cNvPr id="0" name=""/>
        <dsp:cNvSpPr/>
      </dsp:nvSpPr>
      <dsp:spPr>
        <a:xfrm>
          <a:off x="501134" y="2637"/>
          <a:ext cx="2972916" cy="2378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25A18-56FF-4254-B3E5-0C8AC5EABF84}">
      <dsp:nvSpPr>
        <dsp:cNvPr id="0" name=""/>
        <dsp:cNvSpPr/>
      </dsp:nvSpPr>
      <dsp:spPr>
        <a:xfrm>
          <a:off x="768696" y="2143137"/>
          <a:ext cx="2645895" cy="8324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Rain water Harvesting</a:t>
          </a:r>
          <a:endParaRPr lang="en-IN" sz="2300" kern="1200" dirty="0"/>
        </a:p>
      </dsp:txBody>
      <dsp:txXfrm>
        <a:off x="768696" y="2143137"/>
        <a:ext cx="2645895" cy="832416"/>
      </dsp:txXfrm>
    </dsp:sp>
    <dsp:sp modelId="{9EED2730-1CB6-4125-B258-1A8C43D9D9BD}">
      <dsp:nvSpPr>
        <dsp:cNvPr id="0" name=""/>
        <dsp:cNvSpPr/>
      </dsp:nvSpPr>
      <dsp:spPr>
        <a:xfrm>
          <a:off x="3771341" y="2637"/>
          <a:ext cx="2972916" cy="23783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F51BB-14EB-407F-A0E2-283FC8CCCC03}">
      <dsp:nvSpPr>
        <dsp:cNvPr id="0" name=""/>
        <dsp:cNvSpPr/>
      </dsp:nvSpPr>
      <dsp:spPr>
        <a:xfrm>
          <a:off x="4038904" y="2143137"/>
          <a:ext cx="2645895" cy="8324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Watershed management</a:t>
          </a:r>
          <a:endParaRPr lang="en-IN" sz="2300" kern="1200" dirty="0"/>
        </a:p>
      </dsp:txBody>
      <dsp:txXfrm>
        <a:off x="4038904" y="2143137"/>
        <a:ext cx="2645895" cy="832416"/>
      </dsp:txXfrm>
    </dsp:sp>
    <dsp:sp modelId="{62231113-850D-495A-9D8F-F2CC556F9856}">
      <dsp:nvSpPr>
        <dsp:cNvPr id="0" name=""/>
        <dsp:cNvSpPr/>
      </dsp:nvSpPr>
      <dsp:spPr>
        <a:xfrm>
          <a:off x="7041549" y="2637"/>
          <a:ext cx="2972916" cy="2378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F8EFB-BCE0-4CC3-BD2F-437480DF6C52}">
      <dsp:nvSpPr>
        <dsp:cNvPr id="0" name=""/>
        <dsp:cNvSpPr/>
      </dsp:nvSpPr>
      <dsp:spPr>
        <a:xfrm>
          <a:off x="7309112" y="2143137"/>
          <a:ext cx="2645895" cy="8324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Drip-irrigation</a:t>
          </a:r>
          <a:endParaRPr lang="en-IN" sz="2300" kern="1200" dirty="0"/>
        </a:p>
      </dsp:txBody>
      <dsp:txXfrm>
        <a:off x="7309112" y="2143137"/>
        <a:ext cx="2645895" cy="832416"/>
      </dsp:txXfrm>
    </dsp:sp>
    <dsp:sp modelId="{7DF1B58C-464C-432C-809B-AA2D257F2C83}">
      <dsp:nvSpPr>
        <dsp:cNvPr id="0" name=""/>
        <dsp:cNvSpPr/>
      </dsp:nvSpPr>
      <dsp:spPr>
        <a:xfrm>
          <a:off x="2136237" y="3272845"/>
          <a:ext cx="2972916" cy="237833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E3A70-4DD9-4DD3-87AD-0DAEFBA1F34E}">
      <dsp:nvSpPr>
        <dsp:cNvPr id="0" name=""/>
        <dsp:cNvSpPr/>
      </dsp:nvSpPr>
      <dsp:spPr>
        <a:xfrm>
          <a:off x="2403800" y="5413345"/>
          <a:ext cx="2645895" cy="8324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Sprinklers</a:t>
          </a:r>
          <a:endParaRPr lang="en-IN" sz="2300" kern="1200" dirty="0"/>
        </a:p>
      </dsp:txBody>
      <dsp:txXfrm>
        <a:off x="2403800" y="5413345"/>
        <a:ext cx="2645895" cy="832416"/>
      </dsp:txXfrm>
    </dsp:sp>
    <dsp:sp modelId="{DBF51AA9-CB4C-44D8-B76D-6D4344086A88}">
      <dsp:nvSpPr>
        <dsp:cNvPr id="0" name=""/>
        <dsp:cNvSpPr/>
      </dsp:nvSpPr>
      <dsp:spPr>
        <a:xfrm>
          <a:off x="5406445" y="3272845"/>
          <a:ext cx="2972916" cy="2378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834DD-E0DF-4A0B-A550-56AFF6E661D8}">
      <dsp:nvSpPr>
        <dsp:cNvPr id="0" name=""/>
        <dsp:cNvSpPr/>
      </dsp:nvSpPr>
      <dsp:spPr>
        <a:xfrm>
          <a:off x="5674008" y="5413345"/>
          <a:ext cx="2645895" cy="8324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Mulching</a:t>
          </a:r>
          <a:endParaRPr lang="en-IN" sz="2300" kern="1200" dirty="0"/>
        </a:p>
      </dsp:txBody>
      <dsp:txXfrm>
        <a:off x="5674008" y="5413345"/>
        <a:ext cx="2645895" cy="8324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378A8-C324-4E6B-AB83-9C70B0AC5AE5}">
      <dsp:nvSpPr>
        <dsp:cNvPr id="0" name=""/>
        <dsp:cNvSpPr/>
      </dsp:nvSpPr>
      <dsp:spPr>
        <a:xfrm>
          <a:off x="4206239" y="642"/>
          <a:ext cx="6309360" cy="2505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Watershed development in country</a:t>
          </a:r>
          <a:endParaRPr lang="en-IN" sz="4300" kern="1200" dirty="0"/>
        </a:p>
      </dsp:txBody>
      <dsp:txXfrm>
        <a:off x="4206239" y="313813"/>
        <a:ext cx="5369846" cy="1879028"/>
      </dsp:txXfrm>
    </dsp:sp>
    <dsp:sp modelId="{CFD351DD-FB49-4746-999D-7AE57399A26A}">
      <dsp:nvSpPr>
        <dsp:cNvPr id="0" name=""/>
        <dsp:cNvSpPr/>
      </dsp:nvSpPr>
      <dsp:spPr>
        <a:xfrm>
          <a:off x="0" y="642"/>
          <a:ext cx="4206240" cy="25053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Neeranchal</a:t>
          </a:r>
          <a:endParaRPr lang="en-IN" sz="4300" kern="1200" dirty="0"/>
        </a:p>
      </dsp:txBody>
      <dsp:txXfrm>
        <a:off x="122302" y="122944"/>
        <a:ext cx="3961636" cy="2260766"/>
      </dsp:txXfrm>
    </dsp:sp>
    <dsp:sp modelId="{166D29D8-472F-465F-8722-B51F2431F0D9}">
      <dsp:nvSpPr>
        <dsp:cNvPr id="0" name=""/>
        <dsp:cNvSpPr/>
      </dsp:nvSpPr>
      <dsp:spPr>
        <a:xfrm>
          <a:off x="4206240" y="2756550"/>
          <a:ext cx="6309360" cy="25053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Expedite stalled small and major irrigation projects</a:t>
          </a:r>
          <a:endParaRPr lang="en-IN" sz="4300" kern="1200" dirty="0"/>
        </a:p>
      </dsp:txBody>
      <dsp:txXfrm>
        <a:off x="4206240" y="3069721"/>
        <a:ext cx="5369846" cy="1879028"/>
      </dsp:txXfrm>
    </dsp:sp>
    <dsp:sp modelId="{E1110D0D-8A6F-4603-9DB7-4ACDB9C6AF32}">
      <dsp:nvSpPr>
        <dsp:cNvPr id="0" name=""/>
        <dsp:cNvSpPr/>
      </dsp:nvSpPr>
      <dsp:spPr>
        <a:xfrm>
          <a:off x="0" y="2756550"/>
          <a:ext cx="4206240" cy="250537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Pradhan </a:t>
          </a:r>
          <a:r>
            <a:rPr lang="en-IN" sz="4300" kern="1200" dirty="0" err="1" smtClean="0"/>
            <a:t>Mantri</a:t>
          </a:r>
          <a:r>
            <a:rPr lang="en-IN" sz="4300" kern="1200" dirty="0" smtClean="0"/>
            <a:t> </a:t>
          </a:r>
          <a:r>
            <a:rPr lang="en-IN" sz="4300" kern="1200" dirty="0" err="1" smtClean="0"/>
            <a:t>Krishi</a:t>
          </a:r>
          <a:r>
            <a:rPr lang="en-IN" sz="4300" kern="1200" dirty="0" smtClean="0"/>
            <a:t> </a:t>
          </a:r>
          <a:r>
            <a:rPr lang="en-IN" sz="4300" kern="1200" dirty="0" err="1" smtClean="0"/>
            <a:t>Sinchayee</a:t>
          </a:r>
          <a:r>
            <a:rPr lang="en-IN" sz="4300" kern="1200" dirty="0" smtClean="0"/>
            <a:t> </a:t>
          </a:r>
          <a:r>
            <a:rPr lang="en-IN" sz="4300" kern="1200" dirty="0" err="1" smtClean="0"/>
            <a:t>Yojana</a:t>
          </a:r>
          <a:endParaRPr lang="en-IN" sz="4300" kern="1200" dirty="0"/>
        </a:p>
      </dsp:txBody>
      <dsp:txXfrm>
        <a:off x="122302" y="2878852"/>
        <a:ext cx="3961636" cy="2260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Crop</a:t>
          </a:r>
          <a:endParaRPr lang="en-IN" sz="3000" strike="no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Land</a:t>
          </a:r>
          <a:endParaRPr lang="en-IN" sz="3000" strike="no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Water</a:t>
          </a:r>
          <a:endParaRPr lang="en-IN" sz="3000" strike="no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err="1" smtClean="0"/>
            <a:t>Nutri</a:t>
          </a:r>
          <a:r>
            <a:rPr lang="en-US" sz="3000" strike="noStrike" kern="1200" dirty="0" smtClean="0"/>
            <a:t>.</a:t>
          </a:r>
          <a:endParaRPr lang="en-IN" sz="3000" strike="no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noStrike" kern="1200" dirty="0" smtClean="0"/>
            <a:t>M/C</a:t>
          </a:r>
          <a:endParaRPr lang="en-IN" sz="4000" strike="no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Ext.</a:t>
          </a:r>
          <a:endParaRPr lang="en-IN" sz="3000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Fin.</a:t>
          </a:r>
          <a:endParaRPr lang="en-IN" sz="4800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3CC5-98C4-45D8-A460-2D832331CB8B}">
      <dsp:nvSpPr>
        <dsp:cNvPr id="0" name=""/>
        <dsp:cNvSpPr/>
      </dsp:nvSpPr>
      <dsp:spPr>
        <a:xfrm>
          <a:off x="1248727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25F2A-588C-4B29-916A-FA0B0C1B1851}">
      <dsp:nvSpPr>
        <dsp:cNvPr id="0" name=""/>
        <dsp:cNvSpPr/>
      </dsp:nvSpPr>
      <dsp:spPr>
        <a:xfrm>
          <a:off x="1474237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Rice</a:t>
          </a:r>
          <a:endParaRPr lang="en-IN" sz="3200" kern="1200" dirty="0"/>
        </a:p>
      </dsp:txBody>
      <dsp:txXfrm>
        <a:off x="1474237" y="1804410"/>
        <a:ext cx="2230046" cy="701587"/>
      </dsp:txXfrm>
    </dsp:sp>
    <dsp:sp modelId="{F70327DB-DC9A-4AF6-99CE-5A80C497DF53}">
      <dsp:nvSpPr>
        <dsp:cNvPr id="0" name=""/>
        <dsp:cNvSpPr/>
      </dsp:nvSpPr>
      <dsp:spPr>
        <a:xfrm>
          <a:off x="4004964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1FB64-D0E3-4CA9-8694-2019AE058C73}">
      <dsp:nvSpPr>
        <dsp:cNvPr id="0" name=""/>
        <dsp:cNvSpPr/>
      </dsp:nvSpPr>
      <dsp:spPr>
        <a:xfrm>
          <a:off x="4230475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Wheat</a:t>
          </a:r>
          <a:endParaRPr lang="en-IN" sz="3200" kern="1200" dirty="0"/>
        </a:p>
      </dsp:txBody>
      <dsp:txXfrm>
        <a:off x="4230475" y="1804410"/>
        <a:ext cx="2230046" cy="701587"/>
      </dsp:txXfrm>
    </dsp:sp>
    <dsp:sp modelId="{1D945BB1-16A7-45D1-BD47-82B8E229E267}">
      <dsp:nvSpPr>
        <dsp:cNvPr id="0" name=""/>
        <dsp:cNvSpPr/>
      </dsp:nvSpPr>
      <dsp:spPr>
        <a:xfrm>
          <a:off x="6761202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D79B-3B19-4C68-8A0C-69AEB858F3FF}">
      <dsp:nvSpPr>
        <dsp:cNvPr id="0" name=""/>
        <dsp:cNvSpPr/>
      </dsp:nvSpPr>
      <dsp:spPr>
        <a:xfrm>
          <a:off x="6986712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Pulses</a:t>
          </a:r>
          <a:endParaRPr lang="en-IN" sz="3200" kern="1200" dirty="0"/>
        </a:p>
      </dsp:txBody>
      <dsp:txXfrm>
        <a:off x="6986712" y="1804410"/>
        <a:ext cx="2230046" cy="701587"/>
      </dsp:txXfrm>
    </dsp:sp>
    <dsp:sp modelId="{F3EDAF50-1632-4BB4-A041-7E593973865C}">
      <dsp:nvSpPr>
        <dsp:cNvPr id="0" name=""/>
        <dsp:cNvSpPr/>
      </dsp:nvSpPr>
      <dsp:spPr>
        <a:xfrm>
          <a:off x="1248727" y="2756565"/>
          <a:ext cx="2505670" cy="200453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F6D90-3B33-45A6-A3B2-8164EA17AFA3}">
      <dsp:nvSpPr>
        <dsp:cNvPr id="0" name=""/>
        <dsp:cNvSpPr/>
      </dsp:nvSpPr>
      <dsp:spPr>
        <a:xfrm>
          <a:off x="1474237" y="4560647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Millets</a:t>
          </a:r>
          <a:endParaRPr lang="en-IN" sz="3200" kern="1200" dirty="0"/>
        </a:p>
      </dsp:txBody>
      <dsp:txXfrm>
        <a:off x="1474237" y="4560647"/>
        <a:ext cx="2230046" cy="701587"/>
      </dsp:txXfrm>
    </dsp:sp>
    <dsp:sp modelId="{935C81EA-8455-44F4-8423-38342BF238AF}">
      <dsp:nvSpPr>
        <dsp:cNvPr id="0" name=""/>
        <dsp:cNvSpPr/>
      </dsp:nvSpPr>
      <dsp:spPr>
        <a:xfrm>
          <a:off x="4004964" y="2756565"/>
          <a:ext cx="2505670" cy="2004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0CDA3-7439-412C-8343-1D7AB68EA69B}">
      <dsp:nvSpPr>
        <dsp:cNvPr id="0" name=""/>
        <dsp:cNvSpPr/>
      </dsp:nvSpPr>
      <dsp:spPr>
        <a:xfrm>
          <a:off x="4230475" y="4560647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Oil-seeds</a:t>
          </a:r>
          <a:endParaRPr lang="en-IN" sz="3200" kern="1200" dirty="0"/>
        </a:p>
      </dsp:txBody>
      <dsp:txXfrm>
        <a:off x="4230475" y="4560647"/>
        <a:ext cx="2230046" cy="701587"/>
      </dsp:txXfrm>
    </dsp:sp>
    <dsp:sp modelId="{FEF8D53D-0CF5-4A8E-800D-3E63324F946B}">
      <dsp:nvSpPr>
        <dsp:cNvPr id="0" name=""/>
        <dsp:cNvSpPr/>
      </dsp:nvSpPr>
      <dsp:spPr>
        <a:xfrm>
          <a:off x="6761202" y="2756565"/>
          <a:ext cx="2505670" cy="200453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20B6F-DF9E-40A2-BFE9-263FECB6ADE8}">
      <dsp:nvSpPr>
        <dsp:cNvPr id="0" name=""/>
        <dsp:cNvSpPr/>
      </dsp:nvSpPr>
      <dsp:spPr>
        <a:xfrm>
          <a:off x="6986712" y="4560647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Cotton</a:t>
          </a:r>
          <a:endParaRPr lang="en-IN" sz="3200" kern="1200" dirty="0"/>
        </a:p>
      </dsp:txBody>
      <dsp:txXfrm>
        <a:off x="6986712" y="4560647"/>
        <a:ext cx="2230046" cy="701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3CC5-98C4-45D8-A460-2D832331CB8B}">
      <dsp:nvSpPr>
        <dsp:cNvPr id="0" name=""/>
        <dsp:cNvSpPr/>
      </dsp:nvSpPr>
      <dsp:spPr>
        <a:xfrm>
          <a:off x="1248727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25F2A-588C-4B29-916A-FA0B0C1B1851}">
      <dsp:nvSpPr>
        <dsp:cNvPr id="0" name=""/>
        <dsp:cNvSpPr/>
      </dsp:nvSpPr>
      <dsp:spPr>
        <a:xfrm>
          <a:off x="1474237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Sugarcane</a:t>
          </a:r>
          <a:endParaRPr lang="en-IN" sz="3200" kern="1200" dirty="0"/>
        </a:p>
      </dsp:txBody>
      <dsp:txXfrm>
        <a:off x="1474237" y="1804410"/>
        <a:ext cx="2230046" cy="701587"/>
      </dsp:txXfrm>
    </dsp:sp>
    <dsp:sp modelId="{F70327DB-DC9A-4AF6-99CE-5A80C497DF53}">
      <dsp:nvSpPr>
        <dsp:cNvPr id="0" name=""/>
        <dsp:cNvSpPr/>
      </dsp:nvSpPr>
      <dsp:spPr>
        <a:xfrm>
          <a:off x="4004964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1FB64-D0E3-4CA9-8694-2019AE058C73}">
      <dsp:nvSpPr>
        <dsp:cNvPr id="0" name=""/>
        <dsp:cNvSpPr/>
      </dsp:nvSpPr>
      <dsp:spPr>
        <a:xfrm>
          <a:off x="4230475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Tea</a:t>
          </a:r>
          <a:endParaRPr lang="en-IN" sz="3200" kern="1200" dirty="0"/>
        </a:p>
      </dsp:txBody>
      <dsp:txXfrm>
        <a:off x="4230475" y="1804410"/>
        <a:ext cx="2230046" cy="701587"/>
      </dsp:txXfrm>
    </dsp:sp>
    <dsp:sp modelId="{1D945BB1-16A7-45D1-BD47-82B8E229E267}">
      <dsp:nvSpPr>
        <dsp:cNvPr id="0" name=""/>
        <dsp:cNvSpPr/>
      </dsp:nvSpPr>
      <dsp:spPr>
        <a:xfrm>
          <a:off x="6761202" y="327"/>
          <a:ext cx="2505670" cy="200453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D79B-3B19-4C68-8A0C-69AEB858F3FF}">
      <dsp:nvSpPr>
        <dsp:cNvPr id="0" name=""/>
        <dsp:cNvSpPr/>
      </dsp:nvSpPr>
      <dsp:spPr>
        <a:xfrm>
          <a:off x="6986712" y="1804410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Jute</a:t>
          </a:r>
          <a:endParaRPr lang="en-IN" sz="3200" kern="1200" dirty="0"/>
        </a:p>
      </dsp:txBody>
      <dsp:txXfrm>
        <a:off x="6986712" y="1804410"/>
        <a:ext cx="2230046" cy="701587"/>
      </dsp:txXfrm>
    </dsp:sp>
    <dsp:sp modelId="{F3EDAF50-1632-4BB4-A041-7E593973865C}">
      <dsp:nvSpPr>
        <dsp:cNvPr id="0" name=""/>
        <dsp:cNvSpPr/>
      </dsp:nvSpPr>
      <dsp:spPr>
        <a:xfrm>
          <a:off x="4004964" y="2756565"/>
          <a:ext cx="2505670" cy="200453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F6D90-3B33-45A6-A3B2-8164EA17AFA3}">
      <dsp:nvSpPr>
        <dsp:cNvPr id="0" name=""/>
        <dsp:cNvSpPr/>
      </dsp:nvSpPr>
      <dsp:spPr>
        <a:xfrm>
          <a:off x="4230475" y="4560647"/>
          <a:ext cx="2230046" cy="70158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Spices</a:t>
          </a:r>
          <a:endParaRPr lang="en-IN" sz="3200" kern="1200" dirty="0"/>
        </a:p>
      </dsp:txBody>
      <dsp:txXfrm>
        <a:off x="4230475" y="4560647"/>
        <a:ext cx="2230046" cy="701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D9A7-4633-48BA-A402-380BD6A399F4}">
      <dsp:nvSpPr>
        <dsp:cNvPr id="0" name=""/>
        <dsp:cNvSpPr/>
      </dsp:nvSpPr>
      <dsp:spPr>
        <a:xfrm>
          <a:off x="4643777" y="2440327"/>
          <a:ext cx="1647145" cy="16471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Agri</a:t>
          </a:r>
          <a:endParaRPr lang="en-IN" sz="5000" kern="1200" dirty="0"/>
        </a:p>
      </dsp:txBody>
      <dsp:txXfrm>
        <a:off x="4884996" y="2681546"/>
        <a:ext cx="1164707" cy="1164707"/>
      </dsp:txXfrm>
    </dsp:sp>
    <dsp:sp modelId="{25035C23-CA4A-4E68-A433-200D8CB3C94A}">
      <dsp:nvSpPr>
        <dsp:cNvPr id="0" name=""/>
        <dsp:cNvSpPr/>
      </dsp:nvSpPr>
      <dsp:spPr>
        <a:xfrm rot="16200000">
          <a:off x="5214577" y="169769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1885529"/>
        <a:ext cx="353881" cy="336017"/>
      </dsp:txXfrm>
    </dsp:sp>
    <dsp:sp modelId="{11A6874E-2012-4525-A0F7-DF540065B9E6}">
      <dsp:nvSpPr>
        <dsp:cNvPr id="0" name=""/>
        <dsp:cNvSpPr/>
      </dsp:nvSpPr>
      <dsp:spPr>
        <a:xfrm>
          <a:off x="4726134" y="4038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sngStrike" kern="1200" dirty="0" smtClean="0"/>
            <a:t>Crop</a:t>
          </a:r>
          <a:endParaRPr lang="en-IN" sz="3000" strike="sngStrike" kern="1200" dirty="0"/>
        </a:p>
      </dsp:txBody>
      <dsp:txXfrm>
        <a:off x="4943231" y="221135"/>
        <a:ext cx="1048237" cy="1048237"/>
      </dsp:txXfrm>
    </dsp:sp>
    <dsp:sp modelId="{03D9BA1E-B115-4B17-91B0-E07F98E63479}">
      <dsp:nvSpPr>
        <dsp:cNvPr id="0" name=""/>
        <dsp:cNvSpPr/>
      </dsp:nvSpPr>
      <dsp:spPr>
        <a:xfrm rot="18900000">
          <a:off x="6124054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2240035"/>
        <a:ext cx="353881" cy="336017"/>
      </dsp:txXfrm>
    </dsp:sp>
    <dsp:sp modelId="{329B4042-298D-42B4-AA3A-9082943F92A2}">
      <dsp:nvSpPr>
        <dsp:cNvPr id="0" name=""/>
        <dsp:cNvSpPr/>
      </dsp:nvSpPr>
      <dsp:spPr>
        <a:xfrm>
          <a:off x="6507085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hade val="51000"/>
                <a:satMod val="130000"/>
              </a:schemeClr>
            </a:gs>
            <a:gs pos="80000">
              <a:schemeClr val="accent3">
                <a:hueOff val="387228"/>
                <a:satOff val="14286"/>
                <a:lumOff val="-2101"/>
                <a:alphaOff val="0"/>
                <a:shade val="93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Land</a:t>
          </a:r>
          <a:endParaRPr lang="en-IN" sz="3000" strike="noStrike" kern="1200" dirty="0"/>
        </a:p>
      </dsp:txBody>
      <dsp:txXfrm>
        <a:off x="6724182" y="958829"/>
        <a:ext cx="1048237" cy="1048237"/>
      </dsp:txXfrm>
    </dsp:sp>
    <dsp:sp modelId="{0DE32AB3-38D1-4326-BFAB-0D25F3DCE3DB}">
      <dsp:nvSpPr>
        <dsp:cNvPr id="0" name=""/>
        <dsp:cNvSpPr/>
      </dsp:nvSpPr>
      <dsp:spPr>
        <a:xfrm>
          <a:off x="6500771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500771" y="3095891"/>
        <a:ext cx="353881" cy="336017"/>
      </dsp:txXfrm>
    </dsp:sp>
    <dsp:sp modelId="{93C408C2-5647-4F7A-B05E-B5F20AD773DD}">
      <dsp:nvSpPr>
        <dsp:cNvPr id="0" name=""/>
        <dsp:cNvSpPr/>
      </dsp:nvSpPr>
      <dsp:spPr>
        <a:xfrm>
          <a:off x="7244780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hade val="51000"/>
                <a:satMod val="130000"/>
              </a:schemeClr>
            </a:gs>
            <a:gs pos="80000">
              <a:schemeClr val="accent3">
                <a:hueOff val="774457"/>
                <a:satOff val="28571"/>
                <a:lumOff val="-4202"/>
                <a:alphaOff val="0"/>
                <a:shade val="93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smtClean="0"/>
            <a:t>Water</a:t>
          </a:r>
          <a:endParaRPr lang="en-IN" sz="3000" strike="noStrike" kern="1200" dirty="0"/>
        </a:p>
      </dsp:txBody>
      <dsp:txXfrm>
        <a:off x="7461877" y="2739781"/>
        <a:ext cx="1048237" cy="1048237"/>
      </dsp:txXfrm>
    </dsp:sp>
    <dsp:sp modelId="{38DAAE8B-E7F3-4848-B056-8B143CD1C83A}">
      <dsp:nvSpPr>
        <dsp:cNvPr id="0" name=""/>
        <dsp:cNvSpPr/>
      </dsp:nvSpPr>
      <dsp:spPr>
        <a:xfrm rot="2700000">
          <a:off x="6124054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6146265" y="3951746"/>
        <a:ext cx="353881" cy="336017"/>
      </dsp:txXfrm>
    </dsp:sp>
    <dsp:sp modelId="{06E3BD3F-DD3A-4171-9DA9-A93F2F1DAE56}">
      <dsp:nvSpPr>
        <dsp:cNvPr id="0" name=""/>
        <dsp:cNvSpPr/>
      </dsp:nvSpPr>
      <dsp:spPr>
        <a:xfrm>
          <a:off x="6507085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hade val="51000"/>
                <a:satMod val="130000"/>
              </a:schemeClr>
            </a:gs>
            <a:gs pos="80000">
              <a:schemeClr val="accent3">
                <a:hueOff val="1161685"/>
                <a:satOff val="42857"/>
                <a:lumOff val="-6303"/>
                <a:alphaOff val="0"/>
                <a:shade val="93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strike="noStrike" kern="1200" dirty="0" err="1" smtClean="0"/>
            <a:t>Nutri</a:t>
          </a:r>
          <a:r>
            <a:rPr lang="en-US" sz="3000" strike="noStrike" kern="1200" dirty="0" smtClean="0"/>
            <a:t>.</a:t>
          </a:r>
          <a:endParaRPr lang="en-IN" sz="3000" strike="noStrike" kern="1200" dirty="0"/>
        </a:p>
      </dsp:txBody>
      <dsp:txXfrm>
        <a:off x="6724182" y="4520732"/>
        <a:ext cx="1048237" cy="1048237"/>
      </dsp:txXfrm>
    </dsp:sp>
    <dsp:sp modelId="{30F3C4B7-2DB1-4719-BD59-DACE08E903CA}">
      <dsp:nvSpPr>
        <dsp:cNvPr id="0" name=""/>
        <dsp:cNvSpPr/>
      </dsp:nvSpPr>
      <dsp:spPr>
        <a:xfrm rot="5400000">
          <a:off x="5214577" y="427007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5290409" y="4306253"/>
        <a:ext cx="353881" cy="336017"/>
      </dsp:txXfrm>
    </dsp:sp>
    <dsp:sp modelId="{A3BC25BE-8653-42DA-9829-DEBA205F4DE0}">
      <dsp:nvSpPr>
        <dsp:cNvPr id="0" name=""/>
        <dsp:cNvSpPr/>
      </dsp:nvSpPr>
      <dsp:spPr>
        <a:xfrm>
          <a:off x="4726134" y="5041330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hade val="51000"/>
                <a:satMod val="130000"/>
              </a:schemeClr>
            </a:gs>
            <a:gs pos="80000">
              <a:schemeClr val="accent3">
                <a:hueOff val="1548914"/>
                <a:satOff val="57143"/>
                <a:lumOff val="-8403"/>
                <a:alphaOff val="0"/>
                <a:shade val="93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noStrike" kern="1200" dirty="0" smtClean="0"/>
            <a:t>M/C</a:t>
          </a:r>
          <a:endParaRPr lang="en-IN" sz="4000" strike="noStrike" kern="1200" dirty="0"/>
        </a:p>
      </dsp:txBody>
      <dsp:txXfrm>
        <a:off x="4943231" y="5258427"/>
        <a:ext cx="1048237" cy="1048237"/>
      </dsp:txXfrm>
    </dsp:sp>
    <dsp:sp modelId="{22F0E415-CD43-474D-834D-5EB97FA430DC}">
      <dsp:nvSpPr>
        <dsp:cNvPr id="0" name=""/>
        <dsp:cNvSpPr/>
      </dsp:nvSpPr>
      <dsp:spPr>
        <a:xfrm rot="8100000">
          <a:off x="4305101" y="3893361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3951746"/>
        <a:ext cx="353881" cy="336017"/>
      </dsp:txXfrm>
    </dsp:sp>
    <dsp:sp modelId="{2137DBFA-A430-4079-9602-8ADCBA329F88}">
      <dsp:nvSpPr>
        <dsp:cNvPr id="0" name=""/>
        <dsp:cNvSpPr/>
      </dsp:nvSpPr>
      <dsp:spPr>
        <a:xfrm>
          <a:off x="2945182" y="4303635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hade val="51000"/>
                <a:satMod val="130000"/>
              </a:schemeClr>
            </a:gs>
            <a:gs pos="80000">
              <a:schemeClr val="accent3">
                <a:hueOff val="1936142"/>
                <a:satOff val="71429"/>
                <a:lumOff val="-10504"/>
                <a:alphaOff val="0"/>
                <a:shade val="93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Ext.</a:t>
          </a:r>
          <a:endParaRPr lang="en-IN" sz="3000" kern="1200" dirty="0"/>
        </a:p>
      </dsp:txBody>
      <dsp:txXfrm>
        <a:off x="3162279" y="4520732"/>
        <a:ext cx="1048237" cy="1048237"/>
      </dsp:txXfrm>
    </dsp:sp>
    <dsp:sp modelId="{EF5DA18B-F9D1-494F-86E6-0DACACEA00EE}">
      <dsp:nvSpPr>
        <dsp:cNvPr id="0" name=""/>
        <dsp:cNvSpPr/>
      </dsp:nvSpPr>
      <dsp:spPr>
        <a:xfrm rot="10800000">
          <a:off x="3928384" y="2983885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080047" y="3095891"/>
        <a:ext cx="353881" cy="336017"/>
      </dsp:txXfrm>
    </dsp:sp>
    <dsp:sp modelId="{0D32D797-326E-46ED-96D4-A358CACB58CA}">
      <dsp:nvSpPr>
        <dsp:cNvPr id="0" name=""/>
        <dsp:cNvSpPr/>
      </dsp:nvSpPr>
      <dsp:spPr>
        <a:xfrm>
          <a:off x="2207488" y="2522684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hade val="51000"/>
                <a:satMod val="130000"/>
              </a:schemeClr>
            </a:gs>
            <a:gs pos="80000">
              <a:schemeClr val="accent3">
                <a:hueOff val="2323371"/>
                <a:satOff val="85714"/>
                <a:lumOff val="-12605"/>
                <a:alphaOff val="0"/>
                <a:shade val="93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Fin.</a:t>
          </a:r>
          <a:endParaRPr lang="en-IN" sz="4800" kern="1200" dirty="0"/>
        </a:p>
      </dsp:txBody>
      <dsp:txXfrm>
        <a:off x="2424585" y="2739781"/>
        <a:ext cx="1048237" cy="1048237"/>
      </dsp:txXfrm>
    </dsp:sp>
    <dsp:sp modelId="{A359E00C-AB7D-4D2A-B0EA-0B4CFDDB10A9}">
      <dsp:nvSpPr>
        <dsp:cNvPr id="0" name=""/>
        <dsp:cNvSpPr/>
      </dsp:nvSpPr>
      <dsp:spPr>
        <a:xfrm rot="13500000">
          <a:off x="4305101" y="2074408"/>
          <a:ext cx="505544" cy="5600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 rot="10800000">
        <a:off x="4434553" y="2240035"/>
        <a:ext cx="353881" cy="336017"/>
      </dsp:txXfrm>
    </dsp:sp>
    <dsp:sp modelId="{881CCD35-8C00-45E7-9FED-88A159F5B72F}">
      <dsp:nvSpPr>
        <dsp:cNvPr id="0" name=""/>
        <dsp:cNvSpPr/>
      </dsp:nvSpPr>
      <dsp:spPr>
        <a:xfrm>
          <a:off x="2945182" y="741732"/>
          <a:ext cx="1482431" cy="1482431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Mkt</a:t>
          </a:r>
          <a:endParaRPr lang="en-IN" sz="4400" kern="1200" dirty="0"/>
        </a:p>
      </dsp:txBody>
      <dsp:txXfrm>
        <a:off x="3162279" y="958829"/>
        <a:ext cx="1048237" cy="10482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22A2-765C-4996-9C1B-1052587ADD1C}">
      <dsp:nvSpPr>
        <dsp:cNvPr id="0" name=""/>
        <dsp:cNvSpPr/>
      </dsp:nvSpPr>
      <dsp:spPr>
        <a:xfrm rot="10800000">
          <a:off x="2333289" y="2124"/>
          <a:ext cx="6992874" cy="228770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8816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Social system</a:t>
          </a:r>
          <a:endParaRPr lang="en-IN" sz="6500" kern="1200" dirty="0"/>
        </a:p>
      </dsp:txBody>
      <dsp:txXfrm rot="10800000">
        <a:off x="2905216" y="2124"/>
        <a:ext cx="6420947" cy="2287707"/>
      </dsp:txXfrm>
    </dsp:sp>
    <dsp:sp modelId="{0E593238-DFB1-48C8-B1F2-899FB1EBC658}">
      <dsp:nvSpPr>
        <dsp:cNvPr id="0" name=""/>
        <dsp:cNvSpPr/>
      </dsp:nvSpPr>
      <dsp:spPr>
        <a:xfrm>
          <a:off x="1189436" y="2124"/>
          <a:ext cx="2287707" cy="22877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A3951B-716B-4DC9-A292-0A14B251EEAC}">
      <dsp:nvSpPr>
        <dsp:cNvPr id="0" name=""/>
        <dsp:cNvSpPr/>
      </dsp:nvSpPr>
      <dsp:spPr>
        <a:xfrm rot="10800000">
          <a:off x="2333289" y="2972730"/>
          <a:ext cx="6992874" cy="2287707"/>
        </a:xfrm>
        <a:prstGeom prst="homePlat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8816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British policies</a:t>
          </a:r>
          <a:endParaRPr lang="en-IN" sz="6500" kern="1200" dirty="0"/>
        </a:p>
      </dsp:txBody>
      <dsp:txXfrm rot="10800000">
        <a:off x="2905216" y="2972730"/>
        <a:ext cx="6420947" cy="2287707"/>
      </dsp:txXfrm>
    </dsp:sp>
    <dsp:sp modelId="{737FDDFA-C4F9-48F4-9571-88D16A2BC7D6}">
      <dsp:nvSpPr>
        <dsp:cNvPr id="0" name=""/>
        <dsp:cNvSpPr/>
      </dsp:nvSpPr>
      <dsp:spPr>
        <a:xfrm>
          <a:off x="1189436" y="2972730"/>
          <a:ext cx="2287707" cy="22877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62AE2-A18D-4095-A478-494A2062F526}">
      <dsp:nvSpPr>
        <dsp:cNvPr id="0" name=""/>
        <dsp:cNvSpPr/>
      </dsp:nvSpPr>
      <dsp:spPr>
        <a:xfrm>
          <a:off x="787" y="358974"/>
          <a:ext cx="4913095" cy="122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intermediaries</a:t>
          </a:r>
          <a:endParaRPr lang="en-IN" sz="6000" kern="1200" dirty="0"/>
        </a:p>
      </dsp:txBody>
      <dsp:txXfrm>
        <a:off x="36762" y="394949"/>
        <a:ext cx="4841145" cy="1156323"/>
      </dsp:txXfrm>
    </dsp:sp>
    <dsp:sp modelId="{5E287AEF-95B3-452F-8D50-5F70A1B4ABD7}">
      <dsp:nvSpPr>
        <dsp:cNvPr id="0" name=""/>
        <dsp:cNvSpPr/>
      </dsp:nvSpPr>
      <dsp:spPr>
        <a:xfrm rot="5400000">
          <a:off x="2349861" y="1694722"/>
          <a:ext cx="214947" cy="21494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17D775-4078-400E-A07C-FB3EC5A17146}">
      <dsp:nvSpPr>
        <dsp:cNvPr id="0" name=""/>
        <dsp:cNvSpPr/>
      </dsp:nvSpPr>
      <dsp:spPr>
        <a:xfrm>
          <a:off x="787" y="2017144"/>
          <a:ext cx="4913095" cy="12282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High land revenue</a:t>
          </a:r>
          <a:endParaRPr lang="en-IN" sz="5000" kern="1200" dirty="0"/>
        </a:p>
      </dsp:txBody>
      <dsp:txXfrm>
        <a:off x="36762" y="2053119"/>
        <a:ext cx="4841145" cy="1156323"/>
      </dsp:txXfrm>
    </dsp:sp>
    <dsp:sp modelId="{9D1CF494-F7A3-49F5-B172-84BE1DFF6E6F}">
      <dsp:nvSpPr>
        <dsp:cNvPr id="0" name=""/>
        <dsp:cNvSpPr/>
      </dsp:nvSpPr>
      <dsp:spPr>
        <a:xfrm rot="5400000">
          <a:off x="2349861" y="3352892"/>
          <a:ext cx="214947" cy="21494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hade val="51000"/>
                <a:satMod val="130000"/>
              </a:schemeClr>
            </a:gs>
            <a:gs pos="80000">
              <a:schemeClr val="accent3">
                <a:hueOff val="903533"/>
                <a:satOff val="33333"/>
                <a:lumOff val="-4902"/>
                <a:alphaOff val="0"/>
                <a:shade val="93000"/>
                <a:satMod val="13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FA26C8-9E95-420E-8E22-D9F9A1768B5C}">
      <dsp:nvSpPr>
        <dsp:cNvPr id="0" name=""/>
        <dsp:cNvSpPr/>
      </dsp:nvSpPr>
      <dsp:spPr>
        <a:xfrm>
          <a:off x="787" y="3675314"/>
          <a:ext cx="4913095" cy="12282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sun-set law</a:t>
          </a:r>
          <a:endParaRPr lang="en-IN" sz="5000" kern="1200" dirty="0"/>
        </a:p>
      </dsp:txBody>
      <dsp:txXfrm>
        <a:off x="36762" y="3711289"/>
        <a:ext cx="4841145" cy="1156323"/>
      </dsp:txXfrm>
    </dsp:sp>
    <dsp:sp modelId="{020F6D4B-09C2-4D6E-904B-B7229B4FBECD}">
      <dsp:nvSpPr>
        <dsp:cNvPr id="0" name=""/>
        <dsp:cNvSpPr/>
      </dsp:nvSpPr>
      <dsp:spPr>
        <a:xfrm>
          <a:off x="5601716" y="358974"/>
          <a:ext cx="4913095" cy="1228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Money lenders</a:t>
          </a:r>
          <a:endParaRPr lang="en-IN" sz="6000" kern="1200" dirty="0"/>
        </a:p>
      </dsp:txBody>
      <dsp:txXfrm>
        <a:off x="5637691" y="394949"/>
        <a:ext cx="4841145" cy="1156323"/>
      </dsp:txXfrm>
    </dsp:sp>
    <dsp:sp modelId="{32760EE4-D2D7-4400-A755-94284EE7B1A0}">
      <dsp:nvSpPr>
        <dsp:cNvPr id="0" name=""/>
        <dsp:cNvSpPr/>
      </dsp:nvSpPr>
      <dsp:spPr>
        <a:xfrm rot="5400000">
          <a:off x="7950790" y="1694722"/>
          <a:ext cx="214947" cy="21494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hade val="51000"/>
                <a:satMod val="130000"/>
              </a:schemeClr>
            </a:gs>
            <a:gs pos="80000">
              <a:schemeClr val="accent3">
                <a:hueOff val="1807066"/>
                <a:satOff val="66667"/>
                <a:lumOff val="-9804"/>
                <a:alphaOff val="0"/>
                <a:shade val="93000"/>
                <a:satMod val="13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D763ED-5BA8-4551-B545-D0F8AB83CCD1}">
      <dsp:nvSpPr>
        <dsp:cNvPr id="0" name=""/>
        <dsp:cNvSpPr/>
      </dsp:nvSpPr>
      <dsp:spPr>
        <a:xfrm>
          <a:off x="5601716" y="2017144"/>
          <a:ext cx="4913095" cy="12282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Bonded </a:t>
          </a:r>
          <a:r>
            <a:rPr lang="en-US" sz="5000" kern="1200" dirty="0" err="1" smtClean="0"/>
            <a:t>labour</a:t>
          </a:r>
          <a:endParaRPr lang="en-IN" sz="5000" kern="1200" dirty="0"/>
        </a:p>
      </dsp:txBody>
      <dsp:txXfrm>
        <a:off x="5637691" y="2053119"/>
        <a:ext cx="4841145" cy="1156323"/>
      </dsp:txXfrm>
    </dsp:sp>
    <dsp:sp modelId="{0A4D4F3B-9271-4F07-94A7-50E5E27FDF51}">
      <dsp:nvSpPr>
        <dsp:cNvPr id="0" name=""/>
        <dsp:cNvSpPr/>
      </dsp:nvSpPr>
      <dsp:spPr>
        <a:xfrm rot="5400000">
          <a:off x="7950790" y="3352892"/>
          <a:ext cx="214947" cy="21494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-1470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F93CF-4E56-4FAE-BB22-AD2B28459905}">
      <dsp:nvSpPr>
        <dsp:cNvPr id="0" name=""/>
        <dsp:cNvSpPr/>
      </dsp:nvSpPr>
      <dsp:spPr>
        <a:xfrm>
          <a:off x="5601716" y="3675314"/>
          <a:ext cx="4913095" cy="12282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Famine-hunger</a:t>
          </a:r>
          <a:endParaRPr lang="en-IN" sz="5000" kern="1200" dirty="0"/>
        </a:p>
      </dsp:txBody>
      <dsp:txXfrm>
        <a:off x="5637691" y="3711289"/>
        <a:ext cx="4841145" cy="11563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2E43-449E-4AFA-9EF6-6F89E8282ABD}">
      <dsp:nvSpPr>
        <dsp:cNvPr id="0" name=""/>
        <dsp:cNvSpPr/>
      </dsp:nvSpPr>
      <dsp:spPr>
        <a:xfrm>
          <a:off x="2231826" y="0"/>
          <a:ext cx="5262563" cy="5262563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55725C-659D-4727-AD5E-CCC7837E802C}">
      <dsp:nvSpPr>
        <dsp:cNvPr id="0" name=""/>
        <dsp:cNvSpPr/>
      </dsp:nvSpPr>
      <dsp:spPr>
        <a:xfrm>
          <a:off x="4863107" y="529082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Land reforms</a:t>
          </a:r>
          <a:endParaRPr lang="en-IN" sz="3400" kern="1200" dirty="0"/>
        </a:p>
      </dsp:txBody>
      <dsp:txXfrm>
        <a:off x="4923919" y="589894"/>
        <a:ext cx="3299041" cy="1124123"/>
      </dsp:txXfrm>
    </dsp:sp>
    <dsp:sp modelId="{91D71ED3-43E7-49B3-B1F2-CE12B411ECF7}">
      <dsp:nvSpPr>
        <dsp:cNvPr id="0" name=""/>
        <dsp:cNvSpPr/>
      </dsp:nvSpPr>
      <dsp:spPr>
        <a:xfrm>
          <a:off x="4863107" y="1930548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British policies</a:t>
          </a:r>
          <a:endParaRPr lang="en-IN" sz="3400" kern="1200" dirty="0"/>
        </a:p>
      </dsp:txBody>
      <dsp:txXfrm>
        <a:off x="4923919" y="1991360"/>
        <a:ext cx="3299041" cy="1124123"/>
      </dsp:txXfrm>
    </dsp:sp>
    <dsp:sp modelId="{115078C8-C545-4CB2-ABB5-E9A0A651CF1A}">
      <dsp:nvSpPr>
        <dsp:cNvPr id="0" name=""/>
        <dsp:cNvSpPr/>
      </dsp:nvSpPr>
      <dsp:spPr>
        <a:xfrm>
          <a:off x="4863107" y="3332014"/>
          <a:ext cx="3420665" cy="1245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Historic situation</a:t>
          </a:r>
          <a:endParaRPr lang="en-IN" sz="3400" kern="1200" dirty="0"/>
        </a:p>
      </dsp:txBody>
      <dsp:txXfrm>
        <a:off x="4923919" y="3392826"/>
        <a:ext cx="3299041" cy="1124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0B1B5-1044-4C78-A73D-E9806230520E}">
      <dsp:nvSpPr>
        <dsp:cNvPr id="0" name=""/>
        <dsp:cNvSpPr/>
      </dsp:nvSpPr>
      <dsp:spPr>
        <a:xfrm>
          <a:off x="1283" y="0"/>
          <a:ext cx="3337470" cy="52625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Agro- status</a:t>
          </a:r>
          <a:endParaRPr lang="en-IN" sz="4400" kern="1200" dirty="0"/>
        </a:p>
      </dsp:txBody>
      <dsp:txXfrm>
        <a:off x="1283" y="0"/>
        <a:ext cx="3337470" cy="1578768"/>
      </dsp:txXfrm>
    </dsp:sp>
    <dsp:sp modelId="{2CF6B851-B314-4CAA-9294-C3027229D1C7}">
      <dsp:nvSpPr>
        <dsp:cNvPr id="0" name=""/>
        <dsp:cNvSpPr/>
      </dsp:nvSpPr>
      <dsp:spPr>
        <a:xfrm>
          <a:off x="335030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Farm size</a:t>
          </a:r>
          <a:endParaRPr lang="en-IN" sz="3400" kern="1200" dirty="0"/>
        </a:p>
      </dsp:txBody>
      <dsp:txXfrm>
        <a:off x="381504" y="1626784"/>
        <a:ext cx="2577028" cy="1493786"/>
      </dsp:txXfrm>
    </dsp:sp>
    <dsp:sp modelId="{88465678-0447-4570-9E29-53E0A7D732E7}">
      <dsp:nvSpPr>
        <dsp:cNvPr id="0" name=""/>
        <dsp:cNvSpPr/>
      </dsp:nvSpPr>
      <dsp:spPr>
        <a:xfrm>
          <a:off x="335030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51000"/>
                <a:satMod val="130000"/>
              </a:schemeClr>
            </a:gs>
            <a:gs pos="80000">
              <a:schemeClr val="accent5">
                <a:hueOff val="-1470669"/>
                <a:satOff val="-2046"/>
                <a:lumOff val="-784"/>
                <a:alphaOff val="0"/>
                <a:shade val="93000"/>
                <a:satMod val="13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Tech. advancement</a:t>
          </a:r>
          <a:endParaRPr lang="en-IN" sz="3400" kern="1200" dirty="0"/>
        </a:p>
      </dsp:txBody>
      <dsp:txXfrm>
        <a:off x="381504" y="3457632"/>
        <a:ext cx="2577028" cy="1493786"/>
      </dsp:txXfrm>
    </dsp:sp>
    <dsp:sp modelId="{ECFF24DA-5304-4A6D-A875-F88D6B871243}">
      <dsp:nvSpPr>
        <dsp:cNvPr id="0" name=""/>
        <dsp:cNvSpPr/>
      </dsp:nvSpPr>
      <dsp:spPr>
        <a:xfrm>
          <a:off x="3589064" y="0"/>
          <a:ext cx="3337470" cy="52625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Economic status</a:t>
          </a:r>
          <a:endParaRPr lang="en-IN" sz="4400" kern="1200" dirty="0"/>
        </a:p>
      </dsp:txBody>
      <dsp:txXfrm>
        <a:off x="3589064" y="0"/>
        <a:ext cx="3337470" cy="1578768"/>
      </dsp:txXfrm>
    </dsp:sp>
    <dsp:sp modelId="{5ACEA964-7258-40BA-8926-21E58981A4CB}">
      <dsp:nvSpPr>
        <dsp:cNvPr id="0" name=""/>
        <dsp:cNvSpPr/>
      </dsp:nvSpPr>
      <dsp:spPr>
        <a:xfrm>
          <a:off x="3922811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51000"/>
                <a:satMod val="130000"/>
              </a:schemeClr>
            </a:gs>
            <a:gs pos="80000">
              <a:schemeClr val="accent5">
                <a:hueOff val="-2941338"/>
                <a:satOff val="-4091"/>
                <a:lumOff val="-1569"/>
                <a:alphaOff val="0"/>
                <a:shade val="93000"/>
                <a:satMod val="13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Landless </a:t>
          </a:r>
          <a:r>
            <a:rPr lang="en-US" sz="3400" kern="1200" dirty="0" err="1" smtClean="0"/>
            <a:t>labour</a:t>
          </a:r>
          <a:endParaRPr lang="en-IN" sz="3400" kern="1200" dirty="0"/>
        </a:p>
      </dsp:txBody>
      <dsp:txXfrm>
        <a:off x="3969285" y="1626784"/>
        <a:ext cx="2577028" cy="1493786"/>
      </dsp:txXfrm>
    </dsp:sp>
    <dsp:sp modelId="{AB79D032-8AF3-42B0-B857-B9BCA6B503E4}">
      <dsp:nvSpPr>
        <dsp:cNvPr id="0" name=""/>
        <dsp:cNvSpPr/>
      </dsp:nvSpPr>
      <dsp:spPr>
        <a:xfrm>
          <a:off x="3922811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51000"/>
                <a:satMod val="130000"/>
              </a:schemeClr>
            </a:gs>
            <a:gs pos="80000">
              <a:schemeClr val="accent5">
                <a:hueOff val="-4412007"/>
                <a:satOff val="-6137"/>
                <a:lumOff val="-2353"/>
                <a:alphaOff val="0"/>
                <a:shade val="93000"/>
                <a:satMod val="13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Big/marginal farmers</a:t>
          </a:r>
          <a:endParaRPr lang="en-IN" sz="3400" kern="1200" dirty="0"/>
        </a:p>
      </dsp:txBody>
      <dsp:txXfrm>
        <a:off x="3969285" y="3457632"/>
        <a:ext cx="2577028" cy="1493786"/>
      </dsp:txXfrm>
    </dsp:sp>
    <dsp:sp modelId="{14765E46-D332-4A42-8490-5476677067EB}">
      <dsp:nvSpPr>
        <dsp:cNvPr id="0" name=""/>
        <dsp:cNvSpPr/>
      </dsp:nvSpPr>
      <dsp:spPr>
        <a:xfrm>
          <a:off x="7176845" y="0"/>
          <a:ext cx="3337470" cy="52625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Climatic condition</a:t>
          </a:r>
          <a:endParaRPr lang="en-IN" sz="4400" kern="1200" dirty="0"/>
        </a:p>
      </dsp:txBody>
      <dsp:txXfrm>
        <a:off x="7176845" y="0"/>
        <a:ext cx="3337470" cy="1578768"/>
      </dsp:txXfrm>
    </dsp:sp>
    <dsp:sp modelId="{B2F9AE7C-C0F5-49C8-9FF7-288E0157E84C}">
      <dsp:nvSpPr>
        <dsp:cNvPr id="0" name=""/>
        <dsp:cNvSpPr/>
      </dsp:nvSpPr>
      <dsp:spPr>
        <a:xfrm>
          <a:off x="7510592" y="1580310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51000"/>
                <a:satMod val="130000"/>
              </a:schemeClr>
            </a:gs>
            <a:gs pos="80000">
              <a:schemeClr val="accent5">
                <a:hueOff val="-5882676"/>
                <a:satOff val="-8182"/>
                <a:lumOff val="-3138"/>
                <a:alphaOff val="0"/>
                <a:shade val="93000"/>
                <a:satMod val="13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Soil, rainfall</a:t>
          </a:r>
          <a:endParaRPr lang="en-IN" sz="3400" kern="1200" dirty="0"/>
        </a:p>
      </dsp:txBody>
      <dsp:txXfrm>
        <a:off x="7557066" y="1626784"/>
        <a:ext cx="2577028" cy="1493786"/>
      </dsp:txXfrm>
    </dsp:sp>
    <dsp:sp modelId="{72D60BAD-0408-4060-88C4-0151B8528B86}">
      <dsp:nvSpPr>
        <dsp:cNvPr id="0" name=""/>
        <dsp:cNvSpPr/>
      </dsp:nvSpPr>
      <dsp:spPr>
        <a:xfrm>
          <a:off x="7510592" y="3411158"/>
          <a:ext cx="2669976" cy="158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temperature</a:t>
          </a:r>
          <a:endParaRPr lang="en-IN" sz="3400" kern="1200" dirty="0"/>
        </a:p>
      </dsp:txBody>
      <dsp:txXfrm>
        <a:off x="7557066" y="3457632"/>
        <a:ext cx="2577028" cy="149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Economic geography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net sown area (~141ml ha)</a:t>
            </a:r>
          </a:p>
          <a:p>
            <a:r>
              <a:rPr lang="en-US" dirty="0" smtClean="0"/>
              <a:t>High pressure on land</a:t>
            </a:r>
          </a:p>
          <a:p>
            <a:r>
              <a:rPr lang="en-US" dirty="0" smtClean="0"/>
              <a:t>Per capita availability of land = 0.32 ha</a:t>
            </a:r>
          </a:p>
          <a:p>
            <a:r>
              <a:rPr lang="en-US" dirty="0" smtClean="0"/>
              <a:t>World avg. = 2 ha</a:t>
            </a:r>
          </a:p>
          <a:p>
            <a:r>
              <a:rPr lang="en-US" dirty="0" smtClean="0"/>
              <a:t>Average operational holding = 1.23 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 issues: Land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for Land issues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80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Symbiotic relation with ruler and farmers</a:t>
            </a:r>
          </a:p>
          <a:p>
            <a:r>
              <a:rPr lang="en-US" dirty="0" smtClean="0"/>
              <a:t>Non-exploitative and non-interference </a:t>
            </a:r>
            <a:endParaRPr lang="en-US" dirty="0"/>
          </a:p>
          <a:p>
            <a:r>
              <a:rPr lang="en-US" dirty="0" err="1" smtClean="0"/>
              <a:t>Akabar’s</a:t>
            </a:r>
            <a:r>
              <a:rPr lang="en-US" dirty="0" smtClean="0"/>
              <a:t> </a:t>
            </a:r>
            <a:r>
              <a:rPr lang="en-US" dirty="0" err="1" smtClean="0"/>
              <a:t>Mansabdari</a:t>
            </a:r>
            <a:r>
              <a:rPr lang="en-US" dirty="0" smtClean="0"/>
              <a:t> system- devised by </a:t>
            </a:r>
            <a:r>
              <a:rPr lang="en-US" dirty="0" err="1" smtClean="0"/>
              <a:t>Todalmal</a:t>
            </a:r>
            <a:r>
              <a:rPr lang="en-US" dirty="0" smtClean="0"/>
              <a:t> – continued till </a:t>
            </a:r>
            <a:r>
              <a:rPr lang="en-US" dirty="0" err="1" smtClean="0"/>
              <a:t>Tuqluq</a:t>
            </a:r>
            <a:endParaRPr lang="en-US" dirty="0" smtClean="0"/>
          </a:p>
          <a:p>
            <a:r>
              <a:rPr lang="en-US" dirty="0" smtClean="0"/>
              <a:t>British dismantled this system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Ancient Land Revenue system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6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British era: land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7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J.C </a:t>
            </a:r>
            <a:r>
              <a:rPr lang="en-US" dirty="0" err="1" smtClean="0"/>
              <a:t>Kumarappa</a:t>
            </a:r>
            <a:r>
              <a:rPr lang="en-US" dirty="0" smtClean="0"/>
              <a:t> committee:</a:t>
            </a:r>
          </a:p>
          <a:p>
            <a:r>
              <a:rPr lang="en-US" dirty="0" smtClean="0"/>
              <a:t>Objectives:</a:t>
            </a:r>
          </a:p>
          <a:p>
            <a:pPr marL="742950" indent="-742950">
              <a:buAutoNum type="arabicParenR"/>
            </a:pPr>
            <a:r>
              <a:rPr lang="en-US" dirty="0" smtClean="0"/>
              <a:t>Elimination of intermediaries</a:t>
            </a:r>
          </a:p>
          <a:p>
            <a:pPr marL="742950" indent="-742950">
              <a:buFont typeface="Wingdings" panose="05000000000000000000" pitchFamily="2" charset="2"/>
              <a:buAutoNum type="arabicParenR"/>
            </a:pPr>
            <a:r>
              <a:rPr lang="en-US" dirty="0"/>
              <a:t>Tenancy </a:t>
            </a:r>
            <a:r>
              <a:rPr lang="en-US" dirty="0" smtClean="0"/>
              <a:t>reforms ( security of tenure-ship, ownership rights)</a:t>
            </a:r>
          </a:p>
          <a:p>
            <a:pPr marL="742950" indent="-742950">
              <a:buAutoNum type="arabicParenR"/>
            </a:pPr>
            <a:r>
              <a:rPr lang="en-US" dirty="0" smtClean="0"/>
              <a:t>Land consolidation</a:t>
            </a:r>
          </a:p>
          <a:p>
            <a:pPr marL="742950" indent="-742950">
              <a:buAutoNum type="arabicParenR"/>
            </a:pPr>
            <a:r>
              <a:rPr lang="en-US" dirty="0" smtClean="0"/>
              <a:t>Modernize land records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Independence: Land Reforms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Abolition of </a:t>
            </a:r>
            <a:r>
              <a:rPr lang="en-US" dirty="0" err="1" smtClean="0">
                <a:solidFill>
                  <a:srgbClr val="FF0000"/>
                </a:solidFill>
              </a:rPr>
              <a:t>Zamindaari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Delay in implementation, legal loopholes</a:t>
            </a:r>
          </a:p>
          <a:p>
            <a:r>
              <a:rPr lang="en-US" dirty="0" smtClean="0"/>
              <a:t>Corruption at local level</a:t>
            </a:r>
          </a:p>
          <a:p>
            <a:r>
              <a:rPr lang="en-US" dirty="0" smtClean="0"/>
              <a:t>Informally still exist in some parts of India sp. Eastern India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 reforms: </a:t>
            </a:r>
            <a:r>
              <a:rPr lang="en-US" dirty="0"/>
              <a:t>agenda </a:t>
            </a:r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9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Tenancy reforms:</a:t>
            </a:r>
          </a:p>
          <a:p>
            <a:r>
              <a:rPr lang="en-US" dirty="0" smtClean="0"/>
              <a:t>Land rent reduced to 10-15%</a:t>
            </a:r>
          </a:p>
          <a:p>
            <a:r>
              <a:rPr lang="en-US" dirty="0" smtClean="0"/>
              <a:t>Security of tenure to tenets through lease or rent-agreements</a:t>
            </a:r>
          </a:p>
          <a:p>
            <a:r>
              <a:rPr lang="en-US" dirty="0" smtClean="0"/>
              <a:t>But lack of land records – no confirmation of ownership of land, illiteracy, poverty in tenets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reforms: agenda</a:t>
            </a:r>
            <a:r>
              <a:rPr lang="en-US" dirty="0" smtClean="0"/>
              <a:t>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9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Land-ceiling:</a:t>
            </a:r>
          </a:p>
          <a:p>
            <a:r>
              <a:rPr lang="en-US" dirty="0" smtClean="0"/>
              <a:t>An upper limit was set for </a:t>
            </a:r>
            <a:r>
              <a:rPr lang="en-US" dirty="0" err="1" smtClean="0"/>
              <a:t>zamindar</a:t>
            </a:r>
            <a:r>
              <a:rPr lang="en-US" dirty="0" smtClean="0"/>
              <a:t> to keep the land- surplus land taken over by govt.</a:t>
            </a:r>
          </a:p>
          <a:p>
            <a:r>
              <a:rPr lang="en-US" dirty="0" err="1" smtClean="0"/>
              <a:t>Benaami</a:t>
            </a:r>
            <a:r>
              <a:rPr lang="en-US" dirty="0" smtClean="0"/>
              <a:t> transaction, corruption at local level, factious ownership</a:t>
            </a:r>
          </a:p>
          <a:p>
            <a:r>
              <a:rPr lang="en-US" dirty="0" smtClean="0"/>
              <a:t>Lack of computerization of land 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reforms: agenda</a:t>
            </a:r>
            <a:r>
              <a:rPr lang="en-US" dirty="0" smtClean="0"/>
              <a:t> </a:t>
            </a:r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8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Land consolidation:</a:t>
            </a:r>
          </a:p>
          <a:p>
            <a:r>
              <a:rPr lang="en-US" dirty="0" smtClean="0"/>
              <a:t>Small per capita land holding</a:t>
            </a:r>
          </a:p>
          <a:p>
            <a:r>
              <a:rPr lang="en-US" dirty="0" smtClean="0"/>
              <a:t>Difficulty in profitable, mechanized agriculture</a:t>
            </a:r>
          </a:p>
          <a:p>
            <a:r>
              <a:rPr lang="en-US" dirty="0" smtClean="0"/>
              <a:t>Low productivity, low agro-investment</a:t>
            </a:r>
          </a:p>
          <a:p>
            <a:pPr marL="742950" indent="-742950">
              <a:buAutoNum type="arabicParenR"/>
            </a:pPr>
            <a:r>
              <a:rPr lang="en-US" dirty="0" smtClean="0"/>
              <a:t>Exchange of lands to increase operational holding-  but mutual trust needed</a:t>
            </a:r>
          </a:p>
          <a:p>
            <a:pPr marL="742950" indent="-742950">
              <a:buAutoNum type="arabicParenR"/>
            </a:pPr>
            <a:r>
              <a:rPr lang="en-US" dirty="0" smtClean="0"/>
              <a:t>Cooperative farming - failed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reforms: </a:t>
            </a:r>
            <a:r>
              <a:rPr lang="en-US" dirty="0" smtClean="0"/>
              <a:t>agenda </a:t>
            </a:r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9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all states can successfully implement the land reforms</a:t>
            </a:r>
          </a:p>
          <a:p>
            <a:r>
              <a:rPr lang="en-US" dirty="0" smtClean="0"/>
              <a:t>Only states like, PN, HN, GJ, MH and southern states partially successful</a:t>
            </a:r>
          </a:p>
          <a:p>
            <a:r>
              <a:rPr lang="en-US" dirty="0" smtClean="0"/>
              <a:t>Farmers in Eastern Indian states still not free from clutches of </a:t>
            </a:r>
            <a:r>
              <a:rPr lang="en-US" dirty="0" err="1" smtClean="0"/>
              <a:t>zamindaars</a:t>
            </a:r>
            <a:r>
              <a:rPr lang="en-US" dirty="0" smtClean="0"/>
              <a:t>, bonded </a:t>
            </a:r>
            <a:r>
              <a:rPr lang="en-US" dirty="0" err="1" smtClean="0"/>
              <a:t>labour</a:t>
            </a:r>
            <a:r>
              <a:rPr lang="en-US" dirty="0"/>
              <a:t> </a:t>
            </a:r>
            <a:r>
              <a:rPr lang="en-US" dirty="0" smtClean="0"/>
              <a:t>and exploitation of farmers</a:t>
            </a:r>
          </a:p>
          <a:p>
            <a:r>
              <a:rPr lang="en-US" dirty="0" smtClean="0"/>
              <a:t>Farmers of east India – small land holding or landless </a:t>
            </a:r>
            <a:r>
              <a:rPr lang="en-US" dirty="0" err="1" smtClean="0"/>
              <a:t>labourers</a:t>
            </a:r>
            <a:r>
              <a:rPr lang="en-US" dirty="0" smtClean="0"/>
              <a:t>- high agrarian poverty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of land reforms in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2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6350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3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1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Diversity in Indian agriculture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Planning approach for better agro-productivity</a:t>
            </a:r>
          </a:p>
          <a:p>
            <a:r>
              <a:rPr lang="en-US" dirty="0" smtClean="0"/>
              <a:t>Encouraging </a:t>
            </a:r>
            <a:r>
              <a:rPr lang="en-US" dirty="0"/>
              <a:t>farming practice which is suitable for local climate and local physiographical situation of the </a:t>
            </a:r>
            <a:r>
              <a:rPr lang="en-US" dirty="0" smtClean="0"/>
              <a:t>place</a:t>
            </a:r>
          </a:p>
          <a:p>
            <a:r>
              <a:rPr lang="en-IN" dirty="0"/>
              <a:t>FAO </a:t>
            </a:r>
            <a:r>
              <a:rPr lang="en-IN" dirty="0" smtClean="0"/>
              <a:t>definition = </a:t>
            </a:r>
            <a:r>
              <a:rPr lang="en-IN" dirty="0"/>
              <a:t>a land unit delineated in terms of major climate and growing period, which is climatically suitable for certain range of </a:t>
            </a:r>
            <a:r>
              <a:rPr lang="en-IN" dirty="0" smtClean="0"/>
              <a:t>crops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Agro-climatic </a:t>
            </a:r>
            <a:r>
              <a:rPr lang="en-US" dirty="0" smtClean="0"/>
              <a:t>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4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– diverse climatic conditions</a:t>
            </a:r>
          </a:p>
          <a:p>
            <a:r>
              <a:rPr lang="en-US" dirty="0" smtClean="0"/>
              <a:t>Divisions are based on natural conditions</a:t>
            </a:r>
          </a:p>
          <a:p>
            <a:pPr marL="742950" indent="-742950">
              <a:buAutoNum type="arabicParenR"/>
            </a:pPr>
            <a:r>
              <a:rPr lang="en-US" dirty="0" smtClean="0"/>
              <a:t>Climate (rainfall, temperature)</a:t>
            </a:r>
          </a:p>
          <a:p>
            <a:pPr marL="742950" indent="-742950">
              <a:buAutoNum type="arabicParenR"/>
            </a:pPr>
            <a:r>
              <a:rPr lang="en-US" dirty="0" smtClean="0"/>
              <a:t>Soil (texture, nutrition, fertility, water holding capacity)</a:t>
            </a:r>
          </a:p>
          <a:p>
            <a:pPr marL="742950" indent="-742950">
              <a:buAutoNum type="arabicParenR"/>
            </a:pPr>
            <a:r>
              <a:rPr lang="en-US" dirty="0" smtClean="0"/>
              <a:t>Water availability – surface and groundwater</a:t>
            </a:r>
          </a:p>
          <a:p>
            <a:pPr marL="742950" indent="-742950">
              <a:buAutoNum type="arabicParenR"/>
            </a:pPr>
            <a:r>
              <a:rPr lang="en-US" dirty="0" smtClean="0"/>
              <a:t>Terrain – slope/plain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Agro-climatic regions: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2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8"/>
          <a:stretch/>
        </p:blipFill>
        <p:spPr>
          <a:xfrm>
            <a:off x="596900" y="1020033"/>
            <a:ext cx="5175250" cy="556149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West Himalayas</a:t>
            </a:r>
          </a:p>
          <a:p>
            <a:pPr marL="742950" indent="-742950">
              <a:buAutoNum type="arabicParenR"/>
            </a:pPr>
            <a:r>
              <a:rPr lang="en-US" dirty="0" smtClean="0"/>
              <a:t>East Himalayas</a:t>
            </a:r>
          </a:p>
          <a:p>
            <a:pPr marL="742950" indent="-742950">
              <a:buAutoNum type="arabicParenR"/>
            </a:pPr>
            <a:r>
              <a:rPr lang="en-US" dirty="0" smtClean="0"/>
              <a:t>Lower Ganga plain</a:t>
            </a:r>
          </a:p>
          <a:p>
            <a:pPr marL="742950" indent="-742950">
              <a:buAutoNum type="arabicParenR"/>
            </a:pPr>
            <a:r>
              <a:rPr lang="en-US" dirty="0" smtClean="0"/>
              <a:t>Mid-Ganga plain</a:t>
            </a:r>
          </a:p>
          <a:p>
            <a:pPr marL="742950" indent="-742950">
              <a:buAutoNum type="arabicParenR"/>
            </a:pPr>
            <a:r>
              <a:rPr lang="en-US" dirty="0" smtClean="0"/>
              <a:t>Upper Ganga plain</a:t>
            </a:r>
          </a:p>
          <a:p>
            <a:pPr marL="742950" indent="-742950">
              <a:buAutoNum type="arabicParenR"/>
            </a:pPr>
            <a:r>
              <a:rPr lang="en-US" dirty="0" smtClean="0"/>
              <a:t>Trans-Ganga plain</a:t>
            </a:r>
          </a:p>
          <a:p>
            <a:pPr marL="742950" indent="-742950">
              <a:buAutoNum type="arabicParenR"/>
            </a:pPr>
            <a:r>
              <a:rPr lang="en-US" dirty="0" smtClean="0"/>
              <a:t>Eastern Plateau and hills</a:t>
            </a:r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Agro-climatic regions</a:t>
            </a:r>
            <a:endParaRPr lang="en-IN" dirty="0"/>
          </a:p>
        </p:txBody>
      </p:sp>
      <p:sp>
        <p:nvSpPr>
          <p:cNvPr id="2" name="Left Arrow 1"/>
          <p:cNvSpPr/>
          <p:nvPr/>
        </p:nvSpPr>
        <p:spPr>
          <a:xfrm rot="19542081">
            <a:off x="2260599" y="1304003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 rot="19542081">
            <a:off x="4851553" y="2485103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2695038">
            <a:off x="4000499" y="4143447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 rot="19542081">
            <a:off x="3438676" y="2587185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 rot="19542081">
            <a:off x="2676828" y="2344833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 rot="13144433">
            <a:off x="863659" y="1765774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 rot="3010688">
            <a:off x="3146272" y="4475037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8"/>
          <a:stretch/>
        </p:blipFill>
        <p:spPr>
          <a:xfrm>
            <a:off x="596900" y="1020033"/>
            <a:ext cx="5175250" cy="556149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8) Central plateau</a:t>
            </a:r>
          </a:p>
          <a:p>
            <a:pPr marL="0" indent="0">
              <a:buNone/>
            </a:pPr>
            <a:r>
              <a:rPr lang="en-US" dirty="0" smtClean="0"/>
              <a:t>9) Western plateau and    hills</a:t>
            </a:r>
          </a:p>
          <a:p>
            <a:pPr marL="0" indent="0">
              <a:buNone/>
            </a:pPr>
            <a:r>
              <a:rPr lang="en-US" dirty="0" smtClean="0"/>
              <a:t>10) Southern </a:t>
            </a:r>
            <a:r>
              <a:rPr lang="en-US" dirty="0" err="1" smtClean="0"/>
              <a:t>plt</a:t>
            </a:r>
            <a:r>
              <a:rPr lang="en-US" dirty="0" smtClean="0"/>
              <a:t> +hills</a:t>
            </a:r>
          </a:p>
          <a:p>
            <a:pPr marL="0" indent="0">
              <a:buNone/>
            </a:pPr>
            <a:r>
              <a:rPr lang="en-US" dirty="0" smtClean="0"/>
              <a:t>11) East coast plain + hills</a:t>
            </a:r>
          </a:p>
          <a:p>
            <a:pPr marL="0" indent="0">
              <a:buNone/>
            </a:pPr>
            <a:r>
              <a:rPr lang="en-US" dirty="0" smtClean="0"/>
              <a:t>12) East coast + hills</a:t>
            </a:r>
          </a:p>
          <a:p>
            <a:pPr marL="0" indent="0">
              <a:buNone/>
            </a:pPr>
            <a:r>
              <a:rPr lang="en-US" dirty="0" smtClean="0"/>
              <a:t>13) Gujarat plains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Agro-climatic regions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 rot="19542081">
            <a:off x="2476499" y="2958928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9792417">
            <a:off x="841222" y="4466302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 rot="19542081">
            <a:off x="1914676" y="4596408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 rot="20073086">
            <a:off x="2983809" y="4511549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 rot="13328780">
            <a:off x="442766" y="3055341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8"/>
          <a:stretch/>
        </p:blipFill>
        <p:spPr>
          <a:xfrm>
            <a:off x="596900" y="1020033"/>
            <a:ext cx="5175250" cy="556149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14) Western Dry region</a:t>
            </a:r>
          </a:p>
          <a:p>
            <a:pPr marL="0" indent="0">
              <a:buNone/>
            </a:pPr>
            <a:r>
              <a:rPr lang="en-US" dirty="0" smtClean="0"/>
              <a:t>15) The island regions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Agro-climatic regions</a:t>
            </a:r>
            <a:endParaRPr lang="en-IN" dirty="0"/>
          </a:p>
        </p:txBody>
      </p:sp>
      <p:sp>
        <p:nvSpPr>
          <p:cNvPr id="6" name="Left Arrow 5"/>
          <p:cNvSpPr/>
          <p:nvPr/>
        </p:nvSpPr>
        <p:spPr>
          <a:xfrm rot="13087898">
            <a:off x="3933978" y="4860004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14852865">
            <a:off x="669748" y="2248853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 rot="14821606">
            <a:off x="438771" y="4958981"/>
            <a:ext cx="1117600" cy="35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under Agro-climatic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1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57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ICAR: National Agro-research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4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5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level of irrigation – 63.6 ml ha out of 141 ml ha</a:t>
            </a:r>
          </a:p>
          <a:p>
            <a:r>
              <a:rPr lang="en-US" dirty="0" smtClean="0"/>
              <a:t>India’s 55% net sown area is rain-fed, thus low productivity</a:t>
            </a:r>
          </a:p>
          <a:p>
            <a:r>
              <a:rPr lang="en-US" dirty="0" smtClean="0"/>
              <a:t>To increase productivity, cropping intensity or Gross area production – expansion of irrigation network is necessary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Irrigation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0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7700" y="9525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Irrigation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9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of the oldest way of irrigation in India</a:t>
            </a:r>
          </a:p>
          <a:p>
            <a:r>
              <a:rPr lang="en-US" dirty="0" smtClean="0"/>
              <a:t>Easy to construct in soft rocks areas – like in northern plains than in peninsular plateau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Canal Irrigation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763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22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Multi-purpose river valley projects = drinking water, irrigation, HEP, navigation, fishing</a:t>
            </a:r>
          </a:p>
          <a:p>
            <a:r>
              <a:rPr lang="en-US" dirty="0" smtClean="0"/>
              <a:t>River water storage system = reservoir</a:t>
            </a:r>
          </a:p>
          <a:p>
            <a:r>
              <a:rPr lang="en-US" dirty="0" smtClean="0"/>
              <a:t>Water divergence system = canal</a:t>
            </a:r>
          </a:p>
          <a:p>
            <a:r>
              <a:rPr lang="en-US" dirty="0" smtClean="0"/>
              <a:t>Water application network = small channels</a:t>
            </a:r>
          </a:p>
          <a:p>
            <a:r>
              <a:rPr lang="en-US" dirty="0"/>
              <a:t>But least efficient irrigation system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Canal Irrigation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of canal system depend upon dam and its application network</a:t>
            </a:r>
          </a:p>
          <a:p>
            <a:r>
              <a:rPr lang="en-US" dirty="0" smtClean="0"/>
              <a:t>Problems of canals:</a:t>
            </a:r>
          </a:p>
          <a:p>
            <a:pPr marL="742950" indent="-742950">
              <a:buAutoNum type="arabicParenR"/>
            </a:pPr>
            <a:r>
              <a:rPr lang="en-US" dirty="0" smtClean="0"/>
              <a:t>Silting</a:t>
            </a:r>
          </a:p>
          <a:p>
            <a:pPr marL="742950" indent="-742950">
              <a:buAutoNum type="arabicParenR"/>
            </a:pPr>
            <a:r>
              <a:rPr lang="en-US" dirty="0" smtClean="0"/>
              <a:t>Seepage losses</a:t>
            </a:r>
          </a:p>
          <a:p>
            <a:pPr marL="742950" indent="-742950">
              <a:buAutoNum type="arabicParenR"/>
            </a:pPr>
            <a:r>
              <a:rPr lang="en-US" dirty="0" smtClean="0"/>
              <a:t>Evaporative losses</a:t>
            </a:r>
          </a:p>
          <a:p>
            <a:pPr marL="742950" indent="-742950">
              <a:buAutoNum type="arabicParenR"/>
            </a:pPr>
            <a:r>
              <a:rPr lang="en-US" dirty="0" smtClean="0"/>
              <a:t>Submergence of lands</a:t>
            </a:r>
          </a:p>
          <a:p>
            <a:pPr marL="742950" indent="-742950">
              <a:buAutoNum type="arabicParenR"/>
            </a:pPr>
            <a:r>
              <a:rPr lang="en-US" dirty="0" smtClean="0"/>
              <a:t>Prone to disputes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canal irrigation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Under-use of canal waters</a:t>
            </a:r>
          </a:p>
          <a:p>
            <a:r>
              <a:rPr lang="en-US" dirty="0" smtClean="0"/>
              <a:t>Total installed irrigation potential – 90-100 ml ha but actual usage 70-80 ml ha</a:t>
            </a:r>
          </a:p>
          <a:p>
            <a:r>
              <a:rPr lang="en-US" dirty="0" smtClean="0"/>
              <a:t>Govt. formulated command-area development program to encourage farmers to use canal waters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Under-use of canal waters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7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Problems of water supply in canals</a:t>
            </a:r>
          </a:p>
          <a:p>
            <a:pPr marL="742950" indent="-742950">
              <a:buAutoNum type="arabicParenR"/>
            </a:pPr>
            <a:r>
              <a:rPr lang="en-US" dirty="0" smtClean="0"/>
              <a:t>Not all farmers can construct field application channels from the canals (small land, poverty, tech)</a:t>
            </a:r>
          </a:p>
          <a:p>
            <a:pPr marL="742950" indent="-742950">
              <a:buAutoNum type="arabicParenR"/>
            </a:pPr>
            <a:r>
              <a:rPr lang="en-US" dirty="0" smtClean="0"/>
              <a:t>To use canal water needs, field- leveling and field grading</a:t>
            </a:r>
          </a:p>
          <a:p>
            <a:pPr marL="742950" indent="-742950">
              <a:buAutoNum type="arabicParenR"/>
            </a:pPr>
            <a:r>
              <a:rPr lang="en-US" dirty="0" smtClean="0"/>
              <a:t>Lack of </a:t>
            </a:r>
            <a:r>
              <a:rPr lang="en-US" dirty="0" err="1" smtClean="0"/>
              <a:t>warabandhi</a:t>
            </a:r>
            <a:r>
              <a:rPr lang="en-US" dirty="0" smtClean="0"/>
              <a:t> irrigation system</a:t>
            </a:r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 for under-usage of canals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Development of on-field activities (field-channels, field leveling, field-grading)</a:t>
            </a:r>
          </a:p>
          <a:p>
            <a:pPr marL="742950" indent="-742950">
              <a:buAutoNum type="arabicParenR"/>
            </a:pPr>
            <a:r>
              <a:rPr lang="en-US" dirty="0" smtClean="0"/>
              <a:t>Supply of improved seeds, fertilizers, pesticides, improved methods</a:t>
            </a:r>
          </a:p>
          <a:p>
            <a:pPr marL="742950" indent="-742950">
              <a:buAutoNum type="arabicParenR"/>
            </a:pPr>
            <a:r>
              <a:rPr lang="en-US" dirty="0" smtClean="0"/>
              <a:t>Agro-credit and services</a:t>
            </a:r>
          </a:p>
          <a:p>
            <a:pPr marL="742950" indent="-742950">
              <a:buAutoNum type="arabicParenR"/>
            </a:pPr>
            <a:r>
              <a:rPr lang="en-US" dirty="0" smtClean="0"/>
              <a:t>Post-harvest infra (cold storages)</a:t>
            </a:r>
          </a:p>
          <a:p>
            <a:pPr marL="742950" indent="-742950">
              <a:buAutoNum type="arabicParenR"/>
            </a:pPr>
            <a:r>
              <a:rPr lang="en-US" dirty="0" smtClean="0"/>
              <a:t>Forming of “</a:t>
            </a:r>
            <a:r>
              <a:rPr lang="en-US" dirty="0" err="1" smtClean="0"/>
              <a:t>Paani</a:t>
            </a:r>
            <a:r>
              <a:rPr lang="en-US" dirty="0" smtClean="0"/>
              <a:t>-panchayats”- to resolve water issues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area dev.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6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ponds of  massive size</a:t>
            </a:r>
          </a:p>
          <a:p>
            <a:r>
              <a:rPr lang="en-US" dirty="0" smtClean="0"/>
              <a:t>Up to 3-4 acre of area</a:t>
            </a:r>
          </a:p>
          <a:p>
            <a:r>
              <a:rPr lang="en-US" dirty="0" smtClean="0"/>
              <a:t>Popular in southern India / peninsular plateau</a:t>
            </a:r>
          </a:p>
          <a:p>
            <a:r>
              <a:rPr lang="en-US" dirty="0" smtClean="0"/>
              <a:t>Temple town in south India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Tank irrigation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281557"/>
            <a:ext cx="5537200" cy="3649802"/>
          </a:xfrm>
        </p:spPr>
      </p:pic>
    </p:spTree>
    <p:extLst>
      <p:ext uri="{BB962C8B-B14F-4D97-AF65-F5344CB8AC3E}">
        <p14:creationId xmlns:p14="http://schemas.microsoft.com/office/powerpoint/2010/main" val="12254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construct canals in hard rocks of peninsula</a:t>
            </a:r>
          </a:p>
          <a:p>
            <a:r>
              <a:rPr lang="en-US" dirty="0" smtClean="0"/>
              <a:t>Ancient practice to tank in south India</a:t>
            </a:r>
          </a:p>
          <a:p>
            <a:r>
              <a:rPr lang="en-US" dirty="0" smtClean="0"/>
              <a:t>Common tank among the temple town</a:t>
            </a:r>
          </a:p>
          <a:p>
            <a:r>
              <a:rPr lang="en-US" dirty="0" smtClean="0"/>
              <a:t>Small channels to agriculture fields</a:t>
            </a:r>
          </a:p>
          <a:p>
            <a:r>
              <a:rPr lang="en-US" dirty="0" smtClean="0"/>
              <a:t>Locally constructed and managed</a:t>
            </a:r>
          </a:p>
          <a:p>
            <a:r>
              <a:rPr lang="en-US" dirty="0" smtClean="0"/>
              <a:t>But dry, semi-arid regions:</a:t>
            </a:r>
          </a:p>
          <a:p>
            <a:r>
              <a:rPr lang="en-US" dirty="0" smtClean="0"/>
              <a:t>Susceptible to evaporative losses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Tanks in south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Crops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massive tanks declined</a:t>
            </a:r>
          </a:p>
          <a:p>
            <a:r>
              <a:rPr lang="en-US" dirty="0" smtClean="0"/>
              <a:t>Farmers of arid, semi-arid regions –poor (rain-fed farming)</a:t>
            </a:r>
          </a:p>
          <a:p>
            <a:r>
              <a:rPr lang="en-US" dirty="0" smtClean="0"/>
              <a:t>Construction and maintenance of tanks costly</a:t>
            </a:r>
          </a:p>
          <a:p>
            <a:r>
              <a:rPr lang="en-US" dirty="0" smtClean="0"/>
              <a:t>Ignorance to traditional practice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Decline of tank irrigation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4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408"/>
            <a:ext cx="5181600" cy="389091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convenient, cheap method where rainfall is less or not reliable</a:t>
            </a:r>
          </a:p>
          <a:p>
            <a:r>
              <a:rPr lang="en-US" dirty="0" smtClean="0"/>
              <a:t>No evaporative or seepage losses</a:t>
            </a:r>
          </a:p>
          <a:p>
            <a:r>
              <a:rPr lang="en-US" dirty="0" smtClean="0"/>
              <a:t>No need of application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Tube wells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Tube –wells give false sense of surplus – misuse of ground water</a:t>
            </a:r>
          </a:p>
          <a:p>
            <a:r>
              <a:rPr lang="en-US" dirty="0" smtClean="0"/>
              <a:t>Electricity, tube wells on subsidy</a:t>
            </a:r>
          </a:p>
          <a:p>
            <a:r>
              <a:rPr lang="en-US" dirty="0" smtClean="0"/>
              <a:t>Lowering </a:t>
            </a:r>
            <a:r>
              <a:rPr lang="en-US" dirty="0"/>
              <a:t>water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Over-use of ground water –soil salinity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Tube-wells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6500"/>
                <a:gridCol w="2590800"/>
                <a:gridCol w="23495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Irrigation</a:t>
                      </a:r>
                      <a:r>
                        <a:rPr lang="en-US" sz="4800" baseline="0" dirty="0" smtClean="0"/>
                        <a:t> techniques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1950-51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2009-10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status</a:t>
                      </a:r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Canals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40%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30%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Tanks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15-17%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&lt;4%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Tube wells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30%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&gt;60%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of various irrigation techniques</a:t>
            </a:r>
            <a:endParaRPr lang="en-IN" dirty="0"/>
          </a:p>
        </p:txBody>
      </p:sp>
      <p:sp>
        <p:nvSpPr>
          <p:cNvPr id="5" name="Up Arrow 4"/>
          <p:cNvSpPr/>
          <p:nvPr/>
        </p:nvSpPr>
        <p:spPr>
          <a:xfrm>
            <a:off x="10007600" y="4178300"/>
            <a:ext cx="508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0800000">
            <a:off x="10121900" y="2552699"/>
            <a:ext cx="508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 rot="10800000">
            <a:off x="10680700" y="3403600"/>
            <a:ext cx="508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04800"/>
          <a:ext cx="105156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9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Schemes for Irrigation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Crops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8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461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Seed Mission (12</a:t>
            </a:r>
            <a:r>
              <a:rPr lang="en-US" baseline="30000" dirty="0" smtClean="0"/>
              <a:t>th</a:t>
            </a:r>
            <a:r>
              <a:rPr lang="en-US" dirty="0" smtClean="0"/>
              <a:t> Plan) by Min. of </a:t>
            </a:r>
            <a:r>
              <a:rPr lang="en-US" dirty="0" err="1" smtClean="0"/>
              <a:t>agri</a:t>
            </a:r>
            <a:endParaRPr lang="en-US" dirty="0" smtClean="0"/>
          </a:p>
          <a:p>
            <a:r>
              <a:rPr lang="en-US" dirty="0" smtClean="0"/>
              <a:t>For major 45 crops</a:t>
            </a:r>
          </a:p>
          <a:p>
            <a:r>
              <a:rPr lang="en-IN" dirty="0"/>
              <a:t>To enhance the </a:t>
            </a:r>
            <a:r>
              <a:rPr lang="en-IN" dirty="0">
                <a:solidFill>
                  <a:srgbClr val="FF0000"/>
                </a:solidFill>
              </a:rPr>
              <a:t>seed replacement rate (SRR).</a:t>
            </a:r>
          </a:p>
          <a:p>
            <a:r>
              <a:rPr lang="en-IN" dirty="0"/>
              <a:t>To upgrade quality of farm saved seeds </a:t>
            </a:r>
          </a:p>
          <a:p>
            <a:r>
              <a:rPr lang="en-IN" dirty="0" smtClean="0"/>
              <a:t>To </a:t>
            </a:r>
            <a:r>
              <a:rPr lang="en-IN" dirty="0"/>
              <a:t>increase production of certified quality </a:t>
            </a:r>
            <a:r>
              <a:rPr lang="en-IN" dirty="0" smtClean="0"/>
              <a:t>seeds</a:t>
            </a:r>
          </a:p>
          <a:p>
            <a:r>
              <a:rPr lang="en-IN" dirty="0" smtClean="0"/>
              <a:t>To </a:t>
            </a:r>
            <a:r>
              <a:rPr lang="en-IN" dirty="0"/>
              <a:t>establish a seed reserve at regional levels to </a:t>
            </a:r>
            <a:r>
              <a:rPr lang="en-IN" dirty="0" smtClean="0"/>
              <a:t>meet </a:t>
            </a:r>
            <a:r>
              <a:rPr lang="en-IN" dirty="0"/>
              <a:t>requirement during natural </a:t>
            </a:r>
            <a:r>
              <a:rPr lang="en-IN" dirty="0" smtClean="0"/>
              <a:t>calamities</a:t>
            </a:r>
          </a:p>
          <a:p>
            <a:r>
              <a:rPr lang="en-IN" dirty="0" smtClean="0"/>
              <a:t>Up-gradation </a:t>
            </a:r>
            <a:r>
              <a:rPr lang="en-IN" dirty="0"/>
              <a:t>of public sector seed producing agencies.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9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Replace seed act, 1966</a:t>
            </a:r>
          </a:p>
          <a:p>
            <a:r>
              <a:rPr lang="en-US" dirty="0" smtClean="0"/>
              <a:t>To regulate production, distribution and sale of seeds</a:t>
            </a:r>
          </a:p>
          <a:p>
            <a:r>
              <a:rPr lang="en-IN" dirty="0"/>
              <a:t>All varieties of seeds for sale have to be registered.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seeds are required to meet certain prescribed minimum standards.  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Bill, 2004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4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Transgenic varieties of seeds can be registered only after </a:t>
            </a:r>
            <a:r>
              <a:rPr lang="en-IN" dirty="0" smtClean="0"/>
              <a:t>clearance </a:t>
            </a:r>
            <a:r>
              <a:rPr lang="en-IN" dirty="0"/>
              <a:t>under the Environment (Protection) Act, 1986.</a:t>
            </a:r>
          </a:p>
          <a:p>
            <a:r>
              <a:rPr lang="en-IN" dirty="0" smtClean="0"/>
              <a:t>If </a:t>
            </a:r>
            <a:r>
              <a:rPr lang="en-IN" dirty="0"/>
              <a:t>a registered variety of seed fails to </a:t>
            </a:r>
            <a:r>
              <a:rPr lang="en-IN" dirty="0" smtClean="0"/>
              <a:t>perform, </a:t>
            </a:r>
            <a:r>
              <a:rPr lang="en-IN" dirty="0"/>
              <a:t>the farmer can claim compensation from the producer or dealer.  </a:t>
            </a:r>
            <a:endParaRPr lang="en-IN" dirty="0" smtClean="0"/>
          </a:p>
          <a:p>
            <a:r>
              <a:rPr lang="en-IN" dirty="0" smtClean="0"/>
              <a:t>Setting </a:t>
            </a:r>
            <a:r>
              <a:rPr lang="en-IN" dirty="0"/>
              <a:t>up a compensation committee that shall hear and decide these cases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 Bill, 2004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100" y="190500"/>
          <a:ext cx="109347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2</TotalTime>
  <Words>1291</Words>
  <Application>Microsoft Office PowerPoint</Application>
  <PresentationFormat>Widescreen</PresentationFormat>
  <Paragraphs>268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PowerPoint Presentation</vt:lpstr>
      <vt:lpstr>PowerPoint Presentation</vt:lpstr>
      <vt:lpstr>Major Crops of India</vt:lpstr>
      <vt:lpstr>Major Crops of India</vt:lpstr>
      <vt:lpstr>Seed Mission</vt:lpstr>
      <vt:lpstr>Seed Bill, 2004</vt:lpstr>
      <vt:lpstr>Seed Bill, 2004</vt:lpstr>
      <vt:lpstr>PowerPoint Presentation</vt:lpstr>
      <vt:lpstr>Land issues: Land size</vt:lpstr>
      <vt:lpstr>Reasons for Land issues in India</vt:lpstr>
      <vt:lpstr>Ancient Land Revenue system in India</vt:lpstr>
      <vt:lpstr>British era: land issues</vt:lpstr>
      <vt:lpstr>After Independence: Land Reforms</vt:lpstr>
      <vt:lpstr>Land reforms: agenda 1</vt:lpstr>
      <vt:lpstr>Land reforms: agenda 2</vt:lpstr>
      <vt:lpstr>Land reforms: agenda 3</vt:lpstr>
      <vt:lpstr>Land reforms: agenda 4</vt:lpstr>
      <vt:lpstr>Status of land reforms in states</vt:lpstr>
      <vt:lpstr>PowerPoint Presentation</vt:lpstr>
      <vt:lpstr>Diversity in Indian agriculture</vt:lpstr>
      <vt:lpstr>Agro-climatic Planning</vt:lpstr>
      <vt:lpstr>Agro-climatic regions: parameters</vt:lpstr>
      <vt:lpstr>Agro-climatic regions</vt:lpstr>
      <vt:lpstr>Agro-climatic regions</vt:lpstr>
      <vt:lpstr>Agro-climatic regions</vt:lpstr>
      <vt:lpstr>Objectives under Agro-climatic planning</vt:lpstr>
      <vt:lpstr>ICAR: National Agro-research Project</vt:lpstr>
      <vt:lpstr>PowerPoint Presentation</vt:lpstr>
      <vt:lpstr>Irrigation</vt:lpstr>
      <vt:lpstr>Types of Irrigation in India</vt:lpstr>
      <vt:lpstr>Canal Irrigation</vt:lpstr>
      <vt:lpstr>Canal Irrigation</vt:lpstr>
      <vt:lpstr>Problems of canal irrigation</vt:lpstr>
      <vt:lpstr>Under-use of canal waters</vt:lpstr>
      <vt:lpstr>Reason for under-usage of canals</vt:lpstr>
      <vt:lpstr>Command area dev. Prog.</vt:lpstr>
      <vt:lpstr>Tank irrigation</vt:lpstr>
      <vt:lpstr>Tanks in south India</vt:lpstr>
      <vt:lpstr>Decline of tank irrigation</vt:lpstr>
      <vt:lpstr>Tube wells</vt:lpstr>
      <vt:lpstr>Problems with Tube-wells</vt:lpstr>
      <vt:lpstr>Status of various irrigation techniques</vt:lpstr>
      <vt:lpstr>PowerPoint Presentation</vt:lpstr>
      <vt:lpstr>New Schemes for Irrigation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1</cp:revision>
  <dcterms:created xsi:type="dcterms:W3CDTF">2015-03-31T14:32:29Z</dcterms:created>
  <dcterms:modified xsi:type="dcterms:W3CDTF">2015-03-31T14:34:53Z</dcterms:modified>
</cp:coreProperties>
</file>