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image" Target="../media/image14.gif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image" Target="../media/image14.gif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9795-E81F-4C6C-838B-ACFFC9AB9A30}" type="doc">
      <dgm:prSet loTypeId="urn:microsoft.com/office/officeart/2005/8/layout/radial5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721295B-4AE6-4F88-B5CA-FBB27FB7CF1A}">
      <dgm:prSet phldrT="[Text]"/>
      <dgm:spPr/>
      <dgm:t>
        <a:bodyPr/>
        <a:lstStyle/>
        <a:p>
          <a:r>
            <a:rPr lang="en-US" dirty="0" err="1" smtClean="0"/>
            <a:t>Agri</a:t>
          </a:r>
          <a:endParaRPr lang="en-IN" dirty="0"/>
        </a:p>
      </dgm:t>
    </dgm:pt>
    <dgm:pt modelId="{1C2FB4F5-BCBC-4326-B0CC-41665AF3A71F}" type="parTrans" cxnId="{CF9615BA-6B7E-490E-89B6-9A7BD3B2E052}">
      <dgm:prSet/>
      <dgm:spPr/>
      <dgm:t>
        <a:bodyPr/>
        <a:lstStyle/>
        <a:p>
          <a:endParaRPr lang="en-IN"/>
        </a:p>
      </dgm:t>
    </dgm:pt>
    <dgm:pt modelId="{C62B8600-546C-4852-A5BE-1C8D5F688127}" type="sibTrans" cxnId="{CF9615BA-6B7E-490E-89B6-9A7BD3B2E052}">
      <dgm:prSet/>
      <dgm:spPr/>
      <dgm:t>
        <a:bodyPr/>
        <a:lstStyle/>
        <a:p>
          <a:endParaRPr lang="en-IN"/>
        </a:p>
      </dgm:t>
    </dgm:pt>
    <dgm:pt modelId="{98AD9D0F-70BD-4239-8AA6-E7B69D864B51}">
      <dgm:prSet phldrT="[Text]"/>
      <dgm:spPr/>
      <dgm:t>
        <a:bodyPr/>
        <a:lstStyle/>
        <a:p>
          <a:r>
            <a:rPr lang="en-US" strike="sngStrike" dirty="0" smtClean="0"/>
            <a:t>Crop</a:t>
          </a:r>
          <a:endParaRPr lang="en-IN" strike="sngStrike" dirty="0"/>
        </a:p>
      </dgm:t>
    </dgm:pt>
    <dgm:pt modelId="{EBC9FB15-5E5C-4633-87B3-16AC48B95956}" type="parTrans" cxnId="{61708CD7-E136-4618-AD31-260E0BAA4462}">
      <dgm:prSet/>
      <dgm:spPr/>
      <dgm:t>
        <a:bodyPr/>
        <a:lstStyle/>
        <a:p>
          <a:endParaRPr lang="en-IN"/>
        </a:p>
      </dgm:t>
    </dgm:pt>
    <dgm:pt modelId="{80CF5D81-A722-447F-A3C5-A0A14A422AF7}" type="sibTrans" cxnId="{61708CD7-E136-4618-AD31-260E0BAA4462}">
      <dgm:prSet/>
      <dgm:spPr/>
      <dgm:t>
        <a:bodyPr/>
        <a:lstStyle/>
        <a:p>
          <a:endParaRPr lang="en-IN"/>
        </a:p>
      </dgm:t>
    </dgm:pt>
    <dgm:pt modelId="{AA44B604-28EB-46C2-A5D6-FC1426B38644}">
      <dgm:prSet phldrT="[Text]"/>
      <dgm:spPr/>
      <dgm:t>
        <a:bodyPr/>
        <a:lstStyle/>
        <a:p>
          <a:r>
            <a:rPr lang="en-US" strike="sngStrike" dirty="0" smtClean="0"/>
            <a:t>Land</a:t>
          </a:r>
          <a:endParaRPr lang="en-IN" strike="sngStrike" dirty="0"/>
        </a:p>
      </dgm:t>
    </dgm:pt>
    <dgm:pt modelId="{967CF317-7369-4831-B81E-BFCFEB937485}" type="parTrans" cxnId="{90972253-C27C-4317-94A5-EA69E4D47504}">
      <dgm:prSet/>
      <dgm:spPr/>
      <dgm:t>
        <a:bodyPr/>
        <a:lstStyle/>
        <a:p>
          <a:endParaRPr lang="en-IN"/>
        </a:p>
      </dgm:t>
    </dgm:pt>
    <dgm:pt modelId="{78F6E479-CA20-4381-A2C8-90945BE229C2}" type="sibTrans" cxnId="{90972253-C27C-4317-94A5-EA69E4D47504}">
      <dgm:prSet/>
      <dgm:spPr/>
      <dgm:t>
        <a:bodyPr/>
        <a:lstStyle/>
        <a:p>
          <a:endParaRPr lang="en-IN"/>
        </a:p>
      </dgm:t>
    </dgm:pt>
    <dgm:pt modelId="{A40783C8-FF6B-4A97-8447-B60FC4DC7B44}">
      <dgm:prSet phldrT="[Text]" custT="1"/>
      <dgm:spPr/>
      <dgm:t>
        <a:bodyPr/>
        <a:lstStyle/>
        <a:p>
          <a:r>
            <a:rPr lang="en-US" sz="4800" dirty="0" smtClean="0"/>
            <a:t>Fin.</a:t>
          </a:r>
          <a:endParaRPr lang="en-IN" sz="4800" dirty="0"/>
        </a:p>
      </dgm:t>
    </dgm:pt>
    <dgm:pt modelId="{EA549421-4CE6-43A0-B47B-8E8B1E19EE31}" type="parTrans" cxnId="{CAD85C23-771B-4423-863B-B0E4BBAA54FA}">
      <dgm:prSet/>
      <dgm:spPr/>
      <dgm:t>
        <a:bodyPr/>
        <a:lstStyle/>
        <a:p>
          <a:endParaRPr lang="en-IN"/>
        </a:p>
      </dgm:t>
    </dgm:pt>
    <dgm:pt modelId="{A13FD477-83A6-4358-B78A-4BF40CF81FC4}" type="sibTrans" cxnId="{CAD85C23-771B-4423-863B-B0E4BBAA54FA}">
      <dgm:prSet/>
      <dgm:spPr/>
      <dgm:t>
        <a:bodyPr/>
        <a:lstStyle/>
        <a:p>
          <a:endParaRPr lang="en-IN"/>
        </a:p>
      </dgm:t>
    </dgm:pt>
    <dgm:pt modelId="{AF8AC210-EA8A-4FE9-80D0-FD4EF448233F}">
      <dgm:prSet phldrT="[Text]" custT="1"/>
      <dgm:spPr/>
      <dgm:t>
        <a:bodyPr/>
        <a:lstStyle/>
        <a:p>
          <a:r>
            <a:rPr lang="en-US" sz="4000" dirty="0" err="1" smtClean="0"/>
            <a:t>Mkt</a:t>
          </a:r>
          <a:endParaRPr lang="en-IN" sz="4400" dirty="0"/>
        </a:p>
      </dgm:t>
    </dgm:pt>
    <dgm:pt modelId="{B7EA1130-85E9-4BA1-9186-A71D891AF98F}" type="parTrans" cxnId="{AD981A86-67F5-4800-9534-A0F788108403}">
      <dgm:prSet/>
      <dgm:spPr/>
      <dgm:t>
        <a:bodyPr/>
        <a:lstStyle/>
        <a:p>
          <a:endParaRPr lang="en-IN"/>
        </a:p>
      </dgm:t>
    </dgm:pt>
    <dgm:pt modelId="{EE0FB1AC-B5BF-4D1E-AF19-BC27448268B3}" type="sibTrans" cxnId="{AD981A86-67F5-4800-9534-A0F788108403}">
      <dgm:prSet/>
      <dgm:spPr/>
      <dgm:t>
        <a:bodyPr/>
        <a:lstStyle/>
        <a:p>
          <a:endParaRPr lang="en-IN"/>
        </a:p>
      </dgm:t>
    </dgm:pt>
    <dgm:pt modelId="{2C183E91-1F02-4661-AC64-265B46192E38}">
      <dgm:prSet/>
      <dgm:spPr/>
      <dgm:t>
        <a:bodyPr/>
        <a:lstStyle/>
        <a:p>
          <a:r>
            <a:rPr lang="en-US" strike="sngStrike" dirty="0" smtClean="0"/>
            <a:t>Water</a:t>
          </a:r>
          <a:endParaRPr lang="en-IN" strike="sngStrike" dirty="0"/>
        </a:p>
      </dgm:t>
    </dgm:pt>
    <dgm:pt modelId="{D0AFC5F7-8F4B-497C-821C-265A521822CF}" type="parTrans" cxnId="{50B07809-77D1-434E-A365-8C2A46B62081}">
      <dgm:prSet/>
      <dgm:spPr/>
      <dgm:t>
        <a:bodyPr/>
        <a:lstStyle/>
        <a:p>
          <a:endParaRPr lang="en-IN"/>
        </a:p>
      </dgm:t>
    </dgm:pt>
    <dgm:pt modelId="{2034164D-7F4C-47F8-BD78-D71D82B000A5}" type="sibTrans" cxnId="{50B07809-77D1-434E-A365-8C2A46B62081}">
      <dgm:prSet/>
      <dgm:spPr/>
      <dgm:t>
        <a:bodyPr/>
        <a:lstStyle/>
        <a:p>
          <a:endParaRPr lang="en-IN"/>
        </a:p>
      </dgm:t>
    </dgm:pt>
    <dgm:pt modelId="{2E02D4B6-B684-4441-8B48-F381DCD3B69B}">
      <dgm:prSet custT="1"/>
      <dgm:spPr/>
      <dgm:t>
        <a:bodyPr/>
        <a:lstStyle/>
        <a:p>
          <a:r>
            <a:rPr lang="en-US" sz="4000" strike="noStrike" dirty="0" smtClean="0"/>
            <a:t>M/C</a:t>
          </a:r>
          <a:endParaRPr lang="en-IN" sz="4000" strike="noStrike" dirty="0"/>
        </a:p>
      </dgm:t>
    </dgm:pt>
    <dgm:pt modelId="{AFDB97D6-2989-4AE3-A057-7407CB5764C1}" type="parTrans" cxnId="{B9EF08A3-F94E-42F4-93EC-6C0BE7089C92}">
      <dgm:prSet/>
      <dgm:spPr/>
      <dgm:t>
        <a:bodyPr/>
        <a:lstStyle/>
        <a:p>
          <a:endParaRPr lang="en-IN"/>
        </a:p>
      </dgm:t>
    </dgm:pt>
    <dgm:pt modelId="{A053F805-7DB8-482E-BBF8-E2C6434BF1C2}" type="sibTrans" cxnId="{B9EF08A3-F94E-42F4-93EC-6C0BE7089C92}">
      <dgm:prSet/>
      <dgm:spPr/>
      <dgm:t>
        <a:bodyPr/>
        <a:lstStyle/>
        <a:p>
          <a:endParaRPr lang="en-IN"/>
        </a:p>
      </dgm:t>
    </dgm:pt>
    <dgm:pt modelId="{350FE141-4949-4792-BE99-A7BE7970ED09}">
      <dgm:prSet/>
      <dgm:spPr/>
      <dgm:t>
        <a:bodyPr/>
        <a:lstStyle/>
        <a:p>
          <a:r>
            <a:rPr lang="en-US" strike="noStrike" dirty="0" err="1" smtClean="0"/>
            <a:t>Nutri</a:t>
          </a:r>
          <a:r>
            <a:rPr lang="en-US" strike="noStrike" dirty="0" smtClean="0"/>
            <a:t>.</a:t>
          </a:r>
          <a:endParaRPr lang="en-IN" strike="noStrike" dirty="0"/>
        </a:p>
      </dgm:t>
    </dgm:pt>
    <dgm:pt modelId="{7ECC0436-E89F-4F7A-AF19-2D797D91FE49}" type="parTrans" cxnId="{E30F9D2C-CCB7-41F1-8F8C-50E72AA148DB}">
      <dgm:prSet/>
      <dgm:spPr/>
      <dgm:t>
        <a:bodyPr/>
        <a:lstStyle/>
        <a:p>
          <a:endParaRPr lang="en-IN"/>
        </a:p>
      </dgm:t>
    </dgm:pt>
    <dgm:pt modelId="{5845A203-AD86-49A8-AE2F-0F0EC38A2304}" type="sibTrans" cxnId="{E30F9D2C-CCB7-41F1-8F8C-50E72AA148DB}">
      <dgm:prSet/>
      <dgm:spPr/>
      <dgm:t>
        <a:bodyPr/>
        <a:lstStyle/>
        <a:p>
          <a:endParaRPr lang="en-IN"/>
        </a:p>
      </dgm:t>
    </dgm:pt>
    <dgm:pt modelId="{9B1307D9-9BDC-4575-A967-94C099F3DF7C}">
      <dgm:prSet/>
      <dgm:spPr/>
      <dgm:t>
        <a:bodyPr/>
        <a:lstStyle/>
        <a:p>
          <a:r>
            <a:rPr lang="en-US" dirty="0" smtClean="0"/>
            <a:t>Ext.</a:t>
          </a:r>
          <a:endParaRPr lang="en-IN" dirty="0"/>
        </a:p>
      </dgm:t>
    </dgm:pt>
    <dgm:pt modelId="{01560FE8-4AAC-485E-8CD4-EA60D5582737}" type="parTrans" cxnId="{5D0DD1E6-055E-48E7-8920-190BD3D219FF}">
      <dgm:prSet/>
      <dgm:spPr/>
      <dgm:t>
        <a:bodyPr/>
        <a:lstStyle/>
        <a:p>
          <a:endParaRPr lang="en-IN"/>
        </a:p>
      </dgm:t>
    </dgm:pt>
    <dgm:pt modelId="{515005D7-768F-49E0-8661-B68121182F74}" type="sibTrans" cxnId="{5D0DD1E6-055E-48E7-8920-190BD3D219FF}">
      <dgm:prSet/>
      <dgm:spPr/>
      <dgm:t>
        <a:bodyPr/>
        <a:lstStyle/>
        <a:p>
          <a:endParaRPr lang="en-IN"/>
        </a:p>
      </dgm:t>
    </dgm:pt>
    <dgm:pt modelId="{1BAA7B74-2264-4902-BACA-585AC4E38C55}" type="pres">
      <dgm:prSet presAssocID="{B7ED9795-E81F-4C6C-838B-ACFFC9AB9A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54CD9A7-4633-48BA-A402-380BD6A399F4}" type="pres">
      <dgm:prSet presAssocID="{8721295B-4AE6-4F88-B5CA-FBB27FB7CF1A}" presName="centerShape" presStyleLbl="node0" presStyleIdx="0" presStyleCnt="1"/>
      <dgm:spPr/>
      <dgm:t>
        <a:bodyPr/>
        <a:lstStyle/>
        <a:p>
          <a:endParaRPr lang="en-IN"/>
        </a:p>
      </dgm:t>
    </dgm:pt>
    <dgm:pt modelId="{25035C23-CA4A-4E68-A433-200D8CB3C94A}" type="pres">
      <dgm:prSet presAssocID="{EBC9FB15-5E5C-4633-87B3-16AC48B95956}" presName="parTrans" presStyleLbl="sibTrans2D1" presStyleIdx="0" presStyleCnt="8"/>
      <dgm:spPr/>
      <dgm:t>
        <a:bodyPr/>
        <a:lstStyle/>
        <a:p>
          <a:endParaRPr lang="en-IN"/>
        </a:p>
      </dgm:t>
    </dgm:pt>
    <dgm:pt modelId="{AD08F61C-AA68-4D41-95F3-CA8FB279A0C8}" type="pres">
      <dgm:prSet presAssocID="{EBC9FB15-5E5C-4633-87B3-16AC48B95956}" presName="connectorText" presStyleLbl="sibTrans2D1" presStyleIdx="0" presStyleCnt="8"/>
      <dgm:spPr/>
      <dgm:t>
        <a:bodyPr/>
        <a:lstStyle/>
        <a:p>
          <a:endParaRPr lang="en-IN"/>
        </a:p>
      </dgm:t>
    </dgm:pt>
    <dgm:pt modelId="{11A6874E-2012-4525-A0F7-DF540065B9E6}" type="pres">
      <dgm:prSet presAssocID="{98AD9D0F-70BD-4239-8AA6-E7B69D864B5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D9BA1E-B115-4B17-91B0-E07F98E63479}" type="pres">
      <dgm:prSet presAssocID="{967CF317-7369-4831-B81E-BFCFEB937485}" presName="parTrans" presStyleLbl="sibTrans2D1" presStyleIdx="1" presStyleCnt="8"/>
      <dgm:spPr/>
      <dgm:t>
        <a:bodyPr/>
        <a:lstStyle/>
        <a:p>
          <a:endParaRPr lang="en-IN"/>
        </a:p>
      </dgm:t>
    </dgm:pt>
    <dgm:pt modelId="{9ED7F385-C3C8-46AA-AD6D-57931B918462}" type="pres">
      <dgm:prSet presAssocID="{967CF317-7369-4831-B81E-BFCFEB937485}" presName="connectorText" presStyleLbl="sibTrans2D1" presStyleIdx="1" presStyleCnt="8"/>
      <dgm:spPr/>
      <dgm:t>
        <a:bodyPr/>
        <a:lstStyle/>
        <a:p>
          <a:endParaRPr lang="en-IN"/>
        </a:p>
      </dgm:t>
    </dgm:pt>
    <dgm:pt modelId="{329B4042-298D-42B4-AA3A-9082943F92A2}" type="pres">
      <dgm:prSet presAssocID="{AA44B604-28EB-46C2-A5D6-FC1426B3864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32AB3-38D1-4326-BFAB-0D25F3DCE3DB}" type="pres">
      <dgm:prSet presAssocID="{D0AFC5F7-8F4B-497C-821C-265A521822CF}" presName="parTrans" presStyleLbl="sibTrans2D1" presStyleIdx="2" presStyleCnt="8"/>
      <dgm:spPr/>
      <dgm:t>
        <a:bodyPr/>
        <a:lstStyle/>
        <a:p>
          <a:endParaRPr lang="en-IN"/>
        </a:p>
      </dgm:t>
    </dgm:pt>
    <dgm:pt modelId="{3CF02CE6-B752-48C2-AC28-7592387BBF60}" type="pres">
      <dgm:prSet presAssocID="{D0AFC5F7-8F4B-497C-821C-265A521822CF}" presName="connectorText" presStyleLbl="sibTrans2D1" presStyleIdx="2" presStyleCnt="8"/>
      <dgm:spPr/>
      <dgm:t>
        <a:bodyPr/>
        <a:lstStyle/>
        <a:p>
          <a:endParaRPr lang="en-IN"/>
        </a:p>
      </dgm:t>
    </dgm:pt>
    <dgm:pt modelId="{93C408C2-5647-4F7A-B05E-B5F20AD773DD}" type="pres">
      <dgm:prSet presAssocID="{2C183E91-1F02-4661-AC64-265B46192E3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DAAE8B-E7F3-4848-B056-8B143CD1C83A}" type="pres">
      <dgm:prSet presAssocID="{7ECC0436-E89F-4F7A-AF19-2D797D91FE49}" presName="parTrans" presStyleLbl="sibTrans2D1" presStyleIdx="3" presStyleCnt="8"/>
      <dgm:spPr/>
      <dgm:t>
        <a:bodyPr/>
        <a:lstStyle/>
        <a:p>
          <a:endParaRPr lang="en-IN"/>
        </a:p>
      </dgm:t>
    </dgm:pt>
    <dgm:pt modelId="{9AC24F43-68A2-4BDE-BE64-746CE5B07B49}" type="pres">
      <dgm:prSet presAssocID="{7ECC0436-E89F-4F7A-AF19-2D797D91FE49}" presName="connectorText" presStyleLbl="sibTrans2D1" presStyleIdx="3" presStyleCnt="8"/>
      <dgm:spPr/>
      <dgm:t>
        <a:bodyPr/>
        <a:lstStyle/>
        <a:p>
          <a:endParaRPr lang="en-IN"/>
        </a:p>
      </dgm:t>
    </dgm:pt>
    <dgm:pt modelId="{06E3BD3F-DD3A-4171-9DA9-A93F2F1DAE56}" type="pres">
      <dgm:prSet presAssocID="{350FE141-4949-4792-BE99-A7BE7970ED0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F3C4B7-2DB1-4719-BD59-DACE08E903CA}" type="pres">
      <dgm:prSet presAssocID="{AFDB97D6-2989-4AE3-A057-7407CB5764C1}" presName="parTrans" presStyleLbl="sibTrans2D1" presStyleIdx="4" presStyleCnt="8"/>
      <dgm:spPr/>
      <dgm:t>
        <a:bodyPr/>
        <a:lstStyle/>
        <a:p>
          <a:endParaRPr lang="en-IN"/>
        </a:p>
      </dgm:t>
    </dgm:pt>
    <dgm:pt modelId="{FF244F70-7A88-4147-BC8A-BA22F834CE38}" type="pres">
      <dgm:prSet presAssocID="{AFDB97D6-2989-4AE3-A057-7407CB5764C1}" presName="connectorText" presStyleLbl="sibTrans2D1" presStyleIdx="4" presStyleCnt="8"/>
      <dgm:spPr/>
      <dgm:t>
        <a:bodyPr/>
        <a:lstStyle/>
        <a:p>
          <a:endParaRPr lang="en-IN"/>
        </a:p>
      </dgm:t>
    </dgm:pt>
    <dgm:pt modelId="{A3BC25BE-8653-42DA-9829-DEBA205F4DE0}" type="pres">
      <dgm:prSet presAssocID="{2E02D4B6-B684-4441-8B48-F381DCD3B69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F0E415-CD43-474D-834D-5EB97FA430DC}" type="pres">
      <dgm:prSet presAssocID="{01560FE8-4AAC-485E-8CD4-EA60D5582737}" presName="parTrans" presStyleLbl="sibTrans2D1" presStyleIdx="5" presStyleCnt="8"/>
      <dgm:spPr/>
      <dgm:t>
        <a:bodyPr/>
        <a:lstStyle/>
        <a:p>
          <a:endParaRPr lang="en-IN"/>
        </a:p>
      </dgm:t>
    </dgm:pt>
    <dgm:pt modelId="{6FB77934-BEDB-4907-B5C0-8240622710E6}" type="pres">
      <dgm:prSet presAssocID="{01560FE8-4AAC-485E-8CD4-EA60D5582737}" presName="connectorText" presStyleLbl="sibTrans2D1" presStyleIdx="5" presStyleCnt="8"/>
      <dgm:spPr/>
      <dgm:t>
        <a:bodyPr/>
        <a:lstStyle/>
        <a:p>
          <a:endParaRPr lang="en-IN"/>
        </a:p>
      </dgm:t>
    </dgm:pt>
    <dgm:pt modelId="{2137DBFA-A430-4079-9602-8ADCBA329F88}" type="pres">
      <dgm:prSet presAssocID="{9B1307D9-9BDC-4575-A967-94C099F3DF7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5DA18B-F9D1-494F-86E6-0DACACEA00EE}" type="pres">
      <dgm:prSet presAssocID="{EA549421-4CE6-43A0-B47B-8E8B1E19EE31}" presName="parTrans" presStyleLbl="sibTrans2D1" presStyleIdx="6" presStyleCnt="8"/>
      <dgm:spPr/>
      <dgm:t>
        <a:bodyPr/>
        <a:lstStyle/>
        <a:p>
          <a:endParaRPr lang="en-IN"/>
        </a:p>
      </dgm:t>
    </dgm:pt>
    <dgm:pt modelId="{7152ADA5-C0CC-47D9-BA03-5262579962E5}" type="pres">
      <dgm:prSet presAssocID="{EA549421-4CE6-43A0-B47B-8E8B1E19EE31}" presName="connectorText" presStyleLbl="sibTrans2D1" presStyleIdx="6" presStyleCnt="8"/>
      <dgm:spPr/>
      <dgm:t>
        <a:bodyPr/>
        <a:lstStyle/>
        <a:p>
          <a:endParaRPr lang="en-IN"/>
        </a:p>
      </dgm:t>
    </dgm:pt>
    <dgm:pt modelId="{0D32D797-326E-46ED-96D4-A358CACB58CA}" type="pres">
      <dgm:prSet presAssocID="{A40783C8-FF6B-4A97-8447-B60FC4DC7B4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59E00C-AB7D-4D2A-B0EA-0B4CFDDB10A9}" type="pres">
      <dgm:prSet presAssocID="{B7EA1130-85E9-4BA1-9186-A71D891AF98F}" presName="parTrans" presStyleLbl="sibTrans2D1" presStyleIdx="7" presStyleCnt="8"/>
      <dgm:spPr/>
      <dgm:t>
        <a:bodyPr/>
        <a:lstStyle/>
        <a:p>
          <a:endParaRPr lang="en-IN"/>
        </a:p>
      </dgm:t>
    </dgm:pt>
    <dgm:pt modelId="{A93DB406-7A30-4197-A321-00F0C45C1BB8}" type="pres">
      <dgm:prSet presAssocID="{B7EA1130-85E9-4BA1-9186-A71D891AF98F}" presName="connectorText" presStyleLbl="sibTrans2D1" presStyleIdx="7" presStyleCnt="8"/>
      <dgm:spPr/>
      <dgm:t>
        <a:bodyPr/>
        <a:lstStyle/>
        <a:p>
          <a:endParaRPr lang="en-IN"/>
        </a:p>
      </dgm:t>
    </dgm:pt>
    <dgm:pt modelId="{881CCD35-8C00-45E7-9FED-88A159F5B72F}" type="pres">
      <dgm:prSet presAssocID="{AF8AC210-EA8A-4FE9-80D0-FD4EF448233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5BD6660-39BD-41D0-8B9E-FE0EAA36B261}" type="presOf" srcId="{AFDB97D6-2989-4AE3-A057-7407CB5764C1}" destId="{30F3C4B7-2DB1-4719-BD59-DACE08E903CA}" srcOrd="0" destOrd="0" presId="urn:microsoft.com/office/officeart/2005/8/layout/radial5"/>
    <dgm:cxn modelId="{CF9615BA-6B7E-490E-89B6-9A7BD3B2E052}" srcId="{B7ED9795-E81F-4C6C-838B-ACFFC9AB9A30}" destId="{8721295B-4AE6-4F88-B5CA-FBB27FB7CF1A}" srcOrd="0" destOrd="0" parTransId="{1C2FB4F5-BCBC-4326-B0CC-41665AF3A71F}" sibTransId="{C62B8600-546C-4852-A5BE-1C8D5F688127}"/>
    <dgm:cxn modelId="{8C270E6A-4277-4501-BC3D-EEAD272367AD}" type="presOf" srcId="{AFDB97D6-2989-4AE3-A057-7407CB5764C1}" destId="{FF244F70-7A88-4147-BC8A-BA22F834CE38}" srcOrd="1" destOrd="0" presId="urn:microsoft.com/office/officeart/2005/8/layout/radial5"/>
    <dgm:cxn modelId="{0CD2D02D-0C18-4E07-ACBF-155C1534B419}" type="presOf" srcId="{D0AFC5F7-8F4B-497C-821C-265A521822CF}" destId="{0DE32AB3-38D1-4326-BFAB-0D25F3DCE3DB}" srcOrd="0" destOrd="0" presId="urn:microsoft.com/office/officeart/2005/8/layout/radial5"/>
    <dgm:cxn modelId="{B1059E63-CA94-4C6B-AE66-EAA781442CC0}" type="presOf" srcId="{8721295B-4AE6-4F88-B5CA-FBB27FB7CF1A}" destId="{A54CD9A7-4633-48BA-A402-380BD6A399F4}" srcOrd="0" destOrd="0" presId="urn:microsoft.com/office/officeart/2005/8/layout/radial5"/>
    <dgm:cxn modelId="{0B28FC8D-0CB4-4D03-B216-0A249CC7CF92}" type="presOf" srcId="{B7EA1130-85E9-4BA1-9186-A71D891AF98F}" destId="{A359E00C-AB7D-4D2A-B0EA-0B4CFDDB10A9}" srcOrd="0" destOrd="0" presId="urn:microsoft.com/office/officeart/2005/8/layout/radial5"/>
    <dgm:cxn modelId="{61708CD7-E136-4618-AD31-260E0BAA4462}" srcId="{8721295B-4AE6-4F88-B5CA-FBB27FB7CF1A}" destId="{98AD9D0F-70BD-4239-8AA6-E7B69D864B51}" srcOrd="0" destOrd="0" parTransId="{EBC9FB15-5E5C-4633-87B3-16AC48B95956}" sibTransId="{80CF5D81-A722-447F-A3C5-A0A14A422AF7}"/>
    <dgm:cxn modelId="{C2C66BF6-C91A-4B58-9F29-C1F7F91CD719}" type="presOf" srcId="{B7EA1130-85E9-4BA1-9186-A71D891AF98F}" destId="{A93DB406-7A30-4197-A321-00F0C45C1BB8}" srcOrd="1" destOrd="0" presId="urn:microsoft.com/office/officeart/2005/8/layout/radial5"/>
    <dgm:cxn modelId="{150EA442-8647-45AB-846A-35CC11274633}" type="presOf" srcId="{01560FE8-4AAC-485E-8CD4-EA60D5582737}" destId="{6FB77934-BEDB-4907-B5C0-8240622710E6}" srcOrd="1" destOrd="0" presId="urn:microsoft.com/office/officeart/2005/8/layout/radial5"/>
    <dgm:cxn modelId="{AD981A86-67F5-4800-9534-A0F788108403}" srcId="{8721295B-4AE6-4F88-B5CA-FBB27FB7CF1A}" destId="{AF8AC210-EA8A-4FE9-80D0-FD4EF448233F}" srcOrd="7" destOrd="0" parTransId="{B7EA1130-85E9-4BA1-9186-A71D891AF98F}" sibTransId="{EE0FB1AC-B5BF-4D1E-AF19-BC27448268B3}"/>
    <dgm:cxn modelId="{CAD85C23-771B-4423-863B-B0E4BBAA54FA}" srcId="{8721295B-4AE6-4F88-B5CA-FBB27FB7CF1A}" destId="{A40783C8-FF6B-4A97-8447-B60FC4DC7B44}" srcOrd="6" destOrd="0" parTransId="{EA549421-4CE6-43A0-B47B-8E8B1E19EE31}" sibTransId="{A13FD477-83A6-4358-B78A-4BF40CF81FC4}"/>
    <dgm:cxn modelId="{DD0C9BD3-461E-4BF7-B7D5-A4CCDD2C1E7B}" type="presOf" srcId="{2C183E91-1F02-4661-AC64-265B46192E38}" destId="{93C408C2-5647-4F7A-B05E-B5F20AD773DD}" srcOrd="0" destOrd="0" presId="urn:microsoft.com/office/officeart/2005/8/layout/radial5"/>
    <dgm:cxn modelId="{EEB07A1D-DBC0-4FAB-A062-3A4354770EBD}" type="presOf" srcId="{9B1307D9-9BDC-4575-A967-94C099F3DF7C}" destId="{2137DBFA-A430-4079-9602-8ADCBA329F88}" srcOrd="0" destOrd="0" presId="urn:microsoft.com/office/officeart/2005/8/layout/radial5"/>
    <dgm:cxn modelId="{F59C5BF4-DEF0-45B5-95CB-C26589E21A1A}" type="presOf" srcId="{7ECC0436-E89F-4F7A-AF19-2D797D91FE49}" destId="{38DAAE8B-E7F3-4848-B056-8B143CD1C83A}" srcOrd="0" destOrd="0" presId="urn:microsoft.com/office/officeart/2005/8/layout/radial5"/>
    <dgm:cxn modelId="{BA2386A1-372F-4FCF-B2F3-D6EC308AB433}" type="presOf" srcId="{98AD9D0F-70BD-4239-8AA6-E7B69D864B51}" destId="{11A6874E-2012-4525-A0F7-DF540065B9E6}" srcOrd="0" destOrd="0" presId="urn:microsoft.com/office/officeart/2005/8/layout/radial5"/>
    <dgm:cxn modelId="{3DB49ED8-8813-4ABA-B2EE-AAFB571D5695}" type="presOf" srcId="{D0AFC5F7-8F4B-497C-821C-265A521822CF}" destId="{3CF02CE6-B752-48C2-AC28-7592387BBF60}" srcOrd="1" destOrd="0" presId="urn:microsoft.com/office/officeart/2005/8/layout/radial5"/>
    <dgm:cxn modelId="{50B07809-77D1-434E-A365-8C2A46B62081}" srcId="{8721295B-4AE6-4F88-B5CA-FBB27FB7CF1A}" destId="{2C183E91-1F02-4661-AC64-265B46192E38}" srcOrd="2" destOrd="0" parTransId="{D0AFC5F7-8F4B-497C-821C-265A521822CF}" sibTransId="{2034164D-7F4C-47F8-BD78-D71D82B000A5}"/>
    <dgm:cxn modelId="{60852C1D-80D1-49BB-BE41-3EC7E67467D9}" type="presOf" srcId="{AA44B604-28EB-46C2-A5D6-FC1426B38644}" destId="{329B4042-298D-42B4-AA3A-9082943F92A2}" srcOrd="0" destOrd="0" presId="urn:microsoft.com/office/officeart/2005/8/layout/radial5"/>
    <dgm:cxn modelId="{E30F9D2C-CCB7-41F1-8F8C-50E72AA148DB}" srcId="{8721295B-4AE6-4F88-B5CA-FBB27FB7CF1A}" destId="{350FE141-4949-4792-BE99-A7BE7970ED09}" srcOrd="3" destOrd="0" parTransId="{7ECC0436-E89F-4F7A-AF19-2D797D91FE49}" sibTransId="{5845A203-AD86-49A8-AE2F-0F0EC38A2304}"/>
    <dgm:cxn modelId="{B09A1730-C585-4BAD-9980-9222F9E2E954}" type="presOf" srcId="{EA549421-4CE6-43A0-B47B-8E8B1E19EE31}" destId="{EF5DA18B-F9D1-494F-86E6-0DACACEA00EE}" srcOrd="0" destOrd="0" presId="urn:microsoft.com/office/officeart/2005/8/layout/radial5"/>
    <dgm:cxn modelId="{2997A475-6052-4B19-BCD9-B9A6EF93539D}" type="presOf" srcId="{2E02D4B6-B684-4441-8B48-F381DCD3B69B}" destId="{A3BC25BE-8653-42DA-9829-DEBA205F4DE0}" srcOrd="0" destOrd="0" presId="urn:microsoft.com/office/officeart/2005/8/layout/radial5"/>
    <dgm:cxn modelId="{90972253-C27C-4317-94A5-EA69E4D47504}" srcId="{8721295B-4AE6-4F88-B5CA-FBB27FB7CF1A}" destId="{AA44B604-28EB-46C2-A5D6-FC1426B38644}" srcOrd="1" destOrd="0" parTransId="{967CF317-7369-4831-B81E-BFCFEB937485}" sibTransId="{78F6E479-CA20-4381-A2C8-90945BE229C2}"/>
    <dgm:cxn modelId="{5D0DD1E6-055E-48E7-8920-190BD3D219FF}" srcId="{8721295B-4AE6-4F88-B5CA-FBB27FB7CF1A}" destId="{9B1307D9-9BDC-4575-A967-94C099F3DF7C}" srcOrd="5" destOrd="0" parTransId="{01560FE8-4AAC-485E-8CD4-EA60D5582737}" sibTransId="{515005D7-768F-49E0-8661-B68121182F74}"/>
    <dgm:cxn modelId="{80E55A35-FDED-48DF-A2D6-9154509B6D16}" type="presOf" srcId="{350FE141-4949-4792-BE99-A7BE7970ED09}" destId="{06E3BD3F-DD3A-4171-9DA9-A93F2F1DAE56}" srcOrd="0" destOrd="0" presId="urn:microsoft.com/office/officeart/2005/8/layout/radial5"/>
    <dgm:cxn modelId="{C45B596A-01EA-4EF5-80DB-7012D342715D}" type="presOf" srcId="{7ECC0436-E89F-4F7A-AF19-2D797D91FE49}" destId="{9AC24F43-68A2-4BDE-BE64-746CE5B07B49}" srcOrd="1" destOrd="0" presId="urn:microsoft.com/office/officeart/2005/8/layout/radial5"/>
    <dgm:cxn modelId="{14013158-5F0D-4E23-97E8-65AE3D186BC6}" type="presOf" srcId="{EBC9FB15-5E5C-4633-87B3-16AC48B95956}" destId="{25035C23-CA4A-4E68-A433-200D8CB3C94A}" srcOrd="0" destOrd="0" presId="urn:microsoft.com/office/officeart/2005/8/layout/radial5"/>
    <dgm:cxn modelId="{B43E8C50-B2EE-40A6-9FED-440DE22D1E95}" type="presOf" srcId="{EBC9FB15-5E5C-4633-87B3-16AC48B95956}" destId="{AD08F61C-AA68-4D41-95F3-CA8FB279A0C8}" srcOrd="1" destOrd="0" presId="urn:microsoft.com/office/officeart/2005/8/layout/radial5"/>
    <dgm:cxn modelId="{BA157D0C-93D1-4D1A-9519-C52C51AE1EE9}" type="presOf" srcId="{967CF317-7369-4831-B81E-BFCFEB937485}" destId="{9ED7F385-C3C8-46AA-AD6D-57931B918462}" srcOrd="1" destOrd="0" presId="urn:microsoft.com/office/officeart/2005/8/layout/radial5"/>
    <dgm:cxn modelId="{B9EF08A3-F94E-42F4-93EC-6C0BE7089C92}" srcId="{8721295B-4AE6-4F88-B5CA-FBB27FB7CF1A}" destId="{2E02D4B6-B684-4441-8B48-F381DCD3B69B}" srcOrd="4" destOrd="0" parTransId="{AFDB97D6-2989-4AE3-A057-7407CB5764C1}" sibTransId="{A053F805-7DB8-482E-BBF8-E2C6434BF1C2}"/>
    <dgm:cxn modelId="{C670F48B-1BB7-48B6-929C-192F30EA2582}" type="presOf" srcId="{01560FE8-4AAC-485E-8CD4-EA60D5582737}" destId="{22F0E415-CD43-474D-834D-5EB97FA430DC}" srcOrd="0" destOrd="0" presId="urn:microsoft.com/office/officeart/2005/8/layout/radial5"/>
    <dgm:cxn modelId="{2801D312-8533-405B-9C4A-4CB70B54D1FA}" type="presOf" srcId="{B7ED9795-E81F-4C6C-838B-ACFFC9AB9A30}" destId="{1BAA7B74-2264-4902-BACA-585AC4E38C55}" srcOrd="0" destOrd="0" presId="urn:microsoft.com/office/officeart/2005/8/layout/radial5"/>
    <dgm:cxn modelId="{20A700AC-40AD-4599-9F23-D0B549CF04E9}" type="presOf" srcId="{A40783C8-FF6B-4A97-8447-B60FC4DC7B44}" destId="{0D32D797-326E-46ED-96D4-A358CACB58CA}" srcOrd="0" destOrd="0" presId="urn:microsoft.com/office/officeart/2005/8/layout/radial5"/>
    <dgm:cxn modelId="{BE2914D9-492F-4947-B9B8-6F1A7D5354A9}" type="presOf" srcId="{AF8AC210-EA8A-4FE9-80D0-FD4EF448233F}" destId="{881CCD35-8C00-45E7-9FED-88A159F5B72F}" srcOrd="0" destOrd="0" presId="urn:microsoft.com/office/officeart/2005/8/layout/radial5"/>
    <dgm:cxn modelId="{1EC55AA5-84B4-49E2-9243-D3C170AE353D}" type="presOf" srcId="{967CF317-7369-4831-B81E-BFCFEB937485}" destId="{03D9BA1E-B115-4B17-91B0-E07F98E63479}" srcOrd="0" destOrd="0" presId="urn:microsoft.com/office/officeart/2005/8/layout/radial5"/>
    <dgm:cxn modelId="{591E3353-0489-4242-AB90-1F1BBA11A7A9}" type="presOf" srcId="{EA549421-4CE6-43A0-B47B-8E8B1E19EE31}" destId="{7152ADA5-C0CC-47D9-BA03-5262579962E5}" srcOrd="1" destOrd="0" presId="urn:microsoft.com/office/officeart/2005/8/layout/radial5"/>
    <dgm:cxn modelId="{DFAAB521-0015-4CFB-B392-4C9A87F77D80}" type="presParOf" srcId="{1BAA7B74-2264-4902-BACA-585AC4E38C55}" destId="{A54CD9A7-4633-48BA-A402-380BD6A399F4}" srcOrd="0" destOrd="0" presId="urn:microsoft.com/office/officeart/2005/8/layout/radial5"/>
    <dgm:cxn modelId="{C87EFBAB-D274-4940-ACEA-6CDABE3AC3B5}" type="presParOf" srcId="{1BAA7B74-2264-4902-BACA-585AC4E38C55}" destId="{25035C23-CA4A-4E68-A433-200D8CB3C94A}" srcOrd="1" destOrd="0" presId="urn:microsoft.com/office/officeart/2005/8/layout/radial5"/>
    <dgm:cxn modelId="{AC803DE5-A183-4937-AB6B-8B0451A7FD1B}" type="presParOf" srcId="{25035C23-CA4A-4E68-A433-200D8CB3C94A}" destId="{AD08F61C-AA68-4D41-95F3-CA8FB279A0C8}" srcOrd="0" destOrd="0" presId="urn:microsoft.com/office/officeart/2005/8/layout/radial5"/>
    <dgm:cxn modelId="{859C6C30-666E-48D1-B5AA-083671F16530}" type="presParOf" srcId="{1BAA7B74-2264-4902-BACA-585AC4E38C55}" destId="{11A6874E-2012-4525-A0F7-DF540065B9E6}" srcOrd="2" destOrd="0" presId="urn:microsoft.com/office/officeart/2005/8/layout/radial5"/>
    <dgm:cxn modelId="{21E55F1A-4F12-4BF6-8646-30454C17BD8E}" type="presParOf" srcId="{1BAA7B74-2264-4902-BACA-585AC4E38C55}" destId="{03D9BA1E-B115-4B17-91B0-E07F98E63479}" srcOrd="3" destOrd="0" presId="urn:microsoft.com/office/officeart/2005/8/layout/radial5"/>
    <dgm:cxn modelId="{AE89F8AF-F90E-4564-B0FA-F5C14D812611}" type="presParOf" srcId="{03D9BA1E-B115-4B17-91B0-E07F98E63479}" destId="{9ED7F385-C3C8-46AA-AD6D-57931B918462}" srcOrd="0" destOrd="0" presId="urn:microsoft.com/office/officeart/2005/8/layout/radial5"/>
    <dgm:cxn modelId="{9D1D8E0D-0EF0-4383-A7B2-90B5E2CD6709}" type="presParOf" srcId="{1BAA7B74-2264-4902-BACA-585AC4E38C55}" destId="{329B4042-298D-42B4-AA3A-9082943F92A2}" srcOrd="4" destOrd="0" presId="urn:microsoft.com/office/officeart/2005/8/layout/radial5"/>
    <dgm:cxn modelId="{FE264651-0BB3-4870-99EA-384847CB5BFE}" type="presParOf" srcId="{1BAA7B74-2264-4902-BACA-585AC4E38C55}" destId="{0DE32AB3-38D1-4326-BFAB-0D25F3DCE3DB}" srcOrd="5" destOrd="0" presId="urn:microsoft.com/office/officeart/2005/8/layout/radial5"/>
    <dgm:cxn modelId="{7B1D92E5-C5AD-4E51-B1DC-C7BDAFD30AB5}" type="presParOf" srcId="{0DE32AB3-38D1-4326-BFAB-0D25F3DCE3DB}" destId="{3CF02CE6-B752-48C2-AC28-7592387BBF60}" srcOrd="0" destOrd="0" presId="urn:microsoft.com/office/officeart/2005/8/layout/radial5"/>
    <dgm:cxn modelId="{1930E051-CC6E-4CE7-8F4D-211F9C996BA9}" type="presParOf" srcId="{1BAA7B74-2264-4902-BACA-585AC4E38C55}" destId="{93C408C2-5647-4F7A-B05E-B5F20AD773DD}" srcOrd="6" destOrd="0" presId="urn:microsoft.com/office/officeart/2005/8/layout/radial5"/>
    <dgm:cxn modelId="{BEBABE23-79D6-4F2B-8CAF-BD44EFA40287}" type="presParOf" srcId="{1BAA7B74-2264-4902-BACA-585AC4E38C55}" destId="{38DAAE8B-E7F3-4848-B056-8B143CD1C83A}" srcOrd="7" destOrd="0" presId="urn:microsoft.com/office/officeart/2005/8/layout/radial5"/>
    <dgm:cxn modelId="{3BA1229C-BFCD-4777-B4C0-549E31F13F88}" type="presParOf" srcId="{38DAAE8B-E7F3-4848-B056-8B143CD1C83A}" destId="{9AC24F43-68A2-4BDE-BE64-746CE5B07B49}" srcOrd="0" destOrd="0" presId="urn:microsoft.com/office/officeart/2005/8/layout/radial5"/>
    <dgm:cxn modelId="{64D5FE72-DD10-441D-9459-78D5F7F3E78E}" type="presParOf" srcId="{1BAA7B74-2264-4902-BACA-585AC4E38C55}" destId="{06E3BD3F-DD3A-4171-9DA9-A93F2F1DAE56}" srcOrd="8" destOrd="0" presId="urn:microsoft.com/office/officeart/2005/8/layout/radial5"/>
    <dgm:cxn modelId="{77EECD2C-4157-4155-9F9F-EF54464E9700}" type="presParOf" srcId="{1BAA7B74-2264-4902-BACA-585AC4E38C55}" destId="{30F3C4B7-2DB1-4719-BD59-DACE08E903CA}" srcOrd="9" destOrd="0" presId="urn:microsoft.com/office/officeart/2005/8/layout/radial5"/>
    <dgm:cxn modelId="{886C5483-52CD-4706-94B1-EF2A35741D6E}" type="presParOf" srcId="{30F3C4B7-2DB1-4719-BD59-DACE08E903CA}" destId="{FF244F70-7A88-4147-BC8A-BA22F834CE38}" srcOrd="0" destOrd="0" presId="urn:microsoft.com/office/officeart/2005/8/layout/radial5"/>
    <dgm:cxn modelId="{A025C7A6-3592-401A-856A-2DF1310F552D}" type="presParOf" srcId="{1BAA7B74-2264-4902-BACA-585AC4E38C55}" destId="{A3BC25BE-8653-42DA-9829-DEBA205F4DE0}" srcOrd="10" destOrd="0" presId="urn:microsoft.com/office/officeart/2005/8/layout/radial5"/>
    <dgm:cxn modelId="{008236EC-C7FA-4A7D-8BA0-F5B7DC75C8B0}" type="presParOf" srcId="{1BAA7B74-2264-4902-BACA-585AC4E38C55}" destId="{22F0E415-CD43-474D-834D-5EB97FA430DC}" srcOrd="11" destOrd="0" presId="urn:microsoft.com/office/officeart/2005/8/layout/radial5"/>
    <dgm:cxn modelId="{761732D8-A588-4EED-A048-5437327AB86B}" type="presParOf" srcId="{22F0E415-CD43-474D-834D-5EB97FA430DC}" destId="{6FB77934-BEDB-4907-B5C0-8240622710E6}" srcOrd="0" destOrd="0" presId="urn:microsoft.com/office/officeart/2005/8/layout/radial5"/>
    <dgm:cxn modelId="{37565A35-2915-4A91-B69B-E2D3A8B87D9D}" type="presParOf" srcId="{1BAA7B74-2264-4902-BACA-585AC4E38C55}" destId="{2137DBFA-A430-4079-9602-8ADCBA329F88}" srcOrd="12" destOrd="0" presId="urn:microsoft.com/office/officeart/2005/8/layout/radial5"/>
    <dgm:cxn modelId="{5F53C30C-688A-482D-B252-F31E7867BCDF}" type="presParOf" srcId="{1BAA7B74-2264-4902-BACA-585AC4E38C55}" destId="{EF5DA18B-F9D1-494F-86E6-0DACACEA00EE}" srcOrd="13" destOrd="0" presId="urn:microsoft.com/office/officeart/2005/8/layout/radial5"/>
    <dgm:cxn modelId="{E6DEEF05-1810-40C8-9FA3-56E6A06D2972}" type="presParOf" srcId="{EF5DA18B-F9D1-494F-86E6-0DACACEA00EE}" destId="{7152ADA5-C0CC-47D9-BA03-5262579962E5}" srcOrd="0" destOrd="0" presId="urn:microsoft.com/office/officeart/2005/8/layout/radial5"/>
    <dgm:cxn modelId="{34A8061E-6434-4CE3-8A1C-36D66D2B6F6F}" type="presParOf" srcId="{1BAA7B74-2264-4902-BACA-585AC4E38C55}" destId="{0D32D797-326E-46ED-96D4-A358CACB58CA}" srcOrd="14" destOrd="0" presId="urn:microsoft.com/office/officeart/2005/8/layout/radial5"/>
    <dgm:cxn modelId="{5AD6ACA6-C959-4439-BF8D-92E270D0259D}" type="presParOf" srcId="{1BAA7B74-2264-4902-BACA-585AC4E38C55}" destId="{A359E00C-AB7D-4D2A-B0EA-0B4CFDDB10A9}" srcOrd="15" destOrd="0" presId="urn:microsoft.com/office/officeart/2005/8/layout/radial5"/>
    <dgm:cxn modelId="{45B1D2A3-EF00-4129-81E5-2311C0F1B991}" type="presParOf" srcId="{A359E00C-AB7D-4D2A-B0EA-0B4CFDDB10A9}" destId="{A93DB406-7A30-4197-A321-00F0C45C1BB8}" srcOrd="0" destOrd="0" presId="urn:microsoft.com/office/officeart/2005/8/layout/radial5"/>
    <dgm:cxn modelId="{0EB5DDBF-A050-4BCE-A658-A852F1003AB6}" type="presParOf" srcId="{1BAA7B74-2264-4902-BACA-585AC4E38C55}" destId="{881CCD35-8C00-45E7-9FED-88A159F5B72F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7ED9795-E81F-4C6C-838B-ACFFC9AB9A30}" type="doc">
      <dgm:prSet loTypeId="urn:microsoft.com/office/officeart/2005/8/layout/radial5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721295B-4AE6-4F88-B5CA-FBB27FB7CF1A}">
      <dgm:prSet phldrT="[Text]"/>
      <dgm:spPr/>
      <dgm:t>
        <a:bodyPr/>
        <a:lstStyle/>
        <a:p>
          <a:r>
            <a:rPr lang="en-US" dirty="0" err="1" smtClean="0"/>
            <a:t>Agri</a:t>
          </a:r>
          <a:endParaRPr lang="en-IN" dirty="0"/>
        </a:p>
      </dgm:t>
    </dgm:pt>
    <dgm:pt modelId="{1C2FB4F5-BCBC-4326-B0CC-41665AF3A71F}" type="parTrans" cxnId="{CF9615BA-6B7E-490E-89B6-9A7BD3B2E052}">
      <dgm:prSet/>
      <dgm:spPr/>
      <dgm:t>
        <a:bodyPr/>
        <a:lstStyle/>
        <a:p>
          <a:endParaRPr lang="en-IN"/>
        </a:p>
      </dgm:t>
    </dgm:pt>
    <dgm:pt modelId="{C62B8600-546C-4852-A5BE-1C8D5F688127}" type="sibTrans" cxnId="{CF9615BA-6B7E-490E-89B6-9A7BD3B2E052}">
      <dgm:prSet/>
      <dgm:spPr/>
      <dgm:t>
        <a:bodyPr/>
        <a:lstStyle/>
        <a:p>
          <a:endParaRPr lang="en-IN"/>
        </a:p>
      </dgm:t>
    </dgm:pt>
    <dgm:pt modelId="{98AD9D0F-70BD-4239-8AA6-E7B69D864B51}">
      <dgm:prSet phldrT="[Text]"/>
      <dgm:spPr/>
      <dgm:t>
        <a:bodyPr/>
        <a:lstStyle/>
        <a:p>
          <a:r>
            <a:rPr lang="en-US" strike="sngStrike" dirty="0" smtClean="0"/>
            <a:t>Crop</a:t>
          </a:r>
          <a:endParaRPr lang="en-IN" strike="sngStrike" dirty="0"/>
        </a:p>
      </dgm:t>
    </dgm:pt>
    <dgm:pt modelId="{EBC9FB15-5E5C-4633-87B3-16AC48B95956}" type="parTrans" cxnId="{61708CD7-E136-4618-AD31-260E0BAA4462}">
      <dgm:prSet/>
      <dgm:spPr/>
      <dgm:t>
        <a:bodyPr/>
        <a:lstStyle/>
        <a:p>
          <a:endParaRPr lang="en-IN"/>
        </a:p>
      </dgm:t>
    </dgm:pt>
    <dgm:pt modelId="{80CF5D81-A722-447F-A3C5-A0A14A422AF7}" type="sibTrans" cxnId="{61708CD7-E136-4618-AD31-260E0BAA4462}">
      <dgm:prSet/>
      <dgm:spPr/>
      <dgm:t>
        <a:bodyPr/>
        <a:lstStyle/>
        <a:p>
          <a:endParaRPr lang="en-IN"/>
        </a:p>
      </dgm:t>
    </dgm:pt>
    <dgm:pt modelId="{AA44B604-28EB-46C2-A5D6-FC1426B38644}">
      <dgm:prSet phldrT="[Text]"/>
      <dgm:spPr/>
      <dgm:t>
        <a:bodyPr/>
        <a:lstStyle/>
        <a:p>
          <a:r>
            <a:rPr lang="en-US" strike="sngStrike" dirty="0" smtClean="0"/>
            <a:t>Land</a:t>
          </a:r>
          <a:endParaRPr lang="en-IN" strike="sngStrike" dirty="0"/>
        </a:p>
      </dgm:t>
    </dgm:pt>
    <dgm:pt modelId="{967CF317-7369-4831-B81E-BFCFEB937485}" type="parTrans" cxnId="{90972253-C27C-4317-94A5-EA69E4D47504}">
      <dgm:prSet/>
      <dgm:spPr/>
      <dgm:t>
        <a:bodyPr/>
        <a:lstStyle/>
        <a:p>
          <a:endParaRPr lang="en-IN"/>
        </a:p>
      </dgm:t>
    </dgm:pt>
    <dgm:pt modelId="{78F6E479-CA20-4381-A2C8-90945BE229C2}" type="sibTrans" cxnId="{90972253-C27C-4317-94A5-EA69E4D47504}">
      <dgm:prSet/>
      <dgm:spPr/>
      <dgm:t>
        <a:bodyPr/>
        <a:lstStyle/>
        <a:p>
          <a:endParaRPr lang="en-IN"/>
        </a:p>
      </dgm:t>
    </dgm:pt>
    <dgm:pt modelId="{A40783C8-FF6B-4A97-8447-B60FC4DC7B44}">
      <dgm:prSet phldrT="[Text]" custT="1"/>
      <dgm:spPr/>
      <dgm:t>
        <a:bodyPr/>
        <a:lstStyle/>
        <a:p>
          <a:r>
            <a:rPr lang="en-US" sz="4800" dirty="0" smtClean="0"/>
            <a:t>Fin.</a:t>
          </a:r>
          <a:endParaRPr lang="en-IN" sz="4800" dirty="0"/>
        </a:p>
      </dgm:t>
    </dgm:pt>
    <dgm:pt modelId="{EA549421-4CE6-43A0-B47B-8E8B1E19EE31}" type="parTrans" cxnId="{CAD85C23-771B-4423-863B-B0E4BBAA54FA}">
      <dgm:prSet/>
      <dgm:spPr/>
      <dgm:t>
        <a:bodyPr/>
        <a:lstStyle/>
        <a:p>
          <a:endParaRPr lang="en-IN"/>
        </a:p>
      </dgm:t>
    </dgm:pt>
    <dgm:pt modelId="{A13FD477-83A6-4358-B78A-4BF40CF81FC4}" type="sibTrans" cxnId="{CAD85C23-771B-4423-863B-B0E4BBAA54FA}">
      <dgm:prSet/>
      <dgm:spPr/>
      <dgm:t>
        <a:bodyPr/>
        <a:lstStyle/>
        <a:p>
          <a:endParaRPr lang="en-IN"/>
        </a:p>
      </dgm:t>
    </dgm:pt>
    <dgm:pt modelId="{AF8AC210-EA8A-4FE9-80D0-FD4EF448233F}">
      <dgm:prSet phldrT="[Text]" custT="1"/>
      <dgm:spPr/>
      <dgm:t>
        <a:bodyPr/>
        <a:lstStyle/>
        <a:p>
          <a:r>
            <a:rPr lang="en-US" sz="4000" dirty="0" err="1" smtClean="0"/>
            <a:t>Mkt</a:t>
          </a:r>
          <a:endParaRPr lang="en-IN" sz="4400" dirty="0"/>
        </a:p>
      </dgm:t>
    </dgm:pt>
    <dgm:pt modelId="{B7EA1130-85E9-4BA1-9186-A71D891AF98F}" type="parTrans" cxnId="{AD981A86-67F5-4800-9534-A0F788108403}">
      <dgm:prSet/>
      <dgm:spPr/>
      <dgm:t>
        <a:bodyPr/>
        <a:lstStyle/>
        <a:p>
          <a:endParaRPr lang="en-IN"/>
        </a:p>
      </dgm:t>
    </dgm:pt>
    <dgm:pt modelId="{EE0FB1AC-B5BF-4D1E-AF19-BC27448268B3}" type="sibTrans" cxnId="{AD981A86-67F5-4800-9534-A0F788108403}">
      <dgm:prSet/>
      <dgm:spPr/>
      <dgm:t>
        <a:bodyPr/>
        <a:lstStyle/>
        <a:p>
          <a:endParaRPr lang="en-IN"/>
        </a:p>
      </dgm:t>
    </dgm:pt>
    <dgm:pt modelId="{2C183E91-1F02-4661-AC64-265B46192E38}">
      <dgm:prSet/>
      <dgm:spPr/>
      <dgm:t>
        <a:bodyPr/>
        <a:lstStyle/>
        <a:p>
          <a:r>
            <a:rPr lang="en-US" strike="sngStrike" dirty="0" smtClean="0"/>
            <a:t>Water</a:t>
          </a:r>
          <a:endParaRPr lang="en-IN" strike="sngStrike" dirty="0"/>
        </a:p>
      </dgm:t>
    </dgm:pt>
    <dgm:pt modelId="{D0AFC5F7-8F4B-497C-821C-265A521822CF}" type="parTrans" cxnId="{50B07809-77D1-434E-A365-8C2A46B62081}">
      <dgm:prSet/>
      <dgm:spPr/>
      <dgm:t>
        <a:bodyPr/>
        <a:lstStyle/>
        <a:p>
          <a:endParaRPr lang="en-IN"/>
        </a:p>
      </dgm:t>
    </dgm:pt>
    <dgm:pt modelId="{2034164D-7F4C-47F8-BD78-D71D82B000A5}" type="sibTrans" cxnId="{50B07809-77D1-434E-A365-8C2A46B62081}">
      <dgm:prSet/>
      <dgm:spPr/>
      <dgm:t>
        <a:bodyPr/>
        <a:lstStyle/>
        <a:p>
          <a:endParaRPr lang="en-IN"/>
        </a:p>
      </dgm:t>
    </dgm:pt>
    <dgm:pt modelId="{2E02D4B6-B684-4441-8B48-F381DCD3B69B}">
      <dgm:prSet custT="1"/>
      <dgm:spPr/>
      <dgm:t>
        <a:bodyPr/>
        <a:lstStyle/>
        <a:p>
          <a:r>
            <a:rPr lang="en-US" sz="4000" strike="sngStrike" dirty="0" smtClean="0"/>
            <a:t>M/C</a:t>
          </a:r>
          <a:endParaRPr lang="en-IN" sz="4000" strike="sngStrike" dirty="0"/>
        </a:p>
      </dgm:t>
    </dgm:pt>
    <dgm:pt modelId="{AFDB97D6-2989-4AE3-A057-7407CB5764C1}" type="parTrans" cxnId="{B9EF08A3-F94E-42F4-93EC-6C0BE7089C92}">
      <dgm:prSet/>
      <dgm:spPr/>
      <dgm:t>
        <a:bodyPr/>
        <a:lstStyle/>
        <a:p>
          <a:endParaRPr lang="en-IN"/>
        </a:p>
      </dgm:t>
    </dgm:pt>
    <dgm:pt modelId="{A053F805-7DB8-482E-BBF8-E2C6434BF1C2}" type="sibTrans" cxnId="{B9EF08A3-F94E-42F4-93EC-6C0BE7089C92}">
      <dgm:prSet/>
      <dgm:spPr/>
      <dgm:t>
        <a:bodyPr/>
        <a:lstStyle/>
        <a:p>
          <a:endParaRPr lang="en-IN"/>
        </a:p>
      </dgm:t>
    </dgm:pt>
    <dgm:pt modelId="{350FE141-4949-4792-BE99-A7BE7970ED09}">
      <dgm:prSet/>
      <dgm:spPr/>
      <dgm:t>
        <a:bodyPr/>
        <a:lstStyle/>
        <a:p>
          <a:r>
            <a:rPr lang="en-US" strike="sngStrike" dirty="0" err="1" smtClean="0"/>
            <a:t>Nutri</a:t>
          </a:r>
          <a:r>
            <a:rPr lang="en-US" strike="sngStrike" dirty="0" smtClean="0"/>
            <a:t>.</a:t>
          </a:r>
          <a:endParaRPr lang="en-IN" strike="sngStrike" dirty="0"/>
        </a:p>
      </dgm:t>
    </dgm:pt>
    <dgm:pt modelId="{7ECC0436-E89F-4F7A-AF19-2D797D91FE49}" type="parTrans" cxnId="{E30F9D2C-CCB7-41F1-8F8C-50E72AA148DB}">
      <dgm:prSet/>
      <dgm:spPr/>
      <dgm:t>
        <a:bodyPr/>
        <a:lstStyle/>
        <a:p>
          <a:endParaRPr lang="en-IN"/>
        </a:p>
      </dgm:t>
    </dgm:pt>
    <dgm:pt modelId="{5845A203-AD86-49A8-AE2F-0F0EC38A2304}" type="sibTrans" cxnId="{E30F9D2C-CCB7-41F1-8F8C-50E72AA148DB}">
      <dgm:prSet/>
      <dgm:spPr/>
      <dgm:t>
        <a:bodyPr/>
        <a:lstStyle/>
        <a:p>
          <a:endParaRPr lang="en-IN"/>
        </a:p>
      </dgm:t>
    </dgm:pt>
    <dgm:pt modelId="{9B1307D9-9BDC-4575-A967-94C099F3DF7C}">
      <dgm:prSet/>
      <dgm:spPr/>
      <dgm:t>
        <a:bodyPr/>
        <a:lstStyle/>
        <a:p>
          <a:r>
            <a:rPr lang="en-US" strike="sngStrike" dirty="0" smtClean="0"/>
            <a:t>Ext.</a:t>
          </a:r>
          <a:endParaRPr lang="en-IN" strike="sngStrike" dirty="0"/>
        </a:p>
      </dgm:t>
    </dgm:pt>
    <dgm:pt modelId="{01560FE8-4AAC-485E-8CD4-EA60D5582737}" type="parTrans" cxnId="{5D0DD1E6-055E-48E7-8920-190BD3D219FF}">
      <dgm:prSet/>
      <dgm:spPr/>
      <dgm:t>
        <a:bodyPr/>
        <a:lstStyle/>
        <a:p>
          <a:endParaRPr lang="en-IN"/>
        </a:p>
      </dgm:t>
    </dgm:pt>
    <dgm:pt modelId="{515005D7-768F-49E0-8661-B68121182F74}" type="sibTrans" cxnId="{5D0DD1E6-055E-48E7-8920-190BD3D219FF}">
      <dgm:prSet/>
      <dgm:spPr/>
      <dgm:t>
        <a:bodyPr/>
        <a:lstStyle/>
        <a:p>
          <a:endParaRPr lang="en-IN"/>
        </a:p>
      </dgm:t>
    </dgm:pt>
    <dgm:pt modelId="{1BAA7B74-2264-4902-BACA-585AC4E38C55}" type="pres">
      <dgm:prSet presAssocID="{B7ED9795-E81F-4C6C-838B-ACFFC9AB9A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54CD9A7-4633-48BA-A402-380BD6A399F4}" type="pres">
      <dgm:prSet presAssocID="{8721295B-4AE6-4F88-B5CA-FBB27FB7CF1A}" presName="centerShape" presStyleLbl="node0" presStyleIdx="0" presStyleCnt="1"/>
      <dgm:spPr/>
      <dgm:t>
        <a:bodyPr/>
        <a:lstStyle/>
        <a:p>
          <a:endParaRPr lang="en-IN"/>
        </a:p>
      </dgm:t>
    </dgm:pt>
    <dgm:pt modelId="{25035C23-CA4A-4E68-A433-200D8CB3C94A}" type="pres">
      <dgm:prSet presAssocID="{EBC9FB15-5E5C-4633-87B3-16AC48B95956}" presName="parTrans" presStyleLbl="sibTrans2D1" presStyleIdx="0" presStyleCnt="8"/>
      <dgm:spPr/>
      <dgm:t>
        <a:bodyPr/>
        <a:lstStyle/>
        <a:p>
          <a:endParaRPr lang="en-IN"/>
        </a:p>
      </dgm:t>
    </dgm:pt>
    <dgm:pt modelId="{AD08F61C-AA68-4D41-95F3-CA8FB279A0C8}" type="pres">
      <dgm:prSet presAssocID="{EBC9FB15-5E5C-4633-87B3-16AC48B95956}" presName="connectorText" presStyleLbl="sibTrans2D1" presStyleIdx="0" presStyleCnt="8"/>
      <dgm:spPr/>
      <dgm:t>
        <a:bodyPr/>
        <a:lstStyle/>
        <a:p>
          <a:endParaRPr lang="en-IN"/>
        </a:p>
      </dgm:t>
    </dgm:pt>
    <dgm:pt modelId="{11A6874E-2012-4525-A0F7-DF540065B9E6}" type="pres">
      <dgm:prSet presAssocID="{98AD9D0F-70BD-4239-8AA6-E7B69D864B5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D9BA1E-B115-4B17-91B0-E07F98E63479}" type="pres">
      <dgm:prSet presAssocID="{967CF317-7369-4831-B81E-BFCFEB937485}" presName="parTrans" presStyleLbl="sibTrans2D1" presStyleIdx="1" presStyleCnt="8"/>
      <dgm:spPr/>
      <dgm:t>
        <a:bodyPr/>
        <a:lstStyle/>
        <a:p>
          <a:endParaRPr lang="en-IN"/>
        </a:p>
      </dgm:t>
    </dgm:pt>
    <dgm:pt modelId="{9ED7F385-C3C8-46AA-AD6D-57931B918462}" type="pres">
      <dgm:prSet presAssocID="{967CF317-7369-4831-B81E-BFCFEB937485}" presName="connectorText" presStyleLbl="sibTrans2D1" presStyleIdx="1" presStyleCnt="8"/>
      <dgm:spPr/>
      <dgm:t>
        <a:bodyPr/>
        <a:lstStyle/>
        <a:p>
          <a:endParaRPr lang="en-IN"/>
        </a:p>
      </dgm:t>
    </dgm:pt>
    <dgm:pt modelId="{329B4042-298D-42B4-AA3A-9082943F92A2}" type="pres">
      <dgm:prSet presAssocID="{AA44B604-28EB-46C2-A5D6-FC1426B3864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32AB3-38D1-4326-BFAB-0D25F3DCE3DB}" type="pres">
      <dgm:prSet presAssocID="{D0AFC5F7-8F4B-497C-821C-265A521822CF}" presName="parTrans" presStyleLbl="sibTrans2D1" presStyleIdx="2" presStyleCnt="8"/>
      <dgm:spPr/>
      <dgm:t>
        <a:bodyPr/>
        <a:lstStyle/>
        <a:p>
          <a:endParaRPr lang="en-IN"/>
        </a:p>
      </dgm:t>
    </dgm:pt>
    <dgm:pt modelId="{3CF02CE6-B752-48C2-AC28-7592387BBF60}" type="pres">
      <dgm:prSet presAssocID="{D0AFC5F7-8F4B-497C-821C-265A521822CF}" presName="connectorText" presStyleLbl="sibTrans2D1" presStyleIdx="2" presStyleCnt="8"/>
      <dgm:spPr/>
      <dgm:t>
        <a:bodyPr/>
        <a:lstStyle/>
        <a:p>
          <a:endParaRPr lang="en-IN"/>
        </a:p>
      </dgm:t>
    </dgm:pt>
    <dgm:pt modelId="{93C408C2-5647-4F7A-B05E-B5F20AD773DD}" type="pres">
      <dgm:prSet presAssocID="{2C183E91-1F02-4661-AC64-265B46192E3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DAAE8B-E7F3-4848-B056-8B143CD1C83A}" type="pres">
      <dgm:prSet presAssocID="{7ECC0436-E89F-4F7A-AF19-2D797D91FE49}" presName="parTrans" presStyleLbl="sibTrans2D1" presStyleIdx="3" presStyleCnt="8"/>
      <dgm:spPr/>
      <dgm:t>
        <a:bodyPr/>
        <a:lstStyle/>
        <a:p>
          <a:endParaRPr lang="en-IN"/>
        </a:p>
      </dgm:t>
    </dgm:pt>
    <dgm:pt modelId="{9AC24F43-68A2-4BDE-BE64-746CE5B07B49}" type="pres">
      <dgm:prSet presAssocID="{7ECC0436-E89F-4F7A-AF19-2D797D91FE49}" presName="connectorText" presStyleLbl="sibTrans2D1" presStyleIdx="3" presStyleCnt="8"/>
      <dgm:spPr/>
      <dgm:t>
        <a:bodyPr/>
        <a:lstStyle/>
        <a:p>
          <a:endParaRPr lang="en-IN"/>
        </a:p>
      </dgm:t>
    </dgm:pt>
    <dgm:pt modelId="{06E3BD3F-DD3A-4171-9DA9-A93F2F1DAE56}" type="pres">
      <dgm:prSet presAssocID="{350FE141-4949-4792-BE99-A7BE7970ED0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F3C4B7-2DB1-4719-BD59-DACE08E903CA}" type="pres">
      <dgm:prSet presAssocID="{AFDB97D6-2989-4AE3-A057-7407CB5764C1}" presName="parTrans" presStyleLbl="sibTrans2D1" presStyleIdx="4" presStyleCnt="8"/>
      <dgm:spPr/>
      <dgm:t>
        <a:bodyPr/>
        <a:lstStyle/>
        <a:p>
          <a:endParaRPr lang="en-IN"/>
        </a:p>
      </dgm:t>
    </dgm:pt>
    <dgm:pt modelId="{FF244F70-7A88-4147-BC8A-BA22F834CE38}" type="pres">
      <dgm:prSet presAssocID="{AFDB97D6-2989-4AE3-A057-7407CB5764C1}" presName="connectorText" presStyleLbl="sibTrans2D1" presStyleIdx="4" presStyleCnt="8"/>
      <dgm:spPr/>
      <dgm:t>
        <a:bodyPr/>
        <a:lstStyle/>
        <a:p>
          <a:endParaRPr lang="en-IN"/>
        </a:p>
      </dgm:t>
    </dgm:pt>
    <dgm:pt modelId="{A3BC25BE-8653-42DA-9829-DEBA205F4DE0}" type="pres">
      <dgm:prSet presAssocID="{2E02D4B6-B684-4441-8B48-F381DCD3B69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F0E415-CD43-474D-834D-5EB97FA430DC}" type="pres">
      <dgm:prSet presAssocID="{01560FE8-4AAC-485E-8CD4-EA60D5582737}" presName="parTrans" presStyleLbl="sibTrans2D1" presStyleIdx="5" presStyleCnt="8"/>
      <dgm:spPr/>
      <dgm:t>
        <a:bodyPr/>
        <a:lstStyle/>
        <a:p>
          <a:endParaRPr lang="en-IN"/>
        </a:p>
      </dgm:t>
    </dgm:pt>
    <dgm:pt modelId="{6FB77934-BEDB-4907-B5C0-8240622710E6}" type="pres">
      <dgm:prSet presAssocID="{01560FE8-4AAC-485E-8CD4-EA60D5582737}" presName="connectorText" presStyleLbl="sibTrans2D1" presStyleIdx="5" presStyleCnt="8"/>
      <dgm:spPr/>
      <dgm:t>
        <a:bodyPr/>
        <a:lstStyle/>
        <a:p>
          <a:endParaRPr lang="en-IN"/>
        </a:p>
      </dgm:t>
    </dgm:pt>
    <dgm:pt modelId="{2137DBFA-A430-4079-9602-8ADCBA329F88}" type="pres">
      <dgm:prSet presAssocID="{9B1307D9-9BDC-4575-A967-94C099F3DF7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5DA18B-F9D1-494F-86E6-0DACACEA00EE}" type="pres">
      <dgm:prSet presAssocID="{EA549421-4CE6-43A0-B47B-8E8B1E19EE31}" presName="parTrans" presStyleLbl="sibTrans2D1" presStyleIdx="6" presStyleCnt="8"/>
      <dgm:spPr/>
      <dgm:t>
        <a:bodyPr/>
        <a:lstStyle/>
        <a:p>
          <a:endParaRPr lang="en-IN"/>
        </a:p>
      </dgm:t>
    </dgm:pt>
    <dgm:pt modelId="{7152ADA5-C0CC-47D9-BA03-5262579962E5}" type="pres">
      <dgm:prSet presAssocID="{EA549421-4CE6-43A0-B47B-8E8B1E19EE31}" presName="connectorText" presStyleLbl="sibTrans2D1" presStyleIdx="6" presStyleCnt="8"/>
      <dgm:spPr/>
      <dgm:t>
        <a:bodyPr/>
        <a:lstStyle/>
        <a:p>
          <a:endParaRPr lang="en-IN"/>
        </a:p>
      </dgm:t>
    </dgm:pt>
    <dgm:pt modelId="{0D32D797-326E-46ED-96D4-A358CACB58CA}" type="pres">
      <dgm:prSet presAssocID="{A40783C8-FF6B-4A97-8447-B60FC4DC7B4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59E00C-AB7D-4D2A-B0EA-0B4CFDDB10A9}" type="pres">
      <dgm:prSet presAssocID="{B7EA1130-85E9-4BA1-9186-A71D891AF98F}" presName="parTrans" presStyleLbl="sibTrans2D1" presStyleIdx="7" presStyleCnt="8"/>
      <dgm:spPr/>
      <dgm:t>
        <a:bodyPr/>
        <a:lstStyle/>
        <a:p>
          <a:endParaRPr lang="en-IN"/>
        </a:p>
      </dgm:t>
    </dgm:pt>
    <dgm:pt modelId="{A93DB406-7A30-4197-A321-00F0C45C1BB8}" type="pres">
      <dgm:prSet presAssocID="{B7EA1130-85E9-4BA1-9186-A71D891AF98F}" presName="connectorText" presStyleLbl="sibTrans2D1" presStyleIdx="7" presStyleCnt="8"/>
      <dgm:spPr/>
      <dgm:t>
        <a:bodyPr/>
        <a:lstStyle/>
        <a:p>
          <a:endParaRPr lang="en-IN"/>
        </a:p>
      </dgm:t>
    </dgm:pt>
    <dgm:pt modelId="{881CCD35-8C00-45E7-9FED-88A159F5B72F}" type="pres">
      <dgm:prSet presAssocID="{AF8AC210-EA8A-4FE9-80D0-FD4EF448233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708CD7-E136-4618-AD31-260E0BAA4462}" srcId="{8721295B-4AE6-4F88-B5CA-FBB27FB7CF1A}" destId="{98AD9D0F-70BD-4239-8AA6-E7B69D864B51}" srcOrd="0" destOrd="0" parTransId="{EBC9FB15-5E5C-4633-87B3-16AC48B95956}" sibTransId="{80CF5D81-A722-447F-A3C5-A0A14A422AF7}"/>
    <dgm:cxn modelId="{50B07809-77D1-434E-A365-8C2A46B62081}" srcId="{8721295B-4AE6-4F88-B5CA-FBB27FB7CF1A}" destId="{2C183E91-1F02-4661-AC64-265B46192E38}" srcOrd="2" destOrd="0" parTransId="{D0AFC5F7-8F4B-497C-821C-265A521822CF}" sibTransId="{2034164D-7F4C-47F8-BD78-D71D82B000A5}"/>
    <dgm:cxn modelId="{5D0DD1E6-055E-48E7-8920-190BD3D219FF}" srcId="{8721295B-4AE6-4F88-B5CA-FBB27FB7CF1A}" destId="{9B1307D9-9BDC-4575-A967-94C099F3DF7C}" srcOrd="5" destOrd="0" parTransId="{01560FE8-4AAC-485E-8CD4-EA60D5582737}" sibTransId="{515005D7-768F-49E0-8661-B68121182F74}"/>
    <dgm:cxn modelId="{B9065466-7EF9-465C-BB07-FEFE4584FAA5}" type="presOf" srcId="{350FE141-4949-4792-BE99-A7BE7970ED09}" destId="{06E3BD3F-DD3A-4171-9DA9-A93F2F1DAE56}" srcOrd="0" destOrd="0" presId="urn:microsoft.com/office/officeart/2005/8/layout/radial5"/>
    <dgm:cxn modelId="{64E3F494-0984-4CB3-8056-8CF08652CBE9}" type="presOf" srcId="{EBC9FB15-5E5C-4633-87B3-16AC48B95956}" destId="{AD08F61C-AA68-4D41-95F3-CA8FB279A0C8}" srcOrd="1" destOrd="0" presId="urn:microsoft.com/office/officeart/2005/8/layout/radial5"/>
    <dgm:cxn modelId="{08E3E64C-2F81-42BE-859C-C3039D1EA57D}" type="presOf" srcId="{B7ED9795-E81F-4C6C-838B-ACFFC9AB9A30}" destId="{1BAA7B74-2264-4902-BACA-585AC4E38C55}" srcOrd="0" destOrd="0" presId="urn:microsoft.com/office/officeart/2005/8/layout/radial5"/>
    <dgm:cxn modelId="{CF9615BA-6B7E-490E-89B6-9A7BD3B2E052}" srcId="{B7ED9795-E81F-4C6C-838B-ACFFC9AB9A30}" destId="{8721295B-4AE6-4F88-B5CA-FBB27FB7CF1A}" srcOrd="0" destOrd="0" parTransId="{1C2FB4F5-BCBC-4326-B0CC-41665AF3A71F}" sibTransId="{C62B8600-546C-4852-A5BE-1C8D5F688127}"/>
    <dgm:cxn modelId="{07EFC40B-8F74-4CA8-AE0C-E2DD84A73D72}" type="presOf" srcId="{AF8AC210-EA8A-4FE9-80D0-FD4EF448233F}" destId="{881CCD35-8C00-45E7-9FED-88A159F5B72F}" srcOrd="0" destOrd="0" presId="urn:microsoft.com/office/officeart/2005/8/layout/radial5"/>
    <dgm:cxn modelId="{502A7655-4E40-4C07-AA49-A2877BBAE694}" type="presOf" srcId="{01560FE8-4AAC-485E-8CD4-EA60D5582737}" destId="{22F0E415-CD43-474D-834D-5EB97FA430DC}" srcOrd="0" destOrd="0" presId="urn:microsoft.com/office/officeart/2005/8/layout/radial5"/>
    <dgm:cxn modelId="{94958F0E-775C-4FF3-BB4B-FD4995620A87}" type="presOf" srcId="{EA549421-4CE6-43A0-B47B-8E8B1E19EE31}" destId="{7152ADA5-C0CC-47D9-BA03-5262579962E5}" srcOrd="1" destOrd="0" presId="urn:microsoft.com/office/officeart/2005/8/layout/radial5"/>
    <dgm:cxn modelId="{534D48DB-4AE0-4DC2-9AC9-FB8936C434E8}" type="presOf" srcId="{967CF317-7369-4831-B81E-BFCFEB937485}" destId="{9ED7F385-C3C8-46AA-AD6D-57931B918462}" srcOrd="1" destOrd="0" presId="urn:microsoft.com/office/officeart/2005/8/layout/radial5"/>
    <dgm:cxn modelId="{C81ABA5C-FE65-4432-A665-E7C009BCCBBA}" type="presOf" srcId="{A40783C8-FF6B-4A97-8447-B60FC4DC7B44}" destId="{0D32D797-326E-46ED-96D4-A358CACB58CA}" srcOrd="0" destOrd="0" presId="urn:microsoft.com/office/officeart/2005/8/layout/radial5"/>
    <dgm:cxn modelId="{7FBD801F-0ACF-46C6-8065-EC06CB7E8BF5}" type="presOf" srcId="{D0AFC5F7-8F4B-497C-821C-265A521822CF}" destId="{3CF02CE6-B752-48C2-AC28-7592387BBF60}" srcOrd="1" destOrd="0" presId="urn:microsoft.com/office/officeart/2005/8/layout/radial5"/>
    <dgm:cxn modelId="{B9EF08A3-F94E-42F4-93EC-6C0BE7089C92}" srcId="{8721295B-4AE6-4F88-B5CA-FBB27FB7CF1A}" destId="{2E02D4B6-B684-4441-8B48-F381DCD3B69B}" srcOrd="4" destOrd="0" parTransId="{AFDB97D6-2989-4AE3-A057-7407CB5764C1}" sibTransId="{A053F805-7DB8-482E-BBF8-E2C6434BF1C2}"/>
    <dgm:cxn modelId="{3C66C39D-F6BB-4B13-ABAA-35558DB547DF}" type="presOf" srcId="{7ECC0436-E89F-4F7A-AF19-2D797D91FE49}" destId="{38DAAE8B-E7F3-4848-B056-8B143CD1C83A}" srcOrd="0" destOrd="0" presId="urn:microsoft.com/office/officeart/2005/8/layout/radial5"/>
    <dgm:cxn modelId="{62B5DABD-1129-46C8-97E1-4D4F79B18188}" type="presOf" srcId="{D0AFC5F7-8F4B-497C-821C-265A521822CF}" destId="{0DE32AB3-38D1-4326-BFAB-0D25F3DCE3DB}" srcOrd="0" destOrd="0" presId="urn:microsoft.com/office/officeart/2005/8/layout/radial5"/>
    <dgm:cxn modelId="{5E792483-40FA-4123-954F-88EBCF2B6088}" type="presOf" srcId="{9B1307D9-9BDC-4575-A967-94C099F3DF7C}" destId="{2137DBFA-A430-4079-9602-8ADCBA329F88}" srcOrd="0" destOrd="0" presId="urn:microsoft.com/office/officeart/2005/8/layout/radial5"/>
    <dgm:cxn modelId="{E30F9D2C-CCB7-41F1-8F8C-50E72AA148DB}" srcId="{8721295B-4AE6-4F88-B5CA-FBB27FB7CF1A}" destId="{350FE141-4949-4792-BE99-A7BE7970ED09}" srcOrd="3" destOrd="0" parTransId="{7ECC0436-E89F-4F7A-AF19-2D797D91FE49}" sibTransId="{5845A203-AD86-49A8-AE2F-0F0EC38A2304}"/>
    <dgm:cxn modelId="{99328F46-5D35-453C-8ADA-D37937E9C2E6}" type="presOf" srcId="{98AD9D0F-70BD-4239-8AA6-E7B69D864B51}" destId="{11A6874E-2012-4525-A0F7-DF540065B9E6}" srcOrd="0" destOrd="0" presId="urn:microsoft.com/office/officeart/2005/8/layout/radial5"/>
    <dgm:cxn modelId="{008B7E10-1AC3-4D5C-87D1-E24B8E728512}" type="presOf" srcId="{B7EA1130-85E9-4BA1-9186-A71D891AF98F}" destId="{A359E00C-AB7D-4D2A-B0EA-0B4CFDDB10A9}" srcOrd="0" destOrd="0" presId="urn:microsoft.com/office/officeart/2005/8/layout/radial5"/>
    <dgm:cxn modelId="{2F2ECDC6-547B-4BAB-9322-C5C249FF01C7}" type="presOf" srcId="{01560FE8-4AAC-485E-8CD4-EA60D5582737}" destId="{6FB77934-BEDB-4907-B5C0-8240622710E6}" srcOrd="1" destOrd="0" presId="urn:microsoft.com/office/officeart/2005/8/layout/radial5"/>
    <dgm:cxn modelId="{90972253-C27C-4317-94A5-EA69E4D47504}" srcId="{8721295B-4AE6-4F88-B5CA-FBB27FB7CF1A}" destId="{AA44B604-28EB-46C2-A5D6-FC1426B38644}" srcOrd="1" destOrd="0" parTransId="{967CF317-7369-4831-B81E-BFCFEB937485}" sibTransId="{78F6E479-CA20-4381-A2C8-90945BE229C2}"/>
    <dgm:cxn modelId="{48B205E9-DD0A-4572-AD14-2A1F4EB4B6A6}" type="presOf" srcId="{EBC9FB15-5E5C-4633-87B3-16AC48B95956}" destId="{25035C23-CA4A-4E68-A433-200D8CB3C94A}" srcOrd="0" destOrd="0" presId="urn:microsoft.com/office/officeart/2005/8/layout/radial5"/>
    <dgm:cxn modelId="{FECAC07B-B0A2-47E0-AF85-AB2609789405}" type="presOf" srcId="{2E02D4B6-B684-4441-8B48-F381DCD3B69B}" destId="{A3BC25BE-8653-42DA-9829-DEBA205F4DE0}" srcOrd="0" destOrd="0" presId="urn:microsoft.com/office/officeart/2005/8/layout/radial5"/>
    <dgm:cxn modelId="{0667EC22-5FFC-443D-AB7D-D0FCFB5DF433}" type="presOf" srcId="{B7EA1130-85E9-4BA1-9186-A71D891AF98F}" destId="{A93DB406-7A30-4197-A321-00F0C45C1BB8}" srcOrd="1" destOrd="0" presId="urn:microsoft.com/office/officeart/2005/8/layout/radial5"/>
    <dgm:cxn modelId="{CAD85C23-771B-4423-863B-B0E4BBAA54FA}" srcId="{8721295B-4AE6-4F88-B5CA-FBB27FB7CF1A}" destId="{A40783C8-FF6B-4A97-8447-B60FC4DC7B44}" srcOrd="6" destOrd="0" parTransId="{EA549421-4CE6-43A0-B47B-8E8B1E19EE31}" sibTransId="{A13FD477-83A6-4358-B78A-4BF40CF81FC4}"/>
    <dgm:cxn modelId="{C7F38137-3329-49BE-9716-36ACF687A90A}" type="presOf" srcId="{8721295B-4AE6-4F88-B5CA-FBB27FB7CF1A}" destId="{A54CD9A7-4633-48BA-A402-380BD6A399F4}" srcOrd="0" destOrd="0" presId="urn:microsoft.com/office/officeart/2005/8/layout/radial5"/>
    <dgm:cxn modelId="{AD981A86-67F5-4800-9534-A0F788108403}" srcId="{8721295B-4AE6-4F88-B5CA-FBB27FB7CF1A}" destId="{AF8AC210-EA8A-4FE9-80D0-FD4EF448233F}" srcOrd="7" destOrd="0" parTransId="{B7EA1130-85E9-4BA1-9186-A71D891AF98F}" sibTransId="{EE0FB1AC-B5BF-4D1E-AF19-BC27448268B3}"/>
    <dgm:cxn modelId="{5A8433BE-4062-4332-AB33-3C57956B7F6B}" type="presOf" srcId="{AA44B604-28EB-46C2-A5D6-FC1426B38644}" destId="{329B4042-298D-42B4-AA3A-9082943F92A2}" srcOrd="0" destOrd="0" presId="urn:microsoft.com/office/officeart/2005/8/layout/radial5"/>
    <dgm:cxn modelId="{0FF09DF6-3019-401A-832C-A2E8280F43CD}" type="presOf" srcId="{AFDB97D6-2989-4AE3-A057-7407CB5764C1}" destId="{30F3C4B7-2DB1-4719-BD59-DACE08E903CA}" srcOrd="0" destOrd="0" presId="urn:microsoft.com/office/officeart/2005/8/layout/radial5"/>
    <dgm:cxn modelId="{91D57649-8C5B-42A5-9170-750D1927770C}" type="presOf" srcId="{2C183E91-1F02-4661-AC64-265B46192E38}" destId="{93C408C2-5647-4F7A-B05E-B5F20AD773DD}" srcOrd="0" destOrd="0" presId="urn:microsoft.com/office/officeart/2005/8/layout/radial5"/>
    <dgm:cxn modelId="{30606FA5-3AB8-434E-A38D-D8979A230767}" type="presOf" srcId="{EA549421-4CE6-43A0-B47B-8E8B1E19EE31}" destId="{EF5DA18B-F9D1-494F-86E6-0DACACEA00EE}" srcOrd="0" destOrd="0" presId="urn:microsoft.com/office/officeart/2005/8/layout/radial5"/>
    <dgm:cxn modelId="{34469BEF-AF72-45C7-B4D2-D30247C4D4D6}" type="presOf" srcId="{7ECC0436-E89F-4F7A-AF19-2D797D91FE49}" destId="{9AC24F43-68A2-4BDE-BE64-746CE5B07B49}" srcOrd="1" destOrd="0" presId="urn:microsoft.com/office/officeart/2005/8/layout/radial5"/>
    <dgm:cxn modelId="{C9744C13-1AE6-4BA3-AB86-A5D593C90838}" type="presOf" srcId="{967CF317-7369-4831-B81E-BFCFEB937485}" destId="{03D9BA1E-B115-4B17-91B0-E07F98E63479}" srcOrd="0" destOrd="0" presId="urn:microsoft.com/office/officeart/2005/8/layout/radial5"/>
    <dgm:cxn modelId="{66555020-E258-4357-B9DC-1D7A022524FE}" type="presOf" srcId="{AFDB97D6-2989-4AE3-A057-7407CB5764C1}" destId="{FF244F70-7A88-4147-BC8A-BA22F834CE38}" srcOrd="1" destOrd="0" presId="urn:microsoft.com/office/officeart/2005/8/layout/radial5"/>
    <dgm:cxn modelId="{3AC366E4-6181-4290-B3C4-214068AECFA1}" type="presParOf" srcId="{1BAA7B74-2264-4902-BACA-585AC4E38C55}" destId="{A54CD9A7-4633-48BA-A402-380BD6A399F4}" srcOrd="0" destOrd="0" presId="urn:microsoft.com/office/officeart/2005/8/layout/radial5"/>
    <dgm:cxn modelId="{E0D1C877-739B-4EAD-87E0-CE45ADEF9D82}" type="presParOf" srcId="{1BAA7B74-2264-4902-BACA-585AC4E38C55}" destId="{25035C23-CA4A-4E68-A433-200D8CB3C94A}" srcOrd="1" destOrd="0" presId="urn:microsoft.com/office/officeart/2005/8/layout/radial5"/>
    <dgm:cxn modelId="{42059CC0-233B-44A8-8CC0-181F38CF946D}" type="presParOf" srcId="{25035C23-CA4A-4E68-A433-200D8CB3C94A}" destId="{AD08F61C-AA68-4D41-95F3-CA8FB279A0C8}" srcOrd="0" destOrd="0" presId="urn:microsoft.com/office/officeart/2005/8/layout/radial5"/>
    <dgm:cxn modelId="{338ED42D-2934-4C3F-8F09-FA2B8F0C2564}" type="presParOf" srcId="{1BAA7B74-2264-4902-BACA-585AC4E38C55}" destId="{11A6874E-2012-4525-A0F7-DF540065B9E6}" srcOrd="2" destOrd="0" presId="urn:microsoft.com/office/officeart/2005/8/layout/radial5"/>
    <dgm:cxn modelId="{0978B6C7-BDEB-445F-B51D-C7AC0A9890F9}" type="presParOf" srcId="{1BAA7B74-2264-4902-BACA-585AC4E38C55}" destId="{03D9BA1E-B115-4B17-91B0-E07F98E63479}" srcOrd="3" destOrd="0" presId="urn:microsoft.com/office/officeart/2005/8/layout/radial5"/>
    <dgm:cxn modelId="{F81F9B5D-C9A5-4460-ACA8-6796BF40DD41}" type="presParOf" srcId="{03D9BA1E-B115-4B17-91B0-E07F98E63479}" destId="{9ED7F385-C3C8-46AA-AD6D-57931B918462}" srcOrd="0" destOrd="0" presId="urn:microsoft.com/office/officeart/2005/8/layout/radial5"/>
    <dgm:cxn modelId="{3A39D144-6EC6-448C-BFE6-E0C9C6BCD02A}" type="presParOf" srcId="{1BAA7B74-2264-4902-BACA-585AC4E38C55}" destId="{329B4042-298D-42B4-AA3A-9082943F92A2}" srcOrd="4" destOrd="0" presId="urn:microsoft.com/office/officeart/2005/8/layout/radial5"/>
    <dgm:cxn modelId="{ED1C6EB4-B56D-4B0F-B3AE-67A55354879C}" type="presParOf" srcId="{1BAA7B74-2264-4902-BACA-585AC4E38C55}" destId="{0DE32AB3-38D1-4326-BFAB-0D25F3DCE3DB}" srcOrd="5" destOrd="0" presId="urn:microsoft.com/office/officeart/2005/8/layout/radial5"/>
    <dgm:cxn modelId="{B0B6C2D6-123C-4EE6-B4C2-9C1CC26E901A}" type="presParOf" srcId="{0DE32AB3-38D1-4326-BFAB-0D25F3DCE3DB}" destId="{3CF02CE6-B752-48C2-AC28-7592387BBF60}" srcOrd="0" destOrd="0" presId="urn:microsoft.com/office/officeart/2005/8/layout/radial5"/>
    <dgm:cxn modelId="{F90AABE7-B8CE-4994-8A99-7E6A42CFA26F}" type="presParOf" srcId="{1BAA7B74-2264-4902-BACA-585AC4E38C55}" destId="{93C408C2-5647-4F7A-B05E-B5F20AD773DD}" srcOrd="6" destOrd="0" presId="urn:microsoft.com/office/officeart/2005/8/layout/radial5"/>
    <dgm:cxn modelId="{D412D054-19D2-4D2A-816F-03B2E2F61588}" type="presParOf" srcId="{1BAA7B74-2264-4902-BACA-585AC4E38C55}" destId="{38DAAE8B-E7F3-4848-B056-8B143CD1C83A}" srcOrd="7" destOrd="0" presId="urn:microsoft.com/office/officeart/2005/8/layout/radial5"/>
    <dgm:cxn modelId="{8D5D92D0-05E0-4E85-ABA4-05CBF10355E9}" type="presParOf" srcId="{38DAAE8B-E7F3-4848-B056-8B143CD1C83A}" destId="{9AC24F43-68A2-4BDE-BE64-746CE5B07B49}" srcOrd="0" destOrd="0" presId="urn:microsoft.com/office/officeart/2005/8/layout/radial5"/>
    <dgm:cxn modelId="{A969D82B-8315-4623-852F-77FA38F4ECB7}" type="presParOf" srcId="{1BAA7B74-2264-4902-BACA-585AC4E38C55}" destId="{06E3BD3F-DD3A-4171-9DA9-A93F2F1DAE56}" srcOrd="8" destOrd="0" presId="urn:microsoft.com/office/officeart/2005/8/layout/radial5"/>
    <dgm:cxn modelId="{D13A61AF-3E52-48C4-8BC3-F0E32F3415D6}" type="presParOf" srcId="{1BAA7B74-2264-4902-BACA-585AC4E38C55}" destId="{30F3C4B7-2DB1-4719-BD59-DACE08E903CA}" srcOrd="9" destOrd="0" presId="urn:microsoft.com/office/officeart/2005/8/layout/radial5"/>
    <dgm:cxn modelId="{C0A5048B-08A4-44CB-9445-E905EBF90EAF}" type="presParOf" srcId="{30F3C4B7-2DB1-4719-BD59-DACE08E903CA}" destId="{FF244F70-7A88-4147-BC8A-BA22F834CE38}" srcOrd="0" destOrd="0" presId="urn:microsoft.com/office/officeart/2005/8/layout/radial5"/>
    <dgm:cxn modelId="{6D5247C1-B117-44C6-9CB8-8E3D1C1ACD3E}" type="presParOf" srcId="{1BAA7B74-2264-4902-BACA-585AC4E38C55}" destId="{A3BC25BE-8653-42DA-9829-DEBA205F4DE0}" srcOrd="10" destOrd="0" presId="urn:microsoft.com/office/officeart/2005/8/layout/radial5"/>
    <dgm:cxn modelId="{303D53B0-BC42-4B9F-82F7-D13149D82FD4}" type="presParOf" srcId="{1BAA7B74-2264-4902-BACA-585AC4E38C55}" destId="{22F0E415-CD43-474D-834D-5EB97FA430DC}" srcOrd="11" destOrd="0" presId="urn:microsoft.com/office/officeart/2005/8/layout/radial5"/>
    <dgm:cxn modelId="{F4510AC2-141B-456F-BB8C-89D2EFD6078A}" type="presParOf" srcId="{22F0E415-CD43-474D-834D-5EB97FA430DC}" destId="{6FB77934-BEDB-4907-B5C0-8240622710E6}" srcOrd="0" destOrd="0" presId="urn:microsoft.com/office/officeart/2005/8/layout/radial5"/>
    <dgm:cxn modelId="{D74E9E4B-5DA3-48DD-9CC0-FBAA7CFCF0A3}" type="presParOf" srcId="{1BAA7B74-2264-4902-BACA-585AC4E38C55}" destId="{2137DBFA-A430-4079-9602-8ADCBA329F88}" srcOrd="12" destOrd="0" presId="urn:microsoft.com/office/officeart/2005/8/layout/radial5"/>
    <dgm:cxn modelId="{4A4C0503-1DA4-4CAB-8E4E-77FE96044664}" type="presParOf" srcId="{1BAA7B74-2264-4902-BACA-585AC4E38C55}" destId="{EF5DA18B-F9D1-494F-86E6-0DACACEA00EE}" srcOrd="13" destOrd="0" presId="urn:microsoft.com/office/officeart/2005/8/layout/radial5"/>
    <dgm:cxn modelId="{20A50AD9-3789-4451-A3E2-C492FE3C3041}" type="presParOf" srcId="{EF5DA18B-F9D1-494F-86E6-0DACACEA00EE}" destId="{7152ADA5-C0CC-47D9-BA03-5262579962E5}" srcOrd="0" destOrd="0" presId="urn:microsoft.com/office/officeart/2005/8/layout/radial5"/>
    <dgm:cxn modelId="{0F55E9A8-F67B-43E5-89F4-72A16F90CEC3}" type="presParOf" srcId="{1BAA7B74-2264-4902-BACA-585AC4E38C55}" destId="{0D32D797-326E-46ED-96D4-A358CACB58CA}" srcOrd="14" destOrd="0" presId="urn:microsoft.com/office/officeart/2005/8/layout/radial5"/>
    <dgm:cxn modelId="{5B7202E2-343A-4B8F-AA47-07039800BE08}" type="presParOf" srcId="{1BAA7B74-2264-4902-BACA-585AC4E38C55}" destId="{A359E00C-AB7D-4D2A-B0EA-0B4CFDDB10A9}" srcOrd="15" destOrd="0" presId="urn:microsoft.com/office/officeart/2005/8/layout/radial5"/>
    <dgm:cxn modelId="{5CDBE0AA-60D7-4B80-AF2C-76162FB28BBD}" type="presParOf" srcId="{A359E00C-AB7D-4D2A-B0EA-0B4CFDDB10A9}" destId="{A93DB406-7A30-4197-A321-00F0C45C1BB8}" srcOrd="0" destOrd="0" presId="urn:microsoft.com/office/officeart/2005/8/layout/radial5"/>
    <dgm:cxn modelId="{4284E301-10F4-45CC-862C-5EFC1DE2406A}" type="presParOf" srcId="{1BAA7B74-2264-4902-BACA-585AC4E38C55}" destId="{881CCD35-8C00-45E7-9FED-88A159F5B72F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C501431-A2C6-4E84-A9B1-76AF763ABD51}" type="doc">
      <dgm:prSet loTypeId="urn:microsoft.com/office/officeart/2008/layout/BendingPictureCaptionList" loCatId="pictur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F32759F-B10C-452A-9885-7B6250305962}">
      <dgm:prSet phldrT="[Text]"/>
      <dgm:spPr/>
      <dgm:t>
        <a:bodyPr/>
        <a:lstStyle/>
        <a:p>
          <a:r>
            <a:rPr lang="en-US" dirty="0" smtClean="0"/>
            <a:t>HYV</a:t>
          </a:r>
          <a:endParaRPr lang="en-IN" dirty="0"/>
        </a:p>
      </dgm:t>
    </dgm:pt>
    <dgm:pt modelId="{1F39C214-C472-468B-B1C1-D8AAEAE8F468}" type="parTrans" cxnId="{A5EED88B-763E-4A76-96C4-17D5F7C774F2}">
      <dgm:prSet/>
      <dgm:spPr/>
      <dgm:t>
        <a:bodyPr/>
        <a:lstStyle/>
        <a:p>
          <a:endParaRPr lang="en-IN"/>
        </a:p>
      </dgm:t>
    </dgm:pt>
    <dgm:pt modelId="{E77D284D-7267-4814-9AD0-B47E7FA7D672}" type="sibTrans" cxnId="{A5EED88B-763E-4A76-96C4-17D5F7C774F2}">
      <dgm:prSet/>
      <dgm:spPr/>
      <dgm:t>
        <a:bodyPr/>
        <a:lstStyle/>
        <a:p>
          <a:endParaRPr lang="en-IN"/>
        </a:p>
      </dgm:t>
    </dgm:pt>
    <dgm:pt modelId="{F57161D0-359D-4071-9EEA-EBC1DC35BE3B}">
      <dgm:prSet phldrT="[Text]"/>
      <dgm:spPr/>
      <dgm:t>
        <a:bodyPr/>
        <a:lstStyle/>
        <a:p>
          <a:r>
            <a:rPr lang="en-US" dirty="0" smtClean="0"/>
            <a:t>mechanization</a:t>
          </a:r>
          <a:endParaRPr lang="en-IN" dirty="0"/>
        </a:p>
      </dgm:t>
    </dgm:pt>
    <dgm:pt modelId="{9A4A49AD-E4EF-458D-952C-9C057D4EAEA5}" type="parTrans" cxnId="{3322FCEE-6027-4D2E-A796-31198777CE2A}">
      <dgm:prSet/>
      <dgm:spPr/>
      <dgm:t>
        <a:bodyPr/>
        <a:lstStyle/>
        <a:p>
          <a:endParaRPr lang="en-IN"/>
        </a:p>
      </dgm:t>
    </dgm:pt>
    <dgm:pt modelId="{E413F23B-7C66-429A-A385-9E29E4DB7FF1}" type="sibTrans" cxnId="{3322FCEE-6027-4D2E-A796-31198777CE2A}">
      <dgm:prSet/>
      <dgm:spPr/>
      <dgm:t>
        <a:bodyPr/>
        <a:lstStyle/>
        <a:p>
          <a:endParaRPr lang="en-IN"/>
        </a:p>
      </dgm:t>
    </dgm:pt>
    <dgm:pt modelId="{8FAF11A6-4A68-4222-AF8D-4519A5286779}">
      <dgm:prSet phldrT="[Text]"/>
      <dgm:spPr/>
      <dgm:t>
        <a:bodyPr/>
        <a:lstStyle/>
        <a:p>
          <a:r>
            <a:rPr lang="en-US" dirty="0" smtClean="0"/>
            <a:t>fertilizers</a:t>
          </a:r>
          <a:endParaRPr lang="en-IN" dirty="0"/>
        </a:p>
      </dgm:t>
    </dgm:pt>
    <dgm:pt modelId="{4ED88A43-0DF9-49C4-846D-4C4A3324F716}" type="parTrans" cxnId="{8ADF3E9E-C4B4-401A-9100-150CEF4E6EAA}">
      <dgm:prSet/>
      <dgm:spPr/>
      <dgm:t>
        <a:bodyPr/>
        <a:lstStyle/>
        <a:p>
          <a:endParaRPr lang="en-IN"/>
        </a:p>
      </dgm:t>
    </dgm:pt>
    <dgm:pt modelId="{D1D53C2A-6C2B-4480-9C1F-E52678FFADBF}" type="sibTrans" cxnId="{8ADF3E9E-C4B4-401A-9100-150CEF4E6EAA}">
      <dgm:prSet/>
      <dgm:spPr/>
      <dgm:t>
        <a:bodyPr/>
        <a:lstStyle/>
        <a:p>
          <a:endParaRPr lang="en-IN"/>
        </a:p>
      </dgm:t>
    </dgm:pt>
    <dgm:pt modelId="{BC12429C-08C0-48E0-A22F-671F33AFDFB6}">
      <dgm:prSet/>
      <dgm:spPr/>
      <dgm:t>
        <a:bodyPr/>
        <a:lstStyle/>
        <a:p>
          <a:r>
            <a:rPr lang="en-US" dirty="0" smtClean="0"/>
            <a:t>irrigation</a:t>
          </a:r>
          <a:endParaRPr lang="en-IN" dirty="0"/>
        </a:p>
      </dgm:t>
    </dgm:pt>
    <dgm:pt modelId="{3B19DC0B-B737-4343-9F64-E5089A04B189}" type="parTrans" cxnId="{D9EF7FD5-5704-4254-B62B-E782BE23B4A6}">
      <dgm:prSet/>
      <dgm:spPr/>
      <dgm:t>
        <a:bodyPr/>
        <a:lstStyle/>
        <a:p>
          <a:endParaRPr lang="en-IN"/>
        </a:p>
      </dgm:t>
    </dgm:pt>
    <dgm:pt modelId="{8E8E283C-48A3-4B90-8389-63EA48EF41CE}" type="sibTrans" cxnId="{D9EF7FD5-5704-4254-B62B-E782BE23B4A6}">
      <dgm:prSet/>
      <dgm:spPr/>
      <dgm:t>
        <a:bodyPr/>
        <a:lstStyle/>
        <a:p>
          <a:endParaRPr lang="en-IN"/>
        </a:p>
      </dgm:t>
    </dgm:pt>
    <dgm:pt modelId="{2845380B-7EE6-425E-A8CE-C3883BDE2552}">
      <dgm:prSet/>
      <dgm:spPr/>
      <dgm:t>
        <a:bodyPr/>
        <a:lstStyle/>
        <a:p>
          <a:r>
            <a:rPr lang="en-US" dirty="0" smtClean="0"/>
            <a:t>Soil conservation</a:t>
          </a:r>
          <a:endParaRPr lang="en-IN" dirty="0"/>
        </a:p>
      </dgm:t>
    </dgm:pt>
    <dgm:pt modelId="{5D6D3F7F-D74B-4854-909F-CA4991B3A36A}" type="parTrans" cxnId="{C7DA149E-5962-4690-AFC4-D04BE3568DB2}">
      <dgm:prSet/>
      <dgm:spPr/>
      <dgm:t>
        <a:bodyPr/>
        <a:lstStyle/>
        <a:p>
          <a:endParaRPr lang="en-IN"/>
        </a:p>
      </dgm:t>
    </dgm:pt>
    <dgm:pt modelId="{9ECB9B85-A5FC-4E07-986E-B861F6FFDC96}" type="sibTrans" cxnId="{C7DA149E-5962-4690-AFC4-D04BE3568DB2}">
      <dgm:prSet/>
      <dgm:spPr/>
      <dgm:t>
        <a:bodyPr/>
        <a:lstStyle/>
        <a:p>
          <a:endParaRPr lang="en-IN"/>
        </a:p>
      </dgm:t>
    </dgm:pt>
    <dgm:pt modelId="{E0865C2F-7333-41C1-B47F-9356BCD182C8}">
      <dgm:prSet/>
      <dgm:spPr/>
      <dgm:t>
        <a:bodyPr/>
        <a:lstStyle/>
        <a:p>
          <a:r>
            <a:rPr lang="en-US" dirty="0" smtClean="0"/>
            <a:t>Storage of produce</a:t>
          </a:r>
          <a:endParaRPr lang="en-IN" dirty="0"/>
        </a:p>
      </dgm:t>
    </dgm:pt>
    <dgm:pt modelId="{41D49683-CB3E-4C73-AC01-5F111B9DE847}" type="parTrans" cxnId="{5ED0C3D3-1494-4F9B-A813-1013BF84DBFF}">
      <dgm:prSet/>
      <dgm:spPr/>
      <dgm:t>
        <a:bodyPr/>
        <a:lstStyle/>
        <a:p>
          <a:endParaRPr lang="en-IN"/>
        </a:p>
      </dgm:t>
    </dgm:pt>
    <dgm:pt modelId="{94F5BD75-413F-4491-976B-EF8C91414674}" type="sibTrans" cxnId="{5ED0C3D3-1494-4F9B-A813-1013BF84DBFF}">
      <dgm:prSet/>
      <dgm:spPr/>
      <dgm:t>
        <a:bodyPr/>
        <a:lstStyle/>
        <a:p>
          <a:endParaRPr lang="en-IN"/>
        </a:p>
      </dgm:t>
    </dgm:pt>
    <dgm:pt modelId="{C13F3AD8-9056-461F-9418-F02F4DB49356}" type="pres">
      <dgm:prSet presAssocID="{2C501431-A2C6-4E84-A9B1-76AF763ABD5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0959184-7288-4FC4-9D3D-862691A2BCCB}" type="pres">
      <dgm:prSet presAssocID="{FF32759F-B10C-452A-9885-7B6250305962}" presName="composite" presStyleCnt="0"/>
      <dgm:spPr/>
    </dgm:pt>
    <dgm:pt modelId="{7CC6C758-1470-4C13-BE1F-3D8D8926B299}" type="pres">
      <dgm:prSet presAssocID="{FF32759F-B10C-452A-9885-7B6250305962}" presName="rect1" presStyleLbl="b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IN"/>
        </a:p>
      </dgm:t>
    </dgm:pt>
    <dgm:pt modelId="{8EDBD69D-4D2B-47C5-9635-48FD68862DFD}" type="pres">
      <dgm:prSet presAssocID="{FF32759F-B10C-452A-9885-7B6250305962}" presName="wedgeRectCallout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673570-DDAB-403E-939C-1518F657B27A}" type="pres">
      <dgm:prSet presAssocID="{E77D284D-7267-4814-9AD0-B47E7FA7D672}" presName="sibTrans" presStyleCnt="0"/>
      <dgm:spPr/>
    </dgm:pt>
    <dgm:pt modelId="{FBECB11F-E1BF-4D99-980F-4253F6F60E1B}" type="pres">
      <dgm:prSet presAssocID="{F57161D0-359D-4071-9EEA-EBC1DC35BE3B}" presName="composite" presStyleCnt="0"/>
      <dgm:spPr/>
    </dgm:pt>
    <dgm:pt modelId="{9AEE5EB6-509D-4B49-9D1C-7E5505CF0F81}" type="pres">
      <dgm:prSet presAssocID="{F57161D0-359D-4071-9EEA-EBC1DC35BE3B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DC2EFFBE-464B-4828-BC37-7C4DCAC8E59C}" type="pres">
      <dgm:prSet presAssocID="{F57161D0-359D-4071-9EEA-EBC1DC35BE3B}" presName="wedgeRectCallout1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35AE00-DE42-43D6-919D-226411894EAC}" type="pres">
      <dgm:prSet presAssocID="{E413F23B-7C66-429A-A385-9E29E4DB7FF1}" presName="sibTrans" presStyleCnt="0"/>
      <dgm:spPr/>
    </dgm:pt>
    <dgm:pt modelId="{93F9E204-24A8-4D66-846C-3F563ED692EE}" type="pres">
      <dgm:prSet presAssocID="{8FAF11A6-4A68-4222-AF8D-4519A5286779}" presName="composite" presStyleCnt="0"/>
      <dgm:spPr/>
    </dgm:pt>
    <dgm:pt modelId="{12A5C1BC-9E61-46F6-8456-E56783A23AC7}" type="pres">
      <dgm:prSet presAssocID="{8FAF11A6-4A68-4222-AF8D-4519A5286779}" presName="rect1" presStyleLbl="bgImgPlac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5B8EAD69-3840-47B0-BE9E-D048C08507AB}" type="pres">
      <dgm:prSet presAssocID="{8FAF11A6-4A68-4222-AF8D-4519A5286779}" presName="wedgeRectCallout1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7D3EFA-4FB3-4874-9E87-C8D415CC5377}" type="pres">
      <dgm:prSet presAssocID="{D1D53C2A-6C2B-4480-9C1F-E52678FFADBF}" presName="sibTrans" presStyleCnt="0"/>
      <dgm:spPr/>
    </dgm:pt>
    <dgm:pt modelId="{7C6442C5-A875-402C-9D29-8F4916B8B12C}" type="pres">
      <dgm:prSet presAssocID="{BC12429C-08C0-48E0-A22F-671F33AFDFB6}" presName="composite" presStyleCnt="0"/>
      <dgm:spPr/>
    </dgm:pt>
    <dgm:pt modelId="{69B88625-AB2E-4699-82DD-E653F41729D3}" type="pres">
      <dgm:prSet presAssocID="{BC12429C-08C0-48E0-A22F-671F33AFDFB6}" presName="rect1" presStyleLbl="b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C57B0D26-0E25-4945-A5C9-F682F4A3218F}" type="pres">
      <dgm:prSet presAssocID="{BC12429C-08C0-48E0-A22F-671F33AFDFB6}" presName="wedgeRectCallout1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81EFB7-B2FB-4DB2-80FB-B854A7DD8ADD}" type="pres">
      <dgm:prSet presAssocID="{8E8E283C-48A3-4B90-8389-63EA48EF41CE}" presName="sibTrans" presStyleCnt="0"/>
      <dgm:spPr/>
    </dgm:pt>
    <dgm:pt modelId="{FDD5F3F0-BC53-4155-B2D7-A69C10E5A381}" type="pres">
      <dgm:prSet presAssocID="{2845380B-7EE6-425E-A8CE-C3883BDE2552}" presName="composite" presStyleCnt="0"/>
      <dgm:spPr/>
    </dgm:pt>
    <dgm:pt modelId="{2DA5FB9C-14FB-4323-872E-80A0E63190E4}" type="pres">
      <dgm:prSet presAssocID="{2845380B-7EE6-425E-A8CE-C3883BDE2552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BD453468-172E-4C09-8E53-D25074FAE58B}" type="pres">
      <dgm:prSet presAssocID="{2845380B-7EE6-425E-A8CE-C3883BDE2552}" presName="wedgeRectCallout1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9A0498-F8AC-4994-897F-EAAB8708A36F}" type="pres">
      <dgm:prSet presAssocID="{9ECB9B85-A5FC-4E07-986E-B861F6FFDC96}" presName="sibTrans" presStyleCnt="0"/>
      <dgm:spPr/>
    </dgm:pt>
    <dgm:pt modelId="{41937EB4-9966-4C3F-991F-82C220AB1B81}" type="pres">
      <dgm:prSet presAssocID="{E0865C2F-7333-41C1-B47F-9356BCD182C8}" presName="composite" presStyleCnt="0"/>
      <dgm:spPr/>
    </dgm:pt>
    <dgm:pt modelId="{45A9F7BD-188D-4C5A-8A57-AD886FD0DC90}" type="pres">
      <dgm:prSet presAssocID="{E0865C2F-7333-41C1-B47F-9356BCD182C8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94ABFEB6-4931-4386-A9FC-82E82778B37A}" type="pres">
      <dgm:prSet presAssocID="{E0865C2F-7333-41C1-B47F-9356BCD182C8}" presName="wedgeRectCallout1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AB130AD-6636-4885-9940-446D071C9A31}" type="presOf" srcId="{2C501431-A2C6-4E84-A9B1-76AF763ABD51}" destId="{C13F3AD8-9056-461F-9418-F02F4DB49356}" srcOrd="0" destOrd="0" presId="urn:microsoft.com/office/officeart/2008/layout/BendingPictureCaptionList"/>
    <dgm:cxn modelId="{8ADF3E9E-C4B4-401A-9100-150CEF4E6EAA}" srcId="{2C501431-A2C6-4E84-A9B1-76AF763ABD51}" destId="{8FAF11A6-4A68-4222-AF8D-4519A5286779}" srcOrd="2" destOrd="0" parTransId="{4ED88A43-0DF9-49C4-846D-4C4A3324F716}" sibTransId="{D1D53C2A-6C2B-4480-9C1F-E52678FFADBF}"/>
    <dgm:cxn modelId="{F075078C-953C-4A83-A19A-F6D7E440CC57}" type="presOf" srcId="{E0865C2F-7333-41C1-B47F-9356BCD182C8}" destId="{94ABFEB6-4931-4386-A9FC-82E82778B37A}" srcOrd="0" destOrd="0" presId="urn:microsoft.com/office/officeart/2008/layout/BendingPictureCaptionList"/>
    <dgm:cxn modelId="{A5EED88B-763E-4A76-96C4-17D5F7C774F2}" srcId="{2C501431-A2C6-4E84-A9B1-76AF763ABD51}" destId="{FF32759F-B10C-452A-9885-7B6250305962}" srcOrd="0" destOrd="0" parTransId="{1F39C214-C472-468B-B1C1-D8AAEAE8F468}" sibTransId="{E77D284D-7267-4814-9AD0-B47E7FA7D672}"/>
    <dgm:cxn modelId="{3322FCEE-6027-4D2E-A796-31198777CE2A}" srcId="{2C501431-A2C6-4E84-A9B1-76AF763ABD51}" destId="{F57161D0-359D-4071-9EEA-EBC1DC35BE3B}" srcOrd="1" destOrd="0" parTransId="{9A4A49AD-E4EF-458D-952C-9C057D4EAEA5}" sibTransId="{E413F23B-7C66-429A-A385-9E29E4DB7FF1}"/>
    <dgm:cxn modelId="{D1A9B911-1BE0-4E90-AC59-AF34CB8CB43E}" type="presOf" srcId="{BC12429C-08C0-48E0-A22F-671F33AFDFB6}" destId="{C57B0D26-0E25-4945-A5C9-F682F4A3218F}" srcOrd="0" destOrd="0" presId="urn:microsoft.com/office/officeart/2008/layout/BendingPictureCaptionList"/>
    <dgm:cxn modelId="{C7DA149E-5962-4690-AFC4-D04BE3568DB2}" srcId="{2C501431-A2C6-4E84-A9B1-76AF763ABD51}" destId="{2845380B-7EE6-425E-A8CE-C3883BDE2552}" srcOrd="4" destOrd="0" parTransId="{5D6D3F7F-D74B-4854-909F-CA4991B3A36A}" sibTransId="{9ECB9B85-A5FC-4E07-986E-B861F6FFDC96}"/>
    <dgm:cxn modelId="{7D66B845-D3E4-4C93-9BE0-78843B36FA98}" type="presOf" srcId="{FF32759F-B10C-452A-9885-7B6250305962}" destId="{8EDBD69D-4D2B-47C5-9635-48FD68862DFD}" srcOrd="0" destOrd="0" presId="urn:microsoft.com/office/officeart/2008/layout/BendingPictureCaptionList"/>
    <dgm:cxn modelId="{962D671D-23B9-46C8-BBC8-2A0D5278B488}" type="presOf" srcId="{F57161D0-359D-4071-9EEA-EBC1DC35BE3B}" destId="{DC2EFFBE-464B-4828-BC37-7C4DCAC8E59C}" srcOrd="0" destOrd="0" presId="urn:microsoft.com/office/officeart/2008/layout/BendingPictureCaptionList"/>
    <dgm:cxn modelId="{5ED0C3D3-1494-4F9B-A813-1013BF84DBFF}" srcId="{2C501431-A2C6-4E84-A9B1-76AF763ABD51}" destId="{E0865C2F-7333-41C1-B47F-9356BCD182C8}" srcOrd="5" destOrd="0" parTransId="{41D49683-CB3E-4C73-AC01-5F111B9DE847}" sibTransId="{94F5BD75-413F-4491-976B-EF8C91414674}"/>
    <dgm:cxn modelId="{862E0EA2-5AFC-4072-8E82-B9D933AE5D40}" type="presOf" srcId="{2845380B-7EE6-425E-A8CE-C3883BDE2552}" destId="{BD453468-172E-4C09-8E53-D25074FAE58B}" srcOrd="0" destOrd="0" presId="urn:microsoft.com/office/officeart/2008/layout/BendingPictureCaptionList"/>
    <dgm:cxn modelId="{E59DFAAA-A795-4F9D-AE80-F40ACEB55D0F}" type="presOf" srcId="{8FAF11A6-4A68-4222-AF8D-4519A5286779}" destId="{5B8EAD69-3840-47B0-BE9E-D048C08507AB}" srcOrd="0" destOrd="0" presId="urn:microsoft.com/office/officeart/2008/layout/BendingPictureCaptionList"/>
    <dgm:cxn modelId="{D9EF7FD5-5704-4254-B62B-E782BE23B4A6}" srcId="{2C501431-A2C6-4E84-A9B1-76AF763ABD51}" destId="{BC12429C-08C0-48E0-A22F-671F33AFDFB6}" srcOrd="3" destOrd="0" parTransId="{3B19DC0B-B737-4343-9F64-E5089A04B189}" sibTransId="{8E8E283C-48A3-4B90-8389-63EA48EF41CE}"/>
    <dgm:cxn modelId="{555E9243-24DC-4109-B9E8-64136C129A74}" type="presParOf" srcId="{C13F3AD8-9056-461F-9418-F02F4DB49356}" destId="{90959184-7288-4FC4-9D3D-862691A2BCCB}" srcOrd="0" destOrd="0" presId="urn:microsoft.com/office/officeart/2008/layout/BendingPictureCaptionList"/>
    <dgm:cxn modelId="{BD55AADC-B964-4575-814A-12EDF623A80B}" type="presParOf" srcId="{90959184-7288-4FC4-9D3D-862691A2BCCB}" destId="{7CC6C758-1470-4C13-BE1F-3D8D8926B299}" srcOrd="0" destOrd="0" presId="urn:microsoft.com/office/officeart/2008/layout/BendingPictureCaptionList"/>
    <dgm:cxn modelId="{357D3EE1-1B81-4DC4-AF38-A11ABDA584A9}" type="presParOf" srcId="{90959184-7288-4FC4-9D3D-862691A2BCCB}" destId="{8EDBD69D-4D2B-47C5-9635-48FD68862DFD}" srcOrd="1" destOrd="0" presId="urn:microsoft.com/office/officeart/2008/layout/BendingPictureCaptionList"/>
    <dgm:cxn modelId="{286881BB-8618-48FD-8FDA-A37D02CBCBC8}" type="presParOf" srcId="{C13F3AD8-9056-461F-9418-F02F4DB49356}" destId="{F6673570-DDAB-403E-939C-1518F657B27A}" srcOrd="1" destOrd="0" presId="urn:microsoft.com/office/officeart/2008/layout/BendingPictureCaptionList"/>
    <dgm:cxn modelId="{C60A2100-6DCF-45C8-B87F-32FA75B1B8D9}" type="presParOf" srcId="{C13F3AD8-9056-461F-9418-F02F4DB49356}" destId="{FBECB11F-E1BF-4D99-980F-4253F6F60E1B}" srcOrd="2" destOrd="0" presId="urn:microsoft.com/office/officeart/2008/layout/BendingPictureCaptionList"/>
    <dgm:cxn modelId="{369253C7-C979-4FA2-AF9A-8157BDA56BF7}" type="presParOf" srcId="{FBECB11F-E1BF-4D99-980F-4253F6F60E1B}" destId="{9AEE5EB6-509D-4B49-9D1C-7E5505CF0F81}" srcOrd="0" destOrd="0" presId="urn:microsoft.com/office/officeart/2008/layout/BendingPictureCaptionList"/>
    <dgm:cxn modelId="{D16DAADB-B6D2-404A-84C9-80D30424F451}" type="presParOf" srcId="{FBECB11F-E1BF-4D99-980F-4253F6F60E1B}" destId="{DC2EFFBE-464B-4828-BC37-7C4DCAC8E59C}" srcOrd="1" destOrd="0" presId="urn:microsoft.com/office/officeart/2008/layout/BendingPictureCaptionList"/>
    <dgm:cxn modelId="{6F453EF6-6A68-4E8C-A5F6-F437A370CCA7}" type="presParOf" srcId="{C13F3AD8-9056-461F-9418-F02F4DB49356}" destId="{0F35AE00-DE42-43D6-919D-226411894EAC}" srcOrd="3" destOrd="0" presId="urn:microsoft.com/office/officeart/2008/layout/BendingPictureCaptionList"/>
    <dgm:cxn modelId="{1FB3C0FD-85EA-46C4-9645-BAA24179D4EE}" type="presParOf" srcId="{C13F3AD8-9056-461F-9418-F02F4DB49356}" destId="{93F9E204-24A8-4D66-846C-3F563ED692EE}" srcOrd="4" destOrd="0" presId="urn:microsoft.com/office/officeart/2008/layout/BendingPictureCaptionList"/>
    <dgm:cxn modelId="{C262AF40-DCBF-4990-AC24-646B54FC8CA1}" type="presParOf" srcId="{93F9E204-24A8-4D66-846C-3F563ED692EE}" destId="{12A5C1BC-9E61-46F6-8456-E56783A23AC7}" srcOrd="0" destOrd="0" presId="urn:microsoft.com/office/officeart/2008/layout/BendingPictureCaptionList"/>
    <dgm:cxn modelId="{755030B1-8A7E-49AB-8531-40329007D51C}" type="presParOf" srcId="{93F9E204-24A8-4D66-846C-3F563ED692EE}" destId="{5B8EAD69-3840-47B0-BE9E-D048C08507AB}" srcOrd="1" destOrd="0" presId="urn:microsoft.com/office/officeart/2008/layout/BendingPictureCaptionList"/>
    <dgm:cxn modelId="{5007B3AC-E793-4B24-9724-1F8211825B03}" type="presParOf" srcId="{C13F3AD8-9056-461F-9418-F02F4DB49356}" destId="{207D3EFA-4FB3-4874-9E87-C8D415CC5377}" srcOrd="5" destOrd="0" presId="urn:microsoft.com/office/officeart/2008/layout/BendingPictureCaptionList"/>
    <dgm:cxn modelId="{482E273A-8290-48EF-B81C-5C7CCB40D915}" type="presParOf" srcId="{C13F3AD8-9056-461F-9418-F02F4DB49356}" destId="{7C6442C5-A875-402C-9D29-8F4916B8B12C}" srcOrd="6" destOrd="0" presId="urn:microsoft.com/office/officeart/2008/layout/BendingPictureCaptionList"/>
    <dgm:cxn modelId="{442D045C-7A81-4242-8484-36E5E1322A3A}" type="presParOf" srcId="{7C6442C5-A875-402C-9D29-8F4916B8B12C}" destId="{69B88625-AB2E-4699-82DD-E653F41729D3}" srcOrd="0" destOrd="0" presId="urn:microsoft.com/office/officeart/2008/layout/BendingPictureCaptionList"/>
    <dgm:cxn modelId="{12B6FC52-4620-46D4-A625-182589A36363}" type="presParOf" srcId="{7C6442C5-A875-402C-9D29-8F4916B8B12C}" destId="{C57B0D26-0E25-4945-A5C9-F682F4A3218F}" srcOrd="1" destOrd="0" presId="urn:microsoft.com/office/officeart/2008/layout/BendingPictureCaptionList"/>
    <dgm:cxn modelId="{3621C38C-984A-4F78-933D-E2B16A7F0ADC}" type="presParOf" srcId="{C13F3AD8-9056-461F-9418-F02F4DB49356}" destId="{9181EFB7-B2FB-4DB2-80FB-B854A7DD8ADD}" srcOrd="7" destOrd="0" presId="urn:microsoft.com/office/officeart/2008/layout/BendingPictureCaptionList"/>
    <dgm:cxn modelId="{2936324F-339C-4A99-9676-60DC39788810}" type="presParOf" srcId="{C13F3AD8-9056-461F-9418-F02F4DB49356}" destId="{FDD5F3F0-BC53-4155-B2D7-A69C10E5A381}" srcOrd="8" destOrd="0" presId="urn:microsoft.com/office/officeart/2008/layout/BendingPictureCaptionList"/>
    <dgm:cxn modelId="{78A8160D-589A-4519-B13B-E8867BB731C0}" type="presParOf" srcId="{FDD5F3F0-BC53-4155-B2D7-A69C10E5A381}" destId="{2DA5FB9C-14FB-4323-872E-80A0E63190E4}" srcOrd="0" destOrd="0" presId="urn:microsoft.com/office/officeart/2008/layout/BendingPictureCaptionList"/>
    <dgm:cxn modelId="{DC288482-9E1C-4003-BB4E-A339519A4F58}" type="presParOf" srcId="{FDD5F3F0-BC53-4155-B2D7-A69C10E5A381}" destId="{BD453468-172E-4C09-8E53-D25074FAE58B}" srcOrd="1" destOrd="0" presId="urn:microsoft.com/office/officeart/2008/layout/BendingPictureCaptionList"/>
    <dgm:cxn modelId="{F7BB89B3-CCDC-4BD2-A78C-1A6DF3977219}" type="presParOf" srcId="{C13F3AD8-9056-461F-9418-F02F4DB49356}" destId="{129A0498-F8AC-4994-897F-EAAB8708A36F}" srcOrd="9" destOrd="0" presId="urn:microsoft.com/office/officeart/2008/layout/BendingPictureCaptionList"/>
    <dgm:cxn modelId="{15D3949F-5804-4D77-A604-A4F741261D2A}" type="presParOf" srcId="{C13F3AD8-9056-461F-9418-F02F4DB49356}" destId="{41937EB4-9966-4C3F-991F-82C220AB1B81}" srcOrd="10" destOrd="0" presId="urn:microsoft.com/office/officeart/2008/layout/BendingPictureCaptionList"/>
    <dgm:cxn modelId="{3A698CE9-F8C3-4C5B-A9B2-7D111B860AFC}" type="presParOf" srcId="{41937EB4-9966-4C3F-991F-82C220AB1B81}" destId="{45A9F7BD-188D-4C5A-8A57-AD886FD0DC90}" srcOrd="0" destOrd="0" presId="urn:microsoft.com/office/officeart/2008/layout/BendingPictureCaptionList"/>
    <dgm:cxn modelId="{49F9C759-7959-4FF6-BB4A-56093C981BDA}" type="presParOf" srcId="{41937EB4-9966-4C3F-991F-82C220AB1B81}" destId="{94ABFEB6-4931-4386-A9FC-82E82778B37A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7ED9795-E81F-4C6C-838B-ACFFC9AB9A30}" type="doc">
      <dgm:prSet loTypeId="urn:microsoft.com/office/officeart/2005/8/layout/radial5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721295B-4AE6-4F88-B5CA-FBB27FB7CF1A}">
      <dgm:prSet phldrT="[Text]"/>
      <dgm:spPr/>
      <dgm:t>
        <a:bodyPr/>
        <a:lstStyle/>
        <a:p>
          <a:r>
            <a:rPr lang="en-US" dirty="0" err="1" smtClean="0"/>
            <a:t>Agri</a:t>
          </a:r>
          <a:endParaRPr lang="en-IN" dirty="0"/>
        </a:p>
      </dgm:t>
    </dgm:pt>
    <dgm:pt modelId="{1C2FB4F5-BCBC-4326-B0CC-41665AF3A71F}" type="parTrans" cxnId="{CF9615BA-6B7E-490E-89B6-9A7BD3B2E052}">
      <dgm:prSet/>
      <dgm:spPr/>
      <dgm:t>
        <a:bodyPr/>
        <a:lstStyle/>
        <a:p>
          <a:endParaRPr lang="en-IN"/>
        </a:p>
      </dgm:t>
    </dgm:pt>
    <dgm:pt modelId="{C62B8600-546C-4852-A5BE-1C8D5F688127}" type="sibTrans" cxnId="{CF9615BA-6B7E-490E-89B6-9A7BD3B2E052}">
      <dgm:prSet/>
      <dgm:spPr/>
      <dgm:t>
        <a:bodyPr/>
        <a:lstStyle/>
        <a:p>
          <a:endParaRPr lang="en-IN"/>
        </a:p>
      </dgm:t>
    </dgm:pt>
    <dgm:pt modelId="{98AD9D0F-70BD-4239-8AA6-E7B69D864B51}">
      <dgm:prSet phldrT="[Text]"/>
      <dgm:spPr/>
      <dgm:t>
        <a:bodyPr/>
        <a:lstStyle/>
        <a:p>
          <a:r>
            <a:rPr lang="en-US" strike="sngStrike" dirty="0" smtClean="0"/>
            <a:t>Crop</a:t>
          </a:r>
          <a:endParaRPr lang="en-IN" strike="sngStrike" dirty="0"/>
        </a:p>
      </dgm:t>
    </dgm:pt>
    <dgm:pt modelId="{EBC9FB15-5E5C-4633-87B3-16AC48B95956}" type="parTrans" cxnId="{61708CD7-E136-4618-AD31-260E0BAA4462}">
      <dgm:prSet/>
      <dgm:spPr/>
      <dgm:t>
        <a:bodyPr/>
        <a:lstStyle/>
        <a:p>
          <a:endParaRPr lang="en-IN"/>
        </a:p>
      </dgm:t>
    </dgm:pt>
    <dgm:pt modelId="{80CF5D81-A722-447F-A3C5-A0A14A422AF7}" type="sibTrans" cxnId="{61708CD7-E136-4618-AD31-260E0BAA4462}">
      <dgm:prSet/>
      <dgm:spPr/>
      <dgm:t>
        <a:bodyPr/>
        <a:lstStyle/>
        <a:p>
          <a:endParaRPr lang="en-IN"/>
        </a:p>
      </dgm:t>
    </dgm:pt>
    <dgm:pt modelId="{AA44B604-28EB-46C2-A5D6-FC1426B38644}">
      <dgm:prSet phldrT="[Text]"/>
      <dgm:spPr/>
      <dgm:t>
        <a:bodyPr/>
        <a:lstStyle/>
        <a:p>
          <a:r>
            <a:rPr lang="en-US" strike="sngStrike" dirty="0" smtClean="0"/>
            <a:t>Land</a:t>
          </a:r>
          <a:endParaRPr lang="en-IN" strike="sngStrike" dirty="0"/>
        </a:p>
      </dgm:t>
    </dgm:pt>
    <dgm:pt modelId="{967CF317-7369-4831-B81E-BFCFEB937485}" type="parTrans" cxnId="{90972253-C27C-4317-94A5-EA69E4D47504}">
      <dgm:prSet/>
      <dgm:spPr/>
      <dgm:t>
        <a:bodyPr/>
        <a:lstStyle/>
        <a:p>
          <a:endParaRPr lang="en-IN"/>
        </a:p>
      </dgm:t>
    </dgm:pt>
    <dgm:pt modelId="{78F6E479-CA20-4381-A2C8-90945BE229C2}" type="sibTrans" cxnId="{90972253-C27C-4317-94A5-EA69E4D47504}">
      <dgm:prSet/>
      <dgm:spPr/>
      <dgm:t>
        <a:bodyPr/>
        <a:lstStyle/>
        <a:p>
          <a:endParaRPr lang="en-IN"/>
        </a:p>
      </dgm:t>
    </dgm:pt>
    <dgm:pt modelId="{A40783C8-FF6B-4A97-8447-B60FC4DC7B44}">
      <dgm:prSet phldrT="[Text]" custT="1"/>
      <dgm:spPr/>
      <dgm:t>
        <a:bodyPr/>
        <a:lstStyle/>
        <a:p>
          <a:r>
            <a:rPr lang="en-US" sz="4800" strike="sngStrike" dirty="0" smtClean="0"/>
            <a:t>Fin.</a:t>
          </a:r>
          <a:endParaRPr lang="en-IN" sz="4800" strike="sngStrike" dirty="0"/>
        </a:p>
      </dgm:t>
    </dgm:pt>
    <dgm:pt modelId="{EA549421-4CE6-43A0-B47B-8E8B1E19EE31}" type="parTrans" cxnId="{CAD85C23-771B-4423-863B-B0E4BBAA54FA}">
      <dgm:prSet/>
      <dgm:spPr/>
      <dgm:t>
        <a:bodyPr/>
        <a:lstStyle/>
        <a:p>
          <a:endParaRPr lang="en-IN"/>
        </a:p>
      </dgm:t>
    </dgm:pt>
    <dgm:pt modelId="{A13FD477-83A6-4358-B78A-4BF40CF81FC4}" type="sibTrans" cxnId="{CAD85C23-771B-4423-863B-B0E4BBAA54FA}">
      <dgm:prSet/>
      <dgm:spPr/>
      <dgm:t>
        <a:bodyPr/>
        <a:lstStyle/>
        <a:p>
          <a:endParaRPr lang="en-IN"/>
        </a:p>
      </dgm:t>
    </dgm:pt>
    <dgm:pt modelId="{AF8AC210-EA8A-4FE9-80D0-FD4EF448233F}">
      <dgm:prSet phldrT="[Text]" custT="1"/>
      <dgm:spPr/>
      <dgm:t>
        <a:bodyPr/>
        <a:lstStyle/>
        <a:p>
          <a:r>
            <a:rPr lang="en-US" sz="4000" dirty="0" err="1" smtClean="0"/>
            <a:t>Mkt</a:t>
          </a:r>
          <a:endParaRPr lang="en-IN" sz="4400" dirty="0"/>
        </a:p>
      </dgm:t>
    </dgm:pt>
    <dgm:pt modelId="{B7EA1130-85E9-4BA1-9186-A71D891AF98F}" type="parTrans" cxnId="{AD981A86-67F5-4800-9534-A0F788108403}">
      <dgm:prSet/>
      <dgm:spPr/>
      <dgm:t>
        <a:bodyPr/>
        <a:lstStyle/>
        <a:p>
          <a:endParaRPr lang="en-IN"/>
        </a:p>
      </dgm:t>
    </dgm:pt>
    <dgm:pt modelId="{EE0FB1AC-B5BF-4D1E-AF19-BC27448268B3}" type="sibTrans" cxnId="{AD981A86-67F5-4800-9534-A0F788108403}">
      <dgm:prSet/>
      <dgm:spPr/>
      <dgm:t>
        <a:bodyPr/>
        <a:lstStyle/>
        <a:p>
          <a:endParaRPr lang="en-IN"/>
        </a:p>
      </dgm:t>
    </dgm:pt>
    <dgm:pt modelId="{2C183E91-1F02-4661-AC64-265B46192E38}">
      <dgm:prSet/>
      <dgm:spPr/>
      <dgm:t>
        <a:bodyPr/>
        <a:lstStyle/>
        <a:p>
          <a:r>
            <a:rPr lang="en-US" strike="sngStrike" dirty="0" smtClean="0"/>
            <a:t>Water</a:t>
          </a:r>
          <a:endParaRPr lang="en-IN" strike="sngStrike" dirty="0"/>
        </a:p>
      </dgm:t>
    </dgm:pt>
    <dgm:pt modelId="{D0AFC5F7-8F4B-497C-821C-265A521822CF}" type="parTrans" cxnId="{50B07809-77D1-434E-A365-8C2A46B62081}">
      <dgm:prSet/>
      <dgm:spPr/>
      <dgm:t>
        <a:bodyPr/>
        <a:lstStyle/>
        <a:p>
          <a:endParaRPr lang="en-IN"/>
        </a:p>
      </dgm:t>
    </dgm:pt>
    <dgm:pt modelId="{2034164D-7F4C-47F8-BD78-D71D82B000A5}" type="sibTrans" cxnId="{50B07809-77D1-434E-A365-8C2A46B62081}">
      <dgm:prSet/>
      <dgm:spPr/>
      <dgm:t>
        <a:bodyPr/>
        <a:lstStyle/>
        <a:p>
          <a:endParaRPr lang="en-IN"/>
        </a:p>
      </dgm:t>
    </dgm:pt>
    <dgm:pt modelId="{2E02D4B6-B684-4441-8B48-F381DCD3B69B}">
      <dgm:prSet custT="1"/>
      <dgm:spPr/>
      <dgm:t>
        <a:bodyPr/>
        <a:lstStyle/>
        <a:p>
          <a:r>
            <a:rPr lang="en-US" sz="4000" strike="sngStrike" dirty="0" smtClean="0"/>
            <a:t>M/C</a:t>
          </a:r>
          <a:endParaRPr lang="en-IN" sz="4000" strike="sngStrike" dirty="0"/>
        </a:p>
      </dgm:t>
    </dgm:pt>
    <dgm:pt modelId="{AFDB97D6-2989-4AE3-A057-7407CB5764C1}" type="parTrans" cxnId="{B9EF08A3-F94E-42F4-93EC-6C0BE7089C92}">
      <dgm:prSet/>
      <dgm:spPr/>
      <dgm:t>
        <a:bodyPr/>
        <a:lstStyle/>
        <a:p>
          <a:endParaRPr lang="en-IN"/>
        </a:p>
      </dgm:t>
    </dgm:pt>
    <dgm:pt modelId="{A053F805-7DB8-482E-BBF8-E2C6434BF1C2}" type="sibTrans" cxnId="{B9EF08A3-F94E-42F4-93EC-6C0BE7089C92}">
      <dgm:prSet/>
      <dgm:spPr/>
      <dgm:t>
        <a:bodyPr/>
        <a:lstStyle/>
        <a:p>
          <a:endParaRPr lang="en-IN"/>
        </a:p>
      </dgm:t>
    </dgm:pt>
    <dgm:pt modelId="{350FE141-4949-4792-BE99-A7BE7970ED09}">
      <dgm:prSet/>
      <dgm:spPr/>
      <dgm:t>
        <a:bodyPr/>
        <a:lstStyle/>
        <a:p>
          <a:r>
            <a:rPr lang="en-US" strike="sngStrike" dirty="0" err="1" smtClean="0"/>
            <a:t>Nutri</a:t>
          </a:r>
          <a:r>
            <a:rPr lang="en-US" strike="sngStrike" dirty="0" smtClean="0"/>
            <a:t>.</a:t>
          </a:r>
          <a:endParaRPr lang="en-IN" strike="sngStrike" dirty="0"/>
        </a:p>
      </dgm:t>
    </dgm:pt>
    <dgm:pt modelId="{7ECC0436-E89F-4F7A-AF19-2D797D91FE49}" type="parTrans" cxnId="{E30F9D2C-CCB7-41F1-8F8C-50E72AA148DB}">
      <dgm:prSet/>
      <dgm:spPr/>
      <dgm:t>
        <a:bodyPr/>
        <a:lstStyle/>
        <a:p>
          <a:endParaRPr lang="en-IN"/>
        </a:p>
      </dgm:t>
    </dgm:pt>
    <dgm:pt modelId="{5845A203-AD86-49A8-AE2F-0F0EC38A2304}" type="sibTrans" cxnId="{E30F9D2C-CCB7-41F1-8F8C-50E72AA148DB}">
      <dgm:prSet/>
      <dgm:spPr/>
      <dgm:t>
        <a:bodyPr/>
        <a:lstStyle/>
        <a:p>
          <a:endParaRPr lang="en-IN"/>
        </a:p>
      </dgm:t>
    </dgm:pt>
    <dgm:pt modelId="{9B1307D9-9BDC-4575-A967-94C099F3DF7C}">
      <dgm:prSet/>
      <dgm:spPr/>
      <dgm:t>
        <a:bodyPr/>
        <a:lstStyle/>
        <a:p>
          <a:r>
            <a:rPr lang="en-US" strike="sngStrike" dirty="0" smtClean="0"/>
            <a:t>Ext.</a:t>
          </a:r>
          <a:endParaRPr lang="en-IN" strike="sngStrike" dirty="0"/>
        </a:p>
      </dgm:t>
    </dgm:pt>
    <dgm:pt modelId="{01560FE8-4AAC-485E-8CD4-EA60D5582737}" type="parTrans" cxnId="{5D0DD1E6-055E-48E7-8920-190BD3D219FF}">
      <dgm:prSet/>
      <dgm:spPr/>
      <dgm:t>
        <a:bodyPr/>
        <a:lstStyle/>
        <a:p>
          <a:endParaRPr lang="en-IN"/>
        </a:p>
      </dgm:t>
    </dgm:pt>
    <dgm:pt modelId="{515005D7-768F-49E0-8661-B68121182F74}" type="sibTrans" cxnId="{5D0DD1E6-055E-48E7-8920-190BD3D219FF}">
      <dgm:prSet/>
      <dgm:spPr/>
      <dgm:t>
        <a:bodyPr/>
        <a:lstStyle/>
        <a:p>
          <a:endParaRPr lang="en-IN"/>
        </a:p>
      </dgm:t>
    </dgm:pt>
    <dgm:pt modelId="{1BAA7B74-2264-4902-BACA-585AC4E38C55}" type="pres">
      <dgm:prSet presAssocID="{B7ED9795-E81F-4C6C-838B-ACFFC9AB9A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54CD9A7-4633-48BA-A402-380BD6A399F4}" type="pres">
      <dgm:prSet presAssocID="{8721295B-4AE6-4F88-B5CA-FBB27FB7CF1A}" presName="centerShape" presStyleLbl="node0" presStyleIdx="0" presStyleCnt="1"/>
      <dgm:spPr/>
      <dgm:t>
        <a:bodyPr/>
        <a:lstStyle/>
        <a:p>
          <a:endParaRPr lang="en-IN"/>
        </a:p>
      </dgm:t>
    </dgm:pt>
    <dgm:pt modelId="{25035C23-CA4A-4E68-A433-200D8CB3C94A}" type="pres">
      <dgm:prSet presAssocID="{EBC9FB15-5E5C-4633-87B3-16AC48B95956}" presName="parTrans" presStyleLbl="sibTrans2D1" presStyleIdx="0" presStyleCnt="8"/>
      <dgm:spPr/>
      <dgm:t>
        <a:bodyPr/>
        <a:lstStyle/>
        <a:p>
          <a:endParaRPr lang="en-IN"/>
        </a:p>
      </dgm:t>
    </dgm:pt>
    <dgm:pt modelId="{AD08F61C-AA68-4D41-95F3-CA8FB279A0C8}" type="pres">
      <dgm:prSet presAssocID="{EBC9FB15-5E5C-4633-87B3-16AC48B95956}" presName="connectorText" presStyleLbl="sibTrans2D1" presStyleIdx="0" presStyleCnt="8"/>
      <dgm:spPr/>
      <dgm:t>
        <a:bodyPr/>
        <a:lstStyle/>
        <a:p>
          <a:endParaRPr lang="en-IN"/>
        </a:p>
      </dgm:t>
    </dgm:pt>
    <dgm:pt modelId="{11A6874E-2012-4525-A0F7-DF540065B9E6}" type="pres">
      <dgm:prSet presAssocID="{98AD9D0F-70BD-4239-8AA6-E7B69D864B5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D9BA1E-B115-4B17-91B0-E07F98E63479}" type="pres">
      <dgm:prSet presAssocID="{967CF317-7369-4831-B81E-BFCFEB937485}" presName="parTrans" presStyleLbl="sibTrans2D1" presStyleIdx="1" presStyleCnt="8"/>
      <dgm:spPr/>
      <dgm:t>
        <a:bodyPr/>
        <a:lstStyle/>
        <a:p>
          <a:endParaRPr lang="en-IN"/>
        </a:p>
      </dgm:t>
    </dgm:pt>
    <dgm:pt modelId="{9ED7F385-C3C8-46AA-AD6D-57931B918462}" type="pres">
      <dgm:prSet presAssocID="{967CF317-7369-4831-B81E-BFCFEB937485}" presName="connectorText" presStyleLbl="sibTrans2D1" presStyleIdx="1" presStyleCnt="8"/>
      <dgm:spPr/>
      <dgm:t>
        <a:bodyPr/>
        <a:lstStyle/>
        <a:p>
          <a:endParaRPr lang="en-IN"/>
        </a:p>
      </dgm:t>
    </dgm:pt>
    <dgm:pt modelId="{329B4042-298D-42B4-AA3A-9082943F92A2}" type="pres">
      <dgm:prSet presAssocID="{AA44B604-28EB-46C2-A5D6-FC1426B3864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32AB3-38D1-4326-BFAB-0D25F3DCE3DB}" type="pres">
      <dgm:prSet presAssocID="{D0AFC5F7-8F4B-497C-821C-265A521822CF}" presName="parTrans" presStyleLbl="sibTrans2D1" presStyleIdx="2" presStyleCnt="8"/>
      <dgm:spPr/>
      <dgm:t>
        <a:bodyPr/>
        <a:lstStyle/>
        <a:p>
          <a:endParaRPr lang="en-IN"/>
        </a:p>
      </dgm:t>
    </dgm:pt>
    <dgm:pt modelId="{3CF02CE6-B752-48C2-AC28-7592387BBF60}" type="pres">
      <dgm:prSet presAssocID="{D0AFC5F7-8F4B-497C-821C-265A521822CF}" presName="connectorText" presStyleLbl="sibTrans2D1" presStyleIdx="2" presStyleCnt="8"/>
      <dgm:spPr/>
      <dgm:t>
        <a:bodyPr/>
        <a:lstStyle/>
        <a:p>
          <a:endParaRPr lang="en-IN"/>
        </a:p>
      </dgm:t>
    </dgm:pt>
    <dgm:pt modelId="{93C408C2-5647-4F7A-B05E-B5F20AD773DD}" type="pres">
      <dgm:prSet presAssocID="{2C183E91-1F02-4661-AC64-265B46192E3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DAAE8B-E7F3-4848-B056-8B143CD1C83A}" type="pres">
      <dgm:prSet presAssocID="{7ECC0436-E89F-4F7A-AF19-2D797D91FE49}" presName="parTrans" presStyleLbl="sibTrans2D1" presStyleIdx="3" presStyleCnt="8"/>
      <dgm:spPr/>
      <dgm:t>
        <a:bodyPr/>
        <a:lstStyle/>
        <a:p>
          <a:endParaRPr lang="en-IN"/>
        </a:p>
      </dgm:t>
    </dgm:pt>
    <dgm:pt modelId="{9AC24F43-68A2-4BDE-BE64-746CE5B07B49}" type="pres">
      <dgm:prSet presAssocID="{7ECC0436-E89F-4F7A-AF19-2D797D91FE49}" presName="connectorText" presStyleLbl="sibTrans2D1" presStyleIdx="3" presStyleCnt="8"/>
      <dgm:spPr/>
      <dgm:t>
        <a:bodyPr/>
        <a:lstStyle/>
        <a:p>
          <a:endParaRPr lang="en-IN"/>
        </a:p>
      </dgm:t>
    </dgm:pt>
    <dgm:pt modelId="{06E3BD3F-DD3A-4171-9DA9-A93F2F1DAE56}" type="pres">
      <dgm:prSet presAssocID="{350FE141-4949-4792-BE99-A7BE7970ED0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F3C4B7-2DB1-4719-BD59-DACE08E903CA}" type="pres">
      <dgm:prSet presAssocID="{AFDB97D6-2989-4AE3-A057-7407CB5764C1}" presName="parTrans" presStyleLbl="sibTrans2D1" presStyleIdx="4" presStyleCnt="8"/>
      <dgm:spPr/>
      <dgm:t>
        <a:bodyPr/>
        <a:lstStyle/>
        <a:p>
          <a:endParaRPr lang="en-IN"/>
        </a:p>
      </dgm:t>
    </dgm:pt>
    <dgm:pt modelId="{FF244F70-7A88-4147-BC8A-BA22F834CE38}" type="pres">
      <dgm:prSet presAssocID="{AFDB97D6-2989-4AE3-A057-7407CB5764C1}" presName="connectorText" presStyleLbl="sibTrans2D1" presStyleIdx="4" presStyleCnt="8"/>
      <dgm:spPr/>
      <dgm:t>
        <a:bodyPr/>
        <a:lstStyle/>
        <a:p>
          <a:endParaRPr lang="en-IN"/>
        </a:p>
      </dgm:t>
    </dgm:pt>
    <dgm:pt modelId="{A3BC25BE-8653-42DA-9829-DEBA205F4DE0}" type="pres">
      <dgm:prSet presAssocID="{2E02D4B6-B684-4441-8B48-F381DCD3B69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F0E415-CD43-474D-834D-5EB97FA430DC}" type="pres">
      <dgm:prSet presAssocID="{01560FE8-4AAC-485E-8CD4-EA60D5582737}" presName="parTrans" presStyleLbl="sibTrans2D1" presStyleIdx="5" presStyleCnt="8"/>
      <dgm:spPr/>
      <dgm:t>
        <a:bodyPr/>
        <a:lstStyle/>
        <a:p>
          <a:endParaRPr lang="en-IN"/>
        </a:p>
      </dgm:t>
    </dgm:pt>
    <dgm:pt modelId="{6FB77934-BEDB-4907-B5C0-8240622710E6}" type="pres">
      <dgm:prSet presAssocID="{01560FE8-4AAC-485E-8CD4-EA60D5582737}" presName="connectorText" presStyleLbl="sibTrans2D1" presStyleIdx="5" presStyleCnt="8"/>
      <dgm:spPr/>
      <dgm:t>
        <a:bodyPr/>
        <a:lstStyle/>
        <a:p>
          <a:endParaRPr lang="en-IN"/>
        </a:p>
      </dgm:t>
    </dgm:pt>
    <dgm:pt modelId="{2137DBFA-A430-4079-9602-8ADCBA329F88}" type="pres">
      <dgm:prSet presAssocID="{9B1307D9-9BDC-4575-A967-94C099F3DF7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5DA18B-F9D1-494F-86E6-0DACACEA00EE}" type="pres">
      <dgm:prSet presAssocID="{EA549421-4CE6-43A0-B47B-8E8B1E19EE31}" presName="parTrans" presStyleLbl="sibTrans2D1" presStyleIdx="6" presStyleCnt="8"/>
      <dgm:spPr/>
      <dgm:t>
        <a:bodyPr/>
        <a:lstStyle/>
        <a:p>
          <a:endParaRPr lang="en-IN"/>
        </a:p>
      </dgm:t>
    </dgm:pt>
    <dgm:pt modelId="{7152ADA5-C0CC-47D9-BA03-5262579962E5}" type="pres">
      <dgm:prSet presAssocID="{EA549421-4CE6-43A0-B47B-8E8B1E19EE31}" presName="connectorText" presStyleLbl="sibTrans2D1" presStyleIdx="6" presStyleCnt="8"/>
      <dgm:spPr/>
      <dgm:t>
        <a:bodyPr/>
        <a:lstStyle/>
        <a:p>
          <a:endParaRPr lang="en-IN"/>
        </a:p>
      </dgm:t>
    </dgm:pt>
    <dgm:pt modelId="{0D32D797-326E-46ED-96D4-A358CACB58CA}" type="pres">
      <dgm:prSet presAssocID="{A40783C8-FF6B-4A97-8447-B60FC4DC7B4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59E00C-AB7D-4D2A-B0EA-0B4CFDDB10A9}" type="pres">
      <dgm:prSet presAssocID="{B7EA1130-85E9-4BA1-9186-A71D891AF98F}" presName="parTrans" presStyleLbl="sibTrans2D1" presStyleIdx="7" presStyleCnt="8"/>
      <dgm:spPr/>
      <dgm:t>
        <a:bodyPr/>
        <a:lstStyle/>
        <a:p>
          <a:endParaRPr lang="en-IN"/>
        </a:p>
      </dgm:t>
    </dgm:pt>
    <dgm:pt modelId="{A93DB406-7A30-4197-A321-00F0C45C1BB8}" type="pres">
      <dgm:prSet presAssocID="{B7EA1130-85E9-4BA1-9186-A71D891AF98F}" presName="connectorText" presStyleLbl="sibTrans2D1" presStyleIdx="7" presStyleCnt="8"/>
      <dgm:spPr/>
      <dgm:t>
        <a:bodyPr/>
        <a:lstStyle/>
        <a:p>
          <a:endParaRPr lang="en-IN"/>
        </a:p>
      </dgm:t>
    </dgm:pt>
    <dgm:pt modelId="{881CCD35-8C00-45E7-9FED-88A159F5B72F}" type="pres">
      <dgm:prSet presAssocID="{AF8AC210-EA8A-4FE9-80D0-FD4EF448233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708CD7-E136-4618-AD31-260E0BAA4462}" srcId="{8721295B-4AE6-4F88-B5CA-FBB27FB7CF1A}" destId="{98AD9D0F-70BD-4239-8AA6-E7B69D864B51}" srcOrd="0" destOrd="0" parTransId="{EBC9FB15-5E5C-4633-87B3-16AC48B95956}" sibTransId="{80CF5D81-A722-447F-A3C5-A0A14A422AF7}"/>
    <dgm:cxn modelId="{50B07809-77D1-434E-A365-8C2A46B62081}" srcId="{8721295B-4AE6-4F88-B5CA-FBB27FB7CF1A}" destId="{2C183E91-1F02-4661-AC64-265B46192E38}" srcOrd="2" destOrd="0" parTransId="{D0AFC5F7-8F4B-497C-821C-265A521822CF}" sibTransId="{2034164D-7F4C-47F8-BD78-D71D82B000A5}"/>
    <dgm:cxn modelId="{AEE3C249-CB4F-4425-8A83-F29936BA3147}" type="presOf" srcId="{2E02D4B6-B684-4441-8B48-F381DCD3B69B}" destId="{A3BC25BE-8653-42DA-9829-DEBA205F4DE0}" srcOrd="0" destOrd="0" presId="urn:microsoft.com/office/officeart/2005/8/layout/radial5"/>
    <dgm:cxn modelId="{15303223-424E-4C8D-86E6-375E1954B867}" type="presOf" srcId="{967CF317-7369-4831-B81E-BFCFEB937485}" destId="{03D9BA1E-B115-4B17-91B0-E07F98E63479}" srcOrd="0" destOrd="0" presId="urn:microsoft.com/office/officeart/2005/8/layout/radial5"/>
    <dgm:cxn modelId="{5D0DD1E6-055E-48E7-8920-190BD3D219FF}" srcId="{8721295B-4AE6-4F88-B5CA-FBB27FB7CF1A}" destId="{9B1307D9-9BDC-4575-A967-94C099F3DF7C}" srcOrd="5" destOrd="0" parTransId="{01560FE8-4AAC-485E-8CD4-EA60D5582737}" sibTransId="{515005D7-768F-49E0-8661-B68121182F74}"/>
    <dgm:cxn modelId="{538BE61B-750F-408D-A33B-550ACDB8AC57}" type="presOf" srcId="{D0AFC5F7-8F4B-497C-821C-265A521822CF}" destId="{0DE32AB3-38D1-4326-BFAB-0D25F3DCE3DB}" srcOrd="0" destOrd="0" presId="urn:microsoft.com/office/officeart/2005/8/layout/radial5"/>
    <dgm:cxn modelId="{61446A08-19C4-4170-9A22-30FE4C6DBE30}" type="presOf" srcId="{9B1307D9-9BDC-4575-A967-94C099F3DF7C}" destId="{2137DBFA-A430-4079-9602-8ADCBA329F88}" srcOrd="0" destOrd="0" presId="urn:microsoft.com/office/officeart/2005/8/layout/radial5"/>
    <dgm:cxn modelId="{23FFAE13-A7F9-405C-B85D-30B6D1A8CE5A}" type="presOf" srcId="{EA549421-4CE6-43A0-B47B-8E8B1E19EE31}" destId="{7152ADA5-C0CC-47D9-BA03-5262579962E5}" srcOrd="1" destOrd="0" presId="urn:microsoft.com/office/officeart/2005/8/layout/radial5"/>
    <dgm:cxn modelId="{CF9615BA-6B7E-490E-89B6-9A7BD3B2E052}" srcId="{B7ED9795-E81F-4C6C-838B-ACFFC9AB9A30}" destId="{8721295B-4AE6-4F88-B5CA-FBB27FB7CF1A}" srcOrd="0" destOrd="0" parTransId="{1C2FB4F5-BCBC-4326-B0CC-41665AF3A71F}" sibTransId="{C62B8600-546C-4852-A5BE-1C8D5F688127}"/>
    <dgm:cxn modelId="{E5A208CE-1F37-4E67-986B-159DE2A33E41}" type="presOf" srcId="{EBC9FB15-5E5C-4633-87B3-16AC48B95956}" destId="{25035C23-CA4A-4E68-A433-200D8CB3C94A}" srcOrd="0" destOrd="0" presId="urn:microsoft.com/office/officeart/2005/8/layout/radial5"/>
    <dgm:cxn modelId="{038B3406-1993-4EB7-A53A-86751FD674A0}" type="presOf" srcId="{AA44B604-28EB-46C2-A5D6-FC1426B38644}" destId="{329B4042-298D-42B4-AA3A-9082943F92A2}" srcOrd="0" destOrd="0" presId="urn:microsoft.com/office/officeart/2005/8/layout/radial5"/>
    <dgm:cxn modelId="{6226D9E0-9FA3-48E7-BB58-8F87980AFA94}" type="presOf" srcId="{7ECC0436-E89F-4F7A-AF19-2D797D91FE49}" destId="{38DAAE8B-E7F3-4848-B056-8B143CD1C83A}" srcOrd="0" destOrd="0" presId="urn:microsoft.com/office/officeart/2005/8/layout/radial5"/>
    <dgm:cxn modelId="{96F6D4DD-CA6A-4CD9-87F7-8BAECD29ADA4}" type="presOf" srcId="{7ECC0436-E89F-4F7A-AF19-2D797D91FE49}" destId="{9AC24F43-68A2-4BDE-BE64-746CE5B07B49}" srcOrd="1" destOrd="0" presId="urn:microsoft.com/office/officeart/2005/8/layout/radial5"/>
    <dgm:cxn modelId="{596A6BED-9657-47DC-87C6-C8F0726DB062}" type="presOf" srcId="{967CF317-7369-4831-B81E-BFCFEB937485}" destId="{9ED7F385-C3C8-46AA-AD6D-57931B918462}" srcOrd="1" destOrd="0" presId="urn:microsoft.com/office/officeart/2005/8/layout/radial5"/>
    <dgm:cxn modelId="{B9EF08A3-F94E-42F4-93EC-6C0BE7089C92}" srcId="{8721295B-4AE6-4F88-B5CA-FBB27FB7CF1A}" destId="{2E02D4B6-B684-4441-8B48-F381DCD3B69B}" srcOrd="4" destOrd="0" parTransId="{AFDB97D6-2989-4AE3-A057-7407CB5764C1}" sibTransId="{A053F805-7DB8-482E-BBF8-E2C6434BF1C2}"/>
    <dgm:cxn modelId="{9CE1A06B-2358-46B3-951C-6D1B5869F85A}" type="presOf" srcId="{A40783C8-FF6B-4A97-8447-B60FC4DC7B44}" destId="{0D32D797-326E-46ED-96D4-A358CACB58CA}" srcOrd="0" destOrd="0" presId="urn:microsoft.com/office/officeart/2005/8/layout/radial5"/>
    <dgm:cxn modelId="{94724240-55BB-4887-AA14-623B6917584B}" type="presOf" srcId="{AFDB97D6-2989-4AE3-A057-7407CB5764C1}" destId="{FF244F70-7A88-4147-BC8A-BA22F834CE38}" srcOrd="1" destOrd="0" presId="urn:microsoft.com/office/officeart/2005/8/layout/radial5"/>
    <dgm:cxn modelId="{6FF1EA28-7B82-47CE-BFF6-2847B43BAC16}" type="presOf" srcId="{B7ED9795-E81F-4C6C-838B-ACFFC9AB9A30}" destId="{1BAA7B74-2264-4902-BACA-585AC4E38C55}" srcOrd="0" destOrd="0" presId="urn:microsoft.com/office/officeart/2005/8/layout/radial5"/>
    <dgm:cxn modelId="{E76102D5-3100-43B6-8D8E-0ADFA86754D9}" type="presOf" srcId="{2C183E91-1F02-4661-AC64-265B46192E38}" destId="{93C408C2-5647-4F7A-B05E-B5F20AD773DD}" srcOrd="0" destOrd="0" presId="urn:microsoft.com/office/officeart/2005/8/layout/radial5"/>
    <dgm:cxn modelId="{18E678E4-2EB1-42E6-9439-79464A36E86D}" type="presOf" srcId="{AFDB97D6-2989-4AE3-A057-7407CB5764C1}" destId="{30F3C4B7-2DB1-4719-BD59-DACE08E903CA}" srcOrd="0" destOrd="0" presId="urn:microsoft.com/office/officeart/2005/8/layout/radial5"/>
    <dgm:cxn modelId="{E2721A1F-DEB4-4077-A323-B68F41E38408}" type="presOf" srcId="{B7EA1130-85E9-4BA1-9186-A71D891AF98F}" destId="{A93DB406-7A30-4197-A321-00F0C45C1BB8}" srcOrd="1" destOrd="0" presId="urn:microsoft.com/office/officeart/2005/8/layout/radial5"/>
    <dgm:cxn modelId="{6A7A05D1-02C4-488B-9080-220DCDB3D503}" type="presOf" srcId="{8721295B-4AE6-4F88-B5CA-FBB27FB7CF1A}" destId="{A54CD9A7-4633-48BA-A402-380BD6A399F4}" srcOrd="0" destOrd="0" presId="urn:microsoft.com/office/officeart/2005/8/layout/radial5"/>
    <dgm:cxn modelId="{E30F9D2C-CCB7-41F1-8F8C-50E72AA148DB}" srcId="{8721295B-4AE6-4F88-B5CA-FBB27FB7CF1A}" destId="{350FE141-4949-4792-BE99-A7BE7970ED09}" srcOrd="3" destOrd="0" parTransId="{7ECC0436-E89F-4F7A-AF19-2D797D91FE49}" sibTransId="{5845A203-AD86-49A8-AE2F-0F0EC38A2304}"/>
    <dgm:cxn modelId="{756D2EFF-CFCC-4BD0-B886-46C4CD9EE705}" type="presOf" srcId="{EBC9FB15-5E5C-4633-87B3-16AC48B95956}" destId="{AD08F61C-AA68-4D41-95F3-CA8FB279A0C8}" srcOrd="1" destOrd="0" presId="urn:microsoft.com/office/officeart/2005/8/layout/radial5"/>
    <dgm:cxn modelId="{5B4522B5-8D43-4080-A63A-403EE401359F}" type="presOf" srcId="{01560FE8-4AAC-485E-8CD4-EA60D5582737}" destId="{22F0E415-CD43-474D-834D-5EB97FA430DC}" srcOrd="0" destOrd="0" presId="urn:microsoft.com/office/officeart/2005/8/layout/radial5"/>
    <dgm:cxn modelId="{0AF2F49A-0D88-40E6-8CF8-18E39BBB41A6}" type="presOf" srcId="{AF8AC210-EA8A-4FE9-80D0-FD4EF448233F}" destId="{881CCD35-8C00-45E7-9FED-88A159F5B72F}" srcOrd="0" destOrd="0" presId="urn:microsoft.com/office/officeart/2005/8/layout/radial5"/>
    <dgm:cxn modelId="{90972253-C27C-4317-94A5-EA69E4D47504}" srcId="{8721295B-4AE6-4F88-B5CA-FBB27FB7CF1A}" destId="{AA44B604-28EB-46C2-A5D6-FC1426B38644}" srcOrd="1" destOrd="0" parTransId="{967CF317-7369-4831-B81E-BFCFEB937485}" sibTransId="{78F6E479-CA20-4381-A2C8-90945BE229C2}"/>
    <dgm:cxn modelId="{15A18A7B-EC95-4164-A20F-EDC559948560}" type="presOf" srcId="{01560FE8-4AAC-485E-8CD4-EA60D5582737}" destId="{6FB77934-BEDB-4907-B5C0-8240622710E6}" srcOrd="1" destOrd="0" presId="urn:microsoft.com/office/officeart/2005/8/layout/radial5"/>
    <dgm:cxn modelId="{175B246C-B846-4322-AE8E-2ADFAA474C20}" type="presOf" srcId="{350FE141-4949-4792-BE99-A7BE7970ED09}" destId="{06E3BD3F-DD3A-4171-9DA9-A93F2F1DAE56}" srcOrd="0" destOrd="0" presId="urn:microsoft.com/office/officeart/2005/8/layout/radial5"/>
    <dgm:cxn modelId="{52F119EF-7348-4F14-AB0F-C11E5154E83C}" type="presOf" srcId="{B7EA1130-85E9-4BA1-9186-A71D891AF98F}" destId="{A359E00C-AB7D-4D2A-B0EA-0B4CFDDB10A9}" srcOrd="0" destOrd="0" presId="urn:microsoft.com/office/officeart/2005/8/layout/radial5"/>
    <dgm:cxn modelId="{CAD85C23-771B-4423-863B-B0E4BBAA54FA}" srcId="{8721295B-4AE6-4F88-B5CA-FBB27FB7CF1A}" destId="{A40783C8-FF6B-4A97-8447-B60FC4DC7B44}" srcOrd="6" destOrd="0" parTransId="{EA549421-4CE6-43A0-B47B-8E8B1E19EE31}" sibTransId="{A13FD477-83A6-4358-B78A-4BF40CF81FC4}"/>
    <dgm:cxn modelId="{D8A67432-687C-4D95-8380-78E8F4CED2C3}" type="presOf" srcId="{D0AFC5F7-8F4B-497C-821C-265A521822CF}" destId="{3CF02CE6-B752-48C2-AC28-7592387BBF60}" srcOrd="1" destOrd="0" presId="urn:microsoft.com/office/officeart/2005/8/layout/radial5"/>
    <dgm:cxn modelId="{AD981A86-67F5-4800-9534-A0F788108403}" srcId="{8721295B-4AE6-4F88-B5CA-FBB27FB7CF1A}" destId="{AF8AC210-EA8A-4FE9-80D0-FD4EF448233F}" srcOrd="7" destOrd="0" parTransId="{B7EA1130-85E9-4BA1-9186-A71D891AF98F}" sibTransId="{EE0FB1AC-B5BF-4D1E-AF19-BC27448268B3}"/>
    <dgm:cxn modelId="{C8301B26-1A6B-464E-8D2D-F5F9A2666F37}" type="presOf" srcId="{EA549421-4CE6-43A0-B47B-8E8B1E19EE31}" destId="{EF5DA18B-F9D1-494F-86E6-0DACACEA00EE}" srcOrd="0" destOrd="0" presId="urn:microsoft.com/office/officeart/2005/8/layout/radial5"/>
    <dgm:cxn modelId="{59BE41E1-6D40-48D3-9626-EEE93AA6102C}" type="presOf" srcId="{98AD9D0F-70BD-4239-8AA6-E7B69D864B51}" destId="{11A6874E-2012-4525-A0F7-DF540065B9E6}" srcOrd="0" destOrd="0" presId="urn:microsoft.com/office/officeart/2005/8/layout/radial5"/>
    <dgm:cxn modelId="{CE92F2F9-7587-4092-AFB7-B771074511F0}" type="presParOf" srcId="{1BAA7B74-2264-4902-BACA-585AC4E38C55}" destId="{A54CD9A7-4633-48BA-A402-380BD6A399F4}" srcOrd="0" destOrd="0" presId="urn:microsoft.com/office/officeart/2005/8/layout/radial5"/>
    <dgm:cxn modelId="{A1404212-7CA6-48A7-B49A-7C6472072222}" type="presParOf" srcId="{1BAA7B74-2264-4902-BACA-585AC4E38C55}" destId="{25035C23-CA4A-4E68-A433-200D8CB3C94A}" srcOrd="1" destOrd="0" presId="urn:microsoft.com/office/officeart/2005/8/layout/radial5"/>
    <dgm:cxn modelId="{73DD381B-3B61-4DDC-8798-A431151D1D5A}" type="presParOf" srcId="{25035C23-CA4A-4E68-A433-200D8CB3C94A}" destId="{AD08F61C-AA68-4D41-95F3-CA8FB279A0C8}" srcOrd="0" destOrd="0" presId="urn:microsoft.com/office/officeart/2005/8/layout/radial5"/>
    <dgm:cxn modelId="{3CD0E44C-C5EB-4DEC-BA0D-BA42E773E4FC}" type="presParOf" srcId="{1BAA7B74-2264-4902-BACA-585AC4E38C55}" destId="{11A6874E-2012-4525-A0F7-DF540065B9E6}" srcOrd="2" destOrd="0" presId="urn:microsoft.com/office/officeart/2005/8/layout/radial5"/>
    <dgm:cxn modelId="{A92B3015-D667-43F9-B88A-8E15C1877F59}" type="presParOf" srcId="{1BAA7B74-2264-4902-BACA-585AC4E38C55}" destId="{03D9BA1E-B115-4B17-91B0-E07F98E63479}" srcOrd="3" destOrd="0" presId="urn:microsoft.com/office/officeart/2005/8/layout/radial5"/>
    <dgm:cxn modelId="{4F08550D-EDCE-45DC-AC1F-DC9ED3B1E96B}" type="presParOf" srcId="{03D9BA1E-B115-4B17-91B0-E07F98E63479}" destId="{9ED7F385-C3C8-46AA-AD6D-57931B918462}" srcOrd="0" destOrd="0" presId="urn:microsoft.com/office/officeart/2005/8/layout/radial5"/>
    <dgm:cxn modelId="{050DBCC2-BABF-416E-AAE1-7F2569AC1D82}" type="presParOf" srcId="{1BAA7B74-2264-4902-BACA-585AC4E38C55}" destId="{329B4042-298D-42B4-AA3A-9082943F92A2}" srcOrd="4" destOrd="0" presId="urn:microsoft.com/office/officeart/2005/8/layout/radial5"/>
    <dgm:cxn modelId="{C5FEC73D-D5BC-4A66-A1FC-FC3617BE501B}" type="presParOf" srcId="{1BAA7B74-2264-4902-BACA-585AC4E38C55}" destId="{0DE32AB3-38D1-4326-BFAB-0D25F3DCE3DB}" srcOrd="5" destOrd="0" presId="urn:microsoft.com/office/officeart/2005/8/layout/radial5"/>
    <dgm:cxn modelId="{82C89F02-2E26-4AA5-A5CA-E6366C08AC47}" type="presParOf" srcId="{0DE32AB3-38D1-4326-BFAB-0D25F3DCE3DB}" destId="{3CF02CE6-B752-48C2-AC28-7592387BBF60}" srcOrd="0" destOrd="0" presId="urn:microsoft.com/office/officeart/2005/8/layout/radial5"/>
    <dgm:cxn modelId="{B90C60C0-E145-46AE-8C50-75D8002E7EAC}" type="presParOf" srcId="{1BAA7B74-2264-4902-BACA-585AC4E38C55}" destId="{93C408C2-5647-4F7A-B05E-B5F20AD773DD}" srcOrd="6" destOrd="0" presId="urn:microsoft.com/office/officeart/2005/8/layout/radial5"/>
    <dgm:cxn modelId="{D2F4CD5E-AD14-4BA8-BB95-898D1BEBF574}" type="presParOf" srcId="{1BAA7B74-2264-4902-BACA-585AC4E38C55}" destId="{38DAAE8B-E7F3-4848-B056-8B143CD1C83A}" srcOrd="7" destOrd="0" presId="urn:microsoft.com/office/officeart/2005/8/layout/radial5"/>
    <dgm:cxn modelId="{21ADEB12-CDDB-4302-A075-E08CAFF6321C}" type="presParOf" srcId="{38DAAE8B-E7F3-4848-B056-8B143CD1C83A}" destId="{9AC24F43-68A2-4BDE-BE64-746CE5B07B49}" srcOrd="0" destOrd="0" presId="urn:microsoft.com/office/officeart/2005/8/layout/radial5"/>
    <dgm:cxn modelId="{BF018B8B-D428-46FE-9BA0-C69CF7D27772}" type="presParOf" srcId="{1BAA7B74-2264-4902-BACA-585AC4E38C55}" destId="{06E3BD3F-DD3A-4171-9DA9-A93F2F1DAE56}" srcOrd="8" destOrd="0" presId="urn:microsoft.com/office/officeart/2005/8/layout/radial5"/>
    <dgm:cxn modelId="{A04DC635-79CD-4CCF-A82D-490553FC8BF0}" type="presParOf" srcId="{1BAA7B74-2264-4902-BACA-585AC4E38C55}" destId="{30F3C4B7-2DB1-4719-BD59-DACE08E903CA}" srcOrd="9" destOrd="0" presId="urn:microsoft.com/office/officeart/2005/8/layout/radial5"/>
    <dgm:cxn modelId="{1D69B49E-8717-4B0B-A886-304B821A3917}" type="presParOf" srcId="{30F3C4B7-2DB1-4719-BD59-DACE08E903CA}" destId="{FF244F70-7A88-4147-BC8A-BA22F834CE38}" srcOrd="0" destOrd="0" presId="urn:microsoft.com/office/officeart/2005/8/layout/radial5"/>
    <dgm:cxn modelId="{30D1263C-ED24-45F2-B97C-C2456D7FF5B6}" type="presParOf" srcId="{1BAA7B74-2264-4902-BACA-585AC4E38C55}" destId="{A3BC25BE-8653-42DA-9829-DEBA205F4DE0}" srcOrd="10" destOrd="0" presId="urn:microsoft.com/office/officeart/2005/8/layout/radial5"/>
    <dgm:cxn modelId="{7EED5192-A281-4D92-A745-43CEDD97F4E5}" type="presParOf" srcId="{1BAA7B74-2264-4902-BACA-585AC4E38C55}" destId="{22F0E415-CD43-474D-834D-5EB97FA430DC}" srcOrd="11" destOrd="0" presId="urn:microsoft.com/office/officeart/2005/8/layout/radial5"/>
    <dgm:cxn modelId="{F4939120-869D-48DA-AB29-709B8EBFAA46}" type="presParOf" srcId="{22F0E415-CD43-474D-834D-5EB97FA430DC}" destId="{6FB77934-BEDB-4907-B5C0-8240622710E6}" srcOrd="0" destOrd="0" presId="urn:microsoft.com/office/officeart/2005/8/layout/radial5"/>
    <dgm:cxn modelId="{A404936D-7B43-4C04-AF10-A44DA71C0F2B}" type="presParOf" srcId="{1BAA7B74-2264-4902-BACA-585AC4E38C55}" destId="{2137DBFA-A430-4079-9602-8ADCBA329F88}" srcOrd="12" destOrd="0" presId="urn:microsoft.com/office/officeart/2005/8/layout/radial5"/>
    <dgm:cxn modelId="{74B53BA4-8DA7-4D6A-96C6-B2E485DF75A9}" type="presParOf" srcId="{1BAA7B74-2264-4902-BACA-585AC4E38C55}" destId="{EF5DA18B-F9D1-494F-86E6-0DACACEA00EE}" srcOrd="13" destOrd="0" presId="urn:microsoft.com/office/officeart/2005/8/layout/radial5"/>
    <dgm:cxn modelId="{B9DC1711-2553-464F-A970-A5AB5398A1AF}" type="presParOf" srcId="{EF5DA18B-F9D1-494F-86E6-0DACACEA00EE}" destId="{7152ADA5-C0CC-47D9-BA03-5262579962E5}" srcOrd="0" destOrd="0" presId="urn:microsoft.com/office/officeart/2005/8/layout/radial5"/>
    <dgm:cxn modelId="{4218DC38-58A2-4D8E-A29C-F8D343D25CB4}" type="presParOf" srcId="{1BAA7B74-2264-4902-BACA-585AC4E38C55}" destId="{0D32D797-326E-46ED-96D4-A358CACB58CA}" srcOrd="14" destOrd="0" presId="urn:microsoft.com/office/officeart/2005/8/layout/radial5"/>
    <dgm:cxn modelId="{9822FB91-6E51-42A4-B64F-BA13C250C21D}" type="presParOf" srcId="{1BAA7B74-2264-4902-BACA-585AC4E38C55}" destId="{A359E00C-AB7D-4D2A-B0EA-0B4CFDDB10A9}" srcOrd="15" destOrd="0" presId="urn:microsoft.com/office/officeart/2005/8/layout/radial5"/>
    <dgm:cxn modelId="{87E43D53-A955-467B-8B5C-39A9F43D3FF2}" type="presParOf" srcId="{A359E00C-AB7D-4D2A-B0EA-0B4CFDDB10A9}" destId="{A93DB406-7A30-4197-A321-00F0C45C1BB8}" srcOrd="0" destOrd="0" presId="urn:microsoft.com/office/officeart/2005/8/layout/radial5"/>
    <dgm:cxn modelId="{B9AEBDE3-B74B-41CD-BB10-8E4692ABE69F}" type="presParOf" srcId="{1BAA7B74-2264-4902-BACA-585AC4E38C55}" destId="{881CCD35-8C00-45E7-9FED-88A159F5B72F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1C51F82-0A16-4124-AB23-C52016D6F186}" type="doc">
      <dgm:prSet loTypeId="urn:microsoft.com/office/officeart/2005/8/layout/vList6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8F076736-E445-4DD4-8554-F2CC38B1AFEC}">
      <dgm:prSet phldrT="[Text]"/>
      <dgm:spPr/>
      <dgm:t>
        <a:bodyPr/>
        <a:lstStyle/>
        <a:p>
          <a:r>
            <a:rPr lang="en-US" dirty="0" err="1" smtClean="0"/>
            <a:t>Kisan</a:t>
          </a:r>
          <a:r>
            <a:rPr lang="en-US" dirty="0" smtClean="0"/>
            <a:t> </a:t>
          </a:r>
          <a:r>
            <a:rPr lang="en-US" dirty="0" err="1" smtClean="0"/>
            <a:t>Mandi</a:t>
          </a:r>
          <a:endParaRPr lang="en-IN" dirty="0"/>
        </a:p>
      </dgm:t>
    </dgm:pt>
    <dgm:pt modelId="{1DE0F361-CBD6-466D-96F8-D024BE3BE1DB}" type="parTrans" cxnId="{17AC525C-6B05-4517-A33C-199206302F03}">
      <dgm:prSet/>
      <dgm:spPr/>
      <dgm:t>
        <a:bodyPr/>
        <a:lstStyle/>
        <a:p>
          <a:endParaRPr lang="en-IN"/>
        </a:p>
      </dgm:t>
    </dgm:pt>
    <dgm:pt modelId="{9B49D61B-7B50-4015-A4CD-EE34A3146088}" type="sibTrans" cxnId="{17AC525C-6B05-4517-A33C-199206302F03}">
      <dgm:prSet/>
      <dgm:spPr/>
      <dgm:t>
        <a:bodyPr/>
        <a:lstStyle/>
        <a:p>
          <a:endParaRPr lang="en-IN"/>
        </a:p>
      </dgm:t>
    </dgm:pt>
    <dgm:pt modelId="{311F0000-65BE-475A-B9E5-71BF7A0E9DB0}">
      <dgm:prSet phldrT="[Text]"/>
      <dgm:spPr/>
      <dgm:t>
        <a:bodyPr/>
        <a:lstStyle/>
        <a:p>
          <a:r>
            <a:rPr lang="en-US" dirty="0" smtClean="0"/>
            <a:t>Direct sale of fruits and vegetables by farmers to consumers</a:t>
          </a:r>
          <a:endParaRPr lang="en-IN" dirty="0"/>
        </a:p>
      </dgm:t>
    </dgm:pt>
    <dgm:pt modelId="{3C44C7D1-D6A9-43BF-B22C-8B4510EBBF89}" type="parTrans" cxnId="{9B0E4336-A5BC-4B2B-97B1-58D55AA4CBD7}">
      <dgm:prSet/>
      <dgm:spPr/>
      <dgm:t>
        <a:bodyPr/>
        <a:lstStyle/>
        <a:p>
          <a:endParaRPr lang="en-IN"/>
        </a:p>
      </dgm:t>
    </dgm:pt>
    <dgm:pt modelId="{6D314D89-FCB6-4812-95F8-2BB677AF4984}" type="sibTrans" cxnId="{9B0E4336-A5BC-4B2B-97B1-58D55AA4CBD7}">
      <dgm:prSet/>
      <dgm:spPr/>
      <dgm:t>
        <a:bodyPr/>
        <a:lstStyle/>
        <a:p>
          <a:endParaRPr lang="en-IN"/>
        </a:p>
      </dgm:t>
    </dgm:pt>
    <dgm:pt modelId="{5EE4FEB7-8140-49E7-BECB-1305C3579EAA}">
      <dgm:prSet phldrT="[Text]"/>
      <dgm:spPr/>
      <dgm:t>
        <a:bodyPr/>
        <a:lstStyle/>
        <a:p>
          <a:r>
            <a:rPr lang="en-US" dirty="0" smtClean="0"/>
            <a:t>FPO</a:t>
          </a:r>
          <a:endParaRPr lang="en-IN" dirty="0"/>
        </a:p>
      </dgm:t>
    </dgm:pt>
    <dgm:pt modelId="{711C20DE-71D6-4084-AC36-602685402584}" type="parTrans" cxnId="{D5336E8A-E755-4F72-B495-B537337CBA7A}">
      <dgm:prSet/>
      <dgm:spPr/>
      <dgm:t>
        <a:bodyPr/>
        <a:lstStyle/>
        <a:p>
          <a:endParaRPr lang="en-IN"/>
        </a:p>
      </dgm:t>
    </dgm:pt>
    <dgm:pt modelId="{B6B706AB-87B0-4ED2-A37E-9AD587D5F749}" type="sibTrans" cxnId="{D5336E8A-E755-4F72-B495-B537337CBA7A}">
      <dgm:prSet/>
      <dgm:spPr/>
      <dgm:t>
        <a:bodyPr/>
        <a:lstStyle/>
        <a:p>
          <a:endParaRPr lang="en-IN"/>
        </a:p>
      </dgm:t>
    </dgm:pt>
    <dgm:pt modelId="{FB5A0619-4A3E-4A09-BD60-53CB65F27B3F}">
      <dgm:prSet phldrT="[Text]"/>
      <dgm:spPr/>
      <dgm:t>
        <a:bodyPr/>
        <a:lstStyle/>
        <a:p>
          <a:r>
            <a:rPr lang="en-US" dirty="0" smtClean="0"/>
            <a:t>Direct marketing of produce</a:t>
          </a:r>
          <a:endParaRPr lang="en-IN" dirty="0"/>
        </a:p>
      </dgm:t>
    </dgm:pt>
    <dgm:pt modelId="{A589F879-CD71-4F11-8C65-6B236A7634F0}" type="parTrans" cxnId="{EABD14C7-5704-4942-92D0-3B0ECFD22998}">
      <dgm:prSet/>
      <dgm:spPr/>
      <dgm:t>
        <a:bodyPr/>
        <a:lstStyle/>
        <a:p>
          <a:endParaRPr lang="en-IN"/>
        </a:p>
      </dgm:t>
    </dgm:pt>
    <dgm:pt modelId="{5982ECFF-CBB3-4249-8F97-6E6167EF5875}" type="sibTrans" cxnId="{EABD14C7-5704-4942-92D0-3B0ECFD22998}">
      <dgm:prSet/>
      <dgm:spPr/>
      <dgm:t>
        <a:bodyPr/>
        <a:lstStyle/>
        <a:p>
          <a:endParaRPr lang="en-IN"/>
        </a:p>
      </dgm:t>
    </dgm:pt>
    <dgm:pt modelId="{A0984307-063F-4964-B151-6A0283F54A98}">
      <dgm:prSet/>
      <dgm:spPr/>
      <dgm:t>
        <a:bodyPr/>
        <a:lstStyle/>
        <a:p>
          <a:r>
            <a:rPr lang="en-US" dirty="0" smtClean="0"/>
            <a:t>Unified National Market</a:t>
          </a:r>
          <a:endParaRPr lang="en-IN" dirty="0"/>
        </a:p>
      </dgm:t>
    </dgm:pt>
    <dgm:pt modelId="{30C61DE0-0074-4BFF-BB02-B5069F7A6A8E}" type="parTrans" cxnId="{5EDFDEB2-D645-4F04-964F-FFDBA39432F6}">
      <dgm:prSet/>
      <dgm:spPr/>
      <dgm:t>
        <a:bodyPr/>
        <a:lstStyle/>
        <a:p>
          <a:endParaRPr lang="en-IN"/>
        </a:p>
      </dgm:t>
    </dgm:pt>
    <dgm:pt modelId="{9D562752-ADED-4B54-B3E3-23900473263B}" type="sibTrans" cxnId="{5EDFDEB2-D645-4F04-964F-FFDBA39432F6}">
      <dgm:prSet/>
      <dgm:spPr/>
      <dgm:t>
        <a:bodyPr/>
        <a:lstStyle/>
        <a:p>
          <a:endParaRPr lang="en-IN"/>
        </a:p>
      </dgm:t>
    </dgm:pt>
    <dgm:pt modelId="{B32DDC8D-FC48-4BF8-BE31-CFB4A5646F06}">
      <dgm:prSet/>
      <dgm:spPr/>
      <dgm:t>
        <a:bodyPr/>
        <a:lstStyle/>
        <a:p>
          <a:r>
            <a:rPr lang="en-US" dirty="0" smtClean="0"/>
            <a:t>Elimination of inter-state barriers</a:t>
          </a:r>
          <a:endParaRPr lang="en-IN" dirty="0"/>
        </a:p>
      </dgm:t>
    </dgm:pt>
    <dgm:pt modelId="{9CA596C0-88A4-4903-ACEA-38A1365BD730}" type="parTrans" cxnId="{21BC249A-5CCA-4CAF-A411-16D094EF22A1}">
      <dgm:prSet/>
      <dgm:spPr/>
      <dgm:t>
        <a:bodyPr/>
        <a:lstStyle/>
        <a:p>
          <a:endParaRPr lang="en-IN"/>
        </a:p>
      </dgm:t>
    </dgm:pt>
    <dgm:pt modelId="{384B41AB-4E2C-46B5-93D7-6C731FD7AFD5}" type="sibTrans" cxnId="{21BC249A-5CCA-4CAF-A411-16D094EF22A1}">
      <dgm:prSet/>
      <dgm:spPr/>
      <dgm:t>
        <a:bodyPr/>
        <a:lstStyle/>
        <a:p>
          <a:endParaRPr lang="en-IN"/>
        </a:p>
      </dgm:t>
    </dgm:pt>
    <dgm:pt modelId="{48145A85-3B23-435B-BE37-57E2EE910C84}">
      <dgm:prSet/>
      <dgm:spPr/>
      <dgm:t>
        <a:bodyPr/>
        <a:lstStyle/>
        <a:p>
          <a:r>
            <a:rPr lang="en-US" dirty="0" smtClean="0"/>
            <a:t>Amend APMC Act</a:t>
          </a:r>
          <a:endParaRPr lang="en-IN" dirty="0"/>
        </a:p>
      </dgm:t>
    </dgm:pt>
    <dgm:pt modelId="{A59AD948-CC5A-4162-B9C8-92F10AE80A9E}" type="parTrans" cxnId="{FF0EB9F9-0074-43E4-A0C5-FE9129D9038C}">
      <dgm:prSet/>
      <dgm:spPr/>
      <dgm:t>
        <a:bodyPr/>
        <a:lstStyle/>
        <a:p>
          <a:endParaRPr lang="en-IN"/>
        </a:p>
      </dgm:t>
    </dgm:pt>
    <dgm:pt modelId="{8419876F-0A15-4A41-A407-5CDDDFD97FE6}" type="sibTrans" cxnId="{FF0EB9F9-0074-43E4-A0C5-FE9129D9038C}">
      <dgm:prSet/>
      <dgm:spPr/>
      <dgm:t>
        <a:bodyPr/>
        <a:lstStyle/>
        <a:p>
          <a:endParaRPr lang="en-IN"/>
        </a:p>
      </dgm:t>
    </dgm:pt>
    <dgm:pt modelId="{AEAFAF63-5C3B-4FD6-925B-452FC2BB99EC}">
      <dgm:prSet/>
      <dgm:spPr/>
      <dgm:t>
        <a:bodyPr/>
        <a:lstStyle/>
        <a:p>
          <a:r>
            <a:rPr lang="en-US" dirty="0" smtClean="0"/>
            <a:t>Direct contract farming</a:t>
          </a:r>
          <a:endParaRPr lang="en-IN" dirty="0"/>
        </a:p>
      </dgm:t>
    </dgm:pt>
    <dgm:pt modelId="{E02AA8BE-2059-42A9-826D-111B7BFDB077}" type="parTrans" cxnId="{20438C9E-83E0-433B-8111-45751C0DB9AE}">
      <dgm:prSet/>
      <dgm:spPr/>
      <dgm:t>
        <a:bodyPr/>
        <a:lstStyle/>
        <a:p>
          <a:endParaRPr lang="en-IN"/>
        </a:p>
      </dgm:t>
    </dgm:pt>
    <dgm:pt modelId="{B513E4E3-8CB6-42B6-AA3C-D51E544BCB85}" type="sibTrans" cxnId="{20438C9E-83E0-433B-8111-45751C0DB9AE}">
      <dgm:prSet/>
      <dgm:spPr/>
      <dgm:t>
        <a:bodyPr/>
        <a:lstStyle/>
        <a:p>
          <a:endParaRPr lang="en-IN"/>
        </a:p>
      </dgm:t>
    </dgm:pt>
    <dgm:pt modelId="{1EBE0275-E069-48ED-9A08-DD5DFD3A0B4A}">
      <dgm:prSet/>
      <dgm:spPr/>
      <dgm:t>
        <a:bodyPr/>
        <a:lstStyle/>
        <a:p>
          <a:endParaRPr lang="en-IN" dirty="0"/>
        </a:p>
      </dgm:t>
    </dgm:pt>
    <dgm:pt modelId="{46B8AA3F-C807-49BD-9B1E-DE0B2E7FBFC3}" type="parTrans" cxnId="{5213BBF6-7511-4018-9914-AFDBCD4743E6}">
      <dgm:prSet/>
      <dgm:spPr/>
      <dgm:t>
        <a:bodyPr/>
        <a:lstStyle/>
        <a:p>
          <a:endParaRPr lang="en-IN"/>
        </a:p>
      </dgm:t>
    </dgm:pt>
    <dgm:pt modelId="{3FC7F1E4-DF79-4AF2-8172-56BEF5185750}" type="sibTrans" cxnId="{5213BBF6-7511-4018-9914-AFDBCD4743E6}">
      <dgm:prSet/>
      <dgm:spPr/>
      <dgm:t>
        <a:bodyPr/>
        <a:lstStyle/>
        <a:p>
          <a:endParaRPr lang="en-IN"/>
        </a:p>
      </dgm:t>
    </dgm:pt>
    <dgm:pt modelId="{051AEDB4-478F-4CA5-B068-B93C676C9D13}">
      <dgm:prSet phldrT="[Text]"/>
      <dgm:spPr/>
      <dgm:t>
        <a:bodyPr/>
        <a:lstStyle/>
        <a:p>
          <a:r>
            <a:rPr lang="en-US" dirty="0" smtClean="0"/>
            <a:t>Cooperative marketing</a:t>
          </a:r>
          <a:endParaRPr lang="en-IN" dirty="0"/>
        </a:p>
      </dgm:t>
    </dgm:pt>
    <dgm:pt modelId="{1BB23944-6A67-42D6-A561-9CF265C0937F}" type="parTrans" cxnId="{6398AC22-F2F2-45A0-98AC-91347124D404}">
      <dgm:prSet/>
      <dgm:spPr/>
      <dgm:t>
        <a:bodyPr/>
        <a:lstStyle/>
        <a:p>
          <a:endParaRPr lang="en-IN"/>
        </a:p>
      </dgm:t>
    </dgm:pt>
    <dgm:pt modelId="{09BC1DAF-FDBB-4F6A-89E3-B9F84FCA3C7A}" type="sibTrans" cxnId="{6398AC22-F2F2-45A0-98AC-91347124D404}">
      <dgm:prSet/>
      <dgm:spPr/>
      <dgm:t>
        <a:bodyPr/>
        <a:lstStyle/>
        <a:p>
          <a:endParaRPr lang="en-IN"/>
        </a:p>
      </dgm:t>
    </dgm:pt>
    <dgm:pt modelId="{C441582E-40F1-49F2-B66D-A498E24763B5}" type="pres">
      <dgm:prSet presAssocID="{71C51F82-0A16-4124-AB23-C52016D6F18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5BFD98D-782F-473C-A960-EC3DE66F22A3}" type="pres">
      <dgm:prSet presAssocID="{48145A85-3B23-435B-BE37-57E2EE910C84}" presName="linNode" presStyleCnt="0"/>
      <dgm:spPr/>
    </dgm:pt>
    <dgm:pt modelId="{9E1CB07E-5504-47E2-B6E8-396EA0DE690D}" type="pres">
      <dgm:prSet presAssocID="{48145A85-3B23-435B-BE37-57E2EE910C84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9933A5-5432-45D5-A480-9B97F293C42A}" type="pres">
      <dgm:prSet presAssocID="{48145A85-3B23-435B-BE37-57E2EE910C84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DD7F69-0C07-4B02-B968-6CDDA95FE4A2}" type="pres">
      <dgm:prSet presAssocID="{8419876F-0A15-4A41-A407-5CDDDFD97FE6}" presName="spacing" presStyleCnt="0"/>
      <dgm:spPr/>
    </dgm:pt>
    <dgm:pt modelId="{C6F7C283-175B-4013-905D-7574F11CA319}" type="pres">
      <dgm:prSet presAssocID="{8F076736-E445-4DD4-8554-F2CC38B1AFEC}" presName="linNode" presStyleCnt="0"/>
      <dgm:spPr/>
    </dgm:pt>
    <dgm:pt modelId="{FD8631D8-6EC7-4278-92CB-624D2472A4BA}" type="pres">
      <dgm:prSet presAssocID="{8F076736-E445-4DD4-8554-F2CC38B1AFEC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4F7F45-5101-48BE-B3AD-CA5B6EE1F48F}" type="pres">
      <dgm:prSet presAssocID="{8F076736-E445-4DD4-8554-F2CC38B1AFEC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5DB4D7-00F8-430E-AB3C-4C5DBE827417}" type="pres">
      <dgm:prSet presAssocID="{9B49D61B-7B50-4015-A4CD-EE34A3146088}" presName="spacing" presStyleCnt="0"/>
      <dgm:spPr/>
    </dgm:pt>
    <dgm:pt modelId="{9B7ABA73-E34E-4808-B80B-79F245FB9201}" type="pres">
      <dgm:prSet presAssocID="{5EE4FEB7-8140-49E7-BECB-1305C3579EAA}" presName="linNode" presStyleCnt="0"/>
      <dgm:spPr/>
    </dgm:pt>
    <dgm:pt modelId="{6A2173DE-7A46-4931-ABD2-0800C4CA628B}" type="pres">
      <dgm:prSet presAssocID="{5EE4FEB7-8140-49E7-BECB-1305C3579EAA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C39E6A-095C-4289-B13B-E243578C5DCE}" type="pres">
      <dgm:prSet presAssocID="{5EE4FEB7-8140-49E7-BECB-1305C3579EAA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5312E6-DC83-40BD-8B97-6CB11CB747EA}" type="pres">
      <dgm:prSet presAssocID="{B6B706AB-87B0-4ED2-A37E-9AD587D5F749}" presName="spacing" presStyleCnt="0"/>
      <dgm:spPr/>
    </dgm:pt>
    <dgm:pt modelId="{8199AC75-CE74-4DCD-BEE6-160720E558EF}" type="pres">
      <dgm:prSet presAssocID="{A0984307-063F-4964-B151-6A0283F54A98}" presName="linNode" presStyleCnt="0"/>
      <dgm:spPr/>
    </dgm:pt>
    <dgm:pt modelId="{5CDA818E-729D-432D-9233-CB87A843C1B1}" type="pres">
      <dgm:prSet presAssocID="{A0984307-063F-4964-B151-6A0283F54A98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B2B0BE-A596-4BD0-AD87-86D75AFB3395}" type="pres">
      <dgm:prSet presAssocID="{A0984307-063F-4964-B151-6A0283F54A98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7AC525C-6B05-4517-A33C-199206302F03}" srcId="{71C51F82-0A16-4124-AB23-C52016D6F186}" destId="{8F076736-E445-4DD4-8554-F2CC38B1AFEC}" srcOrd="1" destOrd="0" parTransId="{1DE0F361-CBD6-466D-96F8-D024BE3BE1DB}" sibTransId="{9B49D61B-7B50-4015-A4CD-EE34A3146088}"/>
    <dgm:cxn modelId="{FF0EB9F9-0074-43E4-A0C5-FE9129D9038C}" srcId="{71C51F82-0A16-4124-AB23-C52016D6F186}" destId="{48145A85-3B23-435B-BE37-57E2EE910C84}" srcOrd="0" destOrd="0" parTransId="{A59AD948-CC5A-4162-B9C8-92F10AE80A9E}" sibTransId="{8419876F-0A15-4A41-A407-5CDDDFD97FE6}"/>
    <dgm:cxn modelId="{5EDFDEB2-D645-4F04-964F-FFDBA39432F6}" srcId="{71C51F82-0A16-4124-AB23-C52016D6F186}" destId="{A0984307-063F-4964-B151-6A0283F54A98}" srcOrd="3" destOrd="0" parTransId="{30C61DE0-0074-4BFF-BB02-B5069F7A6A8E}" sibTransId="{9D562752-ADED-4B54-B3E3-23900473263B}"/>
    <dgm:cxn modelId="{D91C5F62-3774-4B41-B29A-3849C7BAADB9}" type="presOf" srcId="{311F0000-65BE-475A-B9E5-71BF7A0E9DB0}" destId="{4C4F7F45-5101-48BE-B3AD-CA5B6EE1F48F}" srcOrd="0" destOrd="0" presId="urn:microsoft.com/office/officeart/2005/8/layout/vList6"/>
    <dgm:cxn modelId="{D5F4FACA-C89D-44B2-81F1-EFC64DBC4F0A}" type="presOf" srcId="{48145A85-3B23-435B-BE37-57E2EE910C84}" destId="{9E1CB07E-5504-47E2-B6E8-396EA0DE690D}" srcOrd="0" destOrd="0" presId="urn:microsoft.com/office/officeart/2005/8/layout/vList6"/>
    <dgm:cxn modelId="{D5336E8A-E755-4F72-B495-B537337CBA7A}" srcId="{71C51F82-0A16-4124-AB23-C52016D6F186}" destId="{5EE4FEB7-8140-49E7-BECB-1305C3579EAA}" srcOrd="2" destOrd="0" parTransId="{711C20DE-71D6-4084-AC36-602685402584}" sibTransId="{B6B706AB-87B0-4ED2-A37E-9AD587D5F749}"/>
    <dgm:cxn modelId="{90F5FFDA-284F-4E71-88FD-4673362EFBB4}" type="presOf" srcId="{A0984307-063F-4964-B151-6A0283F54A98}" destId="{5CDA818E-729D-432D-9233-CB87A843C1B1}" srcOrd="0" destOrd="0" presId="urn:microsoft.com/office/officeart/2005/8/layout/vList6"/>
    <dgm:cxn modelId="{21BC249A-5CCA-4CAF-A411-16D094EF22A1}" srcId="{A0984307-063F-4964-B151-6A0283F54A98}" destId="{B32DDC8D-FC48-4BF8-BE31-CFB4A5646F06}" srcOrd="0" destOrd="0" parTransId="{9CA596C0-88A4-4903-ACEA-38A1365BD730}" sibTransId="{384B41AB-4E2C-46B5-93D7-6C731FD7AFD5}"/>
    <dgm:cxn modelId="{19362824-5880-4D00-93B6-249F57C56E4A}" type="presOf" srcId="{8F076736-E445-4DD4-8554-F2CC38B1AFEC}" destId="{FD8631D8-6EC7-4278-92CB-624D2472A4BA}" srcOrd="0" destOrd="0" presId="urn:microsoft.com/office/officeart/2005/8/layout/vList6"/>
    <dgm:cxn modelId="{A9290000-CF45-4516-AAFF-9468E18B8C7F}" type="presOf" srcId="{B32DDC8D-FC48-4BF8-BE31-CFB4A5646F06}" destId="{4FB2B0BE-A596-4BD0-AD87-86D75AFB3395}" srcOrd="0" destOrd="0" presId="urn:microsoft.com/office/officeart/2005/8/layout/vList6"/>
    <dgm:cxn modelId="{0D6B41A8-4FED-46C4-ADFF-057DA145122E}" type="presOf" srcId="{AEAFAF63-5C3B-4FD6-925B-452FC2BB99EC}" destId="{9F9933A5-5432-45D5-A480-9B97F293C42A}" srcOrd="0" destOrd="0" presId="urn:microsoft.com/office/officeart/2005/8/layout/vList6"/>
    <dgm:cxn modelId="{20438C9E-83E0-433B-8111-45751C0DB9AE}" srcId="{48145A85-3B23-435B-BE37-57E2EE910C84}" destId="{AEAFAF63-5C3B-4FD6-925B-452FC2BB99EC}" srcOrd="0" destOrd="0" parTransId="{E02AA8BE-2059-42A9-826D-111B7BFDB077}" sibTransId="{B513E4E3-8CB6-42B6-AA3C-D51E544BCB85}"/>
    <dgm:cxn modelId="{6398AC22-F2F2-45A0-98AC-91347124D404}" srcId="{5EE4FEB7-8140-49E7-BECB-1305C3579EAA}" destId="{051AEDB4-478F-4CA5-B068-B93C676C9D13}" srcOrd="1" destOrd="0" parTransId="{1BB23944-6A67-42D6-A561-9CF265C0937F}" sibTransId="{09BC1DAF-FDBB-4F6A-89E3-B9F84FCA3C7A}"/>
    <dgm:cxn modelId="{8FCC9126-DCD4-4BB6-8AAD-7A6C4A1A098A}" type="presOf" srcId="{5EE4FEB7-8140-49E7-BECB-1305C3579EAA}" destId="{6A2173DE-7A46-4931-ABD2-0800C4CA628B}" srcOrd="0" destOrd="0" presId="urn:microsoft.com/office/officeart/2005/8/layout/vList6"/>
    <dgm:cxn modelId="{5213BBF6-7511-4018-9914-AFDBCD4743E6}" srcId="{48145A85-3B23-435B-BE37-57E2EE910C84}" destId="{1EBE0275-E069-48ED-9A08-DD5DFD3A0B4A}" srcOrd="1" destOrd="0" parTransId="{46B8AA3F-C807-49BD-9B1E-DE0B2E7FBFC3}" sibTransId="{3FC7F1E4-DF79-4AF2-8172-56BEF5185750}"/>
    <dgm:cxn modelId="{9B0E4336-A5BC-4B2B-97B1-58D55AA4CBD7}" srcId="{8F076736-E445-4DD4-8554-F2CC38B1AFEC}" destId="{311F0000-65BE-475A-B9E5-71BF7A0E9DB0}" srcOrd="0" destOrd="0" parTransId="{3C44C7D1-D6A9-43BF-B22C-8B4510EBBF89}" sibTransId="{6D314D89-FCB6-4812-95F8-2BB677AF4984}"/>
    <dgm:cxn modelId="{D7327A46-0277-4C55-8FE9-E028844C0C91}" type="presOf" srcId="{FB5A0619-4A3E-4A09-BD60-53CB65F27B3F}" destId="{EFC39E6A-095C-4289-B13B-E243578C5DCE}" srcOrd="0" destOrd="0" presId="urn:microsoft.com/office/officeart/2005/8/layout/vList6"/>
    <dgm:cxn modelId="{D34B651B-4CC9-4605-B36F-3953EE859CC0}" type="presOf" srcId="{71C51F82-0A16-4124-AB23-C52016D6F186}" destId="{C441582E-40F1-49F2-B66D-A498E24763B5}" srcOrd="0" destOrd="0" presId="urn:microsoft.com/office/officeart/2005/8/layout/vList6"/>
    <dgm:cxn modelId="{391AF433-6F00-4217-8775-3073F4C6EB37}" type="presOf" srcId="{051AEDB4-478F-4CA5-B068-B93C676C9D13}" destId="{EFC39E6A-095C-4289-B13B-E243578C5DCE}" srcOrd="0" destOrd="1" presId="urn:microsoft.com/office/officeart/2005/8/layout/vList6"/>
    <dgm:cxn modelId="{EABD14C7-5704-4942-92D0-3B0ECFD22998}" srcId="{5EE4FEB7-8140-49E7-BECB-1305C3579EAA}" destId="{FB5A0619-4A3E-4A09-BD60-53CB65F27B3F}" srcOrd="0" destOrd="0" parTransId="{A589F879-CD71-4F11-8C65-6B236A7634F0}" sibTransId="{5982ECFF-CBB3-4249-8F97-6E6167EF5875}"/>
    <dgm:cxn modelId="{8B3F3FA0-6C53-42D6-95A4-EAE593B23832}" type="presOf" srcId="{1EBE0275-E069-48ED-9A08-DD5DFD3A0B4A}" destId="{9F9933A5-5432-45D5-A480-9B97F293C42A}" srcOrd="0" destOrd="1" presId="urn:microsoft.com/office/officeart/2005/8/layout/vList6"/>
    <dgm:cxn modelId="{9DD5270F-25B0-492B-BE20-361E3A2B5685}" type="presParOf" srcId="{C441582E-40F1-49F2-B66D-A498E24763B5}" destId="{35BFD98D-782F-473C-A960-EC3DE66F22A3}" srcOrd="0" destOrd="0" presId="urn:microsoft.com/office/officeart/2005/8/layout/vList6"/>
    <dgm:cxn modelId="{FEBBF777-83F7-4248-8D9E-F01079D6D35F}" type="presParOf" srcId="{35BFD98D-782F-473C-A960-EC3DE66F22A3}" destId="{9E1CB07E-5504-47E2-B6E8-396EA0DE690D}" srcOrd="0" destOrd="0" presId="urn:microsoft.com/office/officeart/2005/8/layout/vList6"/>
    <dgm:cxn modelId="{A5CBDE12-6B1D-4B20-BC1F-16FC230ED0A5}" type="presParOf" srcId="{35BFD98D-782F-473C-A960-EC3DE66F22A3}" destId="{9F9933A5-5432-45D5-A480-9B97F293C42A}" srcOrd="1" destOrd="0" presId="urn:microsoft.com/office/officeart/2005/8/layout/vList6"/>
    <dgm:cxn modelId="{4663D4CE-E217-4208-9B45-2525E891D0F7}" type="presParOf" srcId="{C441582E-40F1-49F2-B66D-A498E24763B5}" destId="{B4DD7F69-0C07-4B02-B968-6CDDA95FE4A2}" srcOrd="1" destOrd="0" presId="urn:microsoft.com/office/officeart/2005/8/layout/vList6"/>
    <dgm:cxn modelId="{1C3B1D94-33A9-49EB-87C9-43AE05A0033E}" type="presParOf" srcId="{C441582E-40F1-49F2-B66D-A498E24763B5}" destId="{C6F7C283-175B-4013-905D-7574F11CA319}" srcOrd="2" destOrd="0" presId="urn:microsoft.com/office/officeart/2005/8/layout/vList6"/>
    <dgm:cxn modelId="{24B2CA4C-2952-4EE6-B0C5-187EDD599181}" type="presParOf" srcId="{C6F7C283-175B-4013-905D-7574F11CA319}" destId="{FD8631D8-6EC7-4278-92CB-624D2472A4BA}" srcOrd="0" destOrd="0" presId="urn:microsoft.com/office/officeart/2005/8/layout/vList6"/>
    <dgm:cxn modelId="{EDB53211-BAD6-4C7D-BFD5-9CB1E3D60613}" type="presParOf" srcId="{C6F7C283-175B-4013-905D-7574F11CA319}" destId="{4C4F7F45-5101-48BE-B3AD-CA5B6EE1F48F}" srcOrd="1" destOrd="0" presId="urn:microsoft.com/office/officeart/2005/8/layout/vList6"/>
    <dgm:cxn modelId="{36F61C5B-DD9D-404D-AB97-18D46FA55822}" type="presParOf" srcId="{C441582E-40F1-49F2-B66D-A498E24763B5}" destId="{1C5DB4D7-00F8-430E-AB3C-4C5DBE827417}" srcOrd="3" destOrd="0" presId="urn:microsoft.com/office/officeart/2005/8/layout/vList6"/>
    <dgm:cxn modelId="{05F9922D-87DA-492B-8C67-138D116E85DF}" type="presParOf" srcId="{C441582E-40F1-49F2-B66D-A498E24763B5}" destId="{9B7ABA73-E34E-4808-B80B-79F245FB9201}" srcOrd="4" destOrd="0" presId="urn:microsoft.com/office/officeart/2005/8/layout/vList6"/>
    <dgm:cxn modelId="{68143EF9-7217-4D04-AF85-23E39C81D08A}" type="presParOf" srcId="{9B7ABA73-E34E-4808-B80B-79F245FB9201}" destId="{6A2173DE-7A46-4931-ABD2-0800C4CA628B}" srcOrd="0" destOrd="0" presId="urn:microsoft.com/office/officeart/2005/8/layout/vList6"/>
    <dgm:cxn modelId="{A63C7D83-8DBB-41A8-B636-58D0F32DBCD9}" type="presParOf" srcId="{9B7ABA73-E34E-4808-B80B-79F245FB9201}" destId="{EFC39E6A-095C-4289-B13B-E243578C5DCE}" srcOrd="1" destOrd="0" presId="urn:microsoft.com/office/officeart/2005/8/layout/vList6"/>
    <dgm:cxn modelId="{60DBF48B-2CA6-4A0B-A640-651832C6A9F5}" type="presParOf" srcId="{C441582E-40F1-49F2-B66D-A498E24763B5}" destId="{215312E6-DC83-40BD-8B97-6CB11CB747EA}" srcOrd="5" destOrd="0" presId="urn:microsoft.com/office/officeart/2005/8/layout/vList6"/>
    <dgm:cxn modelId="{F895BFA9-D35D-46E5-8CB1-A48F95A91A12}" type="presParOf" srcId="{C441582E-40F1-49F2-B66D-A498E24763B5}" destId="{8199AC75-CE74-4DCD-BEE6-160720E558EF}" srcOrd="6" destOrd="0" presId="urn:microsoft.com/office/officeart/2005/8/layout/vList6"/>
    <dgm:cxn modelId="{D13E417C-6A32-4776-89ED-4A6C6223EC92}" type="presParOf" srcId="{8199AC75-CE74-4DCD-BEE6-160720E558EF}" destId="{5CDA818E-729D-432D-9233-CB87A843C1B1}" srcOrd="0" destOrd="0" presId="urn:microsoft.com/office/officeart/2005/8/layout/vList6"/>
    <dgm:cxn modelId="{F8D6994B-DC6A-4732-8987-395C882E358B}" type="presParOf" srcId="{8199AC75-CE74-4DCD-BEE6-160720E558EF}" destId="{4FB2B0BE-A596-4BD0-AD87-86D75AFB339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7ED9795-E81F-4C6C-838B-ACFFC9AB9A30}" type="doc">
      <dgm:prSet loTypeId="urn:microsoft.com/office/officeart/2005/8/layout/radial5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721295B-4AE6-4F88-B5CA-FBB27FB7CF1A}">
      <dgm:prSet phldrT="[Text]"/>
      <dgm:spPr/>
      <dgm:t>
        <a:bodyPr/>
        <a:lstStyle/>
        <a:p>
          <a:r>
            <a:rPr lang="en-US" dirty="0" err="1" smtClean="0"/>
            <a:t>Agri</a:t>
          </a:r>
          <a:endParaRPr lang="en-IN" dirty="0"/>
        </a:p>
      </dgm:t>
    </dgm:pt>
    <dgm:pt modelId="{1C2FB4F5-BCBC-4326-B0CC-41665AF3A71F}" type="parTrans" cxnId="{CF9615BA-6B7E-490E-89B6-9A7BD3B2E052}">
      <dgm:prSet/>
      <dgm:spPr/>
      <dgm:t>
        <a:bodyPr/>
        <a:lstStyle/>
        <a:p>
          <a:endParaRPr lang="en-IN"/>
        </a:p>
      </dgm:t>
    </dgm:pt>
    <dgm:pt modelId="{C62B8600-546C-4852-A5BE-1C8D5F688127}" type="sibTrans" cxnId="{CF9615BA-6B7E-490E-89B6-9A7BD3B2E052}">
      <dgm:prSet/>
      <dgm:spPr/>
      <dgm:t>
        <a:bodyPr/>
        <a:lstStyle/>
        <a:p>
          <a:endParaRPr lang="en-IN"/>
        </a:p>
      </dgm:t>
    </dgm:pt>
    <dgm:pt modelId="{98AD9D0F-70BD-4239-8AA6-E7B69D864B51}">
      <dgm:prSet phldrT="[Text]"/>
      <dgm:spPr/>
      <dgm:t>
        <a:bodyPr/>
        <a:lstStyle/>
        <a:p>
          <a:r>
            <a:rPr lang="en-US" strike="sngStrike" dirty="0" smtClean="0"/>
            <a:t>Crop</a:t>
          </a:r>
          <a:endParaRPr lang="en-IN" strike="sngStrike" dirty="0"/>
        </a:p>
      </dgm:t>
    </dgm:pt>
    <dgm:pt modelId="{EBC9FB15-5E5C-4633-87B3-16AC48B95956}" type="parTrans" cxnId="{61708CD7-E136-4618-AD31-260E0BAA4462}">
      <dgm:prSet/>
      <dgm:spPr/>
      <dgm:t>
        <a:bodyPr/>
        <a:lstStyle/>
        <a:p>
          <a:endParaRPr lang="en-IN"/>
        </a:p>
      </dgm:t>
    </dgm:pt>
    <dgm:pt modelId="{80CF5D81-A722-447F-A3C5-A0A14A422AF7}" type="sibTrans" cxnId="{61708CD7-E136-4618-AD31-260E0BAA4462}">
      <dgm:prSet/>
      <dgm:spPr/>
      <dgm:t>
        <a:bodyPr/>
        <a:lstStyle/>
        <a:p>
          <a:endParaRPr lang="en-IN"/>
        </a:p>
      </dgm:t>
    </dgm:pt>
    <dgm:pt modelId="{AA44B604-28EB-46C2-A5D6-FC1426B38644}">
      <dgm:prSet phldrT="[Text]"/>
      <dgm:spPr/>
      <dgm:t>
        <a:bodyPr/>
        <a:lstStyle/>
        <a:p>
          <a:r>
            <a:rPr lang="en-US" strike="sngStrike" dirty="0" smtClean="0"/>
            <a:t>Land</a:t>
          </a:r>
          <a:endParaRPr lang="en-IN" strike="sngStrike" dirty="0"/>
        </a:p>
      </dgm:t>
    </dgm:pt>
    <dgm:pt modelId="{967CF317-7369-4831-B81E-BFCFEB937485}" type="parTrans" cxnId="{90972253-C27C-4317-94A5-EA69E4D47504}">
      <dgm:prSet/>
      <dgm:spPr/>
      <dgm:t>
        <a:bodyPr/>
        <a:lstStyle/>
        <a:p>
          <a:endParaRPr lang="en-IN"/>
        </a:p>
      </dgm:t>
    </dgm:pt>
    <dgm:pt modelId="{78F6E479-CA20-4381-A2C8-90945BE229C2}" type="sibTrans" cxnId="{90972253-C27C-4317-94A5-EA69E4D47504}">
      <dgm:prSet/>
      <dgm:spPr/>
      <dgm:t>
        <a:bodyPr/>
        <a:lstStyle/>
        <a:p>
          <a:endParaRPr lang="en-IN"/>
        </a:p>
      </dgm:t>
    </dgm:pt>
    <dgm:pt modelId="{A40783C8-FF6B-4A97-8447-B60FC4DC7B44}">
      <dgm:prSet phldrT="[Text]" custT="1"/>
      <dgm:spPr/>
      <dgm:t>
        <a:bodyPr/>
        <a:lstStyle/>
        <a:p>
          <a:r>
            <a:rPr lang="en-US" sz="4800" strike="sngStrike" dirty="0" smtClean="0"/>
            <a:t>Fin.</a:t>
          </a:r>
          <a:endParaRPr lang="en-IN" sz="4800" strike="sngStrike" dirty="0"/>
        </a:p>
      </dgm:t>
    </dgm:pt>
    <dgm:pt modelId="{EA549421-4CE6-43A0-B47B-8E8B1E19EE31}" type="parTrans" cxnId="{CAD85C23-771B-4423-863B-B0E4BBAA54FA}">
      <dgm:prSet/>
      <dgm:spPr/>
      <dgm:t>
        <a:bodyPr/>
        <a:lstStyle/>
        <a:p>
          <a:endParaRPr lang="en-IN"/>
        </a:p>
      </dgm:t>
    </dgm:pt>
    <dgm:pt modelId="{A13FD477-83A6-4358-B78A-4BF40CF81FC4}" type="sibTrans" cxnId="{CAD85C23-771B-4423-863B-B0E4BBAA54FA}">
      <dgm:prSet/>
      <dgm:spPr/>
      <dgm:t>
        <a:bodyPr/>
        <a:lstStyle/>
        <a:p>
          <a:endParaRPr lang="en-IN"/>
        </a:p>
      </dgm:t>
    </dgm:pt>
    <dgm:pt modelId="{AF8AC210-EA8A-4FE9-80D0-FD4EF448233F}">
      <dgm:prSet phldrT="[Text]" custT="1"/>
      <dgm:spPr/>
      <dgm:t>
        <a:bodyPr/>
        <a:lstStyle/>
        <a:p>
          <a:r>
            <a:rPr lang="en-US" sz="4000" strike="sngStrike" dirty="0" err="1" smtClean="0"/>
            <a:t>Mkt</a:t>
          </a:r>
          <a:endParaRPr lang="en-IN" sz="4400" strike="sngStrike" dirty="0"/>
        </a:p>
      </dgm:t>
    </dgm:pt>
    <dgm:pt modelId="{B7EA1130-85E9-4BA1-9186-A71D891AF98F}" type="parTrans" cxnId="{AD981A86-67F5-4800-9534-A0F788108403}">
      <dgm:prSet/>
      <dgm:spPr/>
      <dgm:t>
        <a:bodyPr/>
        <a:lstStyle/>
        <a:p>
          <a:endParaRPr lang="en-IN"/>
        </a:p>
      </dgm:t>
    </dgm:pt>
    <dgm:pt modelId="{EE0FB1AC-B5BF-4D1E-AF19-BC27448268B3}" type="sibTrans" cxnId="{AD981A86-67F5-4800-9534-A0F788108403}">
      <dgm:prSet/>
      <dgm:spPr/>
      <dgm:t>
        <a:bodyPr/>
        <a:lstStyle/>
        <a:p>
          <a:endParaRPr lang="en-IN"/>
        </a:p>
      </dgm:t>
    </dgm:pt>
    <dgm:pt modelId="{2C183E91-1F02-4661-AC64-265B46192E38}">
      <dgm:prSet/>
      <dgm:spPr/>
      <dgm:t>
        <a:bodyPr/>
        <a:lstStyle/>
        <a:p>
          <a:r>
            <a:rPr lang="en-US" strike="sngStrike" dirty="0" smtClean="0"/>
            <a:t>Water</a:t>
          </a:r>
          <a:endParaRPr lang="en-IN" strike="sngStrike" dirty="0"/>
        </a:p>
      </dgm:t>
    </dgm:pt>
    <dgm:pt modelId="{D0AFC5F7-8F4B-497C-821C-265A521822CF}" type="parTrans" cxnId="{50B07809-77D1-434E-A365-8C2A46B62081}">
      <dgm:prSet/>
      <dgm:spPr/>
      <dgm:t>
        <a:bodyPr/>
        <a:lstStyle/>
        <a:p>
          <a:endParaRPr lang="en-IN"/>
        </a:p>
      </dgm:t>
    </dgm:pt>
    <dgm:pt modelId="{2034164D-7F4C-47F8-BD78-D71D82B000A5}" type="sibTrans" cxnId="{50B07809-77D1-434E-A365-8C2A46B62081}">
      <dgm:prSet/>
      <dgm:spPr/>
      <dgm:t>
        <a:bodyPr/>
        <a:lstStyle/>
        <a:p>
          <a:endParaRPr lang="en-IN"/>
        </a:p>
      </dgm:t>
    </dgm:pt>
    <dgm:pt modelId="{2E02D4B6-B684-4441-8B48-F381DCD3B69B}">
      <dgm:prSet custT="1"/>
      <dgm:spPr/>
      <dgm:t>
        <a:bodyPr/>
        <a:lstStyle/>
        <a:p>
          <a:r>
            <a:rPr lang="en-US" sz="4000" strike="sngStrike" dirty="0" smtClean="0"/>
            <a:t>M/C</a:t>
          </a:r>
          <a:endParaRPr lang="en-IN" sz="4000" strike="sngStrike" dirty="0"/>
        </a:p>
      </dgm:t>
    </dgm:pt>
    <dgm:pt modelId="{AFDB97D6-2989-4AE3-A057-7407CB5764C1}" type="parTrans" cxnId="{B9EF08A3-F94E-42F4-93EC-6C0BE7089C92}">
      <dgm:prSet/>
      <dgm:spPr/>
      <dgm:t>
        <a:bodyPr/>
        <a:lstStyle/>
        <a:p>
          <a:endParaRPr lang="en-IN"/>
        </a:p>
      </dgm:t>
    </dgm:pt>
    <dgm:pt modelId="{A053F805-7DB8-482E-BBF8-E2C6434BF1C2}" type="sibTrans" cxnId="{B9EF08A3-F94E-42F4-93EC-6C0BE7089C92}">
      <dgm:prSet/>
      <dgm:spPr/>
      <dgm:t>
        <a:bodyPr/>
        <a:lstStyle/>
        <a:p>
          <a:endParaRPr lang="en-IN"/>
        </a:p>
      </dgm:t>
    </dgm:pt>
    <dgm:pt modelId="{350FE141-4949-4792-BE99-A7BE7970ED09}">
      <dgm:prSet/>
      <dgm:spPr/>
      <dgm:t>
        <a:bodyPr/>
        <a:lstStyle/>
        <a:p>
          <a:r>
            <a:rPr lang="en-US" strike="sngStrike" dirty="0" err="1" smtClean="0"/>
            <a:t>Nutri</a:t>
          </a:r>
          <a:r>
            <a:rPr lang="en-US" strike="sngStrike" dirty="0" smtClean="0"/>
            <a:t>.</a:t>
          </a:r>
          <a:endParaRPr lang="en-IN" strike="sngStrike" dirty="0"/>
        </a:p>
      </dgm:t>
    </dgm:pt>
    <dgm:pt modelId="{7ECC0436-E89F-4F7A-AF19-2D797D91FE49}" type="parTrans" cxnId="{E30F9D2C-CCB7-41F1-8F8C-50E72AA148DB}">
      <dgm:prSet/>
      <dgm:spPr/>
      <dgm:t>
        <a:bodyPr/>
        <a:lstStyle/>
        <a:p>
          <a:endParaRPr lang="en-IN"/>
        </a:p>
      </dgm:t>
    </dgm:pt>
    <dgm:pt modelId="{5845A203-AD86-49A8-AE2F-0F0EC38A2304}" type="sibTrans" cxnId="{E30F9D2C-CCB7-41F1-8F8C-50E72AA148DB}">
      <dgm:prSet/>
      <dgm:spPr/>
      <dgm:t>
        <a:bodyPr/>
        <a:lstStyle/>
        <a:p>
          <a:endParaRPr lang="en-IN"/>
        </a:p>
      </dgm:t>
    </dgm:pt>
    <dgm:pt modelId="{9B1307D9-9BDC-4575-A967-94C099F3DF7C}">
      <dgm:prSet/>
      <dgm:spPr/>
      <dgm:t>
        <a:bodyPr/>
        <a:lstStyle/>
        <a:p>
          <a:r>
            <a:rPr lang="en-US" strike="sngStrike" dirty="0" smtClean="0"/>
            <a:t>Ext.</a:t>
          </a:r>
          <a:endParaRPr lang="en-IN" strike="sngStrike" dirty="0"/>
        </a:p>
      </dgm:t>
    </dgm:pt>
    <dgm:pt modelId="{01560FE8-4AAC-485E-8CD4-EA60D5582737}" type="parTrans" cxnId="{5D0DD1E6-055E-48E7-8920-190BD3D219FF}">
      <dgm:prSet/>
      <dgm:spPr/>
      <dgm:t>
        <a:bodyPr/>
        <a:lstStyle/>
        <a:p>
          <a:endParaRPr lang="en-IN"/>
        </a:p>
      </dgm:t>
    </dgm:pt>
    <dgm:pt modelId="{515005D7-768F-49E0-8661-B68121182F74}" type="sibTrans" cxnId="{5D0DD1E6-055E-48E7-8920-190BD3D219FF}">
      <dgm:prSet/>
      <dgm:spPr/>
      <dgm:t>
        <a:bodyPr/>
        <a:lstStyle/>
        <a:p>
          <a:endParaRPr lang="en-IN"/>
        </a:p>
      </dgm:t>
    </dgm:pt>
    <dgm:pt modelId="{1BAA7B74-2264-4902-BACA-585AC4E38C55}" type="pres">
      <dgm:prSet presAssocID="{B7ED9795-E81F-4C6C-838B-ACFFC9AB9A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54CD9A7-4633-48BA-A402-380BD6A399F4}" type="pres">
      <dgm:prSet presAssocID="{8721295B-4AE6-4F88-B5CA-FBB27FB7CF1A}" presName="centerShape" presStyleLbl="node0" presStyleIdx="0" presStyleCnt="1"/>
      <dgm:spPr/>
      <dgm:t>
        <a:bodyPr/>
        <a:lstStyle/>
        <a:p>
          <a:endParaRPr lang="en-IN"/>
        </a:p>
      </dgm:t>
    </dgm:pt>
    <dgm:pt modelId="{25035C23-CA4A-4E68-A433-200D8CB3C94A}" type="pres">
      <dgm:prSet presAssocID="{EBC9FB15-5E5C-4633-87B3-16AC48B95956}" presName="parTrans" presStyleLbl="sibTrans2D1" presStyleIdx="0" presStyleCnt="8"/>
      <dgm:spPr/>
      <dgm:t>
        <a:bodyPr/>
        <a:lstStyle/>
        <a:p>
          <a:endParaRPr lang="en-IN"/>
        </a:p>
      </dgm:t>
    </dgm:pt>
    <dgm:pt modelId="{AD08F61C-AA68-4D41-95F3-CA8FB279A0C8}" type="pres">
      <dgm:prSet presAssocID="{EBC9FB15-5E5C-4633-87B3-16AC48B95956}" presName="connectorText" presStyleLbl="sibTrans2D1" presStyleIdx="0" presStyleCnt="8"/>
      <dgm:spPr/>
      <dgm:t>
        <a:bodyPr/>
        <a:lstStyle/>
        <a:p>
          <a:endParaRPr lang="en-IN"/>
        </a:p>
      </dgm:t>
    </dgm:pt>
    <dgm:pt modelId="{11A6874E-2012-4525-A0F7-DF540065B9E6}" type="pres">
      <dgm:prSet presAssocID="{98AD9D0F-70BD-4239-8AA6-E7B69D864B5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D9BA1E-B115-4B17-91B0-E07F98E63479}" type="pres">
      <dgm:prSet presAssocID="{967CF317-7369-4831-B81E-BFCFEB937485}" presName="parTrans" presStyleLbl="sibTrans2D1" presStyleIdx="1" presStyleCnt="8"/>
      <dgm:spPr/>
      <dgm:t>
        <a:bodyPr/>
        <a:lstStyle/>
        <a:p>
          <a:endParaRPr lang="en-IN"/>
        </a:p>
      </dgm:t>
    </dgm:pt>
    <dgm:pt modelId="{9ED7F385-C3C8-46AA-AD6D-57931B918462}" type="pres">
      <dgm:prSet presAssocID="{967CF317-7369-4831-B81E-BFCFEB937485}" presName="connectorText" presStyleLbl="sibTrans2D1" presStyleIdx="1" presStyleCnt="8"/>
      <dgm:spPr/>
      <dgm:t>
        <a:bodyPr/>
        <a:lstStyle/>
        <a:p>
          <a:endParaRPr lang="en-IN"/>
        </a:p>
      </dgm:t>
    </dgm:pt>
    <dgm:pt modelId="{329B4042-298D-42B4-AA3A-9082943F92A2}" type="pres">
      <dgm:prSet presAssocID="{AA44B604-28EB-46C2-A5D6-FC1426B3864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32AB3-38D1-4326-BFAB-0D25F3DCE3DB}" type="pres">
      <dgm:prSet presAssocID="{D0AFC5F7-8F4B-497C-821C-265A521822CF}" presName="parTrans" presStyleLbl="sibTrans2D1" presStyleIdx="2" presStyleCnt="8"/>
      <dgm:spPr/>
      <dgm:t>
        <a:bodyPr/>
        <a:lstStyle/>
        <a:p>
          <a:endParaRPr lang="en-IN"/>
        </a:p>
      </dgm:t>
    </dgm:pt>
    <dgm:pt modelId="{3CF02CE6-B752-48C2-AC28-7592387BBF60}" type="pres">
      <dgm:prSet presAssocID="{D0AFC5F7-8F4B-497C-821C-265A521822CF}" presName="connectorText" presStyleLbl="sibTrans2D1" presStyleIdx="2" presStyleCnt="8"/>
      <dgm:spPr/>
      <dgm:t>
        <a:bodyPr/>
        <a:lstStyle/>
        <a:p>
          <a:endParaRPr lang="en-IN"/>
        </a:p>
      </dgm:t>
    </dgm:pt>
    <dgm:pt modelId="{93C408C2-5647-4F7A-B05E-B5F20AD773DD}" type="pres">
      <dgm:prSet presAssocID="{2C183E91-1F02-4661-AC64-265B46192E3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DAAE8B-E7F3-4848-B056-8B143CD1C83A}" type="pres">
      <dgm:prSet presAssocID="{7ECC0436-E89F-4F7A-AF19-2D797D91FE49}" presName="parTrans" presStyleLbl="sibTrans2D1" presStyleIdx="3" presStyleCnt="8"/>
      <dgm:spPr/>
      <dgm:t>
        <a:bodyPr/>
        <a:lstStyle/>
        <a:p>
          <a:endParaRPr lang="en-IN"/>
        </a:p>
      </dgm:t>
    </dgm:pt>
    <dgm:pt modelId="{9AC24F43-68A2-4BDE-BE64-746CE5B07B49}" type="pres">
      <dgm:prSet presAssocID="{7ECC0436-E89F-4F7A-AF19-2D797D91FE49}" presName="connectorText" presStyleLbl="sibTrans2D1" presStyleIdx="3" presStyleCnt="8"/>
      <dgm:spPr/>
      <dgm:t>
        <a:bodyPr/>
        <a:lstStyle/>
        <a:p>
          <a:endParaRPr lang="en-IN"/>
        </a:p>
      </dgm:t>
    </dgm:pt>
    <dgm:pt modelId="{06E3BD3F-DD3A-4171-9DA9-A93F2F1DAE56}" type="pres">
      <dgm:prSet presAssocID="{350FE141-4949-4792-BE99-A7BE7970ED0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F3C4B7-2DB1-4719-BD59-DACE08E903CA}" type="pres">
      <dgm:prSet presAssocID="{AFDB97D6-2989-4AE3-A057-7407CB5764C1}" presName="parTrans" presStyleLbl="sibTrans2D1" presStyleIdx="4" presStyleCnt="8"/>
      <dgm:spPr/>
      <dgm:t>
        <a:bodyPr/>
        <a:lstStyle/>
        <a:p>
          <a:endParaRPr lang="en-IN"/>
        </a:p>
      </dgm:t>
    </dgm:pt>
    <dgm:pt modelId="{FF244F70-7A88-4147-BC8A-BA22F834CE38}" type="pres">
      <dgm:prSet presAssocID="{AFDB97D6-2989-4AE3-A057-7407CB5764C1}" presName="connectorText" presStyleLbl="sibTrans2D1" presStyleIdx="4" presStyleCnt="8"/>
      <dgm:spPr/>
      <dgm:t>
        <a:bodyPr/>
        <a:lstStyle/>
        <a:p>
          <a:endParaRPr lang="en-IN"/>
        </a:p>
      </dgm:t>
    </dgm:pt>
    <dgm:pt modelId="{A3BC25BE-8653-42DA-9829-DEBA205F4DE0}" type="pres">
      <dgm:prSet presAssocID="{2E02D4B6-B684-4441-8B48-F381DCD3B69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F0E415-CD43-474D-834D-5EB97FA430DC}" type="pres">
      <dgm:prSet presAssocID="{01560FE8-4AAC-485E-8CD4-EA60D5582737}" presName="parTrans" presStyleLbl="sibTrans2D1" presStyleIdx="5" presStyleCnt="8"/>
      <dgm:spPr/>
      <dgm:t>
        <a:bodyPr/>
        <a:lstStyle/>
        <a:p>
          <a:endParaRPr lang="en-IN"/>
        </a:p>
      </dgm:t>
    </dgm:pt>
    <dgm:pt modelId="{6FB77934-BEDB-4907-B5C0-8240622710E6}" type="pres">
      <dgm:prSet presAssocID="{01560FE8-4AAC-485E-8CD4-EA60D5582737}" presName="connectorText" presStyleLbl="sibTrans2D1" presStyleIdx="5" presStyleCnt="8"/>
      <dgm:spPr/>
      <dgm:t>
        <a:bodyPr/>
        <a:lstStyle/>
        <a:p>
          <a:endParaRPr lang="en-IN"/>
        </a:p>
      </dgm:t>
    </dgm:pt>
    <dgm:pt modelId="{2137DBFA-A430-4079-9602-8ADCBA329F88}" type="pres">
      <dgm:prSet presAssocID="{9B1307D9-9BDC-4575-A967-94C099F3DF7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5DA18B-F9D1-494F-86E6-0DACACEA00EE}" type="pres">
      <dgm:prSet presAssocID="{EA549421-4CE6-43A0-B47B-8E8B1E19EE31}" presName="parTrans" presStyleLbl="sibTrans2D1" presStyleIdx="6" presStyleCnt="8"/>
      <dgm:spPr/>
      <dgm:t>
        <a:bodyPr/>
        <a:lstStyle/>
        <a:p>
          <a:endParaRPr lang="en-IN"/>
        </a:p>
      </dgm:t>
    </dgm:pt>
    <dgm:pt modelId="{7152ADA5-C0CC-47D9-BA03-5262579962E5}" type="pres">
      <dgm:prSet presAssocID="{EA549421-4CE6-43A0-B47B-8E8B1E19EE31}" presName="connectorText" presStyleLbl="sibTrans2D1" presStyleIdx="6" presStyleCnt="8"/>
      <dgm:spPr/>
      <dgm:t>
        <a:bodyPr/>
        <a:lstStyle/>
        <a:p>
          <a:endParaRPr lang="en-IN"/>
        </a:p>
      </dgm:t>
    </dgm:pt>
    <dgm:pt modelId="{0D32D797-326E-46ED-96D4-A358CACB58CA}" type="pres">
      <dgm:prSet presAssocID="{A40783C8-FF6B-4A97-8447-B60FC4DC7B4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59E00C-AB7D-4D2A-B0EA-0B4CFDDB10A9}" type="pres">
      <dgm:prSet presAssocID="{B7EA1130-85E9-4BA1-9186-A71D891AF98F}" presName="parTrans" presStyleLbl="sibTrans2D1" presStyleIdx="7" presStyleCnt="8"/>
      <dgm:spPr/>
      <dgm:t>
        <a:bodyPr/>
        <a:lstStyle/>
        <a:p>
          <a:endParaRPr lang="en-IN"/>
        </a:p>
      </dgm:t>
    </dgm:pt>
    <dgm:pt modelId="{A93DB406-7A30-4197-A321-00F0C45C1BB8}" type="pres">
      <dgm:prSet presAssocID="{B7EA1130-85E9-4BA1-9186-A71D891AF98F}" presName="connectorText" presStyleLbl="sibTrans2D1" presStyleIdx="7" presStyleCnt="8"/>
      <dgm:spPr/>
      <dgm:t>
        <a:bodyPr/>
        <a:lstStyle/>
        <a:p>
          <a:endParaRPr lang="en-IN"/>
        </a:p>
      </dgm:t>
    </dgm:pt>
    <dgm:pt modelId="{881CCD35-8C00-45E7-9FED-88A159F5B72F}" type="pres">
      <dgm:prSet presAssocID="{AF8AC210-EA8A-4FE9-80D0-FD4EF448233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708CD7-E136-4618-AD31-260E0BAA4462}" srcId="{8721295B-4AE6-4F88-B5CA-FBB27FB7CF1A}" destId="{98AD9D0F-70BD-4239-8AA6-E7B69D864B51}" srcOrd="0" destOrd="0" parTransId="{EBC9FB15-5E5C-4633-87B3-16AC48B95956}" sibTransId="{80CF5D81-A722-447F-A3C5-A0A14A422AF7}"/>
    <dgm:cxn modelId="{F310B2F8-6058-46ED-9C44-442532BFB780}" type="presOf" srcId="{B7ED9795-E81F-4C6C-838B-ACFFC9AB9A30}" destId="{1BAA7B74-2264-4902-BACA-585AC4E38C55}" srcOrd="0" destOrd="0" presId="urn:microsoft.com/office/officeart/2005/8/layout/radial5"/>
    <dgm:cxn modelId="{F6081ADD-7662-492B-8115-C3F72F1054C7}" type="presOf" srcId="{350FE141-4949-4792-BE99-A7BE7970ED09}" destId="{06E3BD3F-DD3A-4171-9DA9-A93F2F1DAE56}" srcOrd="0" destOrd="0" presId="urn:microsoft.com/office/officeart/2005/8/layout/radial5"/>
    <dgm:cxn modelId="{9CB539E2-E639-4C1D-AD9E-EDB62B6D8D01}" type="presOf" srcId="{B7EA1130-85E9-4BA1-9186-A71D891AF98F}" destId="{A93DB406-7A30-4197-A321-00F0C45C1BB8}" srcOrd="1" destOrd="0" presId="urn:microsoft.com/office/officeart/2005/8/layout/radial5"/>
    <dgm:cxn modelId="{50B07809-77D1-434E-A365-8C2A46B62081}" srcId="{8721295B-4AE6-4F88-B5CA-FBB27FB7CF1A}" destId="{2C183E91-1F02-4661-AC64-265B46192E38}" srcOrd="2" destOrd="0" parTransId="{D0AFC5F7-8F4B-497C-821C-265A521822CF}" sibTransId="{2034164D-7F4C-47F8-BD78-D71D82B000A5}"/>
    <dgm:cxn modelId="{88FAC208-F630-4B0A-9FF2-5F2F3FD1668D}" type="presOf" srcId="{967CF317-7369-4831-B81E-BFCFEB937485}" destId="{9ED7F385-C3C8-46AA-AD6D-57931B918462}" srcOrd="1" destOrd="0" presId="urn:microsoft.com/office/officeart/2005/8/layout/radial5"/>
    <dgm:cxn modelId="{5D0DD1E6-055E-48E7-8920-190BD3D219FF}" srcId="{8721295B-4AE6-4F88-B5CA-FBB27FB7CF1A}" destId="{9B1307D9-9BDC-4575-A967-94C099F3DF7C}" srcOrd="5" destOrd="0" parTransId="{01560FE8-4AAC-485E-8CD4-EA60D5582737}" sibTransId="{515005D7-768F-49E0-8661-B68121182F74}"/>
    <dgm:cxn modelId="{B1D9CE6B-11E8-42B4-BFF6-600D09864B0C}" type="presOf" srcId="{D0AFC5F7-8F4B-497C-821C-265A521822CF}" destId="{0DE32AB3-38D1-4326-BFAB-0D25F3DCE3DB}" srcOrd="0" destOrd="0" presId="urn:microsoft.com/office/officeart/2005/8/layout/radial5"/>
    <dgm:cxn modelId="{CF9615BA-6B7E-490E-89B6-9A7BD3B2E052}" srcId="{B7ED9795-E81F-4C6C-838B-ACFFC9AB9A30}" destId="{8721295B-4AE6-4F88-B5CA-FBB27FB7CF1A}" srcOrd="0" destOrd="0" parTransId="{1C2FB4F5-BCBC-4326-B0CC-41665AF3A71F}" sibTransId="{C62B8600-546C-4852-A5BE-1C8D5F688127}"/>
    <dgm:cxn modelId="{04A50C04-2395-4E38-A79E-15509275CD97}" type="presOf" srcId="{AFDB97D6-2989-4AE3-A057-7407CB5764C1}" destId="{FF244F70-7A88-4147-BC8A-BA22F834CE38}" srcOrd="1" destOrd="0" presId="urn:microsoft.com/office/officeart/2005/8/layout/radial5"/>
    <dgm:cxn modelId="{E444BBE9-04F4-4DB7-8A40-998E1A8D871B}" type="presOf" srcId="{EBC9FB15-5E5C-4633-87B3-16AC48B95956}" destId="{25035C23-CA4A-4E68-A433-200D8CB3C94A}" srcOrd="0" destOrd="0" presId="urn:microsoft.com/office/officeart/2005/8/layout/radial5"/>
    <dgm:cxn modelId="{AABEA2FD-D417-4803-BA1B-4B81564BC07A}" type="presOf" srcId="{EA549421-4CE6-43A0-B47B-8E8B1E19EE31}" destId="{EF5DA18B-F9D1-494F-86E6-0DACACEA00EE}" srcOrd="0" destOrd="0" presId="urn:microsoft.com/office/officeart/2005/8/layout/radial5"/>
    <dgm:cxn modelId="{9494A0DB-62A9-4C8C-8865-84F960C7D2FF}" type="presOf" srcId="{7ECC0436-E89F-4F7A-AF19-2D797D91FE49}" destId="{38DAAE8B-E7F3-4848-B056-8B143CD1C83A}" srcOrd="0" destOrd="0" presId="urn:microsoft.com/office/officeart/2005/8/layout/radial5"/>
    <dgm:cxn modelId="{A4D26EB7-BAF8-460B-86FB-DA8A94202461}" type="presOf" srcId="{AA44B604-28EB-46C2-A5D6-FC1426B38644}" destId="{329B4042-298D-42B4-AA3A-9082943F92A2}" srcOrd="0" destOrd="0" presId="urn:microsoft.com/office/officeart/2005/8/layout/radial5"/>
    <dgm:cxn modelId="{B9EF08A3-F94E-42F4-93EC-6C0BE7089C92}" srcId="{8721295B-4AE6-4F88-B5CA-FBB27FB7CF1A}" destId="{2E02D4B6-B684-4441-8B48-F381DCD3B69B}" srcOrd="4" destOrd="0" parTransId="{AFDB97D6-2989-4AE3-A057-7407CB5764C1}" sibTransId="{A053F805-7DB8-482E-BBF8-E2C6434BF1C2}"/>
    <dgm:cxn modelId="{31ADB238-76B4-4242-8E4A-25F8E00B4192}" type="presOf" srcId="{01560FE8-4AAC-485E-8CD4-EA60D5582737}" destId="{6FB77934-BEDB-4907-B5C0-8240622710E6}" srcOrd="1" destOrd="0" presId="urn:microsoft.com/office/officeart/2005/8/layout/radial5"/>
    <dgm:cxn modelId="{A7A023C4-C259-4F1D-82E1-702EF0637C10}" type="presOf" srcId="{EA549421-4CE6-43A0-B47B-8E8B1E19EE31}" destId="{7152ADA5-C0CC-47D9-BA03-5262579962E5}" srcOrd="1" destOrd="0" presId="urn:microsoft.com/office/officeart/2005/8/layout/radial5"/>
    <dgm:cxn modelId="{7AD6101C-B24E-422A-981A-BC4AA54125C3}" type="presOf" srcId="{D0AFC5F7-8F4B-497C-821C-265A521822CF}" destId="{3CF02CE6-B752-48C2-AC28-7592387BBF60}" srcOrd="1" destOrd="0" presId="urn:microsoft.com/office/officeart/2005/8/layout/radial5"/>
    <dgm:cxn modelId="{BF3A2F01-5017-4CDB-8B60-1B4F09FBD4AD}" type="presOf" srcId="{2C183E91-1F02-4661-AC64-265B46192E38}" destId="{93C408C2-5647-4F7A-B05E-B5F20AD773DD}" srcOrd="0" destOrd="0" presId="urn:microsoft.com/office/officeart/2005/8/layout/radial5"/>
    <dgm:cxn modelId="{8DEB7038-5C7E-447E-AA5A-5107E666F9D8}" type="presOf" srcId="{EBC9FB15-5E5C-4633-87B3-16AC48B95956}" destId="{AD08F61C-AA68-4D41-95F3-CA8FB279A0C8}" srcOrd="1" destOrd="0" presId="urn:microsoft.com/office/officeart/2005/8/layout/radial5"/>
    <dgm:cxn modelId="{1EE35557-5E3B-480F-B36A-8E6BA511CE73}" type="presOf" srcId="{98AD9D0F-70BD-4239-8AA6-E7B69D864B51}" destId="{11A6874E-2012-4525-A0F7-DF540065B9E6}" srcOrd="0" destOrd="0" presId="urn:microsoft.com/office/officeart/2005/8/layout/radial5"/>
    <dgm:cxn modelId="{AA947A03-6A61-498C-8BCD-1699234ADD69}" type="presOf" srcId="{2E02D4B6-B684-4441-8B48-F381DCD3B69B}" destId="{A3BC25BE-8653-42DA-9829-DEBA205F4DE0}" srcOrd="0" destOrd="0" presId="urn:microsoft.com/office/officeart/2005/8/layout/radial5"/>
    <dgm:cxn modelId="{18127FEF-697B-4918-8467-46B44DEF8E27}" type="presOf" srcId="{967CF317-7369-4831-B81E-BFCFEB937485}" destId="{03D9BA1E-B115-4B17-91B0-E07F98E63479}" srcOrd="0" destOrd="0" presId="urn:microsoft.com/office/officeart/2005/8/layout/radial5"/>
    <dgm:cxn modelId="{B50AC7F5-2C8A-4A2B-9678-8C698EE38F28}" type="presOf" srcId="{AF8AC210-EA8A-4FE9-80D0-FD4EF448233F}" destId="{881CCD35-8C00-45E7-9FED-88A159F5B72F}" srcOrd="0" destOrd="0" presId="urn:microsoft.com/office/officeart/2005/8/layout/radial5"/>
    <dgm:cxn modelId="{5D344F75-E759-4AFF-9A6C-CE739574801D}" type="presOf" srcId="{B7EA1130-85E9-4BA1-9186-A71D891AF98F}" destId="{A359E00C-AB7D-4D2A-B0EA-0B4CFDDB10A9}" srcOrd="0" destOrd="0" presId="urn:microsoft.com/office/officeart/2005/8/layout/radial5"/>
    <dgm:cxn modelId="{E30F9D2C-CCB7-41F1-8F8C-50E72AA148DB}" srcId="{8721295B-4AE6-4F88-B5CA-FBB27FB7CF1A}" destId="{350FE141-4949-4792-BE99-A7BE7970ED09}" srcOrd="3" destOrd="0" parTransId="{7ECC0436-E89F-4F7A-AF19-2D797D91FE49}" sibTransId="{5845A203-AD86-49A8-AE2F-0F0EC38A2304}"/>
    <dgm:cxn modelId="{90972253-C27C-4317-94A5-EA69E4D47504}" srcId="{8721295B-4AE6-4F88-B5CA-FBB27FB7CF1A}" destId="{AA44B604-28EB-46C2-A5D6-FC1426B38644}" srcOrd="1" destOrd="0" parTransId="{967CF317-7369-4831-B81E-BFCFEB937485}" sibTransId="{78F6E479-CA20-4381-A2C8-90945BE229C2}"/>
    <dgm:cxn modelId="{CAD85C23-771B-4423-863B-B0E4BBAA54FA}" srcId="{8721295B-4AE6-4F88-B5CA-FBB27FB7CF1A}" destId="{A40783C8-FF6B-4A97-8447-B60FC4DC7B44}" srcOrd="6" destOrd="0" parTransId="{EA549421-4CE6-43A0-B47B-8E8B1E19EE31}" sibTransId="{A13FD477-83A6-4358-B78A-4BF40CF81FC4}"/>
    <dgm:cxn modelId="{8328C595-F7CF-47A9-AAB4-59EFFDC5E004}" type="presOf" srcId="{7ECC0436-E89F-4F7A-AF19-2D797D91FE49}" destId="{9AC24F43-68A2-4BDE-BE64-746CE5B07B49}" srcOrd="1" destOrd="0" presId="urn:microsoft.com/office/officeart/2005/8/layout/radial5"/>
    <dgm:cxn modelId="{AD981A86-67F5-4800-9534-A0F788108403}" srcId="{8721295B-4AE6-4F88-B5CA-FBB27FB7CF1A}" destId="{AF8AC210-EA8A-4FE9-80D0-FD4EF448233F}" srcOrd="7" destOrd="0" parTransId="{B7EA1130-85E9-4BA1-9186-A71D891AF98F}" sibTransId="{EE0FB1AC-B5BF-4D1E-AF19-BC27448268B3}"/>
    <dgm:cxn modelId="{7D4D11F4-7799-45E7-969B-2E6EFE4F4E05}" type="presOf" srcId="{AFDB97D6-2989-4AE3-A057-7407CB5764C1}" destId="{30F3C4B7-2DB1-4719-BD59-DACE08E903CA}" srcOrd="0" destOrd="0" presId="urn:microsoft.com/office/officeart/2005/8/layout/radial5"/>
    <dgm:cxn modelId="{A24391CB-6C3A-4C6E-AD68-2EA21CA50566}" type="presOf" srcId="{9B1307D9-9BDC-4575-A967-94C099F3DF7C}" destId="{2137DBFA-A430-4079-9602-8ADCBA329F88}" srcOrd="0" destOrd="0" presId="urn:microsoft.com/office/officeart/2005/8/layout/radial5"/>
    <dgm:cxn modelId="{75059B2A-C653-4209-A76E-958034C2BD99}" type="presOf" srcId="{8721295B-4AE6-4F88-B5CA-FBB27FB7CF1A}" destId="{A54CD9A7-4633-48BA-A402-380BD6A399F4}" srcOrd="0" destOrd="0" presId="urn:microsoft.com/office/officeart/2005/8/layout/radial5"/>
    <dgm:cxn modelId="{45ACDB28-288E-49E0-8103-811F0E5E6FA7}" type="presOf" srcId="{A40783C8-FF6B-4A97-8447-B60FC4DC7B44}" destId="{0D32D797-326E-46ED-96D4-A358CACB58CA}" srcOrd="0" destOrd="0" presId="urn:microsoft.com/office/officeart/2005/8/layout/radial5"/>
    <dgm:cxn modelId="{9A156905-471C-48DB-B16F-DC0614F6C47F}" type="presOf" srcId="{01560FE8-4AAC-485E-8CD4-EA60D5582737}" destId="{22F0E415-CD43-474D-834D-5EB97FA430DC}" srcOrd="0" destOrd="0" presId="urn:microsoft.com/office/officeart/2005/8/layout/radial5"/>
    <dgm:cxn modelId="{D496AE96-30BF-4713-8604-73F440AE0256}" type="presParOf" srcId="{1BAA7B74-2264-4902-BACA-585AC4E38C55}" destId="{A54CD9A7-4633-48BA-A402-380BD6A399F4}" srcOrd="0" destOrd="0" presId="urn:microsoft.com/office/officeart/2005/8/layout/radial5"/>
    <dgm:cxn modelId="{C59CDE9A-B5FD-46F9-BDE0-65E999516B8E}" type="presParOf" srcId="{1BAA7B74-2264-4902-BACA-585AC4E38C55}" destId="{25035C23-CA4A-4E68-A433-200D8CB3C94A}" srcOrd="1" destOrd="0" presId="urn:microsoft.com/office/officeart/2005/8/layout/radial5"/>
    <dgm:cxn modelId="{606E564F-C490-487E-9E4A-C22E61A1A90E}" type="presParOf" srcId="{25035C23-CA4A-4E68-A433-200D8CB3C94A}" destId="{AD08F61C-AA68-4D41-95F3-CA8FB279A0C8}" srcOrd="0" destOrd="0" presId="urn:microsoft.com/office/officeart/2005/8/layout/radial5"/>
    <dgm:cxn modelId="{A754971A-F526-45B6-93CE-8ADC9CED0703}" type="presParOf" srcId="{1BAA7B74-2264-4902-BACA-585AC4E38C55}" destId="{11A6874E-2012-4525-A0F7-DF540065B9E6}" srcOrd="2" destOrd="0" presId="urn:microsoft.com/office/officeart/2005/8/layout/radial5"/>
    <dgm:cxn modelId="{07094A7A-5E16-4C06-B7C7-3B71EA9E81DE}" type="presParOf" srcId="{1BAA7B74-2264-4902-BACA-585AC4E38C55}" destId="{03D9BA1E-B115-4B17-91B0-E07F98E63479}" srcOrd="3" destOrd="0" presId="urn:microsoft.com/office/officeart/2005/8/layout/radial5"/>
    <dgm:cxn modelId="{952C7B6C-31E1-4368-B8A3-3F2789976886}" type="presParOf" srcId="{03D9BA1E-B115-4B17-91B0-E07F98E63479}" destId="{9ED7F385-C3C8-46AA-AD6D-57931B918462}" srcOrd="0" destOrd="0" presId="urn:microsoft.com/office/officeart/2005/8/layout/radial5"/>
    <dgm:cxn modelId="{58C429A9-C7AF-4265-91B6-5649C82E2ABB}" type="presParOf" srcId="{1BAA7B74-2264-4902-BACA-585AC4E38C55}" destId="{329B4042-298D-42B4-AA3A-9082943F92A2}" srcOrd="4" destOrd="0" presId="urn:microsoft.com/office/officeart/2005/8/layout/radial5"/>
    <dgm:cxn modelId="{B4A90D7D-0A2A-4802-819B-15412ABF3D3F}" type="presParOf" srcId="{1BAA7B74-2264-4902-BACA-585AC4E38C55}" destId="{0DE32AB3-38D1-4326-BFAB-0D25F3DCE3DB}" srcOrd="5" destOrd="0" presId="urn:microsoft.com/office/officeart/2005/8/layout/radial5"/>
    <dgm:cxn modelId="{6E7695B8-B2BB-4E6A-8972-EEDB0A300C18}" type="presParOf" srcId="{0DE32AB3-38D1-4326-BFAB-0D25F3DCE3DB}" destId="{3CF02CE6-B752-48C2-AC28-7592387BBF60}" srcOrd="0" destOrd="0" presId="urn:microsoft.com/office/officeart/2005/8/layout/radial5"/>
    <dgm:cxn modelId="{679C88DF-D7CA-4E8E-AE2D-936C810EC321}" type="presParOf" srcId="{1BAA7B74-2264-4902-BACA-585AC4E38C55}" destId="{93C408C2-5647-4F7A-B05E-B5F20AD773DD}" srcOrd="6" destOrd="0" presId="urn:microsoft.com/office/officeart/2005/8/layout/radial5"/>
    <dgm:cxn modelId="{7FEE05C6-016C-4EF7-8438-995D4C5FDF1E}" type="presParOf" srcId="{1BAA7B74-2264-4902-BACA-585AC4E38C55}" destId="{38DAAE8B-E7F3-4848-B056-8B143CD1C83A}" srcOrd="7" destOrd="0" presId="urn:microsoft.com/office/officeart/2005/8/layout/radial5"/>
    <dgm:cxn modelId="{4CDA752F-B53B-4193-889D-88E28BC8BBC8}" type="presParOf" srcId="{38DAAE8B-E7F3-4848-B056-8B143CD1C83A}" destId="{9AC24F43-68A2-4BDE-BE64-746CE5B07B49}" srcOrd="0" destOrd="0" presId="urn:microsoft.com/office/officeart/2005/8/layout/radial5"/>
    <dgm:cxn modelId="{EF14E48E-F18D-495D-9866-BF8B7ED136DE}" type="presParOf" srcId="{1BAA7B74-2264-4902-BACA-585AC4E38C55}" destId="{06E3BD3F-DD3A-4171-9DA9-A93F2F1DAE56}" srcOrd="8" destOrd="0" presId="urn:microsoft.com/office/officeart/2005/8/layout/radial5"/>
    <dgm:cxn modelId="{5362A454-A04C-4528-8820-E72F450E9616}" type="presParOf" srcId="{1BAA7B74-2264-4902-BACA-585AC4E38C55}" destId="{30F3C4B7-2DB1-4719-BD59-DACE08E903CA}" srcOrd="9" destOrd="0" presId="urn:microsoft.com/office/officeart/2005/8/layout/radial5"/>
    <dgm:cxn modelId="{3130F5B8-5E3D-4E68-9940-7B776AC1E2B3}" type="presParOf" srcId="{30F3C4B7-2DB1-4719-BD59-DACE08E903CA}" destId="{FF244F70-7A88-4147-BC8A-BA22F834CE38}" srcOrd="0" destOrd="0" presId="urn:microsoft.com/office/officeart/2005/8/layout/radial5"/>
    <dgm:cxn modelId="{FFF1FC70-F13F-499B-9942-4A5CC0ED91EF}" type="presParOf" srcId="{1BAA7B74-2264-4902-BACA-585AC4E38C55}" destId="{A3BC25BE-8653-42DA-9829-DEBA205F4DE0}" srcOrd="10" destOrd="0" presId="urn:microsoft.com/office/officeart/2005/8/layout/radial5"/>
    <dgm:cxn modelId="{2094341B-EB16-49C1-8A14-1F026EA4FFB3}" type="presParOf" srcId="{1BAA7B74-2264-4902-BACA-585AC4E38C55}" destId="{22F0E415-CD43-474D-834D-5EB97FA430DC}" srcOrd="11" destOrd="0" presId="urn:microsoft.com/office/officeart/2005/8/layout/radial5"/>
    <dgm:cxn modelId="{7911370E-8B02-4B83-B376-23BA7B45A70F}" type="presParOf" srcId="{22F0E415-CD43-474D-834D-5EB97FA430DC}" destId="{6FB77934-BEDB-4907-B5C0-8240622710E6}" srcOrd="0" destOrd="0" presId="urn:microsoft.com/office/officeart/2005/8/layout/radial5"/>
    <dgm:cxn modelId="{1B7068C9-5786-4EDE-BD9A-8A8ADA3A1F89}" type="presParOf" srcId="{1BAA7B74-2264-4902-BACA-585AC4E38C55}" destId="{2137DBFA-A430-4079-9602-8ADCBA329F88}" srcOrd="12" destOrd="0" presId="urn:microsoft.com/office/officeart/2005/8/layout/radial5"/>
    <dgm:cxn modelId="{36CB5EF8-846D-44AB-8124-49718A88F758}" type="presParOf" srcId="{1BAA7B74-2264-4902-BACA-585AC4E38C55}" destId="{EF5DA18B-F9D1-494F-86E6-0DACACEA00EE}" srcOrd="13" destOrd="0" presId="urn:microsoft.com/office/officeart/2005/8/layout/radial5"/>
    <dgm:cxn modelId="{9CF92C99-C318-4F30-91DC-874303E8EFAB}" type="presParOf" srcId="{EF5DA18B-F9D1-494F-86E6-0DACACEA00EE}" destId="{7152ADA5-C0CC-47D9-BA03-5262579962E5}" srcOrd="0" destOrd="0" presId="urn:microsoft.com/office/officeart/2005/8/layout/radial5"/>
    <dgm:cxn modelId="{31CD2709-6661-47D4-9143-DBC51051137D}" type="presParOf" srcId="{1BAA7B74-2264-4902-BACA-585AC4E38C55}" destId="{0D32D797-326E-46ED-96D4-A358CACB58CA}" srcOrd="14" destOrd="0" presId="urn:microsoft.com/office/officeart/2005/8/layout/radial5"/>
    <dgm:cxn modelId="{26DC91E8-4240-4FBD-8A6E-09BFB12C0FD2}" type="presParOf" srcId="{1BAA7B74-2264-4902-BACA-585AC4E38C55}" destId="{A359E00C-AB7D-4D2A-B0EA-0B4CFDDB10A9}" srcOrd="15" destOrd="0" presId="urn:microsoft.com/office/officeart/2005/8/layout/radial5"/>
    <dgm:cxn modelId="{07E9727E-F0E2-4127-8C36-4855760DC55C}" type="presParOf" srcId="{A359E00C-AB7D-4D2A-B0EA-0B4CFDDB10A9}" destId="{A93DB406-7A30-4197-A321-00F0C45C1BB8}" srcOrd="0" destOrd="0" presId="urn:microsoft.com/office/officeart/2005/8/layout/radial5"/>
    <dgm:cxn modelId="{784DBE09-E7E0-4398-BC4F-C41F51F49316}" type="presParOf" srcId="{1BAA7B74-2264-4902-BACA-585AC4E38C55}" destId="{881CCD35-8C00-45E7-9FED-88A159F5B72F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D9795-E81F-4C6C-838B-ACFFC9AB9A30}" type="doc">
      <dgm:prSet loTypeId="urn:microsoft.com/office/officeart/2005/8/layout/radial5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721295B-4AE6-4F88-B5CA-FBB27FB7CF1A}">
      <dgm:prSet phldrT="[Text]"/>
      <dgm:spPr/>
      <dgm:t>
        <a:bodyPr/>
        <a:lstStyle/>
        <a:p>
          <a:r>
            <a:rPr lang="en-US" dirty="0" err="1" smtClean="0"/>
            <a:t>Agri</a:t>
          </a:r>
          <a:endParaRPr lang="en-IN" dirty="0"/>
        </a:p>
      </dgm:t>
    </dgm:pt>
    <dgm:pt modelId="{1C2FB4F5-BCBC-4326-B0CC-41665AF3A71F}" type="parTrans" cxnId="{CF9615BA-6B7E-490E-89B6-9A7BD3B2E052}">
      <dgm:prSet/>
      <dgm:spPr/>
      <dgm:t>
        <a:bodyPr/>
        <a:lstStyle/>
        <a:p>
          <a:endParaRPr lang="en-IN"/>
        </a:p>
      </dgm:t>
    </dgm:pt>
    <dgm:pt modelId="{C62B8600-546C-4852-A5BE-1C8D5F688127}" type="sibTrans" cxnId="{CF9615BA-6B7E-490E-89B6-9A7BD3B2E052}">
      <dgm:prSet/>
      <dgm:spPr/>
      <dgm:t>
        <a:bodyPr/>
        <a:lstStyle/>
        <a:p>
          <a:endParaRPr lang="en-IN"/>
        </a:p>
      </dgm:t>
    </dgm:pt>
    <dgm:pt modelId="{98AD9D0F-70BD-4239-8AA6-E7B69D864B51}">
      <dgm:prSet phldrT="[Text]"/>
      <dgm:spPr/>
      <dgm:t>
        <a:bodyPr/>
        <a:lstStyle/>
        <a:p>
          <a:r>
            <a:rPr lang="en-US" strike="sngStrike" dirty="0" smtClean="0"/>
            <a:t>Crop</a:t>
          </a:r>
          <a:endParaRPr lang="en-IN" strike="sngStrike" dirty="0"/>
        </a:p>
      </dgm:t>
    </dgm:pt>
    <dgm:pt modelId="{EBC9FB15-5E5C-4633-87B3-16AC48B95956}" type="parTrans" cxnId="{61708CD7-E136-4618-AD31-260E0BAA4462}">
      <dgm:prSet/>
      <dgm:spPr/>
      <dgm:t>
        <a:bodyPr/>
        <a:lstStyle/>
        <a:p>
          <a:endParaRPr lang="en-IN"/>
        </a:p>
      </dgm:t>
    </dgm:pt>
    <dgm:pt modelId="{80CF5D81-A722-447F-A3C5-A0A14A422AF7}" type="sibTrans" cxnId="{61708CD7-E136-4618-AD31-260E0BAA4462}">
      <dgm:prSet/>
      <dgm:spPr/>
      <dgm:t>
        <a:bodyPr/>
        <a:lstStyle/>
        <a:p>
          <a:endParaRPr lang="en-IN"/>
        </a:p>
      </dgm:t>
    </dgm:pt>
    <dgm:pt modelId="{AA44B604-28EB-46C2-A5D6-FC1426B38644}">
      <dgm:prSet phldrT="[Text]"/>
      <dgm:spPr/>
      <dgm:t>
        <a:bodyPr/>
        <a:lstStyle/>
        <a:p>
          <a:r>
            <a:rPr lang="en-US" strike="sngStrike" dirty="0" smtClean="0"/>
            <a:t>Land</a:t>
          </a:r>
          <a:endParaRPr lang="en-IN" strike="sngStrike" dirty="0"/>
        </a:p>
      </dgm:t>
    </dgm:pt>
    <dgm:pt modelId="{967CF317-7369-4831-B81E-BFCFEB937485}" type="parTrans" cxnId="{90972253-C27C-4317-94A5-EA69E4D47504}">
      <dgm:prSet/>
      <dgm:spPr/>
      <dgm:t>
        <a:bodyPr/>
        <a:lstStyle/>
        <a:p>
          <a:endParaRPr lang="en-IN"/>
        </a:p>
      </dgm:t>
    </dgm:pt>
    <dgm:pt modelId="{78F6E479-CA20-4381-A2C8-90945BE229C2}" type="sibTrans" cxnId="{90972253-C27C-4317-94A5-EA69E4D47504}">
      <dgm:prSet/>
      <dgm:spPr/>
      <dgm:t>
        <a:bodyPr/>
        <a:lstStyle/>
        <a:p>
          <a:endParaRPr lang="en-IN"/>
        </a:p>
      </dgm:t>
    </dgm:pt>
    <dgm:pt modelId="{A40783C8-FF6B-4A97-8447-B60FC4DC7B44}">
      <dgm:prSet phldrT="[Text]" custT="1"/>
      <dgm:spPr/>
      <dgm:t>
        <a:bodyPr/>
        <a:lstStyle/>
        <a:p>
          <a:r>
            <a:rPr lang="en-US" sz="4800" dirty="0" smtClean="0"/>
            <a:t>Fin.</a:t>
          </a:r>
          <a:endParaRPr lang="en-IN" sz="4800" dirty="0"/>
        </a:p>
      </dgm:t>
    </dgm:pt>
    <dgm:pt modelId="{EA549421-4CE6-43A0-B47B-8E8B1E19EE31}" type="parTrans" cxnId="{CAD85C23-771B-4423-863B-B0E4BBAA54FA}">
      <dgm:prSet/>
      <dgm:spPr/>
      <dgm:t>
        <a:bodyPr/>
        <a:lstStyle/>
        <a:p>
          <a:endParaRPr lang="en-IN"/>
        </a:p>
      </dgm:t>
    </dgm:pt>
    <dgm:pt modelId="{A13FD477-83A6-4358-B78A-4BF40CF81FC4}" type="sibTrans" cxnId="{CAD85C23-771B-4423-863B-B0E4BBAA54FA}">
      <dgm:prSet/>
      <dgm:spPr/>
      <dgm:t>
        <a:bodyPr/>
        <a:lstStyle/>
        <a:p>
          <a:endParaRPr lang="en-IN"/>
        </a:p>
      </dgm:t>
    </dgm:pt>
    <dgm:pt modelId="{AF8AC210-EA8A-4FE9-80D0-FD4EF448233F}">
      <dgm:prSet phldrT="[Text]" custT="1"/>
      <dgm:spPr/>
      <dgm:t>
        <a:bodyPr/>
        <a:lstStyle/>
        <a:p>
          <a:r>
            <a:rPr lang="en-US" sz="4000" dirty="0" err="1" smtClean="0"/>
            <a:t>Mkt</a:t>
          </a:r>
          <a:endParaRPr lang="en-IN" sz="4400" dirty="0"/>
        </a:p>
      </dgm:t>
    </dgm:pt>
    <dgm:pt modelId="{B7EA1130-85E9-4BA1-9186-A71D891AF98F}" type="parTrans" cxnId="{AD981A86-67F5-4800-9534-A0F788108403}">
      <dgm:prSet/>
      <dgm:spPr/>
      <dgm:t>
        <a:bodyPr/>
        <a:lstStyle/>
        <a:p>
          <a:endParaRPr lang="en-IN"/>
        </a:p>
      </dgm:t>
    </dgm:pt>
    <dgm:pt modelId="{EE0FB1AC-B5BF-4D1E-AF19-BC27448268B3}" type="sibTrans" cxnId="{AD981A86-67F5-4800-9534-A0F788108403}">
      <dgm:prSet/>
      <dgm:spPr/>
      <dgm:t>
        <a:bodyPr/>
        <a:lstStyle/>
        <a:p>
          <a:endParaRPr lang="en-IN"/>
        </a:p>
      </dgm:t>
    </dgm:pt>
    <dgm:pt modelId="{2C183E91-1F02-4661-AC64-265B46192E38}">
      <dgm:prSet/>
      <dgm:spPr/>
      <dgm:t>
        <a:bodyPr/>
        <a:lstStyle/>
        <a:p>
          <a:r>
            <a:rPr lang="en-US" strike="sngStrike" dirty="0" smtClean="0"/>
            <a:t>Water</a:t>
          </a:r>
          <a:endParaRPr lang="en-IN" strike="sngStrike" dirty="0"/>
        </a:p>
      </dgm:t>
    </dgm:pt>
    <dgm:pt modelId="{D0AFC5F7-8F4B-497C-821C-265A521822CF}" type="parTrans" cxnId="{50B07809-77D1-434E-A365-8C2A46B62081}">
      <dgm:prSet/>
      <dgm:spPr/>
      <dgm:t>
        <a:bodyPr/>
        <a:lstStyle/>
        <a:p>
          <a:endParaRPr lang="en-IN"/>
        </a:p>
      </dgm:t>
    </dgm:pt>
    <dgm:pt modelId="{2034164D-7F4C-47F8-BD78-D71D82B000A5}" type="sibTrans" cxnId="{50B07809-77D1-434E-A365-8C2A46B62081}">
      <dgm:prSet/>
      <dgm:spPr/>
      <dgm:t>
        <a:bodyPr/>
        <a:lstStyle/>
        <a:p>
          <a:endParaRPr lang="en-IN"/>
        </a:p>
      </dgm:t>
    </dgm:pt>
    <dgm:pt modelId="{2E02D4B6-B684-4441-8B48-F381DCD3B69B}">
      <dgm:prSet custT="1"/>
      <dgm:spPr/>
      <dgm:t>
        <a:bodyPr/>
        <a:lstStyle/>
        <a:p>
          <a:r>
            <a:rPr lang="en-US" sz="4000" strike="noStrike" dirty="0" smtClean="0"/>
            <a:t>M/C</a:t>
          </a:r>
          <a:endParaRPr lang="en-IN" sz="4000" strike="noStrike" dirty="0"/>
        </a:p>
      </dgm:t>
    </dgm:pt>
    <dgm:pt modelId="{AFDB97D6-2989-4AE3-A057-7407CB5764C1}" type="parTrans" cxnId="{B9EF08A3-F94E-42F4-93EC-6C0BE7089C92}">
      <dgm:prSet/>
      <dgm:spPr/>
      <dgm:t>
        <a:bodyPr/>
        <a:lstStyle/>
        <a:p>
          <a:endParaRPr lang="en-IN"/>
        </a:p>
      </dgm:t>
    </dgm:pt>
    <dgm:pt modelId="{A053F805-7DB8-482E-BBF8-E2C6434BF1C2}" type="sibTrans" cxnId="{B9EF08A3-F94E-42F4-93EC-6C0BE7089C92}">
      <dgm:prSet/>
      <dgm:spPr/>
      <dgm:t>
        <a:bodyPr/>
        <a:lstStyle/>
        <a:p>
          <a:endParaRPr lang="en-IN"/>
        </a:p>
      </dgm:t>
    </dgm:pt>
    <dgm:pt modelId="{350FE141-4949-4792-BE99-A7BE7970ED09}">
      <dgm:prSet/>
      <dgm:spPr/>
      <dgm:t>
        <a:bodyPr/>
        <a:lstStyle/>
        <a:p>
          <a:r>
            <a:rPr lang="en-US" strike="sngStrike" dirty="0" err="1" smtClean="0"/>
            <a:t>Nutri</a:t>
          </a:r>
          <a:r>
            <a:rPr lang="en-US" strike="sngStrike" dirty="0" smtClean="0"/>
            <a:t>.</a:t>
          </a:r>
          <a:endParaRPr lang="en-IN" strike="sngStrike" dirty="0"/>
        </a:p>
      </dgm:t>
    </dgm:pt>
    <dgm:pt modelId="{7ECC0436-E89F-4F7A-AF19-2D797D91FE49}" type="parTrans" cxnId="{E30F9D2C-CCB7-41F1-8F8C-50E72AA148DB}">
      <dgm:prSet/>
      <dgm:spPr/>
      <dgm:t>
        <a:bodyPr/>
        <a:lstStyle/>
        <a:p>
          <a:endParaRPr lang="en-IN"/>
        </a:p>
      </dgm:t>
    </dgm:pt>
    <dgm:pt modelId="{5845A203-AD86-49A8-AE2F-0F0EC38A2304}" type="sibTrans" cxnId="{E30F9D2C-CCB7-41F1-8F8C-50E72AA148DB}">
      <dgm:prSet/>
      <dgm:spPr/>
      <dgm:t>
        <a:bodyPr/>
        <a:lstStyle/>
        <a:p>
          <a:endParaRPr lang="en-IN"/>
        </a:p>
      </dgm:t>
    </dgm:pt>
    <dgm:pt modelId="{9B1307D9-9BDC-4575-A967-94C099F3DF7C}">
      <dgm:prSet/>
      <dgm:spPr/>
      <dgm:t>
        <a:bodyPr/>
        <a:lstStyle/>
        <a:p>
          <a:r>
            <a:rPr lang="en-US" dirty="0" smtClean="0"/>
            <a:t>Ext.</a:t>
          </a:r>
          <a:endParaRPr lang="en-IN" dirty="0"/>
        </a:p>
      </dgm:t>
    </dgm:pt>
    <dgm:pt modelId="{01560FE8-4AAC-485E-8CD4-EA60D5582737}" type="parTrans" cxnId="{5D0DD1E6-055E-48E7-8920-190BD3D219FF}">
      <dgm:prSet/>
      <dgm:spPr/>
      <dgm:t>
        <a:bodyPr/>
        <a:lstStyle/>
        <a:p>
          <a:endParaRPr lang="en-IN"/>
        </a:p>
      </dgm:t>
    </dgm:pt>
    <dgm:pt modelId="{515005D7-768F-49E0-8661-B68121182F74}" type="sibTrans" cxnId="{5D0DD1E6-055E-48E7-8920-190BD3D219FF}">
      <dgm:prSet/>
      <dgm:spPr/>
      <dgm:t>
        <a:bodyPr/>
        <a:lstStyle/>
        <a:p>
          <a:endParaRPr lang="en-IN"/>
        </a:p>
      </dgm:t>
    </dgm:pt>
    <dgm:pt modelId="{1BAA7B74-2264-4902-BACA-585AC4E38C55}" type="pres">
      <dgm:prSet presAssocID="{B7ED9795-E81F-4C6C-838B-ACFFC9AB9A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54CD9A7-4633-48BA-A402-380BD6A399F4}" type="pres">
      <dgm:prSet presAssocID="{8721295B-4AE6-4F88-B5CA-FBB27FB7CF1A}" presName="centerShape" presStyleLbl="node0" presStyleIdx="0" presStyleCnt="1"/>
      <dgm:spPr/>
      <dgm:t>
        <a:bodyPr/>
        <a:lstStyle/>
        <a:p>
          <a:endParaRPr lang="en-IN"/>
        </a:p>
      </dgm:t>
    </dgm:pt>
    <dgm:pt modelId="{25035C23-CA4A-4E68-A433-200D8CB3C94A}" type="pres">
      <dgm:prSet presAssocID="{EBC9FB15-5E5C-4633-87B3-16AC48B95956}" presName="parTrans" presStyleLbl="sibTrans2D1" presStyleIdx="0" presStyleCnt="8"/>
      <dgm:spPr/>
      <dgm:t>
        <a:bodyPr/>
        <a:lstStyle/>
        <a:p>
          <a:endParaRPr lang="en-IN"/>
        </a:p>
      </dgm:t>
    </dgm:pt>
    <dgm:pt modelId="{AD08F61C-AA68-4D41-95F3-CA8FB279A0C8}" type="pres">
      <dgm:prSet presAssocID="{EBC9FB15-5E5C-4633-87B3-16AC48B95956}" presName="connectorText" presStyleLbl="sibTrans2D1" presStyleIdx="0" presStyleCnt="8"/>
      <dgm:spPr/>
      <dgm:t>
        <a:bodyPr/>
        <a:lstStyle/>
        <a:p>
          <a:endParaRPr lang="en-IN"/>
        </a:p>
      </dgm:t>
    </dgm:pt>
    <dgm:pt modelId="{11A6874E-2012-4525-A0F7-DF540065B9E6}" type="pres">
      <dgm:prSet presAssocID="{98AD9D0F-70BD-4239-8AA6-E7B69D864B5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D9BA1E-B115-4B17-91B0-E07F98E63479}" type="pres">
      <dgm:prSet presAssocID="{967CF317-7369-4831-B81E-BFCFEB937485}" presName="parTrans" presStyleLbl="sibTrans2D1" presStyleIdx="1" presStyleCnt="8"/>
      <dgm:spPr/>
      <dgm:t>
        <a:bodyPr/>
        <a:lstStyle/>
        <a:p>
          <a:endParaRPr lang="en-IN"/>
        </a:p>
      </dgm:t>
    </dgm:pt>
    <dgm:pt modelId="{9ED7F385-C3C8-46AA-AD6D-57931B918462}" type="pres">
      <dgm:prSet presAssocID="{967CF317-7369-4831-B81E-BFCFEB937485}" presName="connectorText" presStyleLbl="sibTrans2D1" presStyleIdx="1" presStyleCnt="8"/>
      <dgm:spPr/>
      <dgm:t>
        <a:bodyPr/>
        <a:lstStyle/>
        <a:p>
          <a:endParaRPr lang="en-IN"/>
        </a:p>
      </dgm:t>
    </dgm:pt>
    <dgm:pt modelId="{329B4042-298D-42B4-AA3A-9082943F92A2}" type="pres">
      <dgm:prSet presAssocID="{AA44B604-28EB-46C2-A5D6-FC1426B3864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32AB3-38D1-4326-BFAB-0D25F3DCE3DB}" type="pres">
      <dgm:prSet presAssocID="{D0AFC5F7-8F4B-497C-821C-265A521822CF}" presName="parTrans" presStyleLbl="sibTrans2D1" presStyleIdx="2" presStyleCnt="8"/>
      <dgm:spPr/>
      <dgm:t>
        <a:bodyPr/>
        <a:lstStyle/>
        <a:p>
          <a:endParaRPr lang="en-IN"/>
        </a:p>
      </dgm:t>
    </dgm:pt>
    <dgm:pt modelId="{3CF02CE6-B752-48C2-AC28-7592387BBF60}" type="pres">
      <dgm:prSet presAssocID="{D0AFC5F7-8F4B-497C-821C-265A521822CF}" presName="connectorText" presStyleLbl="sibTrans2D1" presStyleIdx="2" presStyleCnt="8"/>
      <dgm:spPr/>
      <dgm:t>
        <a:bodyPr/>
        <a:lstStyle/>
        <a:p>
          <a:endParaRPr lang="en-IN"/>
        </a:p>
      </dgm:t>
    </dgm:pt>
    <dgm:pt modelId="{93C408C2-5647-4F7A-B05E-B5F20AD773DD}" type="pres">
      <dgm:prSet presAssocID="{2C183E91-1F02-4661-AC64-265B46192E3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DAAE8B-E7F3-4848-B056-8B143CD1C83A}" type="pres">
      <dgm:prSet presAssocID="{7ECC0436-E89F-4F7A-AF19-2D797D91FE49}" presName="parTrans" presStyleLbl="sibTrans2D1" presStyleIdx="3" presStyleCnt="8"/>
      <dgm:spPr/>
      <dgm:t>
        <a:bodyPr/>
        <a:lstStyle/>
        <a:p>
          <a:endParaRPr lang="en-IN"/>
        </a:p>
      </dgm:t>
    </dgm:pt>
    <dgm:pt modelId="{9AC24F43-68A2-4BDE-BE64-746CE5B07B49}" type="pres">
      <dgm:prSet presAssocID="{7ECC0436-E89F-4F7A-AF19-2D797D91FE49}" presName="connectorText" presStyleLbl="sibTrans2D1" presStyleIdx="3" presStyleCnt="8"/>
      <dgm:spPr/>
      <dgm:t>
        <a:bodyPr/>
        <a:lstStyle/>
        <a:p>
          <a:endParaRPr lang="en-IN"/>
        </a:p>
      </dgm:t>
    </dgm:pt>
    <dgm:pt modelId="{06E3BD3F-DD3A-4171-9DA9-A93F2F1DAE56}" type="pres">
      <dgm:prSet presAssocID="{350FE141-4949-4792-BE99-A7BE7970ED0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F3C4B7-2DB1-4719-BD59-DACE08E903CA}" type="pres">
      <dgm:prSet presAssocID="{AFDB97D6-2989-4AE3-A057-7407CB5764C1}" presName="parTrans" presStyleLbl="sibTrans2D1" presStyleIdx="4" presStyleCnt="8"/>
      <dgm:spPr/>
      <dgm:t>
        <a:bodyPr/>
        <a:lstStyle/>
        <a:p>
          <a:endParaRPr lang="en-IN"/>
        </a:p>
      </dgm:t>
    </dgm:pt>
    <dgm:pt modelId="{FF244F70-7A88-4147-BC8A-BA22F834CE38}" type="pres">
      <dgm:prSet presAssocID="{AFDB97D6-2989-4AE3-A057-7407CB5764C1}" presName="connectorText" presStyleLbl="sibTrans2D1" presStyleIdx="4" presStyleCnt="8"/>
      <dgm:spPr/>
      <dgm:t>
        <a:bodyPr/>
        <a:lstStyle/>
        <a:p>
          <a:endParaRPr lang="en-IN"/>
        </a:p>
      </dgm:t>
    </dgm:pt>
    <dgm:pt modelId="{A3BC25BE-8653-42DA-9829-DEBA205F4DE0}" type="pres">
      <dgm:prSet presAssocID="{2E02D4B6-B684-4441-8B48-F381DCD3B69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F0E415-CD43-474D-834D-5EB97FA430DC}" type="pres">
      <dgm:prSet presAssocID="{01560FE8-4AAC-485E-8CD4-EA60D5582737}" presName="parTrans" presStyleLbl="sibTrans2D1" presStyleIdx="5" presStyleCnt="8"/>
      <dgm:spPr/>
      <dgm:t>
        <a:bodyPr/>
        <a:lstStyle/>
        <a:p>
          <a:endParaRPr lang="en-IN"/>
        </a:p>
      </dgm:t>
    </dgm:pt>
    <dgm:pt modelId="{6FB77934-BEDB-4907-B5C0-8240622710E6}" type="pres">
      <dgm:prSet presAssocID="{01560FE8-4AAC-485E-8CD4-EA60D5582737}" presName="connectorText" presStyleLbl="sibTrans2D1" presStyleIdx="5" presStyleCnt="8"/>
      <dgm:spPr/>
      <dgm:t>
        <a:bodyPr/>
        <a:lstStyle/>
        <a:p>
          <a:endParaRPr lang="en-IN"/>
        </a:p>
      </dgm:t>
    </dgm:pt>
    <dgm:pt modelId="{2137DBFA-A430-4079-9602-8ADCBA329F88}" type="pres">
      <dgm:prSet presAssocID="{9B1307D9-9BDC-4575-A967-94C099F3DF7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5DA18B-F9D1-494F-86E6-0DACACEA00EE}" type="pres">
      <dgm:prSet presAssocID="{EA549421-4CE6-43A0-B47B-8E8B1E19EE31}" presName="parTrans" presStyleLbl="sibTrans2D1" presStyleIdx="6" presStyleCnt="8"/>
      <dgm:spPr/>
      <dgm:t>
        <a:bodyPr/>
        <a:lstStyle/>
        <a:p>
          <a:endParaRPr lang="en-IN"/>
        </a:p>
      </dgm:t>
    </dgm:pt>
    <dgm:pt modelId="{7152ADA5-C0CC-47D9-BA03-5262579962E5}" type="pres">
      <dgm:prSet presAssocID="{EA549421-4CE6-43A0-B47B-8E8B1E19EE31}" presName="connectorText" presStyleLbl="sibTrans2D1" presStyleIdx="6" presStyleCnt="8"/>
      <dgm:spPr/>
      <dgm:t>
        <a:bodyPr/>
        <a:lstStyle/>
        <a:p>
          <a:endParaRPr lang="en-IN"/>
        </a:p>
      </dgm:t>
    </dgm:pt>
    <dgm:pt modelId="{0D32D797-326E-46ED-96D4-A358CACB58CA}" type="pres">
      <dgm:prSet presAssocID="{A40783C8-FF6B-4A97-8447-B60FC4DC7B4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59E00C-AB7D-4D2A-B0EA-0B4CFDDB10A9}" type="pres">
      <dgm:prSet presAssocID="{B7EA1130-85E9-4BA1-9186-A71D891AF98F}" presName="parTrans" presStyleLbl="sibTrans2D1" presStyleIdx="7" presStyleCnt="8"/>
      <dgm:spPr/>
      <dgm:t>
        <a:bodyPr/>
        <a:lstStyle/>
        <a:p>
          <a:endParaRPr lang="en-IN"/>
        </a:p>
      </dgm:t>
    </dgm:pt>
    <dgm:pt modelId="{A93DB406-7A30-4197-A321-00F0C45C1BB8}" type="pres">
      <dgm:prSet presAssocID="{B7EA1130-85E9-4BA1-9186-A71D891AF98F}" presName="connectorText" presStyleLbl="sibTrans2D1" presStyleIdx="7" presStyleCnt="8"/>
      <dgm:spPr/>
      <dgm:t>
        <a:bodyPr/>
        <a:lstStyle/>
        <a:p>
          <a:endParaRPr lang="en-IN"/>
        </a:p>
      </dgm:t>
    </dgm:pt>
    <dgm:pt modelId="{881CCD35-8C00-45E7-9FED-88A159F5B72F}" type="pres">
      <dgm:prSet presAssocID="{AF8AC210-EA8A-4FE9-80D0-FD4EF448233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708CD7-E136-4618-AD31-260E0BAA4462}" srcId="{8721295B-4AE6-4F88-B5CA-FBB27FB7CF1A}" destId="{98AD9D0F-70BD-4239-8AA6-E7B69D864B51}" srcOrd="0" destOrd="0" parTransId="{EBC9FB15-5E5C-4633-87B3-16AC48B95956}" sibTransId="{80CF5D81-A722-447F-A3C5-A0A14A422AF7}"/>
    <dgm:cxn modelId="{15AC809C-0B0A-4DF0-9670-A055E8C1F3C8}" type="presOf" srcId="{B7EA1130-85E9-4BA1-9186-A71D891AF98F}" destId="{A93DB406-7A30-4197-A321-00F0C45C1BB8}" srcOrd="1" destOrd="0" presId="urn:microsoft.com/office/officeart/2005/8/layout/radial5"/>
    <dgm:cxn modelId="{50B07809-77D1-434E-A365-8C2A46B62081}" srcId="{8721295B-4AE6-4F88-B5CA-FBB27FB7CF1A}" destId="{2C183E91-1F02-4661-AC64-265B46192E38}" srcOrd="2" destOrd="0" parTransId="{D0AFC5F7-8F4B-497C-821C-265A521822CF}" sibTransId="{2034164D-7F4C-47F8-BD78-D71D82B000A5}"/>
    <dgm:cxn modelId="{D349FD51-4324-4D1F-BC66-0021C8EB96D6}" type="presOf" srcId="{2C183E91-1F02-4661-AC64-265B46192E38}" destId="{93C408C2-5647-4F7A-B05E-B5F20AD773DD}" srcOrd="0" destOrd="0" presId="urn:microsoft.com/office/officeart/2005/8/layout/radial5"/>
    <dgm:cxn modelId="{589C5E5F-6B9D-422F-8332-AEA7F0F3AFFF}" type="presOf" srcId="{EA549421-4CE6-43A0-B47B-8E8B1E19EE31}" destId="{EF5DA18B-F9D1-494F-86E6-0DACACEA00EE}" srcOrd="0" destOrd="0" presId="urn:microsoft.com/office/officeart/2005/8/layout/radial5"/>
    <dgm:cxn modelId="{5D0DD1E6-055E-48E7-8920-190BD3D219FF}" srcId="{8721295B-4AE6-4F88-B5CA-FBB27FB7CF1A}" destId="{9B1307D9-9BDC-4575-A967-94C099F3DF7C}" srcOrd="5" destOrd="0" parTransId="{01560FE8-4AAC-485E-8CD4-EA60D5582737}" sibTransId="{515005D7-768F-49E0-8661-B68121182F74}"/>
    <dgm:cxn modelId="{671015FD-2E79-4E63-8767-2E8EA98B1A24}" type="presOf" srcId="{AFDB97D6-2989-4AE3-A057-7407CB5764C1}" destId="{FF244F70-7A88-4147-BC8A-BA22F834CE38}" srcOrd="1" destOrd="0" presId="urn:microsoft.com/office/officeart/2005/8/layout/radial5"/>
    <dgm:cxn modelId="{ACAA49AF-0B46-492B-9CDE-933B3A9D666C}" type="presOf" srcId="{AA44B604-28EB-46C2-A5D6-FC1426B38644}" destId="{329B4042-298D-42B4-AA3A-9082943F92A2}" srcOrd="0" destOrd="0" presId="urn:microsoft.com/office/officeart/2005/8/layout/radial5"/>
    <dgm:cxn modelId="{F29E7FC3-11A0-494D-92B8-B4A8034D352C}" type="presOf" srcId="{2E02D4B6-B684-4441-8B48-F381DCD3B69B}" destId="{A3BC25BE-8653-42DA-9829-DEBA205F4DE0}" srcOrd="0" destOrd="0" presId="urn:microsoft.com/office/officeart/2005/8/layout/radial5"/>
    <dgm:cxn modelId="{BA0B4BDE-139F-4208-A19B-7B6A1FC3CB87}" type="presOf" srcId="{D0AFC5F7-8F4B-497C-821C-265A521822CF}" destId="{3CF02CE6-B752-48C2-AC28-7592387BBF60}" srcOrd="1" destOrd="0" presId="urn:microsoft.com/office/officeart/2005/8/layout/radial5"/>
    <dgm:cxn modelId="{CF9615BA-6B7E-490E-89B6-9A7BD3B2E052}" srcId="{B7ED9795-E81F-4C6C-838B-ACFFC9AB9A30}" destId="{8721295B-4AE6-4F88-B5CA-FBB27FB7CF1A}" srcOrd="0" destOrd="0" parTransId="{1C2FB4F5-BCBC-4326-B0CC-41665AF3A71F}" sibTransId="{C62B8600-546C-4852-A5BE-1C8D5F688127}"/>
    <dgm:cxn modelId="{5789ACFC-C2FB-46EA-9AEC-6676D6F92CD4}" type="presOf" srcId="{9B1307D9-9BDC-4575-A967-94C099F3DF7C}" destId="{2137DBFA-A430-4079-9602-8ADCBA329F88}" srcOrd="0" destOrd="0" presId="urn:microsoft.com/office/officeart/2005/8/layout/radial5"/>
    <dgm:cxn modelId="{5E416BF3-C1E3-45A7-8921-666B597849F5}" type="presOf" srcId="{A40783C8-FF6B-4A97-8447-B60FC4DC7B44}" destId="{0D32D797-326E-46ED-96D4-A358CACB58CA}" srcOrd="0" destOrd="0" presId="urn:microsoft.com/office/officeart/2005/8/layout/radial5"/>
    <dgm:cxn modelId="{D53EF6C5-895F-4EC2-A814-E0C0416A75AA}" type="presOf" srcId="{EA549421-4CE6-43A0-B47B-8E8B1E19EE31}" destId="{7152ADA5-C0CC-47D9-BA03-5262579962E5}" srcOrd="1" destOrd="0" presId="urn:microsoft.com/office/officeart/2005/8/layout/radial5"/>
    <dgm:cxn modelId="{9F7416A2-55D8-4175-9CF9-72E9907834E6}" type="presOf" srcId="{AFDB97D6-2989-4AE3-A057-7407CB5764C1}" destId="{30F3C4B7-2DB1-4719-BD59-DACE08E903CA}" srcOrd="0" destOrd="0" presId="urn:microsoft.com/office/officeart/2005/8/layout/radial5"/>
    <dgm:cxn modelId="{F19428A1-CA36-4F18-B8CE-E839A385DF25}" type="presOf" srcId="{AF8AC210-EA8A-4FE9-80D0-FD4EF448233F}" destId="{881CCD35-8C00-45E7-9FED-88A159F5B72F}" srcOrd="0" destOrd="0" presId="urn:microsoft.com/office/officeart/2005/8/layout/radial5"/>
    <dgm:cxn modelId="{B9EF08A3-F94E-42F4-93EC-6C0BE7089C92}" srcId="{8721295B-4AE6-4F88-B5CA-FBB27FB7CF1A}" destId="{2E02D4B6-B684-4441-8B48-F381DCD3B69B}" srcOrd="4" destOrd="0" parTransId="{AFDB97D6-2989-4AE3-A057-7407CB5764C1}" sibTransId="{A053F805-7DB8-482E-BBF8-E2C6434BF1C2}"/>
    <dgm:cxn modelId="{A550CCEE-50CA-4E09-A311-097FFA9CF87F}" type="presOf" srcId="{98AD9D0F-70BD-4239-8AA6-E7B69D864B51}" destId="{11A6874E-2012-4525-A0F7-DF540065B9E6}" srcOrd="0" destOrd="0" presId="urn:microsoft.com/office/officeart/2005/8/layout/radial5"/>
    <dgm:cxn modelId="{E7920150-D6CF-4684-8A29-C8E9F0A74BE4}" type="presOf" srcId="{8721295B-4AE6-4F88-B5CA-FBB27FB7CF1A}" destId="{A54CD9A7-4633-48BA-A402-380BD6A399F4}" srcOrd="0" destOrd="0" presId="urn:microsoft.com/office/officeart/2005/8/layout/radial5"/>
    <dgm:cxn modelId="{36A6F9CF-10B0-4A37-9B67-6C806ED9C05D}" type="presOf" srcId="{7ECC0436-E89F-4F7A-AF19-2D797D91FE49}" destId="{9AC24F43-68A2-4BDE-BE64-746CE5B07B49}" srcOrd="1" destOrd="0" presId="urn:microsoft.com/office/officeart/2005/8/layout/radial5"/>
    <dgm:cxn modelId="{31A0736E-7789-4ECD-83F3-6B552C9EE826}" type="presOf" srcId="{967CF317-7369-4831-B81E-BFCFEB937485}" destId="{9ED7F385-C3C8-46AA-AD6D-57931B918462}" srcOrd="1" destOrd="0" presId="urn:microsoft.com/office/officeart/2005/8/layout/radial5"/>
    <dgm:cxn modelId="{934CED16-E59F-4A53-BBAA-E088DB38C862}" type="presOf" srcId="{01560FE8-4AAC-485E-8CD4-EA60D5582737}" destId="{22F0E415-CD43-474D-834D-5EB97FA430DC}" srcOrd="0" destOrd="0" presId="urn:microsoft.com/office/officeart/2005/8/layout/radial5"/>
    <dgm:cxn modelId="{E30F9D2C-CCB7-41F1-8F8C-50E72AA148DB}" srcId="{8721295B-4AE6-4F88-B5CA-FBB27FB7CF1A}" destId="{350FE141-4949-4792-BE99-A7BE7970ED09}" srcOrd="3" destOrd="0" parTransId="{7ECC0436-E89F-4F7A-AF19-2D797D91FE49}" sibTransId="{5845A203-AD86-49A8-AE2F-0F0EC38A2304}"/>
    <dgm:cxn modelId="{1A178333-BC6B-46FE-8D3A-B0F5C34B78C6}" type="presOf" srcId="{350FE141-4949-4792-BE99-A7BE7970ED09}" destId="{06E3BD3F-DD3A-4171-9DA9-A93F2F1DAE56}" srcOrd="0" destOrd="0" presId="urn:microsoft.com/office/officeart/2005/8/layout/radial5"/>
    <dgm:cxn modelId="{287AE425-6EE7-4C06-B26D-F4F524510ECD}" type="presOf" srcId="{EBC9FB15-5E5C-4633-87B3-16AC48B95956}" destId="{AD08F61C-AA68-4D41-95F3-CA8FB279A0C8}" srcOrd="1" destOrd="0" presId="urn:microsoft.com/office/officeart/2005/8/layout/radial5"/>
    <dgm:cxn modelId="{11FBEC9D-0103-4216-8206-0B21882668C1}" type="presOf" srcId="{D0AFC5F7-8F4B-497C-821C-265A521822CF}" destId="{0DE32AB3-38D1-4326-BFAB-0D25F3DCE3DB}" srcOrd="0" destOrd="0" presId="urn:microsoft.com/office/officeart/2005/8/layout/radial5"/>
    <dgm:cxn modelId="{90972253-C27C-4317-94A5-EA69E4D47504}" srcId="{8721295B-4AE6-4F88-B5CA-FBB27FB7CF1A}" destId="{AA44B604-28EB-46C2-A5D6-FC1426B38644}" srcOrd="1" destOrd="0" parTransId="{967CF317-7369-4831-B81E-BFCFEB937485}" sibTransId="{78F6E479-CA20-4381-A2C8-90945BE229C2}"/>
    <dgm:cxn modelId="{1CC243F4-8E93-4A2C-94F5-B92FB40AF2DB}" type="presOf" srcId="{B7EA1130-85E9-4BA1-9186-A71D891AF98F}" destId="{A359E00C-AB7D-4D2A-B0EA-0B4CFDDB10A9}" srcOrd="0" destOrd="0" presId="urn:microsoft.com/office/officeart/2005/8/layout/radial5"/>
    <dgm:cxn modelId="{37CD712C-95FA-4DED-B795-89162073175A}" type="presOf" srcId="{7ECC0436-E89F-4F7A-AF19-2D797D91FE49}" destId="{38DAAE8B-E7F3-4848-B056-8B143CD1C83A}" srcOrd="0" destOrd="0" presId="urn:microsoft.com/office/officeart/2005/8/layout/radial5"/>
    <dgm:cxn modelId="{CAD85C23-771B-4423-863B-B0E4BBAA54FA}" srcId="{8721295B-4AE6-4F88-B5CA-FBB27FB7CF1A}" destId="{A40783C8-FF6B-4A97-8447-B60FC4DC7B44}" srcOrd="6" destOrd="0" parTransId="{EA549421-4CE6-43A0-B47B-8E8B1E19EE31}" sibTransId="{A13FD477-83A6-4358-B78A-4BF40CF81FC4}"/>
    <dgm:cxn modelId="{AD981A86-67F5-4800-9534-A0F788108403}" srcId="{8721295B-4AE6-4F88-B5CA-FBB27FB7CF1A}" destId="{AF8AC210-EA8A-4FE9-80D0-FD4EF448233F}" srcOrd="7" destOrd="0" parTransId="{B7EA1130-85E9-4BA1-9186-A71D891AF98F}" sibTransId="{EE0FB1AC-B5BF-4D1E-AF19-BC27448268B3}"/>
    <dgm:cxn modelId="{50E44759-7572-48B9-88D5-73D900B2C021}" type="presOf" srcId="{EBC9FB15-5E5C-4633-87B3-16AC48B95956}" destId="{25035C23-CA4A-4E68-A433-200D8CB3C94A}" srcOrd="0" destOrd="0" presId="urn:microsoft.com/office/officeart/2005/8/layout/radial5"/>
    <dgm:cxn modelId="{4CD2E7AE-0948-4F65-8BDE-CDAC6DC8E840}" type="presOf" srcId="{967CF317-7369-4831-B81E-BFCFEB937485}" destId="{03D9BA1E-B115-4B17-91B0-E07F98E63479}" srcOrd="0" destOrd="0" presId="urn:microsoft.com/office/officeart/2005/8/layout/radial5"/>
    <dgm:cxn modelId="{F5A2B57B-0F35-4512-9D70-F06C665F3B8D}" type="presOf" srcId="{01560FE8-4AAC-485E-8CD4-EA60D5582737}" destId="{6FB77934-BEDB-4907-B5C0-8240622710E6}" srcOrd="1" destOrd="0" presId="urn:microsoft.com/office/officeart/2005/8/layout/radial5"/>
    <dgm:cxn modelId="{4BE3E0F5-5DBD-4574-9958-7BF687BD75A6}" type="presOf" srcId="{B7ED9795-E81F-4C6C-838B-ACFFC9AB9A30}" destId="{1BAA7B74-2264-4902-BACA-585AC4E38C55}" srcOrd="0" destOrd="0" presId="urn:microsoft.com/office/officeart/2005/8/layout/radial5"/>
    <dgm:cxn modelId="{15A7DC0E-AACA-4F34-8FFE-043C232B52F7}" type="presParOf" srcId="{1BAA7B74-2264-4902-BACA-585AC4E38C55}" destId="{A54CD9A7-4633-48BA-A402-380BD6A399F4}" srcOrd="0" destOrd="0" presId="urn:microsoft.com/office/officeart/2005/8/layout/radial5"/>
    <dgm:cxn modelId="{14CF7B4C-91F8-4B8F-969A-18BF07DB4A17}" type="presParOf" srcId="{1BAA7B74-2264-4902-BACA-585AC4E38C55}" destId="{25035C23-CA4A-4E68-A433-200D8CB3C94A}" srcOrd="1" destOrd="0" presId="urn:microsoft.com/office/officeart/2005/8/layout/radial5"/>
    <dgm:cxn modelId="{0559C7E0-7978-4E79-9912-4E8902EE2064}" type="presParOf" srcId="{25035C23-CA4A-4E68-A433-200D8CB3C94A}" destId="{AD08F61C-AA68-4D41-95F3-CA8FB279A0C8}" srcOrd="0" destOrd="0" presId="urn:microsoft.com/office/officeart/2005/8/layout/radial5"/>
    <dgm:cxn modelId="{AEF040F0-C6E2-4DF0-A19F-550DF7B583D8}" type="presParOf" srcId="{1BAA7B74-2264-4902-BACA-585AC4E38C55}" destId="{11A6874E-2012-4525-A0F7-DF540065B9E6}" srcOrd="2" destOrd="0" presId="urn:microsoft.com/office/officeart/2005/8/layout/radial5"/>
    <dgm:cxn modelId="{3623B312-6F87-4A5F-93A5-B68D76CBBBB5}" type="presParOf" srcId="{1BAA7B74-2264-4902-BACA-585AC4E38C55}" destId="{03D9BA1E-B115-4B17-91B0-E07F98E63479}" srcOrd="3" destOrd="0" presId="urn:microsoft.com/office/officeart/2005/8/layout/radial5"/>
    <dgm:cxn modelId="{3ED10399-839C-47C9-9BF2-1D059273839D}" type="presParOf" srcId="{03D9BA1E-B115-4B17-91B0-E07F98E63479}" destId="{9ED7F385-C3C8-46AA-AD6D-57931B918462}" srcOrd="0" destOrd="0" presId="urn:microsoft.com/office/officeart/2005/8/layout/radial5"/>
    <dgm:cxn modelId="{9EBFE0D1-0B5A-48A7-A41D-5E9AEEDA175C}" type="presParOf" srcId="{1BAA7B74-2264-4902-BACA-585AC4E38C55}" destId="{329B4042-298D-42B4-AA3A-9082943F92A2}" srcOrd="4" destOrd="0" presId="urn:microsoft.com/office/officeart/2005/8/layout/radial5"/>
    <dgm:cxn modelId="{94E1B1A4-CEAC-43EE-95BA-6777A3EA6874}" type="presParOf" srcId="{1BAA7B74-2264-4902-BACA-585AC4E38C55}" destId="{0DE32AB3-38D1-4326-BFAB-0D25F3DCE3DB}" srcOrd="5" destOrd="0" presId="urn:microsoft.com/office/officeart/2005/8/layout/radial5"/>
    <dgm:cxn modelId="{265A11FB-B451-479E-9E47-FC6984A2E067}" type="presParOf" srcId="{0DE32AB3-38D1-4326-BFAB-0D25F3DCE3DB}" destId="{3CF02CE6-B752-48C2-AC28-7592387BBF60}" srcOrd="0" destOrd="0" presId="urn:microsoft.com/office/officeart/2005/8/layout/radial5"/>
    <dgm:cxn modelId="{3C7E7755-918B-4AC3-A9AD-DEED18554586}" type="presParOf" srcId="{1BAA7B74-2264-4902-BACA-585AC4E38C55}" destId="{93C408C2-5647-4F7A-B05E-B5F20AD773DD}" srcOrd="6" destOrd="0" presId="urn:microsoft.com/office/officeart/2005/8/layout/radial5"/>
    <dgm:cxn modelId="{7EBDECD5-4BBE-4A10-BD5C-6D83F6D33E6B}" type="presParOf" srcId="{1BAA7B74-2264-4902-BACA-585AC4E38C55}" destId="{38DAAE8B-E7F3-4848-B056-8B143CD1C83A}" srcOrd="7" destOrd="0" presId="urn:microsoft.com/office/officeart/2005/8/layout/radial5"/>
    <dgm:cxn modelId="{B9E23774-8E91-4A6E-8487-F4ECA846B50D}" type="presParOf" srcId="{38DAAE8B-E7F3-4848-B056-8B143CD1C83A}" destId="{9AC24F43-68A2-4BDE-BE64-746CE5B07B49}" srcOrd="0" destOrd="0" presId="urn:microsoft.com/office/officeart/2005/8/layout/radial5"/>
    <dgm:cxn modelId="{EBC61B49-E4CE-49A8-B4B3-E7F4262B4F22}" type="presParOf" srcId="{1BAA7B74-2264-4902-BACA-585AC4E38C55}" destId="{06E3BD3F-DD3A-4171-9DA9-A93F2F1DAE56}" srcOrd="8" destOrd="0" presId="urn:microsoft.com/office/officeart/2005/8/layout/radial5"/>
    <dgm:cxn modelId="{68AB8A2F-C73F-44F1-A8D6-2B6FBCB5EF4B}" type="presParOf" srcId="{1BAA7B74-2264-4902-BACA-585AC4E38C55}" destId="{30F3C4B7-2DB1-4719-BD59-DACE08E903CA}" srcOrd="9" destOrd="0" presId="urn:microsoft.com/office/officeart/2005/8/layout/radial5"/>
    <dgm:cxn modelId="{EE85C138-87F7-4B4D-A5C0-2EEF6CCEB52A}" type="presParOf" srcId="{30F3C4B7-2DB1-4719-BD59-DACE08E903CA}" destId="{FF244F70-7A88-4147-BC8A-BA22F834CE38}" srcOrd="0" destOrd="0" presId="urn:microsoft.com/office/officeart/2005/8/layout/radial5"/>
    <dgm:cxn modelId="{A1E15467-A002-4758-A9EB-5DB71E33A1EB}" type="presParOf" srcId="{1BAA7B74-2264-4902-BACA-585AC4E38C55}" destId="{A3BC25BE-8653-42DA-9829-DEBA205F4DE0}" srcOrd="10" destOrd="0" presId="urn:microsoft.com/office/officeart/2005/8/layout/radial5"/>
    <dgm:cxn modelId="{4DB93335-467F-4F8B-A66D-32A8B4BB6095}" type="presParOf" srcId="{1BAA7B74-2264-4902-BACA-585AC4E38C55}" destId="{22F0E415-CD43-474D-834D-5EB97FA430DC}" srcOrd="11" destOrd="0" presId="urn:microsoft.com/office/officeart/2005/8/layout/radial5"/>
    <dgm:cxn modelId="{6C1E4BF5-E7DD-41C0-9B98-00BDAD68C02B}" type="presParOf" srcId="{22F0E415-CD43-474D-834D-5EB97FA430DC}" destId="{6FB77934-BEDB-4907-B5C0-8240622710E6}" srcOrd="0" destOrd="0" presId="urn:microsoft.com/office/officeart/2005/8/layout/radial5"/>
    <dgm:cxn modelId="{489C261D-31EB-46F4-AC68-EB55F7B516A4}" type="presParOf" srcId="{1BAA7B74-2264-4902-BACA-585AC4E38C55}" destId="{2137DBFA-A430-4079-9602-8ADCBA329F88}" srcOrd="12" destOrd="0" presId="urn:microsoft.com/office/officeart/2005/8/layout/radial5"/>
    <dgm:cxn modelId="{5AAE6CF6-B398-4047-92A8-A3377447E625}" type="presParOf" srcId="{1BAA7B74-2264-4902-BACA-585AC4E38C55}" destId="{EF5DA18B-F9D1-494F-86E6-0DACACEA00EE}" srcOrd="13" destOrd="0" presId="urn:microsoft.com/office/officeart/2005/8/layout/radial5"/>
    <dgm:cxn modelId="{788C7841-B73D-406B-952C-49DF2DAFA4FB}" type="presParOf" srcId="{EF5DA18B-F9D1-494F-86E6-0DACACEA00EE}" destId="{7152ADA5-C0CC-47D9-BA03-5262579962E5}" srcOrd="0" destOrd="0" presId="urn:microsoft.com/office/officeart/2005/8/layout/radial5"/>
    <dgm:cxn modelId="{3EAF4198-2975-4953-AAF4-A11C96B60906}" type="presParOf" srcId="{1BAA7B74-2264-4902-BACA-585AC4E38C55}" destId="{0D32D797-326E-46ED-96D4-A358CACB58CA}" srcOrd="14" destOrd="0" presId="urn:microsoft.com/office/officeart/2005/8/layout/radial5"/>
    <dgm:cxn modelId="{0FCB6FE8-521A-4AF4-9589-A1CF81B9C68B}" type="presParOf" srcId="{1BAA7B74-2264-4902-BACA-585AC4E38C55}" destId="{A359E00C-AB7D-4D2A-B0EA-0B4CFDDB10A9}" srcOrd="15" destOrd="0" presId="urn:microsoft.com/office/officeart/2005/8/layout/radial5"/>
    <dgm:cxn modelId="{06ACB307-059F-4031-87FB-C64C40E582E9}" type="presParOf" srcId="{A359E00C-AB7D-4D2A-B0EA-0B4CFDDB10A9}" destId="{A93DB406-7A30-4197-A321-00F0C45C1BB8}" srcOrd="0" destOrd="0" presId="urn:microsoft.com/office/officeart/2005/8/layout/radial5"/>
    <dgm:cxn modelId="{772D2C04-CE9F-4BD7-B563-95ED0E2E50C9}" type="presParOf" srcId="{1BAA7B74-2264-4902-BACA-585AC4E38C55}" destId="{881CCD35-8C00-45E7-9FED-88A159F5B72F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DB1EFA-80DA-4441-986D-AC0219FEE5B2}" type="doc">
      <dgm:prSet loTypeId="urn:microsoft.com/office/officeart/2005/8/layout/gear1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3D138452-5AEB-4E38-8F36-7C8F191EB27D}">
      <dgm:prSet phldrT="[Text]"/>
      <dgm:spPr/>
      <dgm:t>
        <a:bodyPr/>
        <a:lstStyle/>
        <a:p>
          <a:r>
            <a:rPr lang="en-US" dirty="0" smtClean="0"/>
            <a:t>Capacity Building</a:t>
          </a:r>
          <a:endParaRPr lang="en-IN" dirty="0"/>
        </a:p>
      </dgm:t>
    </dgm:pt>
    <dgm:pt modelId="{763C2117-12E9-4926-92D6-AC62FB71D6C7}" type="parTrans" cxnId="{E8DC4EC7-D7B0-48F0-A6C3-7B3B5CEDC869}">
      <dgm:prSet/>
      <dgm:spPr/>
      <dgm:t>
        <a:bodyPr/>
        <a:lstStyle/>
        <a:p>
          <a:endParaRPr lang="en-IN"/>
        </a:p>
      </dgm:t>
    </dgm:pt>
    <dgm:pt modelId="{7B79460F-CC10-458F-8FAB-8F8116357027}" type="sibTrans" cxnId="{E8DC4EC7-D7B0-48F0-A6C3-7B3B5CEDC869}">
      <dgm:prSet/>
      <dgm:spPr/>
      <dgm:t>
        <a:bodyPr/>
        <a:lstStyle/>
        <a:p>
          <a:endParaRPr lang="en-IN"/>
        </a:p>
      </dgm:t>
    </dgm:pt>
    <dgm:pt modelId="{1713BE6B-E2D6-407F-B7E3-0FDCC4AC6EEC}">
      <dgm:prSet phldrT="[Text]"/>
      <dgm:spPr/>
      <dgm:t>
        <a:bodyPr/>
        <a:lstStyle/>
        <a:p>
          <a:r>
            <a:rPr lang="en-US" dirty="0" smtClean="0"/>
            <a:t>Targets</a:t>
          </a:r>
          <a:endParaRPr lang="en-IN" dirty="0"/>
        </a:p>
      </dgm:t>
    </dgm:pt>
    <dgm:pt modelId="{6B171B87-C035-4FAC-B8A0-72FEB297835A}" type="parTrans" cxnId="{BA6B5F85-2BDE-42BA-858E-EECE0230E79F}">
      <dgm:prSet/>
      <dgm:spPr/>
      <dgm:t>
        <a:bodyPr/>
        <a:lstStyle/>
        <a:p>
          <a:endParaRPr lang="en-IN"/>
        </a:p>
      </dgm:t>
    </dgm:pt>
    <dgm:pt modelId="{13DA2306-CE71-44A1-B603-80535D94A1F1}" type="sibTrans" cxnId="{BA6B5F85-2BDE-42BA-858E-EECE0230E79F}">
      <dgm:prSet/>
      <dgm:spPr/>
      <dgm:t>
        <a:bodyPr/>
        <a:lstStyle/>
        <a:p>
          <a:endParaRPr lang="en-IN"/>
        </a:p>
      </dgm:t>
    </dgm:pt>
    <dgm:pt modelId="{0943928E-500A-4ACE-B4B7-C50709EE53A4}" type="pres">
      <dgm:prSet presAssocID="{0CDB1EFA-80DA-4441-986D-AC0219FEE5B2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5C99C9D-9C30-4313-92EC-AEF567502092}" type="pres">
      <dgm:prSet presAssocID="{3D138452-5AEB-4E38-8F36-7C8F191EB27D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F54993-6D9E-4C75-BEFF-0F365F8FD213}" type="pres">
      <dgm:prSet presAssocID="{3D138452-5AEB-4E38-8F36-7C8F191EB27D}" presName="gear1srcNode" presStyleLbl="node1" presStyleIdx="0" presStyleCnt="2"/>
      <dgm:spPr/>
      <dgm:t>
        <a:bodyPr/>
        <a:lstStyle/>
        <a:p>
          <a:endParaRPr lang="en-IN"/>
        </a:p>
      </dgm:t>
    </dgm:pt>
    <dgm:pt modelId="{C0F035AC-1252-4D7F-9FB3-EE0B868467C0}" type="pres">
      <dgm:prSet presAssocID="{3D138452-5AEB-4E38-8F36-7C8F191EB27D}" presName="gear1dstNode" presStyleLbl="node1" presStyleIdx="0" presStyleCnt="2"/>
      <dgm:spPr/>
      <dgm:t>
        <a:bodyPr/>
        <a:lstStyle/>
        <a:p>
          <a:endParaRPr lang="en-IN"/>
        </a:p>
      </dgm:t>
    </dgm:pt>
    <dgm:pt modelId="{87FE81BB-65E4-4A78-BF16-B52228BB757E}" type="pres">
      <dgm:prSet presAssocID="{1713BE6B-E2D6-407F-B7E3-0FDCC4AC6EEC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8FCE16-F410-4251-ACFB-2D489AFD63E9}" type="pres">
      <dgm:prSet presAssocID="{1713BE6B-E2D6-407F-B7E3-0FDCC4AC6EEC}" presName="gear2srcNode" presStyleLbl="node1" presStyleIdx="1" presStyleCnt="2"/>
      <dgm:spPr/>
      <dgm:t>
        <a:bodyPr/>
        <a:lstStyle/>
        <a:p>
          <a:endParaRPr lang="en-IN"/>
        </a:p>
      </dgm:t>
    </dgm:pt>
    <dgm:pt modelId="{05CF13A4-67EB-4903-BC3D-D1234BCDFA13}" type="pres">
      <dgm:prSet presAssocID="{1713BE6B-E2D6-407F-B7E3-0FDCC4AC6EEC}" presName="gear2dstNode" presStyleLbl="node1" presStyleIdx="1" presStyleCnt="2"/>
      <dgm:spPr/>
      <dgm:t>
        <a:bodyPr/>
        <a:lstStyle/>
        <a:p>
          <a:endParaRPr lang="en-IN"/>
        </a:p>
      </dgm:t>
    </dgm:pt>
    <dgm:pt modelId="{D54F650F-309D-4B48-9444-EBD60978DEE3}" type="pres">
      <dgm:prSet presAssocID="{7B79460F-CC10-458F-8FAB-8F8116357027}" presName="connector1" presStyleLbl="sibTrans2D1" presStyleIdx="0" presStyleCnt="2"/>
      <dgm:spPr/>
      <dgm:t>
        <a:bodyPr/>
        <a:lstStyle/>
        <a:p>
          <a:endParaRPr lang="en-IN"/>
        </a:p>
      </dgm:t>
    </dgm:pt>
    <dgm:pt modelId="{F057A42E-C016-40EE-A7E0-E7B5179FFDB2}" type="pres">
      <dgm:prSet presAssocID="{13DA2306-CE71-44A1-B603-80535D94A1F1}" presName="connector2" presStyleLbl="sibTrans2D1" presStyleIdx="1" presStyleCnt="2"/>
      <dgm:spPr/>
      <dgm:t>
        <a:bodyPr/>
        <a:lstStyle/>
        <a:p>
          <a:endParaRPr lang="en-IN"/>
        </a:p>
      </dgm:t>
    </dgm:pt>
  </dgm:ptLst>
  <dgm:cxnLst>
    <dgm:cxn modelId="{E8DC4EC7-D7B0-48F0-A6C3-7B3B5CEDC869}" srcId="{0CDB1EFA-80DA-4441-986D-AC0219FEE5B2}" destId="{3D138452-5AEB-4E38-8F36-7C8F191EB27D}" srcOrd="0" destOrd="0" parTransId="{763C2117-12E9-4926-92D6-AC62FB71D6C7}" sibTransId="{7B79460F-CC10-458F-8FAB-8F8116357027}"/>
    <dgm:cxn modelId="{55E1E7F1-D419-4FEC-8EC9-AD0E1691928B}" type="presOf" srcId="{3D138452-5AEB-4E38-8F36-7C8F191EB27D}" destId="{05C99C9D-9C30-4313-92EC-AEF567502092}" srcOrd="0" destOrd="0" presId="urn:microsoft.com/office/officeart/2005/8/layout/gear1"/>
    <dgm:cxn modelId="{4B862AEC-C752-4248-ADE5-1B98E88A8E24}" type="presOf" srcId="{3D138452-5AEB-4E38-8F36-7C8F191EB27D}" destId="{C0F035AC-1252-4D7F-9FB3-EE0B868467C0}" srcOrd="2" destOrd="0" presId="urn:microsoft.com/office/officeart/2005/8/layout/gear1"/>
    <dgm:cxn modelId="{7BE4E26E-6B67-4020-ADE6-D45CEC732C58}" type="presOf" srcId="{1713BE6B-E2D6-407F-B7E3-0FDCC4AC6EEC}" destId="{05CF13A4-67EB-4903-BC3D-D1234BCDFA13}" srcOrd="2" destOrd="0" presId="urn:microsoft.com/office/officeart/2005/8/layout/gear1"/>
    <dgm:cxn modelId="{500BBE68-E22F-4913-9CB5-AFD925604612}" type="presOf" srcId="{0CDB1EFA-80DA-4441-986D-AC0219FEE5B2}" destId="{0943928E-500A-4ACE-B4B7-C50709EE53A4}" srcOrd="0" destOrd="0" presId="urn:microsoft.com/office/officeart/2005/8/layout/gear1"/>
    <dgm:cxn modelId="{834B8A5F-ED35-442A-98EC-D679E5CCCD18}" type="presOf" srcId="{3D138452-5AEB-4E38-8F36-7C8F191EB27D}" destId="{06F54993-6D9E-4C75-BEFF-0F365F8FD213}" srcOrd="1" destOrd="0" presId="urn:microsoft.com/office/officeart/2005/8/layout/gear1"/>
    <dgm:cxn modelId="{2F72BB03-BE70-4389-9782-C65C8D922D3D}" type="presOf" srcId="{1713BE6B-E2D6-407F-B7E3-0FDCC4AC6EEC}" destId="{87FE81BB-65E4-4A78-BF16-B52228BB757E}" srcOrd="0" destOrd="0" presId="urn:microsoft.com/office/officeart/2005/8/layout/gear1"/>
    <dgm:cxn modelId="{E1BD2F4A-03F5-4CA1-A28D-FA4821A00B77}" type="presOf" srcId="{7B79460F-CC10-458F-8FAB-8F8116357027}" destId="{D54F650F-309D-4B48-9444-EBD60978DEE3}" srcOrd="0" destOrd="0" presId="urn:microsoft.com/office/officeart/2005/8/layout/gear1"/>
    <dgm:cxn modelId="{C64CE210-70CE-47EF-8751-58522B1935D2}" type="presOf" srcId="{1713BE6B-E2D6-407F-B7E3-0FDCC4AC6EEC}" destId="{6E8FCE16-F410-4251-ACFB-2D489AFD63E9}" srcOrd="1" destOrd="0" presId="urn:microsoft.com/office/officeart/2005/8/layout/gear1"/>
    <dgm:cxn modelId="{BA6B5F85-2BDE-42BA-858E-EECE0230E79F}" srcId="{0CDB1EFA-80DA-4441-986D-AC0219FEE5B2}" destId="{1713BE6B-E2D6-407F-B7E3-0FDCC4AC6EEC}" srcOrd="1" destOrd="0" parTransId="{6B171B87-C035-4FAC-B8A0-72FEB297835A}" sibTransId="{13DA2306-CE71-44A1-B603-80535D94A1F1}"/>
    <dgm:cxn modelId="{167B82AD-D661-439D-B178-E54DBEF3F1FB}" type="presOf" srcId="{13DA2306-CE71-44A1-B603-80535D94A1F1}" destId="{F057A42E-C016-40EE-A7E0-E7B5179FFDB2}" srcOrd="0" destOrd="0" presId="urn:microsoft.com/office/officeart/2005/8/layout/gear1"/>
    <dgm:cxn modelId="{5922AA12-EF5C-40BF-B8C8-DD4F9ACEB234}" type="presParOf" srcId="{0943928E-500A-4ACE-B4B7-C50709EE53A4}" destId="{05C99C9D-9C30-4313-92EC-AEF567502092}" srcOrd="0" destOrd="0" presId="urn:microsoft.com/office/officeart/2005/8/layout/gear1"/>
    <dgm:cxn modelId="{CD4096BA-B9A0-4103-AFAB-AA418F0B56F7}" type="presParOf" srcId="{0943928E-500A-4ACE-B4B7-C50709EE53A4}" destId="{06F54993-6D9E-4C75-BEFF-0F365F8FD213}" srcOrd="1" destOrd="0" presId="urn:microsoft.com/office/officeart/2005/8/layout/gear1"/>
    <dgm:cxn modelId="{6033149A-81D8-4931-9C50-9F15E33D92ED}" type="presParOf" srcId="{0943928E-500A-4ACE-B4B7-C50709EE53A4}" destId="{C0F035AC-1252-4D7F-9FB3-EE0B868467C0}" srcOrd="2" destOrd="0" presId="urn:microsoft.com/office/officeart/2005/8/layout/gear1"/>
    <dgm:cxn modelId="{98316054-F66D-440E-A349-F3356E92A9C3}" type="presParOf" srcId="{0943928E-500A-4ACE-B4B7-C50709EE53A4}" destId="{87FE81BB-65E4-4A78-BF16-B52228BB757E}" srcOrd="3" destOrd="0" presId="urn:microsoft.com/office/officeart/2005/8/layout/gear1"/>
    <dgm:cxn modelId="{FF0BF9AA-B9AE-4E7E-9BB7-1887D81030D7}" type="presParOf" srcId="{0943928E-500A-4ACE-B4B7-C50709EE53A4}" destId="{6E8FCE16-F410-4251-ACFB-2D489AFD63E9}" srcOrd="4" destOrd="0" presId="urn:microsoft.com/office/officeart/2005/8/layout/gear1"/>
    <dgm:cxn modelId="{6DBB2099-58A3-4937-AACA-DC504A58C09C}" type="presParOf" srcId="{0943928E-500A-4ACE-B4B7-C50709EE53A4}" destId="{05CF13A4-67EB-4903-BC3D-D1234BCDFA13}" srcOrd="5" destOrd="0" presId="urn:microsoft.com/office/officeart/2005/8/layout/gear1"/>
    <dgm:cxn modelId="{170DDA2B-F3D0-45D4-ACA1-DD7A8982C8A1}" type="presParOf" srcId="{0943928E-500A-4ACE-B4B7-C50709EE53A4}" destId="{D54F650F-309D-4B48-9444-EBD60978DEE3}" srcOrd="6" destOrd="0" presId="urn:microsoft.com/office/officeart/2005/8/layout/gear1"/>
    <dgm:cxn modelId="{7B175606-4089-43E7-AF50-2F2DD9C0FF30}" type="presParOf" srcId="{0943928E-500A-4ACE-B4B7-C50709EE53A4}" destId="{F057A42E-C016-40EE-A7E0-E7B5179FFDB2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82EE04-56F3-4FB3-AB0A-875A7375479B}" type="doc">
      <dgm:prSet loTypeId="urn:microsoft.com/office/officeart/2005/8/layout/pList2" loCatId="list" qsTypeId="urn:microsoft.com/office/officeart/2005/8/quickstyle/3d1" qsCatId="3D" csTypeId="urn:microsoft.com/office/officeart/2005/8/colors/colorful2" csCatId="colorful" phldr="1"/>
      <dgm:spPr/>
    </dgm:pt>
    <dgm:pt modelId="{03209512-55DC-4D64-BFC7-49F651759D68}">
      <dgm:prSet phldrT="[Text]"/>
      <dgm:spPr/>
      <dgm:t>
        <a:bodyPr/>
        <a:lstStyle/>
        <a:p>
          <a:r>
            <a:rPr lang="en-US" dirty="0" smtClean="0"/>
            <a:t>10 </a:t>
          </a:r>
          <a:r>
            <a:rPr lang="en-US" dirty="0" err="1" smtClean="0"/>
            <a:t>mT</a:t>
          </a:r>
          <a:r>
            <a:rPr lang="en-US" dirty="0" smtClean="0"/>
            <a:t> Rice</a:t>
          </a:r>
          <a:endParaRPr lang="en-IN" dirty="0"/>
        </a:p>
      </dgm:t>
    </dgm:pt>
    <dgm:pt modelId="{6084A496-F060-4FAD-B90D-5B26169A0C3D}" type="parTrans" cxnId="{2ABD0F6A-BCFB-4541-B734-AC40D555E366}">
      <dgm:prSet/>
      <dgm:spPr/>
      <dgm:t>
        <a:bodyPr/>
        <a:lstStyle/>
        <a:p>
          <a:endParaRPr lang="en-IN"/>
        </a:p>
      </dgm:t>
    </dgm:pt>
    <dgm:pt modelId="{36324A3C-4184-4998-9542-3054CFC0CA47}" type="sibTrans" cxnId="{2ABD0F6A-BCFB-4541-B734-AC40D555E366}">
      <dgm:prSet/>
      <dgm:spPr/>
      <dgm:t>
        <a:bodyPr/>
        <a:lstStyle/>
        <a:p>
          <a:endParaRPr lang="en-IN"/>
        </a:p>
      </dgm:t>
    </dgm:pt>
    <dgm:pt modelId="{C8CA4391-5C87-4C20-861D-B9A7353207D5}">
      <dgm:prSet phldrT="[Text]"/>
      <dgm:spPr/>
      <dgm:t>
        <a:bodyPr/>
        <a:lstStyle/>
        <a:p>
          <a:r>
            <a:rPr lang="en-US" dirty="0" smtClean="0"/>
            <a:t>4 </a:t>
          </a:r>
          <a:r>
            <a:rPr lang="en-US" dirty="0" err="1" smtClean="0"/>
            <a:t>mT</a:t>
          </a:r>
          <a:endParaRPr lang="en-US" dirty="0" smtClean="0"/>
        </a:p>
        <a:p>
          <a:r>
            <a:rPr lang="en-US" dirty="0" smtClean="0"/>
            <a:t>Pulse</a:t>
          </a:r>
          <a:endParaRPr lang="en-IN" dirty="0"/>
        </a:p>
      </dgm:t>
    </dgm:pt>
    <dgm:pt modelId="{BC9F600D-8E5C-48D8-AD87-0D9E7808C7CB}" type="parTrans" cxnId="{E3B0B1CE-337E-4257-A2C3-2CC251CAE71F}">
      <dgm:prSet/>
      <dgm:spPr/>
      <dgm:t>
        <a:bodyPr/>
        <a:lstStyle/>
        <a:p>
          <a:endParaRPr lang="en-IN"/>
        </a:p>
      </dgm:t>
    </dgm:pt>
    <dgm:pt modelId="{0F4C881B-C93F-4048-8756-CE69ED760F7C}" type="sibTrans" cxnId="{E3B0B1CE-337E-4257-A2C3-2CC251CAE71F}">
      <dgm:prSet/>
      <dgm:spPr/>
      <dgm:t>
        <a:bodyPr/>
        <a:lstStyle/>
        <a:p>
          <a:endParaRPr lang="en-IN"/>
        </a:p>
      </dgm:t>
    </dgm:pt>
    <dgm:pt modelId="{E55B34A4-1591-45D7-AAC2-2E5857115A56}">
      <dgm:prSet phldrT="[Text]"/>
      <dgm:spPr/>
      <dgm:t>
        <a:bodyPr/>
        <a:lstStyle/>
        <a:p>
          <a:r>
            <a:rPr lang="en-US" dirty="0" smtClean="0"/>
            <a:t>3 </a:t>
          </a:r>
          <a:r>
            <a:rPr lang="en-US" dirty="0" err="1" smtClean="0"/>
            <a:t>mT</a:t>
          </a:r>
          <a:endParaRPr lang="en-US" dirty="0" smtClean="0"/>
        </a:p>
        <a:p>
          <a:r>
            <a:rPr lang="en-US" dirty="0" smtClean="0"/>
            <a:t>Coarse cereals</a:t>
          </a:r>
          <a:endParaRPr lang="en-IN" dirty="0"/>
        </a:p>
      </dgm:t>
    </dgm:pt>
    <dgm:pt modelId="{152F527F-C06F-4458-876F-2B94FCDB790F}" type="parTrans" cxnId="{AE2556AF-2D4B-4546-962C-E1BF543C3DD4}">
      <dgm:prSet/>
      <dgm:spPr/>
      <dgm:t>
        <a:bodyPr/>
        <a:lstStyle/>
        <a:p>
          <a:endParaRPr lang="en-IN"/>
        </a:p>
      </dgm:t>
    </dgm:pt>
    <dgm:pt modelId="{83CC3374-41D2-4AB7-A217-97DD566CBE8C}" type="sibTrans" cxnId="{AE2556AF-2D4B-4546-962C-E1BF543C3DD4}">
      <dgm:prSet/>
      <dgm:spPr/>
      <dgm:t>
        <a:bodyPr/>
        <a:lstStyle/>
        <a:p>
          <a:endParaRPr lang="en-IN"/>
        </a:p>
      </dgm:t>
    </dgm:pt>
    <dgm:pt modelId="{FB7B12E5-BD8A-451A-A1AA-AC8EFDFA50A5}">
      <dgm:prSet/>
      <dgm:spPr/>
      <dgm:t>
        <a:bodyPr/>
        <a:lstStyle/>
        <a:p>
          <a:r>
            <a:rPr lang="en-US" dirty="0" smtClean="0"/>
            <a:t>8 </a:t>
          </a:r>
          <a:r>
            <a:rPr lang="en-US" dirty="0" err="1" smtClean="0"/>
            <a:t>mT</a:t>
          </a:r>
          <a:endParaRPr lang="en-US" dirty="0" smtClean="0"/>
        </a:p>
        <a:p>
          <a:r>
            <a:rPr lang="en-US" dirty="0" smtClean="0"/>
            <a:t>Wheat</a:t>
          </a:r>
          <a:endParaRPr lang="en-IN" dirty="0"/>
        </a:p>
      </dgm:t>
    </dgm:pt>
    <dgm:pt modelId="{FB0933FE-4C36-487B-9E7A-153C89E435DB}" type="parTrans" cxnId="{5FBBC738-4789-4DAC-83E5-C7B9EFB4F1C2}">
      <dgm:prSet/>
      <dgm:spPr/>
      <dgm:t>
        <a:bodyPr/>
        <a:lstStyle/>
        <a:p>
          <a:endParaRPr lang="en-IN"/>
        </a:p>
      </dgm:t>
    </dgm:pt>
    <dgm:pt modelId="{4F003037-6AF1-4CA3-8511-FBB7C8C0B686}" type="sibTrans" cxnId="{5FBBC738-4789-4DAC-83E5-C7B9EFB4F1C2}">
      <dgm:prSet/>
      <dgm:spPr/>
      <dgm:t>
        <a:bodyPr/>
        <a:lstStyle/>
        <a:p>
          <a:endParaRPr lang="en-IN"/>
        </a:p>
      </dgm:t>
    </dgm:pt>
    <dgm:pt modelId="{35929F70-EC76-4E90-A6ED-D11F44BFFE98}" type="pres">
      <dgm:prSet presAssocID="{7382EE04-56F3-4FB3-AB0A-875A7375479B}" presName="Name0" presStyleCnt="0">
        <dgm:presLayoutVars>
          <dgm:dir/>
          <dgm:resizeHandles val="exact"/>
        </dgm:presLayoutVars>
      </dgm:prSet>
      <dgm:spPr/>
    </dgm:pt>
    <dgm:pt modelId="{4EC44C9B-444D-4AF8-A7B0-9813EDE118E7}" type="pres">
      <dgm:prSet presAssocID="{7382EE04-56F3-4FB3-AB0A-875A7375479B}" presName="bkgdShp" presStyleLbl="alignAccFollowNode1" presStyleIdx="0" presStyleCnt="1"/>
      <dgm:spPr/>
    </dgm:pt>
    <dgm:pt modelId="{535038C1-935C-4C73-A160-4539FDC8221E}" type="pres">
      <dgm:prSet presAssocID="{7382EE04-56F3-4FB3-AB0A-875A7375479B}" presName="linComp" presStyleCnt="0"/>
      <dgm:spPr/>
    </dgm:pt>
    <dgm:pt modelId="{570645FF-C4E5-4711-B07A-6B18CF1C0D65}" type="pres">
      <dgm:prSet presAssocID="{03209512-55DC-4D64-BFC7-49F651759D68}" presName="compNode" presStyleCnt="0"/>
      <dgm:spPr/>
    </dgm:pt>
    <dgm:pt modelId="{1008D7C3-1732-48A4-A8E9-F25BE18AC362}" type="pres">
      <dgm:prSet presAssocID="{03209512-55DC-4D64-BFC7-49F651759D6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863012-D827-4502-BC70-343A887F4C1E}" type="pres">
      <dgm:prSet presAssocID="{03209512-55DC-4D64-BFC7-49F651759D68}" presName="invisiNode" presStyleLbl="node1" presStyleIdx="0" presStyleCnt="4"/>
      <dgm:spPr/>
    </dgm:pt>
    <dgm:pt modelId="{1B901377-DF54-408A-83AE-93F2F132C606}" type="pres">
      <dgm:prSet presAssocID="{03209512-55DC-4D64-BFC7-49F651759D68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6F77D1-85EC-4E5F-A626-2EBD53B440D5}" type="pres">
      <dgm:prSet presAssocID="{36324A3C-4184-4998-9542-3054CFC0CA47}" presName="sibTrans" presStyleLbl="sibTrans2D1" presStyleIdx="0" presStyleCnt="0"/>
      <dgm:spPr/>
      <dgm:t>
        <a:bodyPr/>
        <a:lstStyle/>
        <a:p>
          <a:endParaRPr lang="en-IN"/>
        </a:p>
      </dgm:t>
    </dgm:pt>
    <dgm:pt modelId="{E7D726AC-859E-4C02-8695-9DFBDA0E12B3}" type="pres">
      <dgm:prSet presAssocID="{FB7B12E5-BD8A-451A-A1AA-AC8EFDFA50A5}" presName="compNode" presStyleCnt="0"/>
      <dgm:spPr/>
    </dgm:pt>
    <dgm:pt modelId="{897EF9E3-0C3F-45E3-A068-CB659D6DA4E2}" type="pres">
      <dgm:prSet presAssocID="{FB7B12E5-BD8A-451A-A1AA-AC8EFDFA50A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D42B29-C8C7-43EA-B499-94CA94D2E6A9}" type="pres">
      <dgm:prSet presAssocID="{FB7B12E5-BD8A-451A-A1AA-AC8EFDFA50A5}" presName="invisiNode" presStyleLbl="node1" presStyleIdx="1" presStyleCnt="4"/>
      <dgm:spPr/>
    </dgm:pt>
    <dgm:pt modelId="{C50D7088-0872-4100-B5D7-5DF953F3E42C}" type="pres">
      <dgm:prSet presAssocID="{FB7B12E5-BD8A-451A-A1AA-AC8EFDFA50A5}" presName="imagNode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7E7580D-1D94-46F9-8F75-D978B890728E}" type="pres">
      <dgm:prSet presAssocID="{4F003037-6AF1-4CA3-8511-FBB7C8C0B686}" presName="sibTrans" presStyleLbl="sibTrans2D1" presStyleIdx="0" presStyleCnt="0"/>
      <dgm:spPr/>
      <dgm:t>
        <a:bodyPr/>
        <a:lstStyle/>
        <a:p>
          <a:endParaRPr lang="en-IN"/>
        </a:p>
      </dgm:t>
    </dgm:pt>
    <dgm:pt modelId="{E543126C-3407-4F6F-9F7C-EAE640316620}" type="pres">
      <dgm:prSet presAssocID="{C8CA4391-5C87-4C20-861D-B9A7353207D5}" presName="compNode" presStyleCnt="0"/>
      <dgm:spPr/>
    </dgm:pt>
    <dgm:pt modelId="{84F45ED7-5110-425C-9044-31FFBFDE3E03}" type="pres">
      <dgm:prSet presAssocID="{C8CA4391-5C87-4C20-861D-B9A7353207D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94B936-19A4-4CFD-A08D-7704C6E307B0}" type="pres">
      <dgm:prSet presAssocID="{C8CA4391-5C87-4C20-861D-B9A7353207D5}" presName="invisiNode" presStyleLbl="node1" presStyleIdx="2" presStyleCnt="4"/>
      <dgm:spPr/>
    </dgm:pt>
    <dgm:pt modelId="{6EDAB04C-1A01-40D4-A6C0-6475293EA4F3}" type="pres">
      <dgm:prSet presAssocID="{C8CA4391-5C87-4C20-861D-B9A7353207D5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E289F0B0-D1D2-49BE-A8AE-54A1FD66CC7D}" type="pres">
      <dgm:prSet presAssocID="{0F4C881B-C93F-4048-8756-CE69ED760F7C}" presName="sibTrans" presStyleLbl="sibTrans2D1" presStyleIdx="0" presStyleCnt="0"/>
      <dgm:spPr/>
      <dgm:t>
        <a:bodyPr/>
        <a:lstStyle/>
        <a:p>
          <a:endParaRPr lang="en-IN"/>
        </a:p>
      </dgm:t>
    </dgm:pt>
    <dgm:pt modelId="{E1205112-5B74-4266-8350-C3F02DCF80E3}" type="pres">
      <dgm:prSet presAssocID="{E55B34A4-1591-45D7-AAC2-2E5857115A56}" presName="compNode" presStyleCnt="0"/>
      <dgm:spPr/>
    </dgm:pt>
    <dgm:pt modelId="{F141AFD6-6E10-40C0-AE12-3F63A0D0F191}" type="pres">
      <dgm:prSet presAssocID="{E55B34A4-1591-45D7-AAC2-2E5857115A5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716F97-C30E-4833-9941-2E582C1F41FC}" type="pres">
      <dgm:prSet presAssocID="{E55B34A4-1591-45D7-AAC2-2E5857115A56}" presName="invisiNode" presStyleLbl="node1" presStyleIdx="3" presStyleCnt="4"/>
      <dgm:spPr/>
    </dgm:pt>
    <dgm:pt modelId="{82F0C020-42DD-4532-80C2-9445F72943E5}" type="pres">
      <dgm:prSet presAssocID="{E55B34A4-1591-45D7-AAC2-2E5857115A56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</dgm:ptLst>
  <dgm:cxnLst>
    <dgm:cxn modelId="{AA97D0E6-1C4D-405B-9088-F58F2F2E8679}" type="presOf" srcId="{4F003037-6AF1-4CA3-8511-FBB7C8C0B686}" destId="{A7E7580D-1D94-46F9-8F75-D978B890728E}" srcOrd="0" destOrd="0" presId="urn:microsoft.com/office/officeart/2005/8/layout/pList2"/>
    <dgm:cxn modelId="{667C5B21-DB54-4D5D-8BE9-03DB85FB78D0}" type="presOf" srcId="{C8CA4391-5C87-4C20-861D-B9A7353207D5}" destId="{84F45ED7-5110-425C-9044-31FFBFDE3E03}" srcOrd="0" destOrd="0" presId="urn:microsoft.com/office/officeart/2005/8/layout/pList2"/>
    <dgm:cxn modelId="{AE2556AF-2D4B-4546-962C-E1BF543C3DD4}" srcId="{7382EE04-56F3-4FB3-AB0A-875A7375479B}" destId="{E55B34A4-1591-45D7-AAC2-2E5857115A56}" srcOrd="3" destOrd="0" parTransId="{152F527F-C06F-4458-876F-2B94FCDB790F}" sibTransId="{83CC3374-41D2-4AB7-A217-97DD566CBE8C}"/>
    <dgm:cxn modelId="{E93404D6-4C44-4CE4-85BF-02C13C84C98F}" type="presOf" srcId="{03209512-55DC-4D64-BFC7-49F651759D68}" destId="{1008D7C3-1732-48A4-A8E9-F25BE18AC362}" srcOrd="0" destOrd="0" presId="urn:microsoft.com/office/officeart/2005/8/layout/pList2"/>
    <dgm:cxn modelId="{D9E68169-4E2A-4162-8896-A12EDDC62639}" type="presOf" srcId="{FB7B12E5-BD8A-451A-A1AA-AC8EFDFA50A5}" destId="{897EF9E3-0C3F-45E3-A068-CB659D6DA4E2}" srcOrd="0" destOrd="0" presId="urn:microsoft.com/office/officeart/2005/8/layout/pList2"/>
    <dgm:cxn modelId="{CC50C736-187F-49FF-A26B-F05CC6A4F4B3}" type="presOf" srcId="{E55B34A4-1591-45D7-AAC2-2E5857115A56}" destId="{F141AFD6-6E10-40C0-AE12-3F63A0D0F191}" srcOrd="0" destOrd="0" presId="urn:microsoft.com/office/officeart/2005/8/layout/pList2"/>
    <dgm:cxn modelId="{35C289F4-347A-46B5-9E42-67CB27D3C088}" type="presOf" srcId="{0F4C881B-C93F-4048-8756-CE69ED760F7C}" destId="{E289F0B0-D1D2-49BE-A8AE-54A1FD66CC7D}" srcOrd="0" destOrd="0" presId="urn:microsoft.com/office/officeart/2005/8/layout/pList2"/>
    <dgm:cxn modelId="{2ABD0F6A-BCFB-4541-B734-AC40D555E366}" srcId="{7382EE04-56F3-4FB3-AB0A-875A7375479B}" destId="{03209512-55DC-4D64-BFC7-49F651759D68}" srcOrd="0" destOrd="0" parTransId="{6084A496-F060-4FAD-B90D-5B26169A0C3D}" sibTransId="{36324A3C-4184-4998-9542-3054CFC0CA47}"/>
    <dgm:cxn modelId="{E3B0B1CE-337E-4257-A2C3-2CC251CAE71F}" srcId="{7382EE04-56F3-4FB3-AB0A-875A7375479B}" destId="{C8CA4391-5C87-4C20-861D-B9A7353207D5}" srcOrd="2" destOrd="0" parTransId="{BC9F600D-8E5C-48D8-AD87-0D9E7808C7CB}" sibTransId="{0F4C881B-C93F-4048-8756-CE69ED760F7C}"/>
    <dgm:cxn modelId="{B0B27ECD-2A9E-4FB6-A615-E05AEB9AE78E}" type="presOf" srcId="{36324A3C-4184-4998-9542-3054CFC0CA47}" destId="{8B6F77D1-85EC-4E5F-A626-2EBD53B440D5}" srcOrd="0" destOrd="0" presId="urn:microsoft.com/office/officeart/2005/8/layout/pList2"/>
    <dgm:cxn modelId="{5972E38B-7F44-4126-9644-95BD92E3D6CB}" type="presOf" srcId="{7382EE04-56F3-4FB3-AB0A-875A7375479B}" destId="{35929F70-EC76-4E90-A6ED-D11F44BFFE98}" srcOrd="0" destOrd="0" presId="urn:microsoft.com/office/officeart/2005/8/layout/pList2"/>
    <dgm:cxn modelId="{5FBBC738-4789-4DAC-83E5-C7B9EFB4F1C2}" srcId="{7382EE04-56F3-4FB3-AB0A-875A7375479B}" destId="{FB7B12E5-BD8A-451A-A1AA-AC8EFDFA50A5}" srcOrd="1" destOrd="0" parTransId="{FB0933FE-4C36-487B-9E7A-153C89E435DB}" sibTransId="{4F003037-6AF1-4CA3-8511-FBB7C8C0B686}"/>
    <dgm:cxn modelId="{A30E9784-326F-4DF8-B962-E2E62F3F02A6}" type="presParOf" srcId="{35929F70-EC76-4E90-A6ED-D11F44BFFE98}" destId="{4EC44C9B-444D-4AF8-A7B0-9813EDE118E7}" srcOrd="0" destOrd="0" presId="urn:microsoft.com/office/officeart/2005/8/layout/pList2"/>
    <dgm:cxn modelId="{D75E0AD2-9727-4BE6-BE8F-0291A2BDC77B}" type="presParOf" srcId="{35929F70-EC76-4E90-A6ED-D11F44BFFE98}" destId="{535038C1-935C-4C73-A160-4539FDC8221E}" srcOrd="1" destOrd="0" presId="urn:microsoft.com/office/officeart/2005/8/layout/pList2"/>
    <dgm:cxn modelId="{899A03FC-0DAF-41C2-AE3F-3102223AEF2A}" type="presParOf" srcId="{535038C1-935C-4C73-A160-4539FDC8221E}" destId="{570645FF-C4E5-4711-B07A-6B18CF1C0D65}" srcOrd="0" destOrd="0" presId="urn:microsoft.com/office/officeart/2005/8/layout/pList2"/>
    <dgm:cxn modelId="{13656C37-D914-4BD0-AB77-EB6181A6D902}" type="presParOf" srcId="{570645FF-C4E5-4711-B07A-6B18CF1C0D65}" destId="{1008D7C3-1732-48A4-A8E9-F25BE18AC362}" srcOrd="0" destOrd="0" presId="urn:microsoft.com/office/officeart/2005/8/layout/pList2"/>
    <dgm:cxn modelId="{9354D3F6-364C-4BCC-85DF-53EAB4D3F0A7}" type="presParOf" srcId="{570645FF-C4E5-4711-B07A-6B18CF1C0D65}" destId="{92863012-D827-4502-BC70-343A887F4C1E}" srcOrd="1" destOrd="0" presId="urn:microsoft.com/office/officeart/2005/8/layout/pList2"/>
    <dgm:cxn modelId="{EE1DB4CA-8B58-409A-9987-0D26034969F5}" type="presParOf" srcId="{570645FF-C4E5-4711-B07A-6B18CF1C0D65}" destId="{1B901377-DF54-408A-83AE-93F2F132C606}" srcOrd="2" destOrd="0" presId="urn:microsoft.com/office/officeart/2005/8/layout/pList2"/>
    <dgm:cxn modelId="{E1E176DC-0B40-414E-888C-C23503A12531}" type="presParOf" srcId="{535038C1-935C-4C73-A160-4539FDC8221E}" destId="{8B6F77D1-85EC-4E5F-A626-2EBD53B440D5}" srcOrd="1" destOrd="0" presId="urn:microsoft.com/office/officeart/2005/8/layout/pList2"/>
    <dgm:cxn modelId="{7EF9C68C-5E41-4230-94BA-706C6F0119E6}" type="presParOf" srcId="{535038C1-935C-4C73-A160-4539FDC8221E}" destId="{E7D726AC-859E-4C02-8695-9DFBDA0E12B3}" srcOrd="2" destOrd="0" presId="urn:microsoft.com/office/officeart/2005/8/layout/pList2"/>
    <dgm:cxn modelId="{BB125B9C-B568-4913-9C61-D476DC4A9DC4}" type="presParOf" srcId="{E7D726AC-859E-4C02-8695-9DFBDA0E12B3}" destId="{897EF9E3-0C3F-45E3-A068-CB659D6DA4E2}" srcOrd="0" destOrd="0" presId="urn:microsoft.com/office/officeart/2005/8/layout/pList2"/>
    <dgm:cxn modelId="{56F895A0-D4EE-48C6-9BB6-B9A657B35BDC}" type="presParOf" srcId="{E7D726AC-859E-4C02-8695-9DFBDA0E12B3}" destId="{FFD42B29-C8C7-43EA-B499-94CA94D2E6A9}" srcOrd="1" destOrd="0" presId="urn:microsoft.com/office/officeart/2005/8/layout/pList2"/>
    <dgm:cxn modelId="{C101853A-37C8-4EE3-BDDB-2789F25C8465}" type="presParOf" srcId="{E7D726AC-859E-4C02-8695-9DFBDA0E12B3}" destId="{C50D7088-0872-4100-B5D7-5DF953F3E42C}" srcOrd="2" destOrd="0" presId="urn:microsoft.com/office/officeart/2005/8/layout/pList2"/>
    <dgm:cxn modelId="{8CB6F8CF-11EB-4B16-9C01-DA0CFC13F5AA}" type="presParOf" srcId="{535038C1-935C-4C73-A160-4539FDC8221E}" destId="{A7E7580D-1D94-46F9-8F75-D978B890728E}" srcOrd="3" destOrd="0" presId="urn:microsoft.com/office/officeart/2005/8/layout/pList2"/>
    <dgm:cxn modelId="{FA7C8921-EA84-461E-BA45-FC0BB9280FCA}" type="presParOf" srcId="{535038C1-935C-4C73-A160-4539FDC8221E}" destId="{E543126C-3407-4F6F-9F7C-EAE640316620}" srcOrd="4" destOrd="0" presId="urn:microsoft.com/office/officeart/2005/8/layout/pList2"/>
    <dgm:cxn modelId="{6D509E8A-63DB-4CC3-A093-B9B2C68EB8BA}" type="presParOf" srcId="{E543126C-3407-4F6F-9F7C-EAE640316620}" destId="{84F45ED7-5110-425C-9044-31FFBFDE3E03}" srcOrd="0" destOrd="0" presId="urn:microsoft.com/office/officeart/2005/8/layout/pList2"/>
    <dgm:cxn modelId="{B092548C-561B-43F7-8893-68D6E949D01B}" type="presParOf" srcId="{E543126C-3407-4F6F-9F7C-EAE640316620}" destId="{2194B936-19A4-4CFD-A08D-7704C6E307B0}" srcOrd="1" destOrd="0" presId="urn:microsoft.com/office/officeart/2005/8/layout/pList2"/>
    <dgm:cxn modelId="{B7074F36-EB12-4E70-862F-69317111A5AD}" type="presParOf" srcId="{E543126C-3407-4F6F-9F7C-EAE640316620}" destId="{6EDAB04C-1A01-40D4-A6C0-6475293EA4F3}" srcOrd="2" destOrd="0" presId="urn:microsoft.com/office/officeart/2005/8/layout/pList2"/>
    <dgm:cxn modelId="{FFC5D401-9B75-44FF-9BBB-9E86B28AE724}" type="presParOf" srcId="{535038C1-935C-4C73-A160-4539FDC8221E}" destId="{E289F0B0-D1D2-49BE-A8AE-54A1FD66CC7D}" srcOrd="5" destOrd="0" presId="urn:microsoft.com/office/officeart/2005/8/layout/pList2"/>
    <dgm:cxn modelId="{570572AA-A997-4409-9F72-C254360841D9}" type="presParOf" srcId="{535038C1-935C-4C73-A160-4539FDC8221E}" destId="{E1205112-5B74-4266-8350-C3F02DCF80E3}" srcOrd="6" destOrd="0" presId="urn:microsoft.com/office/officeart/2005/8/layout/pList2"/>
    <dgm:cxn modelId="{8972364C-8E65-452B-875B-4EF9A761CED6}" type="presParOf" srcId="{E1205112-5B74-4266-8350-C3F02DCF80E3}" destId="{F141AFD6-6E10-40C0-AE12-3F63A0D0F191}" srcOrd="0" destOrd="0" presId="urn:microsoft.com/office/officeart/2005/8/layout/pList2"/>
    <dgm:cxn modelId="{1A7A6BC5-6C8C-4268-AD23-F298A749AFEF}" type="presParOf" srcId="{E1205112-5B74-4266-8350-C3F02DCF80E3}" destId="{E7716F97-C30E-4833-9941-2E582C1F41FC}" srcOrd="1" destOrd="0" presId="urn:microsoft.com/office/officeart/2005/8/layout/pList2"/>
    <dgm:cxn modelId="{3F7A4E21-73CC-4D83-B80A-6D29C08551E7}" type="presParOf" srcId="{E1205112-5B74-4266-8350-C3F02DCF80E3}" destId="{82F0C020-42DD-4532-80C2-9445F72943E5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8FEC0F-1BBB-43EE-8A6E-3A22E2769305}" type="doc">
      <dgm:prSet loTypeId="urn:microsoft.com/office/officeart/2008/layout/VerticalCurv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AFBE0BC0-55D7-4503-B40F-C71286B1ABD9}">
      <dgm:prSet phldrT="[Text]"/>
      <dgm:spPr/>
      <dgm:t>
        <a:bodyPr/>
        <a:lstStyle/>
        <a:p>
          <a:r>
            <a:rPr lang="en-US" dirty="0" smtClean="0"/>
            <a:t>Farm mechanization</a:t>
          </a:r>
          <a:endParaRPr lang="en-IN" dirty="0"/>
        </a:p>
      </dgm:t>
    </dgm:pt>
    <dgm:pt modelId="{CD183279-1B76-40B7-8BFD-6DC64BBD6EAD}" type="parTrans" cxnId="{44BAC3E1-A6C5-48B9-8503-004B0981D5BA}">
      <dgm:prSet/>
      <dgm:spPr/>
      <dgm:t>
        <a:bodyPr/>
        <a:lstStyle/>
        <a:p>
          <a:endParaRPr lang="en-IN"/>
        </a:p>
      </dgm:t>
    </dgm:pt>
    <dgm:pt modelId="{28AACCC5-4191-4813-93A5-24232C565E7B}" type="sibTrans" cxnId="{44BAC3E1-A6C5-48B9-8503-004B0981D5BA}">
      <dgm:prSet/>
      <dgm:spPr/>
      <dgm:t>
        <a:bodyPr/>
        <a:lstStyle/>
        <a:p>
          <a:endParaRPr lang="en-IN"/>
        </a:p>
      </dgm:t>
    </dgm:pt>
    <dgm:pt modelId="{1EEBC450-EB2A-4788-B0F1-31D4814E07E5}">
      <dgm:prSet phldrT="[Text]"/>
      <dgm:spPr/>
      <dgm:t>
        <a:bodyPr/>
        <a:lstStyle/>
        <a:p>
          <a:r>
            <a:rPr lang="en-US" dirty="0" smtClean="0"/>
            <a:t>Resource conservation techniques</a:t>
          </a:r>
          <a:endParaRPr lang="en-IN" dirty="0"/>
        </a:p>
      </dgm:t>
    </dgm:pt>
    <dgm:pt modelId="{35D78B7C-6000-474D-A81B-57FD09E273DA}" type="parTrans" cxnId="{0EA7D5C1-D89A-48B5-A771-5957FC7A6BA2}">
      <dgm:prSet/>
      <dgm:spPr/>
      <dgm:t>
        <a:bodyPr/>
        <a:lstStyle/>
        <a:p>
          <a:endParaRPr lang="en-IN"/>
        </a:p>
      </dgm:t>
    </dgm:pt>
    <dgm:pt modelId="{60D931DC-30DA-41FE-88BD-DB7FE76967D4}" type="sibTrans" cxnId="{0EA7D5C1-D89A-48B5-A771-5957FC7A6BA2}">
      <dgm:prSet/>
      <dgm:spPr/>
      <dgm:t>
        <a:bodyPr/>
        <a:lstStyle/>
        <a:p>
          <a:endParaRPr lang="en-IN"/>
        </a:p>
      </dgm:t>
    </dgm:pt>
    <dgm:pt modelId="{3D59BE81-1B37-46D5-BE0F-0C974EB5F56B}">
      <dgm:prSet phldrT="[Text]"/>
      <dgm:spPr/>
      <dgm:t>
        <a:bodyPr/>
        <a:lstStyle/>
        <a:p>
          <a:r>
            <a:rPr lang="en-US" dirty="0" smtClean="0"/>
            <a:t>Efficient water application tools</a:t>
          </a:r>
          <a:endParaRPr lang="en-IN" dirty="0"/>
        </a:p>
      </dgm:t>
    </dgm:pt>
    <dgm:pt modelId="{BDE55F02-03F7-4943-8855-0E2045DE2599}" type="parTrans" cxnId="{12FC776B-5747-431F-9AA1-35EAF56116A9}">
      <dgm:prSet/>
      <dgm:spPr/>
      <dgm:t>
        <a:bodyPr/>
        <a:lstStyle/>
        <a:p>
          <a:endParaRPr lang="en-IN"/>
        </a:p>
      </dgm:t>
    </dgm:pt>
    <dgm:pt modelId="{E37B1F06-5636-40A0-AB7E-C072D732FDE1}" type="sibTrans" cxnId="{12FC776B-5747-431F-9AA1-35EAF56116A9}">
      <dgm:prSet/>
      <dgm:spPr/>
      <dgm:t>
        <a:bodyPr/>
        <a:lstStyle/>
        <a:p>
          <a:endParaRPr lang="en-IN"/>
        </a:p>
      </dgm:t>
    </dgm:pt>
    <dgm:pt modelId="{84319EE1-23FC-47D8-B9AC-992E237E5378}">
      <dgm:prSet/>
      <dgm:spPr/>
      <dgm:t>
        <a:bodyPr/>
        <a:lstStyle/>
        <a:p>
          <a:r>
            <a:rPr lang="en-US" dirty="0" smtClean="0"/>
            <a:t>Cropping system based training</a:t>
          </a:r>
          <a:endParaRPr lang="en-IN" dirty="0"/>
        </a:p>
      </dgm:t>
    </dgm:pt>
    <dgm:pt modelId="{073A2758-8355-4ECE-9945-D6F07C15EAFA}" type="parTrans" cxnId="{93B83698-D87D-47CF-98E3-CD5E2CA2927A}">
      <dgm:prSet/>
      <dgm:spPr/>
      <dgm:t>
        <a:bodyPr/>
        <a:lstStyle/>
        <a:p>
          <a:endParaRPr lang="en-IN"/>
        </a:p>
      </dgm:t>
    </dgm:pt>
    <dgm:pt modelId="{7BEE38B4-E864-480E-BECA-410D570A7A13}" type="sibTrans" cxnId="{93B83698-D87D-47CF-98E3-CD5E2CA2927A}">
      <dgm:prSet/>
      <dgm:spPr/>
      <dgm:t>
        <a:bodyPr/>
        <a:lstStyle/>
        <a:p>
          <a:endParaRPr lang="en-IN"/>
        </a:p>
      </dgm:t>
    </dgm:pt>
    <dgm:pt modelId="{837CCC20-12FC-4E75-8CB5-97B2EFECE06F}" type="pres">
      <dgm:prSet presAssocID="{E78FEC0F-1BBB-43EE-8A6E-3A22E276930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D3F49A8F-458D-4E86-A9DC-4698877681A4}" type="pres">
      <dgm:prSet presAssocID="{E78FEC0F-1BBB-43EE-8A6E-3A22E2769305}" presName="Name1" presStyleCnt="0"/>
      <dgm:spPr/>
    </dgm:pt>
    <dgm:pt modelId="{2B8700CA-1CB3-4840-A2FB-B44DC4079A21}" type="pres">
      <dgm:prSet presAssocID="{E78FEC0F-1BBB-43EE-8A6E-3A22E2769305}" presName="cycle" presStyleCnt="0"/>
      <dgm:spPr/>
    </dgm:pt>
    <dgm:pt modelId="{D07FCAE9-E427-40BA-A62F-5BEB8C0E5D73}" type="pres">
      <dgm:prSet presAssocID="{E78FEC0F-1BBB-43EE-8A6E-3A22E2769305}" presName="srcNode" presStyleLbl="node1" presStyleIdx="0" presStyleCnt="4"/>
      <dgm:spPr/>
    </dgm:pt>
    <dgm:pt modelId="{D9DBA24D-8407-4ECA-9310-CF561E427840}" type="pres">
      <dgm:prSet presAssocID="{E78FEC0F-1BBB-43EE-8A6E-3A22E2769305}" presName="conn" presStyleLbl="parChTrans1D2" presStyleIdx="0" presStyleCnt="1"/>
      <dgm:spPr/>
      <dgm:t>
        <a:bodyPr/>
        <a:lstStyle/>
        <a:p>
          <a:endParaRPr lang="en-IN"/>
        </a:p>
      </dgm:t>
    </dgm:pt>
    <dgm:pt modelId="{D1C30024-D808-49B8-90B0-80C7F4CF215D}" type="pres">
      <dgm:prSet presAssocID="{E78FEC0F-1BBB-43EE-8A6E-3A22E2769305}" presName="extraNode" presStyleLbl="node1" presStyleIdx="0" presStyleCnt="4"/>
      <dgm:spPr/>
    </dgm:pt>
    <dgm:pt modelId="{304EE44A-82D5-4DD2-8B0B-C3A905133D7C}" type="pres">
      <dgm:prSet presAssocID="{E78FEC0F-1BBB-43EE-8A6E-3A22E2769305}" presName="dstNode" presStyleLbl="node1" presStyleIdx="0" presStyleCnt="4"/>
      <dgm:spPr/>
    </dgm:pt>
    <dgm:pt modelId="{31F926F9-C90E-4E45-BD14-6983E277AA9E}" type="pres">
      <dgm:prSet presAssocID="{AFBE0BC0-55D7-4503-B40F-C71286B1ABD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809DE7-73F7-4EA0-810D-BFBBDD4E04E6}" type="pres">
      <dgm:prSet presAssocID="{AFBE0BC0-55D7-4503-B40F-C71286B1ABD9}" presName="accent_1" presStyleCnt="0"/>
      <dgm:spPr/>
    </dgm:pt>
    <dgm:pt modelId="{259294A2-279D-4335-92CA-4E0D731BFC31}" type="pres">
      <dgm:prSet presAssocID="{AFBE0BC0-55D7-4503-B40F-C71286B1ABD9}" presName="accentRepeatNode" presStyleLbl="solidFgAcc1" presStyleIdx="0" presStyleCnt="4"/>
      <dgm:spPr/>
    </dgm:pt>
    <dgm:pt modelId="{83499463-E20E-4214-ADD8-F1B6667EDF6E}" type="pres">
      <dgm:prSet presAssocID="{1EEBC450-EB2A-4788-B0F1-31D4814E07E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0F8FA5-2C8B-424C-9391-15EB1B386ACD}" type="pres">
      <dgm:prSet presAssocID="{1EEBC450-EB2A-4788-B0F1-31D4814E07E5}" presName="accent_2" presStyleCnt="0"/>
      <dgm:spPr/>
    </dgm:pt>
    <dgm:pt modelId="{C8ADC4FC-E97F-4D6B-BA5C-13BEB5AA5B75}" type="pres">
      <dgm:prSet presAssocID="{1EEBC450-EB2A-4788-B0F1-31D4814E07E5}" presName="accentRepeatNode" presStyleLbl="solidFgAcc1" presStyleIdx="1" presStyleCnt="4"/>
      <dgm:spPr/>
    </dgm:pt>
    <dgm:pt modelId="{0C3F9D8C-282F-4D0F-B147-6E8F885F3A85}" type="pres">
      <dgm:prSet presAssocID="{3D59BE81-1B37-46D5-BE0F-0C974EB5F56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E96775-B335-4FDE-ACF5-894782F3C6D5}" type="pres">
      <dgm:prSet presAssocID="{3D59BE81-1B37-46D5-BE0F-0C974EB5F56B}" presName="accent_3" presStyleCnt="0"/>
      <dgm:spPr/>
    </dgm:pt>
    <dgm:pt modelId="{2C5E5199-D9D0-4CD0-9F03-00D3753EBCC3}" type="pres">
      <dgm:prSet presAssocID="{3D59BE81-1B37-46D5-BE0F-0C974EB5F56B}" presName="accentRepeatNode" presStyleLbl="solidFgAcc1" presStyleIdx="2" presStyleCnt="4"/>
      <dgm:spPr/>
    </dgm:pt>
    <dgm:pt modelId="{D6CE769D-538C-4D7C-8713-492BB922DEAD}" type="pres">
      <dgm:prSet presAssocID="{84319EE1-23FC-47D8-B9AC-992E237E537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B0025E-2FEF-40A6-B4FA-2733FB6CDDC6}" type="pres">
      <dgm:prSet presAssocID="{84319EE1-23FC-47D8-B9AC-992E237E5378}" presName="accent_4" presStyleCnt="0"/>
      <dgm:spPr/>
    </dgm:pt>
    <dgm:pt modelId="{6B8BDAD8-9ED4-4FA1-BFF3-21244C74EC61}" type="pres">
      <dgm:prSet presAssocID="{84319EE1-23FC-47D8-B9AC-992E237E5378}" presName="accentRepeatNode" presStyleLbl="solidFgAcc1" presStyleIdx="3" presStyleCnt="4"/>
      <dgm:spPr/>
    </dgm:pt>
  </dgm:ptLst>
  <dgm:cxnLst>
    <dgm:cxn modelId="{44BAC3E1-A6C5-48B9-8503-004B0981D5BA}" srcId="{E78FEC0F-1BBB-43EE-8A6E-3A22E2769305}" destId="{AFBE0BC0-55D7-4503-B40F-C71286B1ABD9}" srcOrd="0" destOrd="0" parTransId="{CD183279-1B76-40B7-8BFD-6DC64BBD6EAD}" sibTransId="{28AACCC5-4191-4813-93A5-24232C565E7B}"/>
    <dgm:cxn modelId="{0EA7D5C1-D89A-48B5-A771-5957FC7A6BA2}" srcId="{E78FEC0F-1BBB-43EE-8A6E-3A22E2769305}" destId="{1EEBC450-EB2A-4788-B0F1-31D4814E07E5}" srcOrd="1" destOrd="0" parTransId="{35D78B7C-6000-474D-A81B-57FD09E273DA}" sibTransId="{60D931DC-30DA-41FE-88BD-DB7FE76967D4}"/>
    <dgm:cxn modelId="{2FB1B27B-778D-4BB4-87E5-F5AE5926586B}" type="presOf" srcId="{AFBE0BC0-55D7-4503-B40F-C71286B1ABD9}" destId="{31F926F9-C90E-4E45-BD14-6983E277AA9E}" srcOrd="0" destOrd="0" presId="urn:microsoft.com/office/officeart/2008/layout/VerticalCurvedList"/>
    <dgm:cxn modelId="{12FC776B-5747-431F-9AA1-35EAF56116A9}" srcId="{E78FEC0F-1BBB-43EE-8A6E-3A22E2769305}" destId="{3D59BE81-1B37-46D5-BE0F-0C974EB5F56B}" srcOrd="2" destOrd="0" parTransId="{BDE55F02-03F7-4943-8855-0E2045DE2599}" sibTransId="{E37B1F06-5636-40A0-AB7E-C072D732FDE1}"/>
    <dgm:cxn modelId="{95EAB606-1FA2-41B0-9CD4-873E5CB2D675}" type="presOf" srcId="{84319EE1-23FC-47D8-B9AC-992E237E5378}" destId="{D6CE769D-538C-4D7C-8713-492BB922DEAD}" srcOrd="0" destOrd="0" presId="urn:microsoft.com/office/officeart/2008/layout/VerticalCurvedList"/>
    <dgm:cxn modelId="{FA70FBBE-521F-4401-9117-96B5C901AC21}" type="presOf" srcId="{1EEBC450-EB2A-4788-B0F1-31D4814E07E5}" destId="{83499463-E20E-4214-ADD8-F1B6667EDF6E}" srcOrd="0" destOrd="0" presId="urn:microsoft.com/office/officeart/2008/layout/VerticalCurvedList"/>
    <dgm:cxn modelId="{C999EFD3-3210-43B7-922D-7AF82298F038}" type="presOf" srcId="{3D59BE81-1B37-46D5-BE0F-0C974EB5F56B}" destId="{0C3F9D8C-282F-4D0F-B147-6E8F885F3A85}" srcOrd="0" destOrd="0" presId="urn:microsoft.com/office/officeart/2008/layout/VerticalCurvedList"/>
    <dgm:cxn modelId="{F00DC6B5-9B41-4B4C-B978-98DB7B5F874F}" type="presOf" srcId="{28AACCC5-4191-4813-93A5-24232C565E7B}" destId="{D9DBA24D-8407-4ECA-9310-CF561E427840}" srcOrd="0" destOrd="0" presId="urn:microsoft.com/office/officeart/2008/layout/VerticalCurvedList"/>
    <dgm:cxn modelId="{0C307A6B-5556-4A90-A426-F4DE89311BE7}" type="presOf" srcId="{E78FEC0F-1BBB-43EE-8A6E-3A22E2769305}" destId="{837CCC20-12FC-4E75-8CB5-97B2EFECE06F}" srcOrd="0" destOrd="0" presId="urn:microsoft.com/office/officeart/2008/layout/VerticalCurvedList"/>
    <dgm:cxn modelId="{93B83698-D87D-47CF-98E3-CD5E2CA2927A}" srcId="{E78FEC0F-1BBB-43EE-8A6E-3A22E2769305}" destId="{84319EE1-23FC-47D8-B9AC-992E237E5378}" srcOrd="3" destOrd="0" parTransId="{073A2758-8355-4ECE-9945-D6F07C15EAFA}" sibTransId="{7BEE38B4-E864-480E-BECA-410D570A7A13}"/>
    <dgm:cxn modelId="{956A990D-245F-4E98-9337-D7F81BF3E584}" type="presParOf" srcId="{837CCC20-12FC-4E75-8CB5-97B2EFECE06F}" destId="{D3F49A8F-458D-4E86-A9DC-4698877681A4}" srcOrd="0" destOrd="0" presId="urn:microsoft.com/office/officeart/2008/layout/VerticalCurvedList"/>
    <dgm:cxn modelId="{530AF1D4-04A5-4415-B2CF-5542BF8ECD7F}" type="presParOf" srcId="{D3F49A8F-458D-4E86-A9DC-4698877681A4}" destId="{2B8700CA-1CB3-4840-A2FB-B44DC4079A21}" srcOrd="0" destOrd="0" presId="urn:microsoft.com/office/officeart/2008/layout/VerticalCurvedList"/>
    <dgm:cxn modelId="{B8DFC032-7B85-4D8B-BD91-8D1182A7987A}" type="presParOf" srcId="{2B8700CA-1CB3-4840-A2FB-B44DC4079A21}" destId="{D07FCAE9-E427-40BA-A62F-5BEB8C0E5D73}" srcOrd="0" destOrd="0" presId="urn:microsoft.com/office/officeart/2008/layout/VerticalCurvedList"/>
    <dgm:cxn modelId="{78C59B8C-A991-4F0D-9D23-DC2C7D54F4C8}" type="presParOf" srcId="{2B8700CA-1CB3-4840-A2FB-B44DC4079A21}" destId="{D9DBA24D-8407-4ECA-9310-CF561E427840}" srcOrd="1" destOrd="0" presId="urn:microsoft.com/office/officeart/2008/layout/VerticalCurvedList"/>
    <dgm:cxn modelId="{2EE0DFA9-23DB-4A4C-9FD8-B84C2781F2DA}" type="presParOf" srcId="{2B8700CA-1CB3-4840-A2FB-B44DC4079A21}" destId="{D1C30024-D808-49B8-90B0-80C7F4CF215D}" srcOrd="2" destOrd="0" presId="urn:microsoft.com/office/officeart/2008/layout/VerticalCurvedList"/>
    <dgm:cxn modelId="{16370BC5-CB8B-48B5-B4A3-BCDA6722AB3C}" type="presParOf" srcId="{2B8700CA-1CB3-4840-A2FB-B44DC4079A21}" destId="{304EE44A-82D5-4DD2-8B0B-C3A905133D7C}" srcOrd="3" destOrd="0" presId="urn:microsoft.com/office/officeart/2008/layout/VerticalCurvedList"/>
    <dgm:cxn modelId="{398FB793-7C7A-4EB2-83D1-2A87AFB65786}" type="presParOf" srcId="{D3F49A8F-458D-4E86-A9DC-4698877681A4}" destId="{31F926F9-C90E-4E45-BD14-6983E277AA9E}" srcOrd="1" destOrd="0" presId="urn:microsoft.com/office/officeart/2008/layout/VerticalCurvedList"/>
    <dgm:cxn modelId="{B40F2AD0-8C18-481A-96A8-6A0ED6F3A779}" type="presParOf" srcId="{D3F49A8F-458D-4E86-A9DC-4698877681A4}" destId="{91809DE7-73F7-4EA0-810D-BFBBDD4E04E6}" srcOrd="2" destOrd="0" presId="urn:microsoft.com/office/officeart/2008/layout/VerticalCurvedList"/>
    <dgm:cxn modelId="{C9429396-0C3F-4AE1-87F9-98C49FFC312A}" type="presParOf" srcId="{91809DE7-73F7-4EA0-810D-BFBBDD4E04E6}" destId="{259294A2-279D-4335-92CA-4E0D731BFC31}" srcOrd="0" destOrd="0" presId="urn:microsoft.com/office/officeart/2008/layout/VerticalCurvedList"/>
    <dgm:cxn modelId="{CCE33FDC-9A18-4229-9BFE-FC614502EE8E}" type="presParOf" srcId="{D3F49A8F-458D-4E86-A9DC-4698877681A4}" destId="{83499463-E20E-4214-ADD8-F1B6667EDF6E}" srcOrd="3" destOrd="0" presId="urn:microsoft.com/office/officeart/2008/layout/VerticalCurvedList"/>
    <dgm:cxn modelId="{389D4E39-17A5-44E6-990C-0570A24A2451}" type="presParOf" srcId="{D3F49A8F-458D-4E86-A9DC-4698877681A4}" destId="{4A0F8FA5-2C8B-424C-9391-15EB1B386ACD}" srcOrd="4" destOrd="0" presId="urn:microsoft.com/office/officeart/2008/layout/VerticalCurvedList"/>
    <dgm:cxn modelId="{40B55FEB-6CD6-4849-B3D1-C9F4ABE3D745}" type="presParOf" srcId="{4A0F8FA5-2C8B-424C-9391-15EB1B386ACD}" destId="{C8ADC4FC-E97F-4D6B-BA5C-13BEB5AA5B75}" srcOrd="0" destOrd="0" presId="urn:microsoft.com/office/officeart/2008/layout/VerticalCurvedList"/>
    <dgm:cxn modelId="{93113C4C-C39B-482E-B87B-154ACD3995CB}" type="presParOf" srcId="{D3F49A8F-458D-4E86-A9DC-4698877681A4}" destId="{0C3F9D8C-282F-4D0F-B147-6E8F885F3A85}" srcOrd="5" destOrd="0" presId="urn:microsoft.com/office/officeart/2008/layout/VerticalCurvedList"/>
    <dgm:cxn modelId="{6050BE96-0E46-4CAC-B956-70EDD156A315}" type="presParOf" srcId="{D3F49A8F-458D-4E86-A9DC-4698877681A4}" destId="{47E96775-B335-4FDE-ACF5-894782F3C6D5}" srcOrd="6" destOrd="0" presId="urn:microsoft.com/office/officeart/2008/layout/VerticalCurvedList"/>
    <dgm:cxn modelId="{5DAE516D-3204-4AA7-931E-36E9D93B5F4F}" type="presParOf" srcId="{47E96775-B335-4FDE-ACF5-894782F3C6D5}" destId="{2C5E5199-D9D0-4CD0-9F03-00D3753EBCC3}" srcOrd="0" destOrd="0" presId="urn:microsoft.com/office/officeart/2008/layout/VerticalCurvedList"/>
    <dgm:cxn modelId="{1C0C1F4E-1545-48FB-9342-8824B0DC8F8E}" type="presParOf" srcId="{D3F49A8F-458D-4E86-A9DC-4698877681A4}" destId="{D6CE769D-538C-4D7C-8713-492BB922DEAD}" srcOrd="7" destOrd="0" presId="urn:microsoft.com/office/officeart/2008/layout/VerticalCurvedList"/>
    <dgm:cxn modelId="{D65EE339-6A45-40BB-B5B2-37EA1EAEDCC4}" type="presParOf" srcId="{D3F49A8F-458D-4E86-A9DC-4698877681A4}" destId="{46B0025E-2FEF-40A6-B4FA-2733FB6CDDC6}" srcOrd="8" destOrd="0" presId="urn:microsoft.com/office/officeart/2008/layout/VerticalCurvedList"/>
    <dgm:cxn modelId="{F3484887-5E3F-46B9-ABC3-7E0AAB026EC4}" type="presParOf" srcId="{46B0025E-2FEF-40A6-B4FA-2733FB6CDDC6}" destId="{6B8BDAD8-9ED4-4FA1-BFF3-21244C74EC6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84AB93-C537-40D2-A8DB-3A3E80CD90D2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C37E71F-6176-4A24-A44D-B50AFDA11E38}">
      <dgm:prSet phldrT="[Text]"/>
      <dgm:spPr/>
      <dgm:t>
        <a:bodyPr/>
        <a:lstStyle/>
        <a:p>
          <a:r>
            <a:rPr lang="en-US" dirty="0" smtClean="0"/>
            <a:t>Agriculture</a:t>
          </a:r>
          <a:endParaRPr lang="en-IN" dirty="0"/>
        </a:p>
      </dgm:t>
    </dgm:pt>
    <dgm:pt modelId="{54D0726C-798A-4CCD-A419-55E598A12DF6}" type="parTrans" cxnId="{1A1FD4C2-3371-4788-9E9E-16C718E27D59}">
      <dgm:prSet/>
      <dgm:spPr/>
      <dgm:t>
        <a:bodyPr/>
        <a:lstStyle/>
        <a:p>
          <a:endParaRPr lang="en-IN"/>
        </a:p>
      </dgm:t>
    </dgm:pt>
    <dgm:pt modelId="{669463E9-F9FB-4CEA-8467-D3F97ED6F5F1}" type="sibTrans" cxnId="{1A1FD4C2-3371-4788-9E9E-16C718E27D59}">
      <dgm:prSet/>
      <dgm:spPr/>
      <dgm:t>
        <a:bodyPr/>
        <a:lstStyle/>
        <a:p>
          <a:endParaRPr lang="en-IN"/>
        </a:p>
      </dgm:t>
    </dgm:pt>
    <dgm:pt modelId="{FD537568-6A72-489E-A123-2F3ADDACFA17}">
      <dgm:prSet phldrT="[Text]"/>
      <dgm:spPr/>
      <dgm:t>
        <a:bodyPr/>
        <a:lstStyle/>
        <a:p>
          <a:r>
            <a:rPr lang="en-US" dirty="0" smtClean="0"/>
            <a:t>Investment</a:t>
          </a:r>
          <a:endParaRPr lang="en-IN" dirty="0"/>
        </a:p>
      </dgm:t>
    </dgm:pt>
    <dgm:pt modelId="{817931F5-4E0F-43B5-8667-C41D8F1C5604}" type="parTrans" cxnId="{D8EDBBEC-CF17-490C-9BE1-C5B53ADC5872}">
      <dgm:prSet/>
      <dgm:spPr/>
      <dgm:t>
        <a:bodyPr/>
        <a:lstStyle/>
        <a:p>
          <a:endParaRPr lang="en-IN"/>
        </a:p>
      </dgm:t>
    </dgm:pt>
    <dgm:pt modelId="{C44336A7-EDDF-4169-8E41-FE72906515B0}" type="sibTrans" cxnId="{D8EDBBEC-CF17-490C-9BE1-C5B53ADC5872}">
      <dgm:prSet/>
      <dgm:spPr/>
      <dgm:t>
        <a:bodyPr/>
        <a:lstStyle/>
        <a:p>
          <a:endParaRPr lang="en-IN"/>
        </a:p>
      </dgm:t>
    </dgm:pt>
    <dgm:pt modelId="{6CEDA70B-78CF-4DC2-9E3E-64ADD33ED718}">
      <dgm:prSet phldrT="[Text]"/>
      <dgm:spPr/>
      <dgm:t>
        <a:bodyPr/>
        <a:lstStyle/>
        <a:p>
          <a:r>
            <a:rPr lang="en-US" dirty="0" smtClean="0"/>
            <a:t>R&amp;D</a:t>
          </a:r>
          <a:endParaRPr lang="en-IN" dirty="0"/>
        </a:p>
      </dgm:t>
    </dgm:pt>
    <dgm:pt modelId="{C5A04D01-9F2E-49EB-AE8B-814A688186E9}" type="parTrans" cxnId="{47A034E6-7C8D-4F45-90E4-E8430C27D2C1}">
      <dgm:prSet/>
      <dgm:spPr/>
      <dgm:t>
        <a:bodyPr/>
        <a:lstStyle/>
        <a:p>
          <a:endParaRPr lang="en-IN"/>
        </a:p>
      </dgm:t>
    </dgm:pt>
    <dgm:pt modelId="{C8A4FA66-012E-48A7-AD25-ECC61A2DF7B5}" type="sibTrans" cxnId="{47A034E6-7C8D-4F45-90E4-E8430C27D2C1}">
      <dgm:prSet/>
      <dgm:spPr/>
      <dgm:t>
        <a:bodyPr/>
        <a:lstStyle/>
        <a:p>
          <a:endParaRPr lang="en-IN"/>
        </a:p>
      </dgm:t>
    </dgm:pt>
    <dgm:pt modelId="{8DA21E39-C1D1-480D-95C2-B339FE7023EC}">
      <dgm:prSet phldrT="[Text]"/>
      <dgm:spPr/>
      <dgm:t>
        <a:bodyPr/>
        <a:lstStyle/>
        <a:p>
          <a:r>
            <a:rPr lang="en-US" dirty="0" smtClean="0"/>
            <a:t>Pricing policy</a:t>
          </a:r>
          <a:endParaRPr lang="en-IN" dirty="0"/>
        </a:p>
      </dgm:t>
    </dgm:pt>
    <dgm:pt modelId="{DBF0FAF4-C18C-4AC1-9698-A018F4DC1B46}" type="parTrans" cxnId="{6A015C2C-FEA7-4708-A126-43C18C49DC26}">
      <dgm:prSet/>
      <dgm:spPr/>
      <dgm:t>
        <a:bodyPr/>
        <a:lstStyle/>
        <a:p>
          <a:endParaRPr lang="en-IN"/>
        </a:p>
      </dgm:t>
    </dgm:pt>
    <dgm:pt modelId="{FBACCA50-385B-42DE-8B16-8ABA5063202D}" type="sibTrans" cxnId="{6A015C2C-FEA7-4708-A126-43C18C49DC26}">
      <dgm:prSet/>
      <dgm:spPr/>
      <dgm:t>
        <a:bodyPr/>
        <a:lstStyle/>
        <a:p>
          <a:endParaRPr lang="en-IN"/>
        </a:p>
      </dgm:t>
    </dgm:pt>
    <dgm:pt modelId="{E6C966E2-9D66-4119-89ED-2F5856E44FA9}">
      <dgm:prSet/>
      <dgm:spPr/>
      <dgm:t>
        <a:bodyPr/>
        <a:lstStyle/>
        <a:p>
          <a:r>
            <a:rPr lang="en-US" dirty="0" smtClean="0"/>
            <a:t>Agro-trade</a:t>
          </a:r>
          <a:endParaRPr lang="en-IN" dirty="0"/>
        </a:p>
      </dgm:t>
    </dgm:pt>
    <dgm:pt modelId="{07BDD8DD-6F87-4126-906E-1EB45523D2C9}" type="parTrans" cxnId="{C690D726-A675-4B1B-898A-B8D18DDF2B36}">
      <dgm:prSet/>
      <dgm:spPr/>
      <dgm:t>
        <a:bodyPr/>
        <a:lstStyle/>
        <a:p>
          <a:endParaRPr lang="en-IN"/>
        </a:p>
      </dgm:t>
    </dgm:pt>
    <dgm:pt modelId="{C93B6689-3193-449A-9BDB-003E2C8F3195}" type="sibTrans" cxnId="{C690D726-A675-4B1B-898A-B8D18DDF2B36}">
      <dgm:prSet/>
      <dgm:spPr/>
      <dgm:t>
        <a:bodyPr/>
        <a:lstStyle/>
        <a:p>
          <a:endParaRPr lang="en-IN"/>
        </a:p>
      </dgm:t>
    </dgm:pt>
    <dgm:pt modelId="{3C0ABDC4-6781-4690-88F4-9B650787EAE9}" type="pres">
      <dgm:prSet presAssocID="{3E84AB93-C537-40D2-A8DB-3A3E80CD90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46B1B76-AD4E-449F-9E64-76F2CAE9C48E}" type="pres">
      <dgm:prSet presAssocID="{4C37E71F-6176-4A24-A44D-B50AFDA11E38}" presName="hierRoot1" presStyleCnt="0">
        <dgm:presLayoutVars>
          <dgm:hierBranch val="init"/>
        </dgm:presLayoutVars>
      </dgm:prSet>
      <dgm:spPr/>
    </dgm:pt>
    <dgm:pt modelId="{70266DF2-F0B9-4A0C-A994-7F0879F87DD3}" type="pres">
      <dgm:prSet presAssocID="{4C37E71F-6176-4A24-A44D-B50AFDA11E38}" presName="rootComposite1" presStyleCnt="0"/>
      <dgm:spPr/>
    </dgm:pt>
    <dgm:pt modelId="{7E11A198-39D4-48EB-B3F5-74ED9560938C}" type="pres">
      <dgm:prSet presAssocID="{4C37E71F-6176-4A24-A44D-B50AFDA11E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3D158DD-FBC5-40C5-8333-611CC21FF09C}" type="pres">
      <dgm:prSet presAssocID="{4C37E71F-6176-4A24-A44D-B50AFDA11E38}" presName="rootConnector1" presStyleLbl="node1" presStyleIdx="0" presStyleCnt="0"/>
      <dgm:spPr/>
      <dgm:t>
        <a:bodyPr/>
        <a:lstStyle/>
        <a:p>
          <a:endParaRPr lang="en-IN"/>
        </a:p>
      </dgm:t>
    </dgm:pt>
    <dgm:pt modelId="{3867B460-6B17-405F-A431-B22D69FD36D4}" type="pres">
      <dgm:prSet presAssocID="{4C37E71F-6176-4A24-A44D-B50AFDA11E38}" presName="hierChild2" presStyleCnt="0"/>
      <dgm:spPr/>
    </dgm:pt>
    <dgm:pt modelId="{376E2AA2-BBDB-4FD1-88AF-35F11876B0D5}" type="pres">
      <dgm:prSet presAssocID="{817931F5-4E0F-43B5-8667-C41D8F1C5604}" presName="Name37" presStyleLbl="parChTrans1D2" presStyleIdx="0" presStyleCnt="4"/>
      <dgm:spPr/>
      <dgm:t>
        <a:bodyPr/>
        <a:lstStyle/>
        <a:p>
          <a:endParaRPr lang="en-IN"/>
        </a:p>
      </dgm:t>
    </dgm:pt>
    <dgm:pt modelId="{3B9B34BE-E2DD-415F-9217-4D1378E4F27F}" type="pres">
      <dgm:prSet presAssocID="{FD537568-6A72-489E-A123-2F3ADDACFA17}" presName="hierRoot2" presStyleCnt="0">
        <dgm:presLayoutVars>
          <dgm:hierBranch val="init"/>
        </dgm:presLayoutVars>
      </dgm:prSet>
      <dgm:spPr/>
    </dgm:pt>
    <dgm:pt modelId="{89532893-AC97-43A0-B8A0-044F7D7CD251}" type="pres">
      <dgm:prSet presAssocID="{FD537568-6A72-489E-A123-2F3ADDACFA17}" presName="rootComposite" presStyleCnt="0"/>
      <dgm:spPr/>
    </dgm:pt>
    <dgm:pt modelId="{2F2C1FB7-DDD1-4A27-8945-034C9733BFC7}" type="pres">
      <dgm:prSet presAssocID="{FD537568-6A72-489E-A123-2F3ADDACFA1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AA03B12-D6D6-4FE5-B8DF-B42744198452}" type="pres">
      <dgm:prSet presAssocID="{FD537568-6A72-489E-A123-2F3ADDACFA17}" presName="rootConnector" presStyleLbl="node2" presStyleIdx="0" presStyleCnt="4"/>
      <dgm:spPr/>
      <dgm:t>
        <a:bodyPr/>
        <a:lstStyle/>
        <a:p>
          <a:endParaRPr lang="en-IN"/>
        </a:p>
      </dgm:t>
    </dgm:pt>
    <dgm:pt modelId="{52DEBDBB-7AD1-43B4-8B59-1BC642CEFE13}" type="pres">
      <dgm:prSet presAssocID="{FD537568-6A72-489E-A123-2F3ADDACFA17}" presName="hierChild4" presStyleCnt="0"/>
      <dgm:spPr/>
    </dgm:pt>
    <dgm:pt modelId="{67ED9BE8-35B8-4CA3-87FA-9C19F8EDFC27}" type="pres">
      <dgm:prSet presAssocID="{FD537568-6A72-489E-A123-2F3ADDACFA17}" presName="hierChild5" presStyleCnt="0"/>
      <dgm:spPr/>
    </dgm:pt>
    <dgm:pt modelId="{B6E03279-8410-4F94-8D80-455D0533D084}" type="pres">
      <dgm:prSet presAssocID="{C5A04D01-9F2E-49EB-AE8B-814A688186E9}" presName="Name37" presStyleLbl="parChTrans1D2" presStyleIdx="1" presStyleCnt="4"/>
      <dgm:spPr/>
      <dgm:t>
        <a:bodyPr/>
        <a:lstStyle/>
        <a:p>
          <a:endParaRPr lang="en-IN"/>
        </a:p>
      </dgm:t>
    </dgm:pt>
    <dgm:pt modelId="{E7885ECF-A2D6-444E-ADCB-0E1F77878DB0}" type="pres">
      <dgm:prSet presAssocID="{6CEDA70B-78CF-4DC2-9E3E-64ADD33ED718}" presName="hierRoot2" presStyleCnt="0">
        <dgm:presLayoutVars>
          <dgm:hierBranch val="init"/>
        </dgm:presLayoutVars>
      </dgm:prSet>
      <dgm:spPr/>
    </dgm:pt>
    <dgm:pt modelId="{11078B02-128A-41A8-BF00-CA3100A45358}" type="pres">
      <dgm:prSet presAssocID="{6CEDA70B-78CF-4DC2-9E3E-64ADD33ED718}" presName="rootComposite" presStyleCnt="0"/>
      <dgm:spPr/>
    </dgm:pt>
    <dgm:pt modelId="{0014EA2F-EA06-4908-9B52-9531A5C85785}" type="pres">
      <dgm:prSet presAssocID="{6CEDA70B-78CF-4DC2-9E3E-64ADD33ED71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A284454-7EDA-42A0-A591-0C25EE1CD966}" type="pres">
      <dgm:prSet presAssocID="{6CEDA70B-78CF-4DC2-9E3E-64ADD33ED718}" presName="rootConnector" presStyleLbl="node2" presStyleIdx="1" presStyleCnt="4"/>
      <dgm:spPr/>
      <dgm:t>
        <a:bodyPr/>
        <a:lstStyle/>
        <a:p>
          <a:endParaRPr lang="en-IN"/>
        </a:p>
      </dgm:t>
    </dgm:pt>
    <dgm:pt modelId="{6BB9629F-44E3-4C4B-A48F-56E1D71A065F}" type="pres">
      <dgm:prSet presAssocID="{6CEDA70B-78CF-4DC2-9E3E-64ADD33ED718}" presName="hierChild4" presStyleCnt="0"/>
      <dgm:spPr/>
    </dgm:pt>
    <dgm:pt modelId="{C3C9440E-0422-451E-A458-71F889F9D2E9}" type="pres">
      <dgm:prSet presAssocID="{6CEDA70B-78CF-4DC2-9E3E-64ADD33ED718}" presName="hierChild5" presStyleCnt="0"/>
      <dgm:spPr/>
    </dgm:pt>
    <dgm:pt modelId="{8C46AFB6-A403-4F29-8AA4-E806901953DA}" type="pres">
      <dgm:prSet presAssocID="{DBF0FAF4-C18C-4AC1-9698-A018F4DC1B46}" presName="Name37" presStyleLbl="parChTrans1D2" presStyleIdx="2" presStyleCnt="4"/>
      <dgm:spPr/>
      <dgm:t>
        <a:bodyPr/>
        <a:lstStyle/>
        <a:p>
          <a:endParaRPr lang="en-IN"/>
        </a:p>
      </dgm:t>
    </dgm:pt>
    <dgm:pt modelId="{5A87378E-3B6B-411E-B39F-78D17AD27B56}" type="pres">
      <dgm:prSet presAssocID="{8DA21E39-C1D1-480D-95C2-B339FE7023EC}" presName="hierRoot2" presStyleCnt="0">
        <dgm:presLayoutVars>
          <dgm:hierBranch val="init"/>
        </dgm:presLayoutVars>
      </dgm:prSet>
      <dgm:spPr/>
    </dgm:pt>
    <dgm:pt modelId="{7EB8B649-49EF-4535-9A85-CB63FDA7614B}" type="pres">
      <dgm:prSet presAssocID="{8DA21E39-C1D1-480D-95C2-B339FE7023EC}" presName="rootComposite" presStyleCnt="0"/>
      <dgm:spPr/>
    </dgm:pt>
    <dgm:pt modelId="{45FAAD9E-1DC6-4B5E-9AF4-6F85AD97DE71}" type="pres">
      <dgm:prSet presAssocID="{8DA21E39-C1D1-480D-95C2-B339FE7023E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A77DAB5-1D3C-41A2-82B3-6DC3169843AD}" type="pres">
      <dgm:prSet presAssocID="{8DA21E39-C1D1-480D-95C2-B339FE7023EC}" presName="rootConnector" presStyleLbl="node2" presStyleIdx="2" presStyleCnt="4"/>
      <dgm:spPr/>
      <dgm:t>
        <a:bodyPr/>
        <a:lstStyle/>
        <a:p>
          <a:endParaRPr lang="en-IN"/>
        </a:p>
      </dgm:t>
    </dgm:pt>
    <dgm:pt modelId="{275BF6E1-96E2-4D1B-86B2-F89ECF422B35}" type="pres">
      <dgm:prSet presAssocID="{8DA21E39-C1D1-480D-95C2-B339FE7023EC}" presName="hierChild4" presStyleCnt="0"/>
      <dgm:spPr/>
    </dgm:pt>
    <dgm:pt modelId="{2F2F0B20-F31D-46F2-A1ED-0B535B8216B5}" type="pres">
      <dgm:prSet presAssocID="{8DA21E39-C1D1-480D-95C2-B339FE7023EC}" presName="hierChild5" presStyleCnt="0"/>
      <dgm:spPr/>
    </dgm:pt>
    <dgm:pt modelId="{A3D48CF7-C0B4-49B5-A82C-936130D58E25}" type="pres">
      <dgm:prSet presAssocID="{07BDD8DD-6F87-4126-906E-1EB45523D2C9}" presName="Name37" presStyleLbl="parChTrans1D2" presStyleIdx="3" presStyleCnt="4"/>
      <dgm:spPr/>
      <dgm:t>
        <a:bodyPr/>
        <a:lstStyle/>
        <a:p>
          <a:endParaRPr lang="en-IN"/>
        </a:p>
      </dgm:t>
    </dgm:pt>
    <dgm:pt modelId="{D82E094E-7C33-46D4-AEB9-E614924C3D4E}" type="pres">
      <dgm:prSet presAssocID="{E6C966E2-9D66-4119-89ED-2F5856E44FA9}" presName="hierRoot2" presStyleCnt="0">
        <dgm:presLayoutVars>
          <dgm:hierBranch val="init"/>
        </dgm:presLayoutVars>
      </dgm:prSet>
      <dgm:spPr/>
    </dgm:pt>
    <dgm:pt modelId="{3552786B-D4D9-4014-BF74-BFE9F96A09BC}" type="pres">
      <dgm:prSet presAssocID="{E6C966E2-9D66-4119-89ED-2F5856E44FA9}" presName="rootComposite" presStyleCnt="0"/>
      <dgm:spPr/>
    </dgm:pt>
    <dgm:pt modelId="{27017A00-C2DC-4BD1-A19A-061F46988711}" type="pres">
      <dgm:prSet presAssocID="{E6C966E2-9D66-4119-89ED-2F5856E44FA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1C95DA8-9771-4A35-89C5-DEB745AB7DD8}" type="pres">
      <dgm:prSet presAssocID="{E6C966E2-9D66-4119-89ED-2F5856E44FA9}" presName="rootConnector" presStyleLbl="node2" presStyleIdx="3" presStyleCnt="4"/>
      <dgm:spPr/>
      <dgm:t>
        <a:bodyPr/>
        <a:lstStyle/>
        <a:p>
          <a:endParaRPr lang="en-IN"/>
        </a:p>
      </dgm:t>
    </dgm:pt>
    <dgm:pt modelId="{5B5C435D-22F9-4A86-BD7A-DA26A2468CDD}" type="pres">
      <dgm:prSet presAssocID="{E6C966E2-9D66-4119-89ED-2F5856E44FA9}" presName="hierChild4" presStyleCnt="0"/>
      <dgm:spPr/>
    </dgm:pt>
    <dgm:pt modelId="{4233B872-238D-43CF-A414-69367CFF5670}" type="pres">
      <dgm:prSet presAssocID="{E6C966E2-9D66-4119-89ED-2F5856E44FA9}" presName="hierChild5" presStyleCnt="0"/>
      <dgm:spPr/>
    </dgm:pt>
    <dgm:pt modelId="{8E1FC7BB-778F-482B-8172-EE6418246A1A}" type="pres">
      <dgm:prSet presAssocID="{4C37E71F-6176-4A24-A44D-B50AFDA11E38}" presName="hierChild3" presStyleCnt="0"/>
      <dgm:spPr/>
    </dgm:pt>
  </dgm:ptLst>
  <dgm:cxnLst>
    <dgm:cxn modelId="{D8EDBBEC-CF17-490C-9BE1-C5B53ADC5872}" srcId="{4C37E71F-6176-4A24-A44D-B50AFDA11E38}" destId="{FD537568-6A72-489E-A123-2F3ADDACFA17}" srcOrd="0" destOrd="0" parTransId="{817931F5-4E0F-43B5-8667-C41D8F1C5604}" sibTransId="{C44336A7-EDDF-4169-8E41-FE72906515B0}"/>
    <dgm:cxn modelId="{8FBB2E6B-330B-45FD-8547-49E285715184}" type="presOf" srcId="{DBF0FAF4-C18C-4AC1-9698-A018F4DC1B46}" destId="{8C46AFB6-A403-4F29-8AA4-E806901953DA}" srcOrd="0" destOrd="0" presId="urn:microsoft.com/office/officeart/2005/8/layout/orgChart1"/>
    <dgm:cxn modelId="{1257D64E-E5D8-407A-A6B3-F7107AA36C02}" type="presOf" srcId="{817931F5-4E0F-43B5-8667-C41D8F1C5604}" destId="{376E2AA2-BBDB-4FD1-88AF-35F11876B0D5}" srcOrd="0" destOrd="0" presId="urn:microsoft.com/office/officeart/2005/8/layout/orgChart1"/>
    <dgm:cxn modelId="{1E89E5DD-F46E-4B8C-BAF2-8FDC1B82D08B}" type="presOf" srcId="{07BDD8DD-6F87-4126-906E-1EB45523D2C9}" destId="{A3D48CF7-C0B4-49B5-A82C-936130D58E25}" srcOrd="0" destOrd="0" presId="urn:microsoft.com/office/officeart/2005/8/layout/orgChart1"/>
    <dgm:cxn modelId="{E326DC85-80A4-426D-94AE-2B658EAB3FFB}" type="presOf" srcId="{4C37E71F-6176-4A24-A44D-B50AFDA11E38}" destId="{C3D158DD-FBC5-40C5-8333-611CC21FF09C}" srcOrd="1" destOrd="0" presId="urn:microsoft.com/office/officeart/2005/8/layout/orgChart1"/>
    <dgm:cxn modelId="{3C84DF27-8E72-46CB-BCE1-E0B0F72B8C19}" type="presOf" srcId="{FD537568-6A72-489E-A123-2F3ADDACFA17}" destId="{3AA03B12-D6D6-4FE5-B8DF-B42744198452}" srcOrd="1" destOrd="0" presId="urn:microsoft.com/office/officeart/2005/8/layout/orgChart1"/>
    <dgm:cxn modelId="{BB226278-54DE-4009-BFFB-253BA8BA62D8}" type="presOf" srcId="{3E84AB93-C537-40D2-A8DB-3A3E80CD90D2}" destId="{3C0ABDC4-6781-4690-88F4-9B650787EAE9}" srcOrd="0" destOrd="0" presId="urn:microsoft.com/office/officeart/2005/8/layout/orgChart1"/>
    <dgm:cxn modelId="{0D96D060-D4A1-40BF-BC53-7E05EC9368C0}" type="presOf" srcId="{6CEDA70B-78CF-4DC2-9E3E-64ADD33ED718}" destId="{0014EA2F-EA06-4908-9B52-9531A5C85785}" srcOrd="0" destOrd="0" presId="urn:microsoft.com/office/officeart/2005/8/layout/orgChart1"/>
    <dgm:cxn modelId="{E418A85B-B2DB-4C1E-89EE-D92A9C62B250}" type="presOf" srcId="{FD537568-6A72-489E-A123-2F3ADDACFA17}" destId="{2F2C1FB7-DDD1-4A27-8945-034C9733BFC7}" srcOrd="0" destOrd="0" presId="urn:microsoft.com/office/officeart/2005/8/layout/orgChart1"/>
    <dgm:cxn modelId="{29ED7B20-CDBC-440C-A686-704BBD43142D}" type="presOf" srcId="{E6C966E2-9D66-4119-89ED-2F5856E44FA9}" destId="{D1C95DA8-9771-4A35-89C5-DEB745AB7DD8}" srcOrd="1" destOrd="0" presId="urn:microsoft.com/office/officeart/2005/8/layout/orgChart1"/>
    <dgm:cxn modelId="{47A034E6-7C8D-4F45-90E4-E8430C27D2C1}" srcId="{4C37E71F-6176-4A24-A44D-B50AFDA11E38}" destId="{6CEDA70B-78CF-4DC2-9E3E-64ADD33ED718}" srcOrd="1" destOrd="0" parTransId="{C5A04D01-9F2E-49EB-AE8B-814A688186E9}" sibTransId="{C8A4FA66-012E-48A7-AD25-ECC61A2DF7B5}"/>
    <dgm:cxn modelId="{C690D726-A675-4B1B-898A-B8D18DDF2B36}" srcId="{4C37E71F-6176-4A24-A44D-B50AFDA11E38}" destId="{E6C966E2-9D66-4119-89ED-2F5856E44FA9}" srcOrd="3" destOrd="0" parTransId="{07BDD8DD-6F87-4126-906E-1EB45523D2C9}" sibTransId="{C93B6689-3193-449A-9BDB-003E2C8F3195}"/>
    <dgm:cxn modelId="{1A1FD4C2-3371-4788-9E9E-16C718E27D59}" srcId="{3E84AB93-C537-40D2-A8DB-3A3E80CD90D2}" destId="{4C37E71F-6176-4A24-A44D-B50AFDA11E38}" srcOrd="0" destOrd="0" parTransId="{54D0726C-798A-4CCD-A419-55E598A12DF6}" sibTransId="{669463E9-F9FB-4CEA-8467-D3F97ED6F5F1}"/>
    <dgm:cxn modelId="{72065893-BA7E-46C5-9DB8-58B9F22F6D43}" type="presOf" srcId="{4C37E71F-6176-4A24-A44D-B50AFDA11E38}" destId="{7E11A198-39D4-48EB-B3F5-74ED9560938C}" srcOrd="0" destOrd="0" presId="urn:microsoft.com/office/officeart/2005/8/layout/orgChart1"/>
    <dgm:cxn modelId="{2693B614-F9AE-463C-BFD6-114564BF4E4A}" type="presOf" srcId="{C5A04D01-9F2E-49EB-AE8B-814A688186E9}" destId="{B6E03279-8410-4F94-8D80-455D0533D084}" srcOrd="0" destOrd="0" presId="urn:microsoft.com/office/officeart/2005/8/layout/orgChart1"/>
    <dgm:cxn modelId="{6B0526A1-F9E1-4627-B236-2FA70BD4C3F3}" type="presOf" srcId="{6CEDA70B-78CF-4DC2-9E3E-64ADD33ED718}" destId="{3A284454-7EDA-42A0-A591-0C25EE1CD966}" srcOrd="1" destOrd="0" presId="urn:microsoft.com/office/officeart/2005/8/layout/orgChart1"/>
    <dgm:cxn modelId="{2A22BE06-7B80-48A1-8AD2-8FE39BF0F034}" type="presOf" srcId="{8DA21E39-C1D1-480D-95C2-B339FE7023EC}" destId="{45FAAD9E-1DC6-4B5E-9AF4-6F85AD97DE71}" srcOrd="0" destOrd="0" presId="urn:microsoft.com/office/officeart/2005/8/layout/orgChart1"/>
    <dgm:cxn modelId="{95A315BA-AEA0-49B0-ADC3-6BF79DFB9235}" type="presOf" srcId="{8DA21E39-C1D1-480D-95C2-B339FE7023EC}" destId="{9A77DAB5-1D3C-41A2-82B3-6DC3169843AD}" srcOrd="1" destOrd="0" presId="urn:microsoft.com/office/officeart/2005/8/layout/orgChart1"/>
    <dgm:cxn modelId="{6A015C2C-FEA7-4708-A126-43C18C49DC26}" srcId="{4C37E71F-6176-4A24-A44D-B50AFDA11E38}" destId="{8DA21E39-C1D1-480D-95C2-B339FE7023EC}" srcOrd="2" destOrd="0" parTransId="{DBF0FAF4-C18C-4AC1-9698-A018F4DC1B46}" sibTransId="{FBACCA50-385B-42DE-8B16-8ABA5063202D}"/>
    <dgm:cxn modelId="{AF145B4B-5FD7-407D-821C-54C4464D1056}" type="presOf" srcId="{E6C966E2-9D66-4119-89ED-2F5856E44FA9}" destId="{27017A00-C2DC-4BD1-A19A-061F46988711}" srcOrd="0" destOrd="0" presId="urn:microsoft.com/office/officeart/2005/8/layout/orgChart1"/>
    <dgm:cxn modelId="{4CB8A28E-8A47-43B8-A953-AF807395E120}" type="presParOf" srcId="{3C0ABDC4-6781-4690-88F4-9B650787EAE9}" destId="{B46B1B76-AD4E-449F-9E64-76F2CAE9C48E}" srcOrd="0" destOrd="0" presId="urn:microsoft.com/office/officeart/2005/8/layout/orgChart1"/>
    <dgm:cxn modelId="{BC20401A-F18F-4EF5-A2C8-31A900B97AB4}" type="presParOf" srcId="{B46B1B76-AD4E-449F-9E64-76F2CAE9C48E}" destId="{70266DF2-F0B9-4A0C-A994-7F0879F87DD3}" srcOrd="0" destOrd="0" presId="urn:microsoft.com/office/officeart/2005/8/layout/orgChart1"/>
    <dgm:cxn modelId="{BD3E7631-8A57-4B9C-B1C0-BB45AB7A7FAA}" type="presParOf" srcId="{70266DF2-F0B9-4A0C-A994-7F0879F87DD3}" destId="{7E11A198-39D4-48EB-B3F5-74ED9560938C}" srcOrd="0" destOrd="0" presId="urn:microsoft.com/office/officeart/2005/8/layout/orgChart1"/>
    <dgm:cxn modelId="{4A8C3376-2509-41A0-A65D-D9FB3CD0AE45}" type="presParOf" srcId="{70266DF2-F0B9-4A0C-A994-7F0879F87DD3}" destId="{C3D158DD-FBC5-40C5-8333-611CC21FF09C}" srcOrd="1" destOrd="0" presId="urn:microsoft.com/office/officeart/2005/8/layout/orgChart1"/>
    <dgm:cxn modelId="{E68F1CBB-F32D-4D54-B787-BAD1AFDD2419}" type="presParOf" srcId="{B46B1B76-AD4E-449F-9E64-76F2CAE9C48E}" destId="{3867B460-6B17-405F-A431-B22D69FD36D4}" srcOrd="1" destOrd="0" presId="urn:microsoft.com/office/officeart/2005/8/layout/orgChart1"/>
    <dgm:cxn modelId="{57D6223C-4D77-44A6-8B86-E536D1390124}" type="presParOf" srcId="{3867B460-6B17-405F-A431-B22D69FD36D4}" destId="{376E2AA2-BBDB-4FD1-88AF-35F11876B0D5}" srcOrd="0" destOrd="0" presId="urn:microsoft.com/office/officeart/2005/8/layout/orgChart1"/>
    <dgm:cxn modelId="{4381D35B-DFF9-440D-BC34-4607B961F323}" type="presParOf" srcId="{3867B460-6B17-405F-A431-B22D69FD36D4}" destId="{3B9B34BE-E2DD-415F-9217-4D1378E4F27F}" srcOrd="1" destOrd="0" presId="urn:microsoft.com/office/officeart/2005/8/layout/orgChart1"/>
    <dgm:cxn modelId="{C28BC111-8134-48B6-8C83-3A34BFA6A161}" type="presParOf" srcId="{3B9B34BE-E2DD-415F-9217-4D1378E4F27F}" destId="{89532893-AC97-43A0-B8A0-044F7D7CD251}" srcOrd="0" destOrd="0" presId="urn:microsoft.com/office/officeart/2005/8/layout/orgChart1"/>
    <dgm:cxn modelId="{7C5901C3-D64B-430C-A146-EA24477EC25B}" type="presParOf" srcId="{89532893-AC97-43A0-B8A0-044F7D7CD251}" destId="{2F2C1FB7-DDD1-4A27-8945-034C9733BFC7}" srcOrd="0" destOrd="0" presId="urn:microsoft.com/office/officeart/2005/8/layout/orgChart1"/>
    <dgm:cxn modelId="{533CAD91-34C2-4C6C-9B38-1C42A03777E2}" type="presParOf" srcId="{89532893-AC97-43A0-B8A0-044F7D7CD251}" destId="{3AA03B12-D6D6-4FE5-B8DF-B42744198452}" srcOrd="1" destOrd="0" presId="urn:microsoft.com/office/officeart/2005/8/layout/orgChart1"/>
    <dgm:cxn modelId="{39FB5954-B8B3-44F2-99EA-5AE3FE9C6BAA}" type="presParOf" srcId="{3B9B34BE-E2DD-415F-9217-4D1378E4F27F}" destId="{52DEBDBB-7AD1-43B4-8B59-1BC642CEFE13}" srcOrd="1" destOrd="0" presId="urn:microsoft.com/office/officeart/2005/8/layout/orgChart1"/>
    <dgm:cxn modelId="{30DEA3AC-45A9-41A7-A254-B5A1550D599D}" type="presParOf" srcId="{3B9B34BE-E2DD-415F-9217-4D1378E4F27F}" destId="{67ED9BE8-35B8-4CA3-87FA-9C19F8EDFC27}" srcOrd="2" destOrd="0" presId="urn:microsoft.com/office/officeart/2005/8/layout/orgChart1"/>
    <dgm:cxn modelId="{CCA383DD-D85E-4455-9C9F-1400ED9DDEA0}" type="presParOf" srcId="{3867B460-6B17-405F-A431-B22D69FD36D4}" destId="{B6E03279-8410-4F94-8D80-455D0533D084}" srcOrd="2" destOrd="0" presId="urn:microsoft.com/office/officeart/2005/8/layout/orgChart1"/>
    <dgm:cxn modelId="{57DBA60A-4038-4037-8F25-E5A7127808E0}" type="presParOf" srcId="{3867B460-6B17-405F-A431-B22D69FD36D4}" destId="{E7885ECF-A2D6-444E-ADCB-0E1F77878DB0}" srcOrd="3" destOrd="0" presId="urn:microsoft.com/office/officeart/2005/8/layout/orgChart1"/>
    <dgm:cxn modelId="{1378F265-8D2A-4E4C-A595-EABD0CF92EEE}" type="presParOf" srcId="{E7885ECF-A2D6-444E-ADCB-0E1F77878DB0}" destId="{11078B02-128A-41A8-BF00-CA3100A45358}" srcOrd="0" destOrd="0" presId="urn:microsoft.com/office/officeart/2005/8/layout/orgChart1"/>
    <dgm:cxn modelId="{9D996AFF-4907-4E4F-A4A0-A8D429263376}" type="presParOf" srcId="{11078B02-128A-41A8-BF00-CA3100A45358}" destId="{0014EA2F-EA06-4908-9B52-9531A5C85785}" srcOrd="0" destOrd="0" presId="urn:microsoft.com/office/officeart/2005/8/layout/orgChart1"/>
    <dgm:cxn modelId="{387DDDAC-85D6-4B64-921A-82AAF5CB6231}" type="presParOf" srcId="{11078B02-128A-41A8-BF00-CA3100A45358}" destId="{3A284454-7EDA-42A0-A591-0C25EE1CD966}" srcOrd="1" destOrd="0" presId="urn:microsoft.com/office/officeart/2005/8/layout/orgChart1"/>
    <dgm:cxn modelId="{7B4DF837-369C-49EC-9167-332E079E7CFD}" type="presParOf" srcId="{E7885ECF-A2D6-444E-ADCB-0E1F77878DB0}" destId="{6BB9629F-44E3-4C4B-A48F-56E1D71A065F}" srcOrd="1" destOrd="0" presId="urn:microsoft.com/office/officeart/2005/8/layout/orgChart1"/>
    <dgm:cxn modelId="{B5C663AA-5BD1-4A6F-8ADE-2A56FF3E86A8}" type="presParOf" srcId="{E7885ECF-A2D6-444E-ADCB-0E1F77878DB0}" destId="{C3C9440E-0422-451E-A458-71F889F9D2E9}" srcOrd="2" destOrd="0" presId="urn:microsoft.com/office/officeart/2005/8/layout/orgChart1"/>
    <dgm:cxn modelId="{D86707CE-974A-4F75-83F6-BB90C8318470}" type="presParOf" srcId="{3867B460-6B17-405F-A431-B22D69FD36D4}" destId="{8C46AFB6-A403-4F29-8AA4-E806901953DA}" srcOrd="4" destOrd="0" presId="urn:microsoft.com/office/officeart/2005/8/layout/orgChart1"/>
    <dgm:cxn modelId="{07CECD5C-0A0E-48DA-8504-1B401B3D431D}" type="presParOf" srcId="{3867B460-6B17-405F-A431-B22D69FD36D4}" destId="{5A87378E-3B6B-411E-B39F-78D17AD27B56}" srcOrd="5" destOrd="0" presId="urn:microsoft.com/office/officeart/2005/8/layout/orgChart1"/>
    <dgm:cxn modelId="{F45057D6-583D-477F-A70D-C36DC7C1A5CF}" type="presParOf" srcId="{5A87378E-3B6B-411E-B39F-78D17AD27B56}" destId="{7EB8B649-49EF-4535-9A85-CB63FDA7614B}" srcOrd="0" destOrd="0" presId="urn:microsoft.com/office/officeart/2005/8/layout/orgChart1"/>
    <dgm:cxn modelId="{6D71F388-1061-43F3-B095-0064D33EB677}" type="presParOf" srcId="{7EB8B649-49EF-4535-9A85-CB63FDA7614B}" destId="{45FAAD9E-1DC6-4B5E-9AF4-6F85AD97DE71}" srcOrd="0" destOrd="0" presId="urn:microsoft.com/office/officeart/2005/8/layout/orgChart1"/>
    <dgm:cxn modelId="{CF36AE1E-3A95-4E52-B71A-195608423C15}" type="presParOf" srcId="{7EB8B649-49EF-4535-9A85-CB63FDA7614B}" destId="{9A77DAB5-1D3C-41A2-82B3-6DC3169843AD}" srcOrd="1" destOrd="0" presId="urn:microsoft.com/office/officeart/2005/8/layout/orgChart1"/>
    <dgm:cxn modelId="{53F8144B-CA03-4FD4-9C81-1406164B8C8F}" type="presParOf" srcId="{5A87378E-3B6B-411E-B39F-78D17AD27B56}" destId="{275BF6E1-96E2-4D1B-86B2-F89ECF422B35}" srcOrd="1" destOrd="0" presId="urn:microsoft.com/office/officeart/2005/8/layout/orgChart1"/>
    <dgm:cxn modelId="{33DD15C7-D9F9-4989-A8FD-B24813F4D53A}" type="presParOf" srcId="{5A87378E-3B6B-411E-B39F-78D17AD27B56}" destId="{2F2F0B20-F31D-46F2-A1ED-0B535B8216B5}" srcOrd="2" destOrd="0" presId="urn:microsoft.com/office/officeart/2005/8/layout/orgChart1"/>
    <dgm:cxn modelId="{96465FFD-E736-4A81-A02D-D5AED7DA6FA5}" type="presParOf" srcId="{3867B460-6B17-405F-A431-B22D69FD36D4}" destId="{A3D48CF7-C0B4-49B5-A82C-936130D58E25}" srcOrd="6" destOrd="0" presId="urn:microsoft.com/office/officeart/2005/8/layout/orgChart1"/>
    <dgm:cxn modelId="{581F1ADA-EA20-45DA-8582-C371498F77AC}" type="presParOf" srcId="{3867B460-6B17-405F-A431-B22D69FD36D4}" destId="{D82E094E-7C33-46D4-AEB9-E614924C3D4E}" srcOrd="7" destOrd="0" presId="urn:microsoft.com/office/officeart/2005/8/layout/orgChart1"/>
    <dgm:cxn modelId="{CC390621-3D33-476E-92E0-79F061B2A595}" type="presParOf" srcId="{D82E094E-7C33-46D4-AEB9-E614924C3D4E}" destId="{3552786B-D4D9-4014-BF74-BFE9F96A09BC}" srcOrd="0" destOrd="0" presId="urn:microsoft.com/office/officeart/2005/8/layout/orgChart1"/>
    <dgm:cxn modelId="{ABEF9928-DA34-42D7-BE20-6A04DC77D8DD}" type="presParOf" srcId="{3552786B-D4D9-4014-BF74-BFE9F96A09BC}" destId="{27017A00-C2DC-4BD1-A19A-061F46988711}" srcOrd="0" destOrd="0" presId="urn:microsoft.com/office/officeart/2005/8/layout/orgChart1"/>
    <dgm:cxn modelId="{7231EE78-A59D-4B3F-8A10-FD543088BC82}" type="presParOf" srcId="{3552786B-D4D9-4014-BF74-BFE9F96A09BC}" destId="{D1C95DA8-9771-4A35-89C5-DEB745AB7DD8}" srcOrd="1" destOrd="0" presId="urn:microsoft.com/office/officeart/2005/8/layout/orgChart1"/>
    <dgm:cxn modelId="{FACF64E4-7054-41E3-9F0C-DD56A4CB7661}" type="presParOf" srcId="{D82E094E-7C33-46D4-AEB9-E614924C3D4E}" destId="{5B5C435D-22F9-4A86-BD7A-DA26A2468CDD}" srcOrd="1" destOrd="0" presId="urn:microsoft.com/office/officeart/2005/8/layout/orgChart1"/>
    <dgm:cxn modelId="{43E2C4F5-C2EE-4FDD-8810-8777ED6ED491}" type="presParOf" srcId="{D82E094E-7C33-46D4-AEB9-E614924C3D4E}" destId="{4233B872-238D-43CF-A414-69367CFF5670}" srcOrd="2" destOrd="0" presId="urn:microsoft.com/office/officeart/2005/8/layout/orgChart1"/>
    <dgm:cxn modelId="{822AF783-6208-4AC1-909C-C6B74CDFD05D}" type="presParOf" srcId="{B46B1B76-AD4E-449F-9E64-76F2CAE9C48E}" destId="{8E1FC7BB-778F-482B-8172-EE6418246A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84AB93-C537-40D2-A8DB-3A3E80CD90D2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C37E71F-6176-4A24-A44D-B50AFDA11E38}">
      <dgm:prSet phldrT="[Text]"/>
      <dgm:spPr/>
      <dgm:t>
        <a:bodyPr/>
        <a:lstStyle/>
        <a:p>
          <a:r>
            <a:rPr lang="en-US" dirty="0" smtClean="0"/>
            <a:t>Agriculture</a:t>
          </a:r>
          <a:endParaRPr lang="en-IN" dirty="0"/>
        </a:p>
      </dgm:t>
    </dgm:pt>
    <dgm:pt modelId="{54D0726C-798A-4CCD-A419-55E598A12DF6}" type="parTrans" cxnId="{1A1FD4C2-3371-4788-9E9E-16C718E27D59}">
      <dgm:prSet/>
      <dgm:spPr/>
      <dgm:t>
        <a:bodyPr/>
        <a:lstStyle/>
        <a:p>
          <a:endParaRPr lang="en-IN"/>
        </a:p>
      </dgm:t>
    </dgm:pt>
    <dgm:pt modelId="{669463E9-F9FB-4CEA-8467-D3F97ED6F5F1}" type="sibTrans" cxnId="{1A1FD4C2-3371-4788-9E9E-16C718E27D59}">
      <dgm:prSet/>
      <dgm:spPr/>
      <dgm:t>
        <a:bodyPr/>
        <a:lstStyle/>
        <a:p>
          <a:endParaRPr lang="en-IN"/>
        </a:p>
      </dgm:t>
    </dgm:pt>
    <dgm:pt modelId="{FD537568-6A72-489E-A123-2F3ADDACFA17}">
      <dgm:prSet phldrT="[Text]"/>
      <dgm:spPr/>
      <dgm:t>
        <a:bodyPr/>
        <a:lstStyle/>
        <a:p>
          <a:r>
            <a:rPr lang="en-US" dirty="0" smtClean="0"/>
            <a:t>Investment</a:t>
          </a:r>
          <a:endParaRPr lang="en-IN" dirty="0"/>
        </a:p>
      </dgm:t>
    </dgm:pt>
    <dgm:pt modelId="{817931F5-4E0F-43B5-8667-C41D8F1C5604}" type="parTrans" cxnId="{D8EDBBEC-CF17-490C-9BE1-C5B53ADC5872}">
      <dgm:prSet/>
      <dgm:spPr/>
      <dgm:t>
        <a:bodyPr/>
        <a:lstStyle/>
        <a:p>
          <a:endParaRPr lang="en-IN"/>
        </a:p>
      </dgm:t>
    </dgm:pt>
    <dgm:pt modelId="{C44336A7-EDDF-4169-8E41-FE72906515B0}" type="sibTrans" cxnId="{D8EDBBEC-CF17-490C-9BE1-C5B53ADC5872}">
      <dgm:prSet/>
      <dgm:spPr/>
      <dgm:t>
        <a:bodyPr/>
        <a:lstStyle/>
        <a:p>
          <a:endParaRPr lang="en-IN"/>
        </a:p>
      </dgm:t>
    </dgm:pt>
    <dgm:pt modelId="{6CEDA70B-78CF-4DC2-9E3E-64ADD33ED718}">
      <dgm:prSet phldrT="[Text]"/>
      <dgm:spPr/>
      <dgm:t>
        <a:bodyPr/>
        <a:lstStyle/>
        <a:p>
          <a:r>
            <a:rPr lang="en-US" dirty="0" smtClean="0"/>
            <a:t>R&amp;D</a:t>
          </a:r>
          <a:endParaRPr lang="en-IN" dirty="0"/>
        </a:p>
      </dgm:t>
    </dgm:pt>
    <dgm:pt modelId="{C5A04D01-9F2E-49EB-AE8B-814A688186E9}" type="parTrans" cxnId="{47A034E6-7C8D-4F45-90E4-E8430C27D2C1}">
      <dgm:prSet/>
      <dgm:spPr/>
      <dgm:t>
        <a:bodyPr/>
        <a:lstStyle/>
        <a:p>
          <a:endParaRPr lang="en-IN"/>
        </a:p>
      </dgm:t>
    </dgm:pt>
    <dgm:pt modelId="{C8A4FA66-012E-48A7-AD25-ECC61A2DF7B5}" type="sibTrans" cxnId="{47A034E6-7C8D-4F45-90E4-E8430C27D2C1}">
      <dgm:prSet/>
      <dgm:spPr/>
      <dgm:t>
        <a:bodyPr/>
        <a:lstStyle/>
        <a:p>
          <a:endParaRPr lang="en-IN"/>
        </a:p>
      </dgm:t>
    </dgm:pt>
    <dgm:pt modelId="{8DA21E39-C1D1-480D-95C2-B339FE7023EC}">
      <dgm:prSet phldrT="[Text]"/>
      <dgm:spPr/>
      <dgm:t>
        <a:bodyPr/>
        <a:lstStyle/>
        <a:p>
          <a:r>
            <a:rPr lang="en-US" dirty="0" smtClean="0"/>
            <a:t>Pricing policy</a:t>
          </a:r>
          <a:endParaRPr lang="en-IN" dirty="0"/>
        </a:p>
      </dgm:t>
    </dgm:pt>
    <dgm:pt modelId="{DBF0FAF4-C18C-4AC1-9698-A018F4DC1B46}" type="parTrans" cxnId="{6A015C2C-FEA7-4708-A126-43C18C49DC26}">
      <dgm:prSet/>
      <dgm:spPr/>
      <dgm:t>
        <a:bodyPr/>
        <a:lstStyle/>
        <a:p>
          <a:endParaRPr lang="en-IN"/>
        </a:p>
      </dgm:t>
    </dgm:pt>
    <dgm:pt modelId="{FBACCA50-385B-42DE-8B16-8ABA5063202D}" type="sibTrans" cxnId="{6A015C2C-FEA7-4708-A126-43C18C49DC26}">
      <dgm:prSet/>
      <dgm:spPr/>
      <dgm:t>
        <a:bodyPr/>
        <a:lstStyle/>
        <a:p>
          <a:endParaRPr lang="en-IN"/>
        </a:p>
      </dgm:t>
    </dgm:pt>
    <dgm:pt modelId="{E6C966E2-9D66-4119-89ED-2F5856E44FA9}">
      <dgm:prSet/>
      <dgm:spPr/>
      <dgm:t>
        <a:bodyPr/>
        <a:lstStyle/>
        <a:p>
          <a:r>
            <a:rPr lang="en-US" dirty="0" smtClean="0"/>
            <a:t>Agro-trade</a:t>
          </a:r>
          <a:endParaRPr lang="en-IN" dirty="0"/>
        </a:p>
      </dgm:t>
    </dgm:pt>
    <dgm:pt modelId="{07BDD8DD-6F87-4126-906E-1EB45523D2C9}" type="parTrans" cxnId="{C690D726-A675-4B1B-898A-B8D18DDF2B36}">
      <dgm:prSet/>
      <dgm:spPr/>
      <dgm:t>
        <a:bodyPr/>
        <a:lstStyle/>
        <a:p>
          <a:endParaRPr lang="en-IN"/>
        </a:p>
      </dgm:t>
    </dgm:pt>
    <dgm:pt modelId="{C93B6689-3193-449A-9BDB-003E2C8F3195}" type="sibTrans" cxnId="{C690D726-A675-4B1B-898A-B8D18DDF2B36}">
      <dgm:prSet/>
      <dgm:spPr/>
      <dgm:t>
        <a:bodyPr/>
        <a:lstStyle/>
        <a:p>
          <a:endParaRPr lang="en-IN"/>
        </a:p>
      </dgm:t>
    </dgm:pt>
    <dgm:pt modelId="{35FCD635-4080-4A93-83CC-A2562BC474B9}">
      <dgm:prSet/>
      <dgm:spPr/>
      <dgm:t>
        <a:bodyPr/>
        <a:lstStyle/>
        <a:p>
          <a:r>
            <a:rPr lang="en-US" dirty="0" smtClean="0"/>
            <a:t>Farm consolidation</a:t>
          </a:r>
          <a:endParaRPr lang="en-IN" dirty="0"/>
        </a:p>
      </dgm:t>
    </dgm:pt>
    <dgm:pt modelId="{D505DE65-145D-40A7-8C16-942EB3C5CA0F}" type="parTrans" cxnId="{64896B17-EDEF-4B84-B895-27035D433D74}">
      <dgm:prSet/>
      <dgm:spPr/>
      <dgm:t>
        <a:bodyPr/>
        <a:lstStyle/>
        <a:p>
          <a:endParaRPr lang="en-IN"/>
        </a:p>
      </dgm:t>
    </dgm:pt>
    <dgm:pt modelId="{754AEF72-35E1-4152-A2AE-56B306302210}" type="sibTrans" cxnId="{64896B17-EDEF-4B84-B895-27035D433D74}">
      <dgm:prSet/>
      <dgm:spPr/>
      <dgm:t>
        <a:bodyPr/>
        <a:lstStyle/>
        <a:p>
          <a:endParaRPr lang="en-IN"/>
        </a:p>
      </dgm:t>
    </dgm:pt>
    <dgm:pt modelId="{7D30B600-2424-4B87-A1F9-8DD12DFE98E8}">
      <dgm:prSet/>
      <dgm:spPr/>
      <dgm:t>
        <a:bodyPr/>
        <a:lstStyle/>
        <a:p>
          <a:r>
            <a:rPr lang="en-US" dirty="0" smtClean="0"/>
            <a:t>FCI Reforms</a:t>
          </a:r>
          <a:endParaRPr lang="en-IN" dirty="0"/>
        </a:p>
      </dgm:t>
    </dgm:pt>
    <dgm:pt modelId="{505505C0-7692-4E13-8CD1-D4D774E64168}" type="parTrans" cxnId="{4F01F3F1-5F0A-48DF-A689-80FDFDED324A}">
      <dgm:prSet/>
      <dgm:spPr/>
      <dgm:t>
        <a:bodyPr/>
        <a:lstStyle/>
        <a:p>
          <a:endParaRPr lang="en-IN"/>
        </a:p>
      </dgm:t>
    </dgm:pt>
    <dgm:pt modelId="{1D188643-31D4-4BDE-91D2-C37223AD9472}" type="sibTrans" cxnId="{4F01F3F1-5F0A-48DF-A689-80FDFDED324A}">
      <dgm:prSet/>
      <dgm:spPr/>
      <dgm:t>
        <a:bodyPr/>
        <a:lstStyle/>
        <a:p>
          <a:endParaRPr lang="en-IN"/>
        </a:p>
      </dgm:t>
    </dgm:pt>
    <dgm:pt modelId="{5DE00E51-179C-4678-9B97-17816E9AE6EF}">
      <dgm:prSet/>
      <dgm:spPr/>
      <dgm:t>
        <a:bodyPr/>
        <a:lstStyle/>
        <a:p>
          <a:r>
            <a:rPr lang="en-US" dirty="0" smtClean="0"/>
            <a:t>APMC act</a:t>
          </a:r>
          <a:endParaRPr lang="en-IN" dirty="0"/>
        </a:p>
      </dgm:t>
    </dgm:pt>
    <dgm:pt modelId="{A8275364-1038-480F-8D54-643CE3D91745}" type="parTrans" cxnId="{3301DFB2-9DED-4E35-8E4E-6C1A6F626C1E}">
      <dgm:prSet/>
      <dgm:spPr/>
      <dgm:t>
        <a:bodyPr/>
        <a:lstStyle/>
        <a:p>
          <a:endParaRPr lang="en-IN"/>
        </a:p>
      </dgm:t>
    </dgm:pt>
    <dgm:pt modelId="{6C7126AB-BBFD-472E-A7B3-CF2641544330}" type="sibTrans" cxnId="{3301DFB2-9DED-4E35-8E4E-6C1A6F626C1E}">
      <dgm:prSet/>
      <dgm:spPr/>
      <dgm:t>
        <a:bodyPr/>
        <a:lstStyle/>
        <a:p>
          <a:endParaRPr lang="en-IN"/>
        </a:p>
      </dgm:t>
    </dgm:pt>
    <dgm:pt modelId="{6F36B71D-A9F8-43E2-8729-7EAE84D1C462}">
      <dgm:prSet/>
      <dgm:spPr/>
      <dgm:t>
        <a:bodyPr/>
        <a:lstStyle/>
        <a:p>
          <a:r>
            <a:rPr lang="en-US" dirty="0" smtClean="0"/>
            <a:t>FPI</a:t>
          </a:r>
          <a:endParaRPr lang="en-IN" dirty="0"/>
        </a:p>
      </dgm:t>
    </dgm:pt>
    <dgm:pt modelId="{3329E6E3-05CE-49A3-BB8C-C8EFC102BB0E}" type="parTrans" cxnId="{DBAD069D-CE66-471C-A987-E03B22A62155}">
      <dgm:prSet/>
      <dgm:spPr/>
      <dgm:t>
        <a:bodyPr/>
        <a:lstStyle/>
        <a:p>
          <a:endParaRPr lang="en-IN"/>
        </a:p>
      </dgm:t>
    </dgm:pt>
    <dgm:pt modelId="{B97B1B3C-FF07-43B8-AEBE-7272F5A14C97}" type="sibTrans" cxnId="{DBAD069D-CE66-471C-A987-E03B22A62155}">
      <dgm:prSet/>
      <dgm:spPr/>
      <dgm:t>
        <a:bodyPr/>
        <a:lstStyle/>
        <a:p>
          <a:endParaRPr lang="en-IN"/>
        </a:p>
      </dgm:t>
    </dgm:pt>
    <dgm:pt modelId="{3912B032-43B1-44C1-9EF3-047E7821A345}">
      <dgm:prSet/>
      <dgm:spPr/>
      <dgm:t>
        <a:bodyPr/>
        <a:lstStyle/>
        <a:p>
          <a:r>
            <a:rPr lang="en-US" dirty="0" smtClean="0"/>
            <a:t>Balanced MSP</a:t>
          </a:r>
          <a:endParaRPr lang="en-IN" dirty="0"/>
        </a:p>
      </dgm:t>
    </dgm:pt>
    <dgm:pt modelId="{9CA47AAB-2115-4061-AF77-AD303626851D}" type="parTrans" cxnId="{2DA2C0B2-0558-478E-BE24-CA7A21DB8CB8}">
      <dgm:prSet/>
      <dgm:spPr/>
      <dgm:t>
        <a:bodyPr/>
        <a:lstStyle/>
        <a:p>
          <a:endParaRPr lang="en-IN"/>
        </a:p>
      </dgm:t>
    </dgm:pt>
    <dgm:pt modelId="{863D605F-3B51-4E04-B5B2-99F55330E356}" type="sibTrans" cxnId="{2DA2C0B2-0558-478E-BE24-CA7A21DB8CB8}">
      <dgm:prSet/>
      <dgm:spPr/>
      <dgm:t>
        <a:bodyPr/>
        <a:lstStyle/>
        <a:p>
          <a:endParaRPr lang="en-IN"/>
        </a:p>
      </dgm:t>
    </dgm:pt>
    <dgm:pt modelId="{42AE3344-F471-4070-ADC5-70F6ACF3112D}">
      <dgm:prSet/>
      <dgm:spPr/>
      <dgm:t>
        <a:bodyPr/>
        <a:lstStyle/>
        <a:p>
          <a:r>
            <a:rPr lang="en-US" dirty="0" smtClean="0"/>
            <a:t>Lab to field connection</a:t>
          </a:r>
          <a:endParaRPr lang="en-IN" dirty="0"/>
        </a:p>
      </dgm:t>
    </dgm:pt>
    <dgm:pt modelId="{2F1E63DC-2292-4EDB-BBB4-05937C9EA3EB}" type="parTrans" cxnId="{F159BE0D-F28B-4B45-BCF9-D7FB16CD91FF}">
      <dgm:prSet/>
      <dgm:spPr/>
      <dgm:t>
        <a:bodyPr/>
        <a:lstStyle/>
        <a:p>
          <a:endParaRPr lang="en-IN"/>
        </a:p>
      </dgm:t>
    </dgm:pt>
    <dgm:pt modelId="{02BE6830-7E65-4821-8101-C0E366320965}" type="sibTrans" cxnId="{F159BE0D-F28B-4B45-BCF9-D7FB16CD91FF}">
      <dgm:prSet/>
      <dgm:spPr/>
      <dgm:t>
        <a:bodyPr/>
        <a:lstStyle/>
        <a:p>
          <a:endParaRPr lang="en-IN"/>
        </a:p>
      </dgm:t>
    </dgm:pt>
    <dgm:pt modelId="{AD8DB2D8-ACFE-4C37-A551-1E25A91DD2F6}">
      <dgm:prSet/>
      <dgm:spPr/>
      <dgm:t>
        <a:bodyPr/>
        <a:lstStyle/>
        <a:p>
          <a:r>
            <a:rPr lang="en-US" dirty="0" smtClean="0"/>
            <a:t>Lab to industry connection</a:t>
          </a:r>
          <a:endParaRPr lang="en-IN" dirty="0"/>
        </a:p>
      </dgm:t>
    </dgm:pt>
    <dgm:pt modelId="{B5A2A1D9-AE1D-4165-8005-68B0122D4F64}" type="parTrans" cxnId="{A8C7CD56-605A-4952-8721-6897263BD68D}">
      <dgm:prSet/>
      <dgm:spPr/>
      <dgm:t>
        <a:bodyPr/>
        <a:lstStyle/>
        <a:p>
          <a:endParaRPr lang="en-IN"/>
        </a:p>
      </dgm:t>
    </dgm:pt>
    <dgm:pt modelId="{3A8F6661-C83E-48FF-AB72-6F92F7573B15}" type="sibTrans" cxnId="{A8C7CD56-605A-4952-8721-6897263BD68D}">
      <dgm:prSet/>
      <dgm:spPr/>
      <dgm:t>
        <a:bodyPr/>
        <a:lstStyle/>
        <a:p>
          <a:endParaRPr lang="en-IN"/>
        </a:p>
      </dgm:t>
    </dgm:pt>
    <dgm:pt modelId="{4CBCA2A7-3235-41ED-A994-47B4908111A2}">
      <dgm:prSet/>
      <dgm:spPr/>
      <dgm:t>
        <a:bodyPr/>
        <a:lstStyle/>
        <a:p>
          <a:r>
            <a:rPr lang="en-US" dirty="0" smtClean="0"/>
            <a:t>Make in India Skill India</a:t>
          </a:r>
          <a:endParaRPr lang="en-IN" dirty="0"/>
        </a:p>
      </dgm:t>
    </dgm:pt>
    <dgm:pt modelId="{990A6617-03C3-4A0C-B70E-0E852BB76CA7}" type="parTrans" cxnId="{C8AF3264-2BDA-4CC2-8E8B-33B641326B36}">
      <dgm:prSet/>
      <dgm:spPr/>
      <dgm:t>
        <a:bodyPr/>
        <a:lstStyle/>
        <a:p>
          <a:endParaRPr lang="en-IN"/>
        </a:p>
      </dgm:t>
    </dgm:pt>
    <dgm:pt modelId="{7AA49044-8304-4487-851F-998CC1FD0E50}" type="sibTrans" cxnId="{C8AF3264-2BDA-4CC2-8E8B-33B641326B36}">
      <dgm:prSet/>
      <dgm:spPr/>
      <dgm:t>
        <a:bodyPr/>
        <a:lstStyle/>
        <a:p>
          <a:endParaRPr lang="en-IN"/>
        </a:p>
      </dgm:t>
    </dgm:pt>
    <dgm:pt modelId="{3C0ABDC4-6781-4690-88F4-9B650787EAE9}" type="pres">
      <dgm:prSet presAssocID="{3E84AB93-C537-40D2-A8DB-3A3E80CD90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46B1B76-AD4E-449F-9E64-76F2CAE9C48E}" type="pres">
      <dgm:prSet presAssocID="{4C37E71F-6176-4A24-A44D-B50AFDA11E38}" presName="hierRoot1" presStyleCnt="0">
        <dgm:presLayoutVars>
          <dgm:hierBranch val="init"/>
        </dgm:presLayoutVars>
      </dgm:prSet>
      <dgm:spPr/>
    </dgm:pt>
    <dgm:pt modelId="{70266DF2-F0B9-4A0C-A994-7F0879F87DD3}" type="pres">
      <dgm:prSet presAssocID="{4C37E71F-6176-4A24-A44D-B50AFDA11E38}" presName="rootComposite1" presStyleCnt="0"/>
      <dgm:spPr/>
    </dgm:pt>
    <dgm:pt modelId="{7E11A198-39D4-48EB-B3F5-74ED9560938C}" type="pres">
      <dgm:prSet presAssocID="{4C37E71F-6176-4A24-A44D-B50AFDA11E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3D158DD-FBC5-40C5-8333-611CC21FF09C}" type="pres">
      <dgm:prSet presAssocID="{4C37E71F-6176-4A24-A44D-B50AFDA11E38}" presName="rootConnector1" presStyleLbl="node1" presStyleIdx="0" presStyleCnt="0"/>
      <dgm:spPr/>
      <dgm:t>
        <a:bodyPr/>
        <a:lstStyle/>
        <a:p>
          <a:endParaRPr lang="en-IN"/>
        </a:p>
      </dgm:t>
    </dgm:pt>
    <dgm:pt modelId="{3867B460-6B17-405F-A431-B22D69FD36D4}" type="pres">
      <dgm:prSet presAssocID="{4C37E71F-6176-4A24-A44D-B50AFDA11E38}" presName="hierChild2" presStyleCnt="0"/>
      <dgm:spPr/>
    </dgm:pt>
    <dgm:pt modelId="{376E2AA2-BBDB-4FD1-88AF-35F11876B0D5}" type="pres">
      <dgm:prSet presAssocID="{817931F5-4E0F-43B5-8667-C41D8F1C5604}" presName="Name37" presStyleLbl="parChTrans1D2" presStyleIdx="0" presStyleCnt="4"/>
      <dgm:spPr/>
      <dgm:t>
        <a:bodyPr/>
        <a:lstStyle/>
        <a:p>
          <a:endParaRPr lang="en-IN"/>
        </a:p>
      </dgm:t>
    </dgm:pt>
    <dgm:pt modelId="{3B9B34BE-E2DD-415F-9217-4D1378E4F27F}" type="pres">
      <dgm:prSet presAssocID="{FD537568-6A72-489E-A123-2F3ADDACFA17}" presName="hierRoot2" presStyleCnt="0">
        <dgm:presLayoutVars>
          <dgm:hierBranch val="init"/>
        </dgm:presLayoutVars>
      </dgm:prSet>
      <dgm:spPr/>
    </dgm:pt>
    <dgm:pt modelId="{89532893-AC97-43A0-B8A0-044F7D7CD251}" type="pres">
      <dgm:prSet presAssocID="{FD537568-6A72-489E-A123-2F3ADDACFA17}" presName="rootComposite" presStyleCnt="0"/>
      <dgm:spPr/>
    </dgm:pt>
    <dgm:pt modelId="{2F2C1FB7-DDD1-4A27-8945-034C9733BFC7}" type="pres">
      <dgm:prSet presAssocID="{FD537568-6A72-489E-A123-2F3ADDACFA1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AA03B12-D6D6-4FE5-B8DF-B42744198452}" type="pres">
      <dgm:prSet presAssocID="{FD537568-6A72-489E-A123-2F3ADDACFA17}" presName="rootConnector" presStyleLbl="node2" presStyleIdx="0" presStyleCnt="4"/>
      <dgm:spPr/>
      <dgm:t>
        <a:bodyPr/>
        <a:lstStyle/>
        <a:p>
          <a:endParaRPr lang="en-IN"/>
        </a:p>
      </dgm:t>
    </dgm:pt>
    <dgm:pt modelId="{52DEBDBB-7AD1-43B4-8B59-1BC642CEFE13}" type="pres">
      <dgm:prSet presAssocID="{FD537568-6A72-489E-A123-2F3ADDACFA17}" presName="hierChild4" presStyleCnt="0"/>
      <dgm:spPr/>
    </dgm:pt>
    <dgm:pt modelId="{2FF70FAB-62DB-4E1D-B8CB-CAD2AF823A55}" type="pres">
      <dgm:prSet presAssocID="{D505DE65-145D-40A7-8C16-942EB3C5CA0F}" presName="Name37" presStyleLbl="parChTrans1D3" presStyleIdx="0" presStyleCnt="4"/>
      <dgm:spPr/>
      <dgm:t>
        <a:bodyPr/>
        <a:lstStyle/>
        <a:p>
          <a:endParaRPr lang="en-IN"/>
        </a:p>
      </dgm:t>
    </dgm:pt>
    <dgm:pt modelId="{B325D822-8C89-4C3B-B498-4E3E36C4015B}" type="pres">
      <dgm:prSet presAssocID="{35FCD635-4080-4A93-83CC-A2562BC474B9}" presName="hierRoot2" presStyleCnt="0">
        <dgm:presLayoutVars>
          <dgm:hierBranch val="init"/>
        </dgm:presLayoutVars>
      </dgm:prSet>
      <dgm:spPr/>
    </dgm:pt>
    <dgm:pt modelId="{FE2266E5-01B5-4F4B-9DFB-DF2F1CD23ED9}" type="pres">
      <dgm:prSet presAssocID="{35FCD635-4080-4A93-83CC-A2562BC474B9}" presName="rootComposite" presStyleCnt="0"/>
      <dgm:spPr/>
    </dgm:pt>
    <dgm:pt modelId="{DD718140-58EB-4DAA-8C03-26D05FA219D0}" type="pres">
      <dgm:prSet presAssocID="{35FCD635-4080-4A93-83CC-A2562BC474B9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A8C79F-EC10-400E-9E1B-6DEB3342491D}" type="pres">
      <dgm:prSet presAssocID="{35FCD635-4080-4A93-83CC-A2562BC474B9}" presName="rootConnector" presStyleLbl="node3" presStyleIdx="0" presStyleCnt="4"/>
      <dgm:spPr/>
      <dgm:t>
        <a:bodyPr/>
        <a:lstStyle/>
        <a:p>
          <a:endParaRPr lang="en-IN"/>
        </a:p>
      </dgm:t>
    </dgm:pt>
    <dgm:pt modelId="{58083351-BCF6-4E7E-AA28-29E63BE484C5}" type="pres">
      <dgm:prSet presAssocID="{35FCD635-4080-4A93-83CC-A2562BC474B9}" presName="hierChild4" presStyleCnt="0"/>
      <dgm:spPr/>
    </dgm:pt>
    <dgm:pt modelId="{64E9B30C-AC75-4F31-AA1F-FEBE0168F4A5}" type="pres">
      <dgm:prSet presAssocID="{990A6617-03C3-4A0C-B70E-0E852BB76CA7}" presName="Name37" presStyleLbl="parChTrans1D4" presStyleIdx="0" presStyleCnt="4"/>
      <dgm:spPr/>
      <dgm:t>
        <a:bodyPr/>
        <a:lstStyle/>
        <a:p>
          <a:endParaRPr lang="en-IN"/>
        </a:p>
      </dgm:t>
    </dgm:pt>
    <dgm:pt modelId="{99317F00-DA37-4DE2-9223-1918C1CCB151}" type="pres">
      <dgm:prSet presAssocID="{4CBCA2A7-3235-41ED-A994-47B4908111A2}" presName="hierRoot2" presStyleCnt="0">
        <dgm:presLayoutVars>
          <dgm:hierBranch val="init"/>
        </dgm:presLayoutVars>
      </dgm:prSet>
      <dgm:spPr/>
    </dgm:pt>
    <dgm:pt modelId="{D68C3AF1-6AF6-4E39-ACFB-A0BB74471118}" type="pres">
      <dgm:prSet presAssocID="{4CBCA2A7-3235-41ED-A994-47B4908111A2}" presName="rootComposite" presStyleCnt="0"/>
      <dgm:spPr/>
    </dgm:pt>
    <dgm:pt modelId="{B41F6C3B-CE97-4880-A27E-1CF6D4B87426}" type="pres">
      <dgm:prSet presAssocID="{4CBCA2A7-3235-41ED-A994-47B4908111A2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D66EF28-A320-4170-9C8A-E980BF8D3DDC}" type="pres">
      <dgm:prSet presAssocID="{4CBCA2A7-3235-41ED-A994-47B4908111A2}" presName="rootConnector" presStyleLbl="node4" presStyleIdx="0" presStyleCnt="4"/>
      <dgm:spPr/>
      <dgm:t>
        <a:bodyPr/>
        <a:lstStyle/>
        <a:p>
          <a:endParaRPr lang="en-IN"/>
        </a:p>
      </dgm:t>
    </dgm:pt>
    <dgm:pt modelId="{DA2679E6-CE5F-45E0-9B1B-AA13BA6954FC}" type="pres">
      <dgm:prSet presAssocID="{4CBCA2A7-3235-41ED-A994-47B4908111A2}" presName="hierChild4" presStyleCnt="0"/>
      <dgm:spPr/>
    </dgm:pt>
    <dgm:pt modelId="{41E4BAA5-62B0-46C8-85EC-0F299F2D25C3}" type="pres">
      <dgm:prSet presAssocID="{4CBCA2A7-3235-41ED-A994-47B4908111A2}" presName="hierChild5" presStyleCnt="0"/>
      <dgm:spPr/>
    </dgm:pt>
    <dgm:pt modelId="{E9A97A09-A06A-46DA-8F9E-F1D56227DA6F}" type="pres">
      <dgm:prSet presAssocID="{35FCD635-4080-4A93-83CC-A2562BC474B9}" presName="hierChild5" presStyleCnt="0"/>
      <dgm:spPr/>
    </dgm:pt>
    <dgm:pt modelId="{67ED9BE8-35B8-4CA3-87FA-9C19F8EDFC27}" type="pres">
      <dgm:prSet presAssocID="{FD537568-6A72-489E-A123-2F3ADDACFA17}" presName="hierChild5" presStyleCnt="0"/>
      <dgm:spPr/>
    </dgm:pt>
    <dgm:pt modelId="{B6E03279-8410-4F94-8D80-455D0533D084}" type="pres">
      <dgm:prSet presAssocID="{C5A04D01-9F2E-49EB-AE8B-814A688186E9}" presName="Name37" presStyleLbl="parChTrans1D2" presStyleIdx="1" presStyleCnt="4"/>
      <dgm:spPr/>
      <dgm:t>
        <a:bodyPr/>
        <a:lstStyle/>
        <a:p>
          <a:endParaRPr lang="en-IN"/>
        </a:p>
      </dgm:t>
    </dgm:pt>
    <dgm:pt modelId="{E7885ECF-A2D6-444E-ADCB-0E1F77878DB0}" type="pres">
      <dgm:prSet presAssocID="{6CEDA70B-78CF-4DC2-9E3E-64ADD33ED718}" presName="hierRoot2" presStyleCnt="0">
        <dgm:presLayoutVars>
          <dgm:hierBranch val="init"/>
        </dgm:presLayoutVars>
      </dgm:prSet>
      <dgm:spPr/>
    </dgm:pt>
    <dgm:pt modelId="{11078B02-128A-41A8-BF00-CA3100A45358}" type="pres">
      <dgm:prSet presAssocID="{6CEDA70B-78CF-4DC2-9E3E-64ADD33ED718}" presName="rootComposite" presStyleCnt="0"/>
      <dgm:spPr/>
    </dgm:pt>
    <dgm:pt modelId="{0014EA2F-EA06-4908-9B52-9531A5C85785}" type="pres">
      <dgm:prSet presAssocID="{6CEDA70B-78CF-4DC2-9E3E-64ADD33ED71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A284454-7EDA-42A0-A591-0C25EE1CD966}" type="pres">
      <dgm:prSet presAssocID="{6CEDA70B-78CF-4DC2-9E3E-64ADD33ED718}" presName="rootConnector" presStyleLbl="node2" presStyleIdx="1" presStyleCnt="4"/>
      <dgm:spPr/>
      <dgm:t>
        <a:bodyPr/>
        <a:lstStyle/>
        <a:p>
          <a:endParaRPr lang="en-IN"/>
        </a:p>
      </dgm:t>
    </dgm:pt>
    <dgm:pt modelId="{6BB9629F-44E3-4C4B-A48F-56E1D71A065F}" type="pres">
      <dgm:prSet presAssocID="{6CEDA70B-78CF-4DC2-9E3E-64ADD33ED718}" presName="hierChild4" presStyleCnt="0"/>
      <dgm:spPr/>
    </dgm:pt>
    <dgm:pt modelId="{1F3ADE23-431B-4307-8D76-0E6AA59650CD}" type="pres">
      <dgm:prSet presAssocID="{2F1E63DC-2292-4EDB-BBB4-05937C9EA3EB}" presName="Name37" presStyleLbl="parChTrans1D3" presStyleIdx="1" presStyleCnt="4"/>
      <dgm:spPr/>
      <dgm:t>
        <a:bodyPr/>
        <a:lstStyle/>
        <a:p>
          <a:endParaRPr lang="en-IN"/>
        </a:p>
      </dgm:t>
    </dgm:pt>
    <dgm:pt modelId="{1D63FF45-1204-4AE7-810E-CAD10639F6B1}" type="pres">
      <dgm:prSet presAssocID="{42AE3344-F471-4070-ADC5-70F6ACF3112D}" presName="hierRoot2" presStyleCnt="0">
        <dgm:presLayoutVars>
          <dgm:hierBranch val="init"/>
        </dgm:presLayoutVars>
      </dgm:prSet>
      <dgm:spPr/>
    </dgm:pt>
    <dgm:pt modelId="{9B6BA5CB-99E4-4A0B-AEAD-932099DFDB43}" type="pres">
      <dgm:prSet presAssocID="{42AE3344-F471-4070-ADC5-70F6ACF3112D}" presName="rootComposite" presStyleCnt="0"/>
      <dgm:spPr/>
    </dgm:pt>
    <dgm:pt modelId="{51CECA00-DFBD-4B76-94A2-0159282F05A8}" type="pres">
      <dgm:prSet presAssocID="{42AE3344-F471-4070-ADC5-70F6ACF3112D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D821B32-5049-4415-8894-4F89BE8BF620}" type="pres">
      <dgm:prSet presAssocID="{42AE3344-F471-4070-ADC5-70F6ACF3112D}" presName="rootConnector" presStyleLbl="node3" presStyleIdx="1" presStyleCnt="4"/>
      <dgm:spPr/>
      <dgm:t>
        <a:bodyPr/>
        <a:lstStyle/>
        <a:p>
          <a:endParaRPr lang="en-IN"/>
        </a:p>
      </dgm:t>
    </dgm:pt>
    <dgm:pt modelId="{8B72D31C-6D68-477D-8ABA-43E33F4E6B57}" type="pres">
      <dgm:prSet presAssocID="{42AE3344-F471-4070-ADC5-70F6ACF3112D}" presName="hierChild4" presStyleCnt="0"/>
      <dgm:spPr/>
    </dgm:pt>
    <dgm:pt modelId="{8E0BD5C5-BCC6-4FAC-9C50-14F757B28F18}" type="pres">
      <dgm:prSet presAssocID="{B5A2A1D9-AE1D-4165-8005-68B0122D4F64}" presName="Name37" presStyleLbl="parChTrans1D4" presStyleIdx="1" presStyleCnt="4"/>
      <dgm:spPr/>
      <dgm:t>
        <a:bodyPr/>
        <a:lstStyle/>
        <a:p>
          <a:endParaRPr lang="en-IN"/>
        </a:p>
      </dgm:t>
    </dgm:pt>
    <dgm:pt modelId="{A0710B8D-BD76-4550-9F36-6AA916E8BEFC}" type="pres">
      <dgm:prSet presAssocID="{AD8DB2D8-ACFE-4C37-A551-1E25A91DD2F6}" presName="hierRoot2" presStyleCnt="0">
        <dgm:presLayoutVars>
          <dgm:hierBranch val="init"/>
        </dgm:presLayoutVars>
      </dgm:prSet>
      <dgm:spPr/>
    </dgm:pt>
    <dgm:pt modelId="{E689C3B8-E977-4BFA-B5DC-F46C47AC1EAF}" type="pres">
      <dgm:prSet presAssocID="{AD8DB2D8-ACFE-4C37-A551-1E25A91DD2F6}" presName="rootComposite" presStyleCnt="0"/>
      <dgm:spPr/>
    </dgm:pt>
    <dgm:pt modelId="{8C811EFA-ED92-4352-96EB-7B093C9739C0}" type="pres">
      <dgm:prSet presAssocID="{AD8DB2D8-ACFE-4C37-A551-1E25A91DD2F6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D9AE82C-0E25-42E1-9090-E9F90044CBF8}" type="pres">
      <dgm:prSet presAssocID="{AD8DB2D8-ACFE-4C37-A551-1E25A91DD2F6}" presName="rootConnector" presStyleLbl="node4" presStyleIdx="1" presStyleCnt="4"/>
      <dgm:spPr/>
      <dgm:t>
        <a:bodyPr/>
        <a:lstStyle/>
        <a:p>
          <a:endParaRPr lang="en-IN"/>
        </a:p>
      </dgm:t>
    </dgm:pt>
    <dgm:pt modelId="{00C78BFC-2B2E-4562-85BE-D15DA089AF0A}" type="pres">
      <dgm:prSet presAssocID="{AD8DB2D8-ACFE-4C37-A551-1E25A91DD2F6}" presName="hierChild4" presStyleCnt="0"/>
      <dgm:spPr/>
    </dgm:pt>
    <dgm:pt modelId="{7E24E077-56EE-4C89-8C40-161A123ACA4C}" type="pres">
      <dgm:prSet presAssocID="{AD8DB2D8-ACFE-4C37-A551-1E25A91DD2F6}" presName="hierChild5" presStyleCnt="0"/>
      <dgm:spPr/>
    </dgm:pt>
    <dgm:pt modelId="{8ADAD40D-D1B5-498F-A34C-0638B2395E87}" type="pres">
      <dgm:prSet presAssocID="{42AE3344-F471-4070-ADC5-70F6ACF3112D}" presName="hierChild5" presStyleCnt="0"/>
      <dgm:spPr/>
    </dgm:pt>
    <dgm:pt modelId="{C3C9440E-0422-451E-A458-71F889F9D2E9}" type="pres">
      <dgm:prSet presAssocID="{6CEDA70B-78CF-4DC2-9E3E-64ADD33ED718}" presName="hierChild5" presStyleCnt="0"/>
      <dgm:spPr/>
    </dgm:pt>
    <dgm:pt modelId="{8C46AFB6-A403-4F29-8AA4-E806901953DA}" type="pres">
      <dgm:prSet presAssocID="{DBF0FAF4-C18C-4AC1-9698-A018F4DC1B46}" presName="Name37" presStyleLbl="parChTrans1D2" presStyleIdx="2" presStyleCnt="4"/>
      <dgm:spPr/>
      <dgm:t>
        <a:bodyPr/>
        <a:lstStyle/>
        <a:p>
          <a:endParaRPr lang="en-IN"/>
        </a:p>
      </dgm:t>
    </dgm:pt>
    <dgm:pt modelId="{5A87378E-3B6B-411E-B39F-78D17AD27B56}" type="pres">
      <dgm:prSet presAssocID="{8DA21E39-C1D1-480D-95C2-B339FE7023EC}" presName="hierRoot2" presStyleCnt="0">
        <dgm:presLayoutVars>
          <dgm:hierBranch val="init"/>
        </dgm:presLayoutVars>
      </dgm:prSet>
      <dgm:spPr/>
    </dgm:pt>
    <dgm:pt modelId="{7EB8B649-49EF-4535-9A85-CB63FDA7614B}" type="pres">
      <dgm:prSet presAssocID="{8DA21E39-C1D1-480D-95C2-B339FE7023EC}" presName="rootComposite" presStyleCnt="0"/>
      <dgm:spPr/>
    </dgm:pt>
    <dgm:pt modelId="{45FAAD9E-1DC6-4B5E-9AF4-6F85AD97DE71}" type="pres">
      <dgm:prSet presAssocID="{8DA21E39-C1D1-480D-95C2-B339FE7023E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A77DAB5-1D3C-41A2-82B3-6DC3169843AD}" type="pres">
      <dgm:prSet presAssocID="{8DA21E39-C1D1-480D-95C2-B339FE7023EC}" presName="rootConnector" presStyleLbl="node2" presStyleIdx="2" presStyleCnt="4"/>
      <dgm:spPr/>
      <dgm:t>
        <a:bodyPr/>
        <a:lstStyle/>
        <a:p>
          <a:endParaRPr lang="en-IN"/>
        </a:p>
      </dgm:t>
    </dgm:pt>
    <dgm:pt modelId="{275BF6E1-96E2-4D1B-86B2-F89ECF422B35}" type="pres">
      <dgm:prSet presAssocID="{8DA21E39-C1D1-480D-95C2-B339FE7023EC}" presName="hierChild4" presStyleCnt="0"/>
      <dgm:spPr/>
    </dgm:pt>
    <dgm:pt modelId="{561A0FD3-AE1E-4CF0-8096-E06306D6EA59}" type="pres">
      <dgm:prSet presAssocID="{505505C0-7692-4E13-8CD1-D4D774E64168}" presName="Name37" presStyleLbl="parChTrans1D3" presStyleIdx="2" presStyleCnt="4"/>
      <dgm:spPr/>
      <dgm:t>
        <a:bodyPr/>
        <a:lstStyle/>
        <a:p>
          <a:endParaRPr lang="en-IN"/>
        </a:p>
      </dgm:t>
    </dgm:pt>
    <dgm:pt modelId="{A16F20EB-AD97-4B31-B114-4F4EA7759E32}" type="pres">
      <dgm:prSet presAssocID="{7D30B600-2424-4B87-A1F9-8DD12DFE98E8}" presName="hierRoot2" presStyleCnt="0">
        <dgm:presLayoutVars>
          <dgm:hierBranch val="init"/>
        </dgm:presLayoutVars>
      </dgm:prSet>
      <dgm:spPr/>
    </dgm:pt>
    <dgm:pt modelId="{4F003F8A-ED84-44C6-B43D-773198D9E474}" type="pres">
      <dgm:prSet presAssocID="{7D30B600-2424-4B87-A1F9-8DD12DFE98E8}" presName="rootComposite" presStyleCnt="0"/>
      <dgm:spPr/>
    </dgm:pt>
    <dgm:pt modelId="{43910844-B076-4FF8-ACBC-71F9A1DA7BF3}" type="pres">
      <dgm:prSet presAssocID="{7D30B600-2424-4B87-A1F9-8DD12DFE98E8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3758373-3EAD-44E7-B4B1-EF7C7F0D917B}" type="pres">
      <dgm:prSet presAssocID="{7D30B600-2424-4B87-A1F9-8DD12DFE98E8}" presName="rootConnector" presStyleLbl="node3" presStyleIdx="2" presStyleCnt="4"/>
      <dgm:spPr/>
      <dgm:t>
        <a:bodyPr/>
        <a:lstStyle/>
        <a:p>
          <a:endParaRPr lang="en-IN"/>
        </a:p>
      </dgm:t>
    </dgm:pt>
    <dgm:pt modelId="{1636D331-9406-4EDD-85BA-827CF2F5AFEE}" type="pres">
      <dgm:prSet presAssocID="{7D30B600-2424-4B87-A1F9-8DD12DFE98E8}" presName="hierChild4" presStyleCnt="0"/>
      <dgm:spPr/>
    </dgm:pt>
    <dgm:pt modelId="{34CC6742-0572-4EB5-AB89-7FDBAB9A9335}" type="pres">
      <dgm:prSet presAssocID="{9CA47AAB-2115-4061-AF77-AD303626851D}" presName="Name37" presStyleLbl="parChTrans1D4" presStyleIdx="2" presStyleCnt="4"/>
      <dgm:spPr/>
      <dgm:t>
        <a:bodyPr/>
        <a:lstStyle/>
        <a:p>
          <a:endParaRPr lang="en-IN"/>
        </a:p>
      </dgm:t>
    </dgm:pt>
    <dgm:pt modelId="{7B98C5E8-25AF-426D-8B21-61067E969947}" type="pres">
      <dgm:prSet presAssocID="{3912B032-43B1-44C1-9EF3-047E7821A345}" presName="hierRoot2" presStyleCnt="0">
        <dgm:presLayoutVars>
          <dgm:hierBranch val="init"/>
        </dgm:presLayoutVars>
      </dgm:prSet>
      <dgm:spPr/>
    </dgm:pt>
    <dgm:pt modelId="{8FA02A94-E9A7-453A-91FF-78A4C1FF9249}" type="pres">
      <dgm:prSet presAssocID="{3912B032-43B1-44C1-9EF3-047E7821A345}" presName="rootComposite" presStyleCnt="0"/>
      <dgm:spPr/>
    </dgm:pt>
    <dgm:pt modelId="{E8D3816C-E988-4BAB-99D2-7A8AAD0AD47A}" type="pres">
      <dgm:prSet presAssocID="{3912B032-43B1-44C1-9EF3-047E7821A345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F5B685-E082-4880-A5FF-45A6A73475EA}" type="pres">
      <dgm:prSet presAssocID="{3912B032-43B1-44C1-9EF3-047E7821A345}" presName="rootConnector" presStyleLbl="node4" presStyleIdx="2" presStyleCnt="4"/>
      <dgm:spPr/>
      <dgm:t>
        <a:bodyPr/>
        <a:lstStyle/>
        <a:p>
          <a:endParaRPr lang="en-IN"/>
        </a:p>
      </dgm:t>
    </dgm:pt>
    <dgm:pt modelId="{CD8E8515-B711-4FB7-ABC0-33E9444B2B20}" type="pres">
      <dgm:prSet presAssocID="{3912B032-43B1-44C1-9EF3-047E7821A345}" presName="hierChild4" presStyleCnt="0"/>
      <dgm:spPr/>
    </dgm:pt>
    <dgm:pt modelId="{FE84BC94-1D3B-40E2-8862-7A20DD08CD43}" type="pres">
      <dgm:prSet presAssocID="{3912B032-43B1-44C1-9EF3-047E7821A345}" presName="hierChild5" presStyleCnt="0"/>
      <dgm:spPr/>
    </dgm:pt>
    <dgm:pt modelId="{82783807-CFD8-4B95-A715-2E5536FD66DD}" type="pres">
      <dgm:prSet presAssocID="{7D30B600-2424-4B87-A1F9-8DD12DFE98E8}" presName="hierChild5" presStyleCnt="0"/>
      <dgm:spPr/>
    </dgm:pt>
    <dgm:pt modelId="{2F2F0B20-F31D-46F2-A1ED-0B535B8216B5}" type="pres">
      <dgm:prSet presAssocID="{8DA21E39-C1D1-480D-95C2-B339FE7023EC}" presName="hierChild5" presStyleCnt="0"/>
      <dgm:spPr/>
    </dgm:pt>
    <dgm:pt modelId="{A3D48CF7-C0B4-49B5-A82C-936130D58E25}" type="pres">
      <dgm:prSet presAssocID="{07BDD8DD-6F87-4126-906E-1EB45523D2C9}" presName="Name37" presStyleLbl="parChTrans1D2" presStyleIdx="3" presStyleCnt="4"/>
      <dgm:spPr/>
      <dgm:t>
        <a:bodyPr/>
        <a:lstStyle/>
        <a:p>
          <a:endParaRPr lang="en-IN"/>
        </a:p>
      </dgm:t>
    </dgm:pt>
    <dgm:pt modelId="{D82E094E-7C33-46D4-AEB9-E614924C3D4E}" type="pres">
      <dgm:prSet presAssocID="{E6C966E2-9D66-4119-89ED-2F5856E44FA9}" presName="hierRoot2" presStyleCnt="0">
        <dgm:presLayoutVars>
          <dgm:hierBranch val="init"/>
        </dgm:presLayoutVars>
      </dgm:prSet>
      <dgm:spPr/>
    </dgm:pt>
    <dgm:pt modelId="{3552786B-D4D9-4014-BF74-BFE9F96A09BC}" type="pres">
      <dgm:prSet presAssocID="{E6C966E2-9D66-4119-89ED-2F5856E44FA9}" presName="rootComposite" presStyleCnt="0"/>
      <dgm:spPr/>
    </dgm:pt>
    <dgm:pt modelId="{27017A00-C2DC-4BD1-A19A-061F46988711}" type="pres">
      <dgm:prSet presAssocID="{E6C966E2-9D66-4119-89ED-2F5856E44FA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1C95DA8-9771-4A35-89C5-DEB745AB7DD8}" type="pres">
      <dgm:prSet presAssocID="{E6C966E2-9D66-4119-89ED-2F5856E44FA9}" presName="rootConnector" presStyleLbl="node2" presStyleIdx="3" presStyleCnt="4"/>
      <dgm:spPr/>
      <dgm:t>
        <a:bodyPr/>
        <a:lstStyle/>
        <a:p>
          <a:endParaRPr lang="en-IN"/>
        </a:p>
      </dgm:t>
    </dgm:pt>
    <dgm:pt modelId="{5B5C435D-22F9-4A86-BD7A-DA26A2468CDD}" type="pres">
      <dgm:prSet presAssocID="{E6C966E2-9D66-4119-89ED-2F5856E44FA9}" presName="hierChild4" presStyleCnt="0"/>
      <dgm:spPr/>
    </dgm:pt>
    <dgm:pt modelId="{75CDE1F2-233D-4870-AC29-12AEB14FC4AC}" type="pres">
      <dgm:prSet presAssocID="{A8275364-1038-480F-8D54-643CE3D91745}" presName="Name37" presStyleLbl="parChTrans1D3" presStyleIdx="3" presStyleCnt="4"/>
      <dgm:spPr/>
      <dgm:t>
        <a:bodyPr/>
        <a:lstStyle/>
        <a:p>
          <a:endParaRPr lang="en-IN"/>
        </a:p>
      </dgm:t>
    </dgm:pt>
    <dgm:pt modelId="{EE036983-4D80-4780-AF21-9B72F4D9B8E9}" type="pres">
      <dgm:prSet presAssocID="{5DE00E51-179C-4678-9B97-17816E9AE6EF}" presName="hierRoot2" presStyleCnt="0">
        <dgm:presLayoutVars>
          <dgm:hierBranch val="init"/>
        </dgm:presLayoutVars>
      </dgm:prSet>
      <dgm:spPr/>
    </dgm:pt>
    <dgm:pt modelId="{B4689A9B-F005-47E9-9F2C-DB114D3E920A}" type="pres">
      <dgm:prSet presAssocID="{5DE00E51-179C-4678-9B97-17816E9AE6EF}" presName="rootComposite" presStyleCnt="0"/>
      <dgm:spPr/>
    </dgm:pt>
    <dgm:pt modelId="{B9B29BD1-3EB2-479E-84DD-ED8B5D09ED4A}" type="pres">
      <dgm:prSet presAssocID="{5DE00E51-179C-4678-9B97-17816E9AE6EF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7D7359-7890-450D-9A8D-21F228943B53}" type="pres">
      <dgm:prSet presAssocID="{5DE00E51-179C-4678-9B97-17816E9AE6EF}" presName="rootConnector" presStyleLbl="node3" presStyleIdx="3" presStyleCnt="4"/>
      <dgm:spPr/>
      <dgm:t>
        <a:bodyPr/>
        <a:lstStyle/>
        <a:p>
          <a:endParaRPr lang="en-IN"/>
        </a:p>
      </dgm:t>
    </dgm:pt>
    <dgm:pt modelId="{C735305F-18C7-43ED-BB76-59682E8930C6}" type="pres">
      <dgm:prSet presAssocID="{5DE00E51-179C-4678-9B97-17816E9AE6EF}" presName="hierChild4" presStyleCnt="0"/>
      <dgm:spPr/>
    </dgm:pt>
    <dgm:pt modelId="{674EA255-C3BA-4275-B3F1-AEA1FC5FD979}" type="pres">
      <dgm:prSet presAssocID="{3329E6E3-05CE-49A3-BB8C-C8EFC102BB0E}" presName="Name37" presStyleLbl="parChTrans1D4" presStyleIdx="3" presStyleCnt="4"/>
      <dgm:spPr/>
      <dgm:t>
        <a:bodyPr/>
        <a:lstStyle/>
        <a:p>
          <a:endParaRPr lang="en-IN"/>
        </a:p>
      </dgm:t>
    </dgm:pt>
    <dgm:pt modelId="{2CCD1A63-97B1-423B-AA29-86FC95E405C7}" type="pres">
      <dgm:prSet presAssocID="{6F36B71D-A9F8-43E2-8729-7EAE84D1C462}" presName="hierRoot2" presStyleCnt="0">
        <dgm:presLayoutVars>
          <dgm:hierBranch val="init"/>
        </dgm:presLayoutVars>
      </dgm:prSet>
      <dgm:spPr/>
    </dgm:pt>
    <dgm:pt modelId="{A869031B-50CD-44D2-B1A1-19089DEE9E27}" type="pres">
      <dgm:prSet presAssocID="{6F36B71D-A9F8-43E2-8729-7EAE84D1C462}" presName="rootComposite" presStyleCnt="0"/>
      <dgm:spPr/>
    </dgm:pt>
    <dgm:pt modelId="{33B580B7-8368-4B58-9A36-DF1C4ADB995F}" type="pres">
      <dgm:prSet presAssocID="{6F36B71D-A9F8-43E2-8729-7EAE84D1C462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E475194-70C2-4B72-BF47-2E928CC9BEA3}" type="pres">
      <dgm:prSet presAssocID="{6F36B71D-A9F8-43E2-8729-7EAE84D1C462}" presName="rootConnector" presStyleLbl="node4" presStyleIdx="3" presStyleCnt="4"/>
      <dgm:spPr/>
      <dgm:t>
        <a:bodyPr/>
        <a:lstStyle/>
        <a:p>
          <a:endParaRPr lang="en-IN"/>
        </a:p>
      </dgm:t>
    </dgm:pt>
    <dgm:pt modelId="{C8FC9516-70AD-4231-9579-6A1F3A71F87B}" type="pres">
      <dgm:prSet presAssocID="{6F36B71D-A9F8-43E2-8729-7EAE84D1C462}" presName="hierChild4" presStyleCnt="0"/>
      <dgm:spPr/>
    </dgm:pt>
    <dgm:pt modelId="{7CF7AC13-67B5-495B-97CE-BBB227946731}" type="pres">
      <dgm:prSet presAssocID="{6F36B71D-A9F8-43E2-8729-7EAE84D1C462}" presName="hierChild5" presStyleCnt="0"/>
      <dgm:spPr/>
    </dgm:pt>
    <dgm:pt modelId="{1C997B64-54DB-4971-AB76-F6A5430B459C}" type="pres">
      <dgm:prSet presAssocID="{5DE00E51-179C-4678-9B97-17816E9AE6EF}" presName="hierChild5" presStyleCnt="0"/>
      <dgm:spPr/>
    </dgm:pt>
    <dgm:pt modelId="{4233B872-238D-43CF-A414-69367CFF5670}" type="pres">
      <dgm:prSet presAssocID="{E6C966E2-9D66-4119-89ED-2F5856E44FA9}" presName="hierChild5" presStyleCnt="0"/>
      <dgm:spPr/>
    </dgm:pt>
    <dgm:pt modelId="{8E1FC7BB-778F-482B-8172-EE6418246A1A}" type="pres">
      <dgm:prSet presAssocID="{4C37E71F-6176-4A24-A44D-B50AFDA11E38}" presName="hierChild3" presStyleCnt="0"/>
      <dgm:spPr/>
    </dgm:pt>
  </dgm:ptLst>
  <dgm:cxnLst>
    <dgm:cxn modelId="{D8EDBBEC-CF17-490C-9BE1-C5B53ADC5872}" srcId="{4C37E71F-6176-4A24-A44D-B50AFDA11E38}" destId="{FD537568-6A72-489E-A123-2F3ADDACFA17}" srcOrd="0" destOrd="0" parTransId="{817931F5-4E0F-43B5-8667-C41D8F1C5604}" sibTransId="{C44336A7-EDDF-4169-8E41-FE72906515B0}"/>
    <dgm:cxn modelId="{63B26D83-F581-43FE-A952-0D227080BB06}" type="presOf" srcId="{6CEDA70B-78CF-4DC2-9E3E-64ADD33ED718}" destId="{0014EA2F-EA06-4908-9B52-9531A5C85785}" srcOrd="0" destOrd="0" presId="urn:microsoft.com/office/officeart/2005/8/layout/orgChart1"/>
    <dgm:cxn modelId="{6F9930C3-7026-4770-A798-7FD7F27FF353}" type="presOf" srcId="{FD537568-6A72-489E-A123-2F3ADDACFA17}" destId="{2F2C1FB7-DDD1-4A27-8945-034C9733BFC7}" srcOrd="0" destOrd="0" presId="urn:microsoft.com/office/officeart/2005/8/layout/orgChart1"/>
    <dgm:cxn modelId="{8472D91F-198D-4386-8759-F41708180DD9}" type="presOf" srcId="{5DE00E51-179C-4678-9B97-17816E9AE6EF}" destId="{B9B29BD1-3EB2-479E-84DD-ED8B5D09ED4A}" srcOrd="0" destOrd="0" presId="urn:microsoft.com/office/officeart/2005/8/layout/orgChart1"/>
    <dgm:cxn modelId="{3C1D953E-C25C-48E0-94E6-9C290BB7CF19}" type="presOf" srcId="{4CBCA2A7-3235-41ED-A994-47B4908111A2}" destId="{B41F6C3B-CE97-4880-A27E-1CF6D4B87426}" srcOrd="0" destOrd="0" presId="urn:microsoft.com/office/officeart/2005/8/layout/orgChart1"/>
    <dgm:cxn modelId="{7A4D83FA-11C9-456B-B7DB-632145919E97}" type="presOf" srcId="{2F1E63DC-2292-4EDB-BBB4-05937C9EA3EB}" destId="{1F3ADE23-431B-4307-8D76-0E6AA59650CD}" srcOrd="0" destOrd="0" presId="urn:microsoft.com/office/officeart/2005/8/layout/orgChart1"/>
    <dgm:cxn modelId="{A8C7CD56-605A-4952-8721-6897263BD68D}" srcId="{42AE3344-F471-4070-ADC5-70F6ACF3112D}" destId="{AD8DB2D8-ACFE-4C37-A551-1E25A91DD2F6}" srcOrd="0" destOrd="0" parTransId="{B5A2A1D9-AE1D-4165-8005-68B0122D4F64}" sibTransId="{3A8F6661-C83E-48FF-AB72-6F92F7573B15}"/>
    <dgm:cxn modelId="{FF157B72-1841-4A73-A616-EB3C58AF9114}" type="presOf" srcId="{D505DE65-145D-40A7-8C16-942EB3C5CA0F}" destId="{2FF70FAB-62DB-4E1D-B8CB-CAD2AF823A55}" srcOrd="0" destOrd="0" presId="urn:microsoft.com/office/officeart/2005/8/layout/orgChart1"/>
    <dgm:cxn modelId="{2DA2C0B2-0558-478E-BE24-CA7A21DB8CB8}" srcId="{7D30B600-2424-4B87-A1F9-8DD12DFE98E8}" destId="{3912B032-43B1-44C1-9EF3-047E7821A345}" srcOrd="0" destOrd="0" parTransId="{9CA47AAB-2115-4061-AF77-AD303626851D}" sibTransId="{863D605F-3B51-4E04-B5B2-99F55330E356}"/>
    <dgm:cxn modelId="{64896B17-EDEF-4B84-B895-27035D433D74}" srcId="{FD537568-6A72-489E-A123-2F3ADDACFA17}" destId="{35FCD635-4080-4A93-83CC-A2562BC474B9}" srcOrd="0" destOrd="0" parTransId="{D505DE65-145D-40A7-8C16-942EB3C5CA0F}" sibTransId="{754AEF72-35E1-4152-A2AE-56B306302210}"/>
    <dgm:cxn modelId="{82736CBA-0013-44BE-8180-7B56D8539C87}" type="presOf" srcId="{AD8DB2D8-ACFE-4C37-A551-1E25A91DD2F6}" destId="{8C811EFA-ED92-4352-96EB-7B093C9739C0}" srcOrd="0" destOrd="0" presId="urn:microsoft.com/office/officeart/2005/8/layout/orgChart1"/>
    <dgm:cxn modelId="{C11597D9-F4D1-435E-A9E4-7813456C9FE0}" type="presOf" srcId="{A8275364-1038-480F-8D54-643CE3D91745}" destId="{75CDE1F2-233D-4870-AC29-12AEB14FC4AC}" srcOrd="0" destOrd="0" presId="urn:microsoft.com/office/officeart/2005/8/layout/orgChart1"/>
    <dgm:cxn modelId="{18BDF63F-386B-49FF-8460-348F7BFD4A47}" type="presOf" srcId="{6F36B71D-A9F8-43E2-8729-7EAE84D1C462}" destId="{33B580B7-8368-4B58-9A36-DF1C4ADB995F}" srcOrd="0" destOrd="0" presId="urn:microsoft.com/office/officeart/2005/8/layout/orgChart1"/>
    <dgm:cxn modelId="{28486830-359E-48D4-8751-4CF35AC5A020}" type="presOf" srcId="{8DA21E39-C1D1-480D-95C2-B339FE7023EC}" destId="{9A77DAB5-1D3C-41A2-82B3-6DC3169843AD}" srcOrd="1" destOrd="0" presId="urn:microsoft.com/office/officeart/2005/8/layout/orgChart1"/>
    <dgm:cxn modelId="{C690D726-A675-4B1B-898A-B8D18DDF2B36}" srcId="{4C37E71F-6176-4A24-A44D-B50AFDA11E38}" destId="{E6C966E2-9D66-4119-89ED-2F5856E44FA9}" srcOrd="3" destOrd="0" parTransId="{07BDD8DD-6F87-4126-906E-1EB45523D2C9}" sibTransId="{C93B6689-3193-449A-9BDB-003E2C8F3195}"/>
    <dgm:cxn modelId="{7D43CF79-E6F4-4A4D-9DE9-D84A44F13358}" type="presOf" srcId="{6CEDA70B-78CF-4DC2-9E3E-64ADD33ED718}" destId="{3A284454-7EDA-42A0-A591-0C25EE1CD966}" srcOrd="1" destOrd="0" presId="urn:microsoft.com/office/officeart/2005/8/layout/orgChart1"/>
    <dgm:cxn modelId="{3301DFB2-9DED-4E35-8E4E-6C1A6F626C1E}" srcId="{E6C966E2-9D66-4119-89ED-2F5856E44FA9}" destId="{5DE00E51-179C-4678-9B97-17816E9AE6EF}" srcOrd="0" destOrd="0" parTransId="{A8275364-1038-480F-8D54-643CE3D91745}" sibTransId="{6C7126AB-BBFD-472E-A7B3-CF2641544330}"/>
    <dgm:cxn modelId="{F51C145E-9D5D-4720-97BD-76F58C2E1EF7}" type="presOf" srcId="{3E84AB93-C537-40D2-A8DB-3A3E80CD90D2}" destId="{3C0ABDC4-6781-4690-88F4-9B650787EAE9}" srcOrd="0" destOrd="0" presId="urn:microsoft.com/office/officeart/2005/8/layout/orgChart1"/>
    <dgm:cxn modelId="{9B2660F3-12E7-4252-82E5-041C848BB5CA}" type="presOf" srcId="{817931F5-4E0F-43B5-8667-C41D8F1C5604}" destId="{376E2AA2-BBDB-4FD1-88AF-35F11876B0D5}" srcOrd="0" destOrd="0" presId="urn:microsoft.com/office/officeart/2005/8/layout/orgChart1"/>
    <dgm:cxn modelId="{F9C4A180-3AE4-4AE0-9FBC-478404432597}" type="presOf" srcId="{3912B032-43B1-44C1-9EF3-047E7821A345}" destId="{E8D3816C-E988-4BAB-99D2-7A8AAD0AD47A}" srcOrd="0" destOrd="0" presId="urn:microsoft.com/office/officeart/2005/8/layout/orgChart1"/>
    <dgm:cxn modelId="{F159BE0D-F28B-4B45-BCF9-D7FB16CD91FF}" srcId="{6CEDA70B-78CF-4DC2-9E3E-64ADD33ED718}" destId="{42AE3344-F471-4070-ADC5-70F6ACF3112D}" srcOrd="0" destOrd="0" parTransId="{2F1E63DC-2292-4EDB-BBB4-05937C9EA3EB}" sibTransId="{02BE6830-7E65-4821-8101-C0E366320965}"/>
    <dgm:cxn modelId="{5745E9C0-A230-442A-A273-D50A9FB15575}" type="presOf" srcId="{42AE3344-F471-4070-ADC5-70F6ACF3112D}" destId="{DD821B32-5049-4415-8894-4F89BE8BF620}" srcOrd="1" destOrd="0" presId="urn:microsoft.com/office/officeart/2005/8/layout/orgChart1"/>
    <dgm:cxn modelId="{1A1FD4C2-3371-4788-9E9E-16C718E27D59}" srcId="{3E84AB93-C537-40D2-A8DB-3A3E80CD90D2}" destId="{4C37E71F-6176-4A24-A44D-B50AFDA11E38}" srcOrd="0" destOrd="0" parTransId="{54D0726C-798A-4CCD-A419-55E598A12DF6}" sibTransId="{669463E9-F9FB-4CEA-8467-D3F97ED6F5F1}"/>
    <dgm:cxn modelId="{EEC51446-E513-487A-A0E1-D03A9200E787}" type="presOf" srcId="{9CA47AAB-2115-4061-AF77-AD303626851D}" destId="{34CC6742-0572-4EB5-AB89-7FDBAB9A9335}" srcOrd="0" destOrd="0" presId="urn:microsoft.com/office/officeart/2005/8/layout/orgChart1"/>
    <dgm:cxn modelId="{721E480D-4F16-4953-9292-E42EDCAB08CB}" type="presOf" srcId="{35FCD635-4080-4A93-83CC-A2562BC474B9}" destId="{DCA8C79F-EC10-400E-9E1B-6DEB3342491D}" srcOrd="1" destOrd="0" presId="urn:microsoft.com/office/officeart/2005/8/layout/orgChart1"/>
    <dgm:cxn modelId="{A5B47F92-7967-4527-A0E0-B07D333BBB1D}" type="presOf" srcId="{3329E6E3-05CE-49A3-BB8C-C8EFC102BB0E}" destId="{674EA255-C3BA-4275-B3F1-AEA1FC5FD979}" srcOrd="0" destOrd="0" presId="urn:microsoft.com/office/officeart/2005/8/layout/orgChart1"/>
    <dgm:cxn modelId="{E642E551-B837-49A7-82BE-C9C7910E8A00}" type="presOf" srcId="{4C37E71F-6176-4A24-A44D-B50AFDA11E38}" destId="{7E11A198-39D4-48EB-B3F5-74ED9560938C}" srcOrd="0" destOrd="0" presId="urn:microsoft.com/office/officeart/2005/8/layout/orgChart1"/>
    <dgm:cxn modelId="{97748801-E285-435A-A1B2-F03A1377957C}" type="presOf" srcId="{990A6617-03C3-4A0C-B70E-0E852BB76CA7}" destId="{64E9B30C-AC75-4F31-AA1F-FEBE0168F4A5}" srcOrd="0" destOrd="0" presId="urn:microsoft.com/office/officeart/2005/8/layout/orgChart1"/>
    <dgm:cxn modelId="{8186B855-244C-4437-939A-DDCB1333D670}" type="presOf" srcId="{DBF0FAF4-C18C-4AC1-9698-A018F4DC1B46}" destId="{8C46AFB6-A403-4F29-8AA4-E806901953DA}" srcOrd="0" destOrd="0" presId="urn:microsoft.com/office/officeart/2005/8/layout/orgChart1"/>
    <dgm:cxn modelId="{BCD9EB7E-8CDC-4841-93F6-00516729DF78}" type="presOf" srcId="{505505C0-7692-4E13-8CD1-D4D774E64168}" destId="{561A0FD3-AE1E-4CF0-8096-E06306D6EA59}" srcOrd="0" destOrd="0" presId="urn:microsoft.com/office/officeart/2005/8/layout/orgChart1"/>
    <dgm:cxn modelId="{FA5FA6F7-8E89-40AE-8014-750840E0996C}" type="presOf" srcId="{42AE3344-F471-4070-ADC5-70F6ACF3112D}" destId="{51CECA00-DFBD-4B76-94A2-0159282F05A8}" srcOrd="0" destOrd="0" presId="urn:microsoft.com/office/officeart/2005/8/layout/orgChart1"/>
    <dgm:cxn modelId="{5EB0EB1D-3190-4391-989E-7D7E6F45898F}" type="presOf" srcId="{8DA21E39-C1D1-480D-95C2-B339FE7023EC}" destId="{45FAAD9E-1DC6-4B5E-9AF4-6F85AD97DE71}" srcOrd="0" destOrd="0" presId="urn:microsoft.com/office/officeart/2005/8/layout/orgChart1"/>
    <dgm:cxn modelId="{41D31702-796C-4A0A-AFA6-B757E37BFD66}" type="presOf" srcId="{FD537568-6A72-489E-A123-2F3ADDACFA17}" destId="{3AA03B12-D6D6-4FE5-B8DF-B42744198452}" srcOrd="1" destOrd="0" presId="urn:microsoft.com/office/officeart/2005/8/layout/orgChart1"/>
    <dgm:cxn modelId="{74F8E7B5-97C6-408D-8210-FB72A5646EFE}" type="presOf" srcId="{E6C966E2-9D66-4119-89ED-2F5856E44FA9}" destId="{27017A00-C2DC-4BD1-A19A-061F46988711}" srcOrd="0" destOrd="0" presId="urn:microsoft.com/office/officeart/2005/8/layout/orgChart1"/>
    <dgm:cxn modelId="{E969CE03-DDE3-4CA7-BDD0-E85623D3400F}" type="presOf" srcId="{B5A2A1D9-AE1D-4165-8005-68B0122D4F64}" destId="{8E0BD5C5-BCC6-4FAC-9C50-14F757B28F18}" srcOrd="0" destOrd="0" presId="urn:microsoft.com/office/officeart/2005/8/layout/orgChart1"/>
    <dgm:cxn modelId="{CFE95A15-82DE-42B0-A4E0-07D586E09B91}" type="presOf" srcId="{AD8DB2D8-ACFE-4C37-A551-1E25A91DD2F6}" destId="{8D9AE82C-0E25-42E1-9090-E9F90044CBF8}" srcOrd="1" destOrd="0" presId="urn:microsoft.com/office/officeart/2005/8/layout/orgChart1"/>
    <dgm:cxn modelId="{DBAD069D-CE66-471C-A987-E03B22A62155}" srcId="{5DE00E51-179C-4678-9B97-17816E9AE6EF}" destId="{6F36B71D-A9F8-43E2-8729-7EAE84D1C462}" srcOrd="0" destOrd="0" parTransId="{3329E6E3-05CE-49A3-BB8C-C8EFC102BB0E}" sibTransId="{B97B1B3C-FF07-43B8-AEBE-7272F5A14C97}"/>
    <dgm:cxn modelId="{A6C4D93D-6812-418A-B3FE-42E2D37C03D0}" type="presOf" srcId="{7D30B600-2424-4B87-A1F9-8DD12DFE98E8}" destId="{53758373-3EAD-44E7-B4B1-EF7C7F0D917B}" srcOrd="1" destOrd="0" presId="urn:microsoft.com/office/officeart/2005/8/layout/orgChart1"/>
    <dgm:cxn modelId="{93F30B1F-5D4A-4A4E-BC7B-BC6B37807B33}" type="presOf" srcId="{07BDD8DD-6F87-4126-906E-1EB45523D2C9}" destId="{A3D48CF7-C0B4-49B5-A82C-936130D58E25}" srcOrd="0" destOrd="0" presId="urn:microsoft.com/office/officeart/2005/8/layout/orgChart1"/>
    <dgm:cxn modelId="{6A015C2C-FEA7-4708-A126-43C18C49DC26}" srcId="{4C37E71F-6176-4A24-A44D-B50AFDA11E38}" destId="{8DA21E39-C1D1-480D-95C2-B339FE7023EC}" srcOrd="2" destOrd="0" parTransId="{DBF0FAF4-C18C-4AC1-9698-A018F4DC1B46}" sibTransId="{FBACCA50-385B-42DE-8B16-8ABA5063202D}"/>
    <dgm:cxn modelId="{EFEEED18-66CB-493F-ACAD-F745CC6634B0}" type="presOf" srcId="{E6C966E2-9D66-4119-89ED-2F5856E44FA9}" destId="{D1C95DA8-9771-4A35-89C5-DEB745AB7DD8}" srcOrd="1" destOrd="0" presId="urn:microsoft.com/office/officeart/2005/8/layout/orgChart1"/>
    <dgm:cxn modelId="{62B897E9-A542-4FCA-A359-1D18CDF671BD}" type="presOf" srcId="{3912B032-43B1-44C1-9EF3-047E7821A345}" destId="{E5F5B685-E082-4880-A5FF-45A6A73475EA}" srcOrd="1" destOrd="0" presId="urn:microsoft.com/office/officeart/2005/8/layout/orgChart1"/>
    <dgm:cxn modelId="{47A034E6-7C8D-4F45-90E4-E8430C27D2C1}" srcId="{4C37E71F-6176-4A24-A44D-B50AFDA11E38}" destId="{6CEDA70B-78CF-4DC2-9E3E-64ADD33ED718}" srcOrd="1" destOrd="0" parTransId="{C5A04D01-9F2E-49EB-AE8B-814A688186E9}" sibTransId="{C8A4FA66-012E-48A7-AD25-ECC61A2DF7B5}"/>
    <dgm:cxn modelId="{1C105094-497E-490B-A5ED-7133056F8194}" type="presOf" srcId="{6F36B71D-A9F8-43E2-8729-7EAE84D1C462}" destId="{DE475194-70C2-4B72-BF47-2E928CC9BEA3}" srcOrd="1" destOrd="0" presId="urn:microsoft.com/office/officeart/2005/8/layout/orgChart1"/>
    <dgm:cxn modelId="{66C156FC-0E45-4182-8704-2E8861FE7302}" type="presOf" srcId="{5DE00E51-179C-4678-9B97-17816E9AE6EF}" destId="{E07D7359-7890-450D-9A8D-21F228943B53}" srcOrd="1" destOrd="0" presId="urn:microsoft.com/office/officeart/2005/8/layout/orgChart1"/>
    <dgm:cxn modelId="{8C6662D7-10AC-4F4A-ABD3-F5830A34E202}" type="presOf" srcId="{C5A04D01-9F2E-49EB-AE8B-814A688186E9}" destId="{B6E03279-8410-4F94-8D80-455D0533D084}" srcOrd="0" destOrd="0" presId="urn:microsoft.com/office/officeart/2005/8/layout/orgChart1"/>
    <dgm:cxn modelId="{C41B8AAC-1628-417C-A0AD-6A1D18B06412}" type="presOf" srcId="{4CBCA2A7-3235-41ED-A994-47B4908111A2}" destId="{ED66EF28-A320-4170-9C8A-E980BF8D3DDC}" srcOrd="1" destOrd="0" presId="urn:microsoft.com/office/officeart/2005/8/layout/orgChart1"/>
    <dgm:cxn modelId="{C8AF3264-2BDA-4CC2-8E8B-33B641326B36}" srcId="{35FCD635-4080-4A93-83CC-A2562BC474B9}" destId="{4CBCA2A7-3235-41ED-A994-47B4908111A2}" srcOrd="0" destOrd="0" parTransId="{990A6617-03C3-4A0C-B70E-0E852BB76CA7}" sibTransId="{7AA49044-8304-4487-851F-998CC1FD0E50}"/>
    <dgm:cxn modelId="{273BC921-C1C6-4C06-8603-3A6BF91ABFB3}" type="presOf" srcId="{4C37E71F-6176-4A24-A44D-B50AFDA11E38}" destId="{C3D158DD-FBC5-40C5-8333-611CC21FF09C}" srcOrd="1" destOrd="0" presId="urn:microsoft.com/office/officeart/2005/8/layout/orgChart1"/>
    <dgm:cxn modelId="{4F01F3F1-5F0A-48DF-A689-80FDFDED324A}" srcId="{8DA21E39-C1D1-480D-95C2-B339FE7023EC}" destId="{7D30B600-2424-4B87-A1F9-8DD12DFE98E8}" srcOrd="0" destOrd="0" parTransId="{505505C0-7692-4E13-8CD1-D4D774E64168}" sibTransId="{1D188643-31D4-4BDE-91D2-C37223AD9472}"/>
    <dgm:cxn modelId="{41A1BF7F-48F2-48B4-993C-4AFB1FA01E76}" type="presOf" srcId="{7D30B600-2424-4B87-A1F9-8DD12DFE98E8}" destId="{43910844-B076-4FF8-ACBC-71F9A1DA7BF3}" srcOrd="0" destOrd="0" presId="urn:microsoft.com/office/officeart/2005/8/layout/orgChart1"/>
    <dgm:cxn modelId="{427EAEC3-B3BD-4C42-AF65-8BDCB57AF6D8}" type="presOf" srcId="{35FCD635-4080-4A93-83CC-A2562BC474B9}" destId="{DD718140-58EB-4DAA-8C03-26D05FA219D0}" srcOrd="0" destOrd="0" presId="urn:microsoft.com/office/officeart/2005/8/layout/orgChart1"/>
    <dgm:cxn modelId="{6FB78E52-12E3-4D2B-BCA6-EDA797039648}" type="presParOf" srcId="{3C0ABDC4-6781-4690-88F4-9B650787EAE9}" destId="{B46B1B76-AD4E-449F-9E64-76F2CAE9C48E}" srcOrd="0" destOrd="0" presId="urn:microsoft.com/office/officeart/2005/8/layout/orgChart1"/>
    <dgm:cxn modelId="{698A8DC2-EEDD-436E-93CF-D44568F3A468}" type="presParOf" srcId="{B46B1B76-AD4E-449F-9E64-76F2CAE9C48E}" destId="{70266DF2-F0B9-4A0C-A994-7F0879F87DD3}" srcOrd="0" destOrd="0" presId="urn:microsoft.com/office/officeart/2005/8/layout/orgChart1"/>
    <dgm:cxn modelId="{07C19058-FB43-4074-B04D-B46188D712B7}" type="presParOf" srcId="{70266DF2-F0B9-4A0C-A994-7F0879F87DD3}" destId="{7E11A198-39D4-48EB-B3F5-74ED9560938C}" srcOrd="0" destOrd="0" presId="urn:microsoft.com/office/officeart/2005/8/layout/orgChart1"/>
    <dgm:cxn modelId="{89B6733F-0633-490E-BC46-9185D0CE85CB}" type="presParOf" srcId="{70266DF2-F0B9-4A0C-A994-7F0879F87DD3}" destId="{C3D158DD-FBC5-40C5-8333-611CC21FF09C}" srcOrd="1" destOrd="0" presId="urn:microsoft.com/office/officeart/2005/8/layout/orgChart1"/>
    <dgm:cxn modelId="{83D8B703-070B-41ED-B796-D9A55A250A28}" type="presParOf" srcId="{B46B1B76-AD4E-449F-9E64-76F2CAE9C48E}" destId="{3867B460-6B17-405F-A431-B22D69FD36D4}" srcOrd="1" destOrd="0" presId="urn:microsoft.com/office/officeart/2005/8/layout/orgChart1"/>
    <dgm:cxn modelId="{1AEF8E52-9981-4F6B-B685-6F4452AB746C}" type="presParOf" srcId="{3867B460-6B17-405F-A431-B22D69FD36D4}" destId="{376E2AA2-BBDB-4FD1-88AF-35F11876B0D5}" srcOrd="0" destOrd="0" presId="urn:microsoft.com/office/officeart/2005/8/layout/orgChart1"/>
    <dgm:cxn modelId="{BB71D4EB-AB19-496E-B3AC-8828C3039F08}" type="presParOf" srcId="{3867B460-6B17-405F-A431-B22D69FD36D4}" destId="{3B9B34BE-E2DD-415F-9217-4D1378E4F27F}" srcOrd="1" destOrd="0" presId="urn:microsoft.com/office/officeart/2005/8/layout/orgChart1"/>
    <dgm:cxn modelId="{016688AC-3188-4CC4-88A5-1636B4240ADE}" type="presParOf" srcId="{3B9B34BE-E2DD-415F-9217-4D1378E4F27F}" destId="{89532893-AC97-43A0-B8A0-044F7D7CD251}" srcOrd="0" destOrd="0" presId="urn:microsoft.com/office/officeart/2005/8/layout/orgChart1"/>
    <dgm:cxn modelId="{51C30DC4-EF5D-4706-B799-C810AF277BE1}" type="presParOf" srcId="{89532893-AC97-43A0-B8A0-044F7D7CD251}" destId="{2F2C1FB7-DDD1-4A27-8945-034C9733BFC7}" srcOrd="0" destOrd="0" presId="urn:microsoft.com/office/officeart/2005/8/layout/orgChart1"/>
    <dgm:cxn modelId="{EE96F973-BC21-418E-B696-10EBCA2EC2D8}" type="presParOf" srcId="{89532893-AC97-43A0-B8A0-044F7D7CD251}" destId="{3AA03B12-D6D6-4FE5-B8DF-B42744198452}" srcOrd="1" destOrd="0" presId="urn:microsoft.com/office/officeart/2005/8/layout/orgChart1"/>
    <dgm:cxn modelId="{59C6CF10-71A0-457E-837D-A774C3D16CCB}" type="presParOf" srcId="{3B9B34BE-E2DD-415F-9217-4D1378E4F27F}" destId="{52DEBDBB-7AD1-43B4-8B59-1BC642CEFE13}" srcOrd="1" destOrd="0" presId="urn:microsoft.com/office/officeart/2005/8/layout/orgChart1"/>
    <dgm:cxn modelId="{967FD235-1198-4AD7-B64E-FA68D4462EB8}" type="presParOf" srcId="{52DEBDBB-7AD1-43B4-8B59-1BC642CEFE13}" destId="{2FF70FAB-62DB-4E1D-B8CB-CAD2AF823A55}" srcOrd="0" destOrd="0" presId="urn:microsoft.com/office/officeart/2005/8/layout/orgChart1"/>
    <dgm:cxn modelId="{D9971B2B-2CE7-4B92-8616-8B844CCC2B3A}" type="presParOf" srcId="{52DEBDBB-7AD1-43B4-8B59-1BC642CEFE13}" destId="{B325D822-8C89-4C3B-B498-4E3E36C4015B}" srcOrd="1" destOrd="0" presId="urn:microsoft.com/office/officeart/2005/8/layout/orgChart1"/>
    <dgm:cxn modelId="{61BE0AFD-4B5F-4969-86EF-2F851E17210F}" type="presParOf" srcId="{B325D822-8C89-4C3B-B498-4E3E36C4015B}" destId="{FE2266E5-01B5-4F4B-9DFB-DF2F1CD23ED9}" srcOrd="0" destOrd="0" presId="urn:microsoft.com/office/officeart/2005/8/layout/orgChart1"/>
    <dgm:cxn modelId="{12550CE7-5854-47F7-A92F-1EDF03940B2E}" type="presParOf" srcId="{FE2266E5-01B5-4F4B-9DFB-DF2F1CD23ED9}" destId="{DD718140-58EB-4DAA-8C03-26D05FA219D0}" srcOrd="0" destOrd="0" presId="urn:microsoft.com/office/officeart/2005/8/layout/orgChart1"/>
    <dgm:cxn modelId="{BA4E4916-6E40-402A-9AC1-187463D37BA3}" type="presParOf" srcId="{FE2266E5-01B5-4F4B-9DFB-DF2F1CD23ED9}" destId="{DCA8C79F-EC10-400E-9E1B-6DEB3342491D}" srcOrd="1" destOrd="0" presId="urn:microsoft.com/office/officeart/2005/8/layout/orgChart1"/>
    <dgm:cxn modelId="{84D14901-89C0-45E1-869A-EE5D4E47D0B2}" type="presParOf" srcId="{B325D822-8C89-4C3B-B498-4E3E36C4015B}" destId="{58083351-BCF6-4E7E-AA28-29E63BE484C5}" srcOrd="1" destOrd="0" presId="urn:microsoft.com/office/officeart/2005/8/layout/orgChart1"/>
    <dgm:cxn modelId="{6B6184D7-F7F0-4ABC-A555-328B5D91204A}" type="presParOf" srcId="{58083351-BCF6-4E7E-AA28-29E63BE484C5}" destId="{64E9B30C-AC75-4F31-AA1F-FEBE0168F4A5}" srcOrd="0" destOrd="0" presId="urn:microsoft.com/office/officeart/2005/8/layout/orgChart1"/>
    <dgm:cxn modelId="{DB4681CB-DE3C-4285-8509-280AF0424AD6}" type="presParOf" srcId="{58083351-BCF6-4E7E-AA28-29E63BE484C5}" destId="{99317F00-DA37-4DE2-9223-1918C1CCB151}" srcOrd="1" destOrd="0" presId="urn:microsoft.com/office/officeart/2005/8/layout/orgChart1"/>
    <dgm:cxn modelId="{D69F8FD8-D93E-45D9-B4F1-16A8220B4004}" type="presParOf" srcId="{99317F00-DA37-4DE2-9223-1918C1CCB151}" destId="{D68C3AF1-6AF6-4E39-ACFB-A0BB74471118}" srcOrd="0" destOrd="0" presId="urn:microsoft.com/office/officeart/2005/8/layout/orgChart1"/>
    <dgm:cxn modelId="{B54E0ECB-DC59-4D9C-B4B2-7993D3CCBEA0}" type="presParOf" srcId="{D68C3AF1-6AF6-4E39-ACFB-A0BB74471118}" destId="{B41F6C3B-CE97-4880-A27E-1CF6D4B87426}" srcOrd="0" destOrd="0" presId="urn:microsoft.com/office/officeart/2005/8/layout/orgChart1"/>
    <dgm:cxn modelId="{19A8AD50-6930-4051-AB9B-7F19E355AEE4}" type="presParOf" srcId="{D68C3AF1-6AF6-4E39-ACFB-A0BB74471118}" destId="{ED66EF28-A320-4170-9C8A-E980BF8D3DDC}" srcOrd="1" destOrd="0" presId="urn:microsoft.com/office/officeart/2005/8/layout/orgChart1"/>
    <dgm:cxn modelId="{774DF293-8193-414A-80C2-FF4B4095FD15}" type="presParOf" srcId="{99317F00-DA37-4DE2-9223-1918C1CCB151}" destId="{DA2679E6-CE5F-45E0-9B1B-AA13BA6954FC}" srcOrd="1" destOrd="0" presId="urn:microsoft.com/office/officeart/2005/8/layout/orgChart1"/>
    <dgm:cxn modelId="{B99A6B52-1246-47F7-BBA5-7E91E07871F2}" type="presParOf" srcId="{99317F00-DA37-4DE2-9223-1918C1CCB151}" destId="{41E4BAA5-62B0-46C8-85EC-0F299F2D25C3}" srcOrd="2" destOrd="0" presId="urn:microsoft.com/office/officeart/2005/8/layout/orgChart1"/>
    <dgm:cxn modelId="{00236A47-1972-4EAE-AA59-C3A5B9856373}" type="presParOf" srcId="{B325D822-8C89-4C3B-B498-4E3E36C4015B}" destId="{E9A97A09-A06A-46DA-8F9E-F1D56227DA6F}" srcOrd="2" destOrd="0" presId="urn:microsoft.com/office/officeart/2005/8/layout/orgChart1"/>
    <dgm:cxn modelId="{7ECD6519-C385-44F7-8574-275C3364E84C}" type="presParOf" srcId="{3B9B34BE-E2DD-415F-9217-4D1378E4F27F}" destId="{67ED9BE8-35B8-4CA3-87FA-9C19F8EDFC27}" srcOrd="2" destOrd="0" presId="urn:microsoft.com/office/officeart/2005/8/layout/orgChart1"/>
    <dgm:cxn modelId="{0B8C6200-A73E-49B8-90C4-BBE13BA58FF6}" type="presParOf" srcId="{3867B460-6B17-405F-A431-B22D69FD36D4}" destId="{B6E03279-8410-4F94-8D80-455D0533D084}" srcOrd="2" destOrd="0" presId="urn:microsoft.com/office/officeart/2005/8/layout/orgChart1"/>
    <dgm:cxn modelId="{604B20F1-E795-4DBE-9EE4-A3CFB3EB51AA}" type="presParOf" srcId="{3867B460-6B17-405F-A431-B22D69FD36D4}" destId="{E7885ECF-A2D6-444E-ADCB-0E1F77878DB0}" srcOrd="3" destOrd="0" presId="urn:microsoft.com/office/officeart/2005/8/layout/orgChart1"/>
    <dgm:cxn modelId="{3FAE3CE6-59E8-4DA5-BA3C-03C825D7BD53}" type="presParOf" srcId="{E7885ECF-A2D6-444E-ADCB-0E1F77878DB0}" destId="{11078B02-128A-41A8-BF00-CA3100A45358}" srcOrd="0" destOrd="0" presId="urn:microsoft.com/office/officeart/2005/8/layout/orgChart1"/>
    <dgm:cxn modelId="{0507127E-E7A2-4BE9-B03D-2AF0ED1467EB}" type="presParOf" srcId="{11078B02-128A-41A8-BF00-CA3100A45358}" destId="{0014EA2F-EA06-4908-9B52-9531A5C85785}" srcOrd="0" destOrd="0" presId="urn:microsoft.com/office/officeart/2005/8/layout/orgChart1"/>
    <dgm:cxn modelId="{DFA2B334-049F-4170-B013-DFE2050ACD8C}" type="presParOf" srcId="{11078B02-128A-41A8-BF00-CA3100A45358}" destId="{3A284454-7EDA-42A0-A591-0C25EE1CD966}" srcOrd="1" destOrd="0" presId="urn:microsoft.com/office/officeart/2005/8/layout/orgChart1"/>
    <dgm:cxn modelId="{0292F29F-E6E1-440F-85AE-2335CBFAF77A}" type="presParOf" srcId="{E7885ECF-A2D6-444E-ADCB-0E1F77878DB0}" destId="{6BB9629F-44E3-4C4B-A48F-56E1D71A065F}" srcOrd="1" destOrd="0" presId="urn:microsoft.com/office/officeart/2005/8/layout/orgChart1"/>
    <dgm:cxn modelId="{BC61E398-1409-427E-BC73-4D7F16E1E260}" type="presParOf" srcId="{6BB9629F-44E3-4C4B-A48F-56E1D71A065F}" destId="{1F3ADE23-431B-4307-8D76-0E6AA59650CD}" srcOrd="0" destOrd="0" presId="urn:microsoft.com/office/officeart/2005/8/layout/orgChart1"/>
    <dgm:cxn modelId="{01AB7225-CC72-4CD3-A6B8-9D76AE3048D7}" type="presParOf" srcId="{6BB9629F-44E3-4C4B-A48F-56E1D71A065F}" destId="{1D63FF45-1204-4AE7-810E-CAD10639F6B1}" srcOrd="1" destOrd="0" presId="urn:microsoft.com/office/officeart/2005/8/layout/orgChart1"/>
    <dgm:cxn modelId="{83FC8892-BA4C-435C-B748-54605DEADDDC}" type="presParOf" srcId="{1D63FF45-1204-4AE7-810E-CAD10639F6B1}" destId="{9B6BA5CB-99E4-4A0B-AEAD-932099DFDB43}" srcOrd="0" destOrd="0" presId="urn:microsoft.com/office/officeart/2005/8/layout/orgChart1"/>
    <dgm:cxn modelId="{7D222EFC-5F05-42B9-99AE-3CDEF4CA5F4B}" type="presParOf" srcId="{9B6BA5CB-99E4-4A0B-AEAD-932099DFDB43}" destId="{51CECA00-DFBD-4B76-94A2-0159282F05A8}" srcOrd="0" destOrd="0" presId="urn:microsoft.com/office/officeart/2005/8/layout/orgChart1"/>
    <dgm:cxn modelId="{D1B01CDC-1B1B-4F7E-8F94-F230E588A4FB}" type="presParOf" srcId="{9B6BA5CB-99E4-4A0B-AEAD-932099DFDB43}" destId="{DD821B32-5049-4415-8894-4F89BE8BF620}" srcOrd="1" destOrd="0" presId="urn:microsoft.com/office/officeart/2005/8/layout/orgChart1"/>
    <dgm:cxn modelId="{B8C5ACFB-F986-41FA-8677-7F4F59D48E1F}" type="presParOf" srcId="{1D63FF45-1204-4AE7-810E-CAD10639F6B1}" destId="{8B72D31C-6D68-477D-8ABA-43E33F4E6B57}" srcOrd="1" destOrd="0" presId="urn:microsoft.com/office/officeart/2005/8/layout/orgChart1"/>
    <dgm:cxn modelId="{891255A2-0EA3-4AD5-AB0C-F678C9D1B3CD}" type="presParOf" srcId="{8B72D31C-6D68-477D-8ABA-43E33F4E6B57}" destId="{8E0BD5C5-BCC6-4FAC-9C50-14F757B28F18}" srcOrd="0" destOrd="0" presId="urn:microsoft.com/office/officeart/2005/8/layout/orgChart1"/>
    <dgm:cxn modelId="{744020C7-AA7A-4371-AFF6-B93A3544A984}" type="presParOf" srcId="{8B72D31C-6D68-477D-8ABA-43E33F4E6B57}" destId="{A0710B8D-BD76-4550-9F36-6AA916E8BEFC}" srcOrd="1" destOrd="0" presId="urn:microsoft.com/office/officeart/2005/8/layout/orgChart1"/>
    <dgm:cxn modelId="{11708742-A7F6-46BA-947D-3B6DF6C700ED}" type="presParOf" srcId="{A0710B8D-BD76-4550-9F36-6AA916E8BEFC}" destId="{E689C3B8-E977-4BFA-B5DC-F46C47AC1EAF}" srcOrd="0" destOrd="0" presId="urn:microsoft.com/office/officeart/2005/8/layout/orgChart1"/>
    <dgm:cxn modelId="{6777C116-9936-491E-9587-0CD6244EA487}" type="presParOf" srcId="{E689C3B8-E977-4BFA-B5DC-F46C47AC1EAF}" destId="{8C811EFA-ED92-4352-96EB-7B093C9739C0}" srcOrd="0" destOrd="0" presId="urn:microsoft.com/office/officeart/2005/8/layout/orgChart1"/>
    <dgm:cxn modelId="{5E42FB2D-92FB-453A-9AD3-5174D29B6F36}" type="presParOf" srcId="{E689C3B8-E977-4BFA-B5DC-F46C47AC1EAF}" destId="{8D9AE82C-0E25-42E1-9090-E9F90044CBF8}" srcOrd="1" destOrd="0" presId="urn:microsoft.com/office/officeart/2005/8/layout/orgChart1"/>
    <dgm:cxn modelId="{1EBC551D-5D90-4A4E-802B-25C8BD538A72}" type="presParOf" srcId="{A0710B8D-BD76-4550-9F36-6AA916E8BEFC}" destId="{00C78BFC-2B2E-4562-85BE-D15DA089AF0A}" srcOrd="1" destOrd="0" presId="urn:microsoft.com/office/officeart/2005/8/layout/orgChart1"/>
    <dgm:cxn modelId="{C3E88CD4-8A81-4164-891A-31DAEC6EE358}" type="presParOf" srcId="{A0710B8D-BD76-4550-9F36-6AA916E8BEFC}" destId="{7E24E077-56EE-4C89-8C40-161A123ACA4C}" srcOrd="2" destOrd="0" presId="urn:microsoft.com/office/officeart/2005/8/layout/orgChart1"/>
    <dgm:cxn modelId="{F58731D0-74D8-47AA-8A83-967B4F4F30BA}" type="presParOf" srcId="{1D63FF45-1204-4AE7-810E-CAD10639F6B1}" destId="{8ADAD40D-D1B5-498F-A34C-0638B2395E87}" srcOrd="2" destOrd="0" presId="urn:microsoft.com/office/officeart/2005/8/layout/orgChart1"/>
    <dgm:cxn modelId="{1C72DC24-5A2E-464A-9776-E2C3CCF88CAD}" type="presParOf" srcId="{E7885ECF-A2D6-444E-ADCB-0E1F77878DB0}" destId="{C3C9440E-0422-451E-A458-71F889F9D2E9}" srcOrd="2" destOrd="0" presId="urn:microsoft.com/office/officeart/2005/8/layout/orgChart1"/>
    <dgm:cxn modelId="{A4FD875C-2F30-4180-9E4F-A2F7F14F6F79}" type="presParOf" srcId="{3867B460-6B17-405F-A431-B22D69FD36D4}" destId="{8C46AFB6-A403-4F29-8AA4-E806901953DA}" srcOrd="4" destOrd="0" presId="urn:microsoft.com/office/officeart/2005/8/layout/orgChart1"/>
    <dgm:cxn modelId="{22325220-3BF0-4D11-A61A-4B58B1DAA0CD}" type="presParOf" srcId="{3867B460-6B17-405F-A431-B22D69FD36D4}" destId="{5A87378E-3B6B-411E-B39F-78D17AD27B56}" srcOrd="5" destOrd="0" presId="urn:microsoft.com/office/officeart/2005/8/layout/orgChart1"/>
    <dgm:cxn modelId="{73540B60-51B3-45E1-B623-414A9DB5D6EB}" type="presParOf" srcId="{5A87378E-3B6B-411E-B39F-78D17AD27B56}" destId="{7EB8B649-49EF-4535-9A85-CB63FDA7614B}" srcOrd="0" destOrd="0" presId="urn:microsoft.com/office/officeart/2005/8/layout/orgChart1"/>
    <dgm:cxn modelId="{0A2489B3-91AC-486B-97D9-86ADFAF59AE7}" type="presParOf" srcId="{7EB8B649-49EF-4535-9A85-CB63FDA7614B}" destId="{45FAAD9E-1DC6-4B5E-9AF4-6F85AD97DE71}" srcOrd="0" destOrd="0" presId="urn:microsoft.com/office/officeart/2005/8/layout/orgChart1"/>
    <dgm:cxn modelId="{650BB25A-3D03-4E21-B9ED-D39AFC809DEC}" type="presParOf" srcId="{7EB8B649-49EF-4535-9A85-CB63FDA7614B}" destId="{9A77DAB5-1D3C-41A2-82B3-6DC3169843AD}" srcOrd="1" destOrd="0" presId="urn:microsoft.com/office/officeart/2005/8/layout/orgChart1"/>
    <dgm:cxn modelId="{2274F2C0-EDC6-4E8D-9D9C-B0AA8F95BFAE}" type="presParOf" srcId="{5A87378E-3B6B-411E-B39F-78D17AD27B56}" destId="{275BF6E1-96E2-4D1B-86B2-F89ECF422B35}" srcOrd="1" destOrd="0" presId="urn:microsoft.com/office/officeart/2005/8/layout/orgChart1"/>
    <dgm:cxn modelId="{DCAB35B9-C38F-4569-B4DF-6D804E896A6B}" type="presParOf" srcId="{275BF6E1-96E2-4D1B-86B2-F89ECF422B35}" destId="{561A0FD3-AE1E-4CF0-8096-E06306D6EA59}" srcOrd="0" destOrd="0" presId="urn:microsoft.com/office/officeart/2005/8/layout/orgChart1"/>
    <dgm:cxn modelId="{C6A3B33D-8AFF-4856-B745-23034D18779B}" type="presParOf" srcId="{275BF6E1-96E2-4D1B-86B2-F89ECF422B35}" destId="{A16F20EB-AD97-4B31-B114-4F4EA7759E32}" srcOrd="1" destOrd="0" presId="urn:microsoft.com/office/officeart/2005/8/layout/orgChart1"/>
    <dgm:cxn modelId="{3660F557-33BA-4AAF-AF48-E5E5F13DA410}" type="presParOf" srcId="{A16F20EB-AD97-4B31-B114-4F4EA7759E32}" destId="{4F003F8A-ED84-44C6-B43D-773198D9E474}" srcOrd="0" destOrd="0" presId="urn:microsoft.com/office/officeart/2005/8/layout/orgChart1"/>
    <dgm:cxn modelId="{DAD1D5CD-1C0D-47A3-A22F-FAB5B7D5D840}" type="presParOf" srcId="{4F003F8A-ED84-44C6-B43D-773198D9E474}" destId="{43910844-B076-4FF8-ACBC-71F9A1DA7BF3}" srcOrd="0" destOrd="0" presId="urn:microsoft.com/office/officeart/2005/8/layout/orgChart1"/>
    <dgm:cxn modelId="{8D44E5B2-CC74-4C25-B8EC-83132FDDEA8B}" type="presParOf" srcId="{4F003F8A-ED84-44C6-B43D-773198D9E474}" destId="{53758373-3EAD-44E7-B4B1-EF7C7F0D917B}" srcOrd="1" destOrd="0" presId="urn:microsoft.com/office/officeart/2005/8/layout/orgChart1"/>
    <dgm:cxn modelId="{CB7FDB44-B51E-4B50-A0AD-514166661976}" type="presParOf" srcId="{A16F20EB-AD97-4B31-B114-4F4EA7759E32}" destId="{1636D331-9406-4EDD-85BA-827CF2F5AFEE}" srcOrd="1" destOrd="0" presId="urn:microsoft.com/office/officeart/2005/8/layout/orgChart1"/>
    <dgm:cxn modelId="{F9091E46-8B1F-4B19-99DE-796CCC009E39}" type="presParOf" srcId="{1636D331-9406-4EDD-85BA-827CF2F5AFEE}" destId="{34CC6742-0572-4EB5-AB89-7FDBAB9A9335}" srcOrd="0" destOrd="0" presId="urn:microsoft.com/office/officeart/2005/8/layout/orgChart1"/>
    <dgm:cxn modelId="{211FC33B-CF22-48D1-A67A-E23A83D1EF1B}" type="presParOf" srcId="{1636D331-9406-4EDD-85BA-827CF2F5AFEE}" destId="{7B98C5E8-25AF-426D-8B21-61067E969947}" srcOrd="1" destOrd="0" presId="urn:microsoft.com/office/officeart/2005/8/layout/orgChart1"/>
    <dgm:cxn modelId="{D3BE4E1E-1235-4802-9B50-9D4228A8C5D3}" type="presParOf" srcId="{7B98C5E8-25AF-426D-8B21-61067E969947}" destId="{8FA02A94-E9A7-453A-91FF-78A4C1FF9249}" srcOrd="0" destOrd="0" presId="urn:microsoft.com/office/officeart/2005/8/layout/orgChart1"/>
    <dgm:cxn modelId="{19E3B827-8D54-4C02-842F-F69DA4DBF5ED}" type="presParOf" srcId="{8FA02A94-E9A7-453A-91FF-78A4C1FF9249}" destId="{E8D3816C-E988-4BAB-99D2-7A8AAD0AD47A}" srcOrd="0" destOrd="0" presId="urn:microsoft.com/office/officeart/2005/8/layout/orgChart1"/>
    <dgm:cxn modelId="{25A58BBF-E815-4B49-B7E9-B622F7CD2F1D}" type="presParOf" srcId="{8FA02A94-E9A7-453A-91FF-78A4C1FF9249}" destId="{E5F5B685-E082-4880-A5FF-45A6A73475EA}" srcOrd="1" destOrd="0" presId="urn:microsoft.com/office/officeart/2005/8/layout/orgChart1"/>
    <dgm:cxn modelId="{835F1D5C-9A17-4BEE-9FB7-E4C9EAB2F847}" type="presParOf" srcId="{7B98C5E8-25AF-426D-8B21-61067E969947}" destId="{CD8E8515-B711-4FB7-ABC0-33E9444B2B20}" srcOrd="1" destOrd="0" presId="urn:microsoft.com/office/officeart/2005/8/layout/orgChart1"/>
    <dgm:cxn modelId="{E9B5166C-5217-4737-9EFA-B45ED9201F2B}" type="presParOf" srcId="{7B98C5E8-25AF-426D-8B21-61067E969947}" destId="{FE84BC94-1D3B-40E2-8862-7A20DD08CD43}" srcOrd="2" destOrd="0" presId="urn:microsoft.com/office/officeart/2005/8/layout/orgChart1"/>
    <dgm:cxn modelId="{8B7A85F2-21D4-49D4-A0DD-B4748E19425E}" type="presParOf" srcId="{A16F20EB-AD97-4B31-B114-4F4EA7759E32}" destId="{82783807-CFD8-4B95-A715-2E5536FD66DD}" srcOrd="2" destOrd="0" presId="urn:microsoft.com/office/officeart/2005/8/layout/orgChart1"/>
    <dgm:cxn modelId="{927DFDC7-6649-40E7-BBCA-B1A4AF4E0007}" type="presParOf" srcId="{5A87378E-3B6B-411E-B39F-78D17AD27B56}" destId="{2F2F0B20-F31D-46F2-A1ED-0B535B8216B5}" srcOrd="2" destOrd="0" presId="urn:microsoft.com/office/officeart/2005/8/layout/orgChart1"/>
    <dgm:cxn modelId="{32F057B0-EF18-488A-BF61-284FF112D276}" type="presParOf" srcId="{3867B460-6B17-405F-A431-B22D69FD36D4}" destId="{A3D48CF7-C0B4-49B5-A82C-936130D58E25}" srcOrd="6" destOrd="0" presId="urn:microsoft.com/office/officeart/2005/8/layout/orgChart1"/>
    <dgm:cxn modelId="{8E350B68-EB26-4794-A7E2-48253701D007}" type="presParOf" srcId="{3867B460-6B17-405F-A431-B22D69FD36D4}" destId="{D82E094E-7C33-46D4-AEB9-E614924C3D4E}" srcOrd="7" destOrd="0" presId="urn:microsoft.com/office/officeart/2005/8/layout/orgChart1"/>
    <dgm:cxn modelId="{B2774699-C694-4045-A58A-A83FD41C1C02}" type="presParOf" srcId="{D82E094E-7C33-46D4-AEB9-E614924C3D4E}" destId="{3552786B-D4D9-4014-BF74-BFE9F96A09BC}" srcOrd="0" destOrd="0" presId="urn:microsoft.com/office/officeart/2005/8/layout/orgChart1"/>
    <dgm:cxn modelId="{DA066723-AA6B-4695-A231-15B56AC06083}" type="presParOf" srcId="{3552786B-D4D9-4014-BF74-BFE9F96A09BC}" destId="{27017A00-C2DC-4BD1-A19A-061F46988711}" srcOrd="0" destOrd="0" presId="urn:microsoft.com/office/officeart/2005/8/layout/orgChart1"/>
    <dgm:cxn modelId="{17593EFA-902B-40CD-8DEF-37A40FD441AC}" type="presParOf" srcId="{3552786B-D4D9-4014-BF74-BFE9F96A09BC}" destId="{D1C95DA8-9771-4A35-89C5-DEB745AB7DD8}" srcOrd="1" destOrd="0" presId="urn:microsoft.com/office/officeart/2005/8/layout/orgChart1"/>
    <dgm:cxn modelId="{374A9CBC-9735-447B-98BF-B771FD8E8E76}" type="presParOf" srcId="{D82E094E-7C33-46D4-AEB9-E614924C3D4E}" destId="{5B5C435D-22F9-4A86-BD7A-DA26A2468CDD}" srcOrd="1" destOrd="0" presId="urn:microsoft.com/office/officeart/2005/8/layout/orgChart1"/>
    <dgm:cxn modelId="{CA3201E2-FAFD-4C86-AA71-E9F6EF06F23A}" type="presParOf" srcId="{5B5C435D-22F9-4A86-BD7A-DA26A2468CDD}" destId="{75CDE1F2-233D-4870-AC29-12AEB14FC4AC}" srcOrd="0" destOrd="0" presId="urn:microsoft.com/office/officeart/2005/8/layout/orgChart1"/>
    <dgm:cxn modelId="{F69D161E-976E-42A7-80CA-4DBEE7125080}" type="presParOf" srcId="{5B5C435D-22F9-4A86-BD7A-DA26A2468CDD}" destId="{EE036983-4D80-4780-AF21-9B72F4D9B8E9}" srcOrd="1" destOrd="0" presId="urn:microsoft.com/office/officeart/2005/8/layout/orgChart1"/>
    <dgm:cxn modelId="{D6933115-46E2-4B99-BB60-1D12DFE067F5}" type="presParOf" srcId="{EE036983-4D80-4780-AF21-9B72F4D9B8E9}" destId="{B4689A9B-F005-47E9-9F2C-DB114D3E920A}" srcOrd="0" destOrd="0" presId="urn:microsoft.com/office/officeart/2005/8/layout/orgChart1"/>
    <dgm:cxn modelId="{2DA2EB66-CD03-44EE-A804-0A89DBA41B3F}" type="presParOf" srcId="{B4689A9B-F005-47E9-9F2C-DB114D3E920A}" destId="{B9B29BD1-3EB2-479E-84DD-ED8B5D09ED4A}" srcOrd="0" destOrd="0" presId="urn:microsoft.com/office/officeart/2005/8/layout/orgChart1"/>
    <dgm:cxn modelId="{5C68543C-147C-4E48-A7C5-CC32F6BD800B}" type="presParOf" srcId="{B4689A9B-F005-47E9-9F2C-DB114D3E920A}" destId="{E07D7359-7890-450D-9A8D-21F228943B53}" srcOrd="1" destOrd="0" presId="urn:microsoft.com/office/officeart/2005/8/layout/orgChart1"/>
    <dgm:cxn modelId="{3BA5F1C6-C193-4E8D-AAE8-90A984D5C957}" type="presParOf" srcId="{EE036983-4D80-4780-AF21-9B72F4D9B8E9}" destId="{C735305F-18C7-43ED-BB76-59682E8930C6}" srcOrd="1" destOrd="0" presId="urn:microsoft.com/office/officeart/2005/8/layout/orgChart1"/>
    <dgm:cxn modelId="{A6C70875-F526-4F73-ABAF-ECB60F2658CB}" type="presParOf" srcId="{C735305F-18C7-43ED-BB76-59682E8930C6}" destId="{674EA255-C3BA-4275-B3F1-AEA1FC5FD979}" srcOrd="0" destOrd="0" presId="urn:microsoft.com/office/officeart/2005/8/layout/orgChart1"/>
    <dgm:cxn modelId="{F9CEBADD-2338-4902-AAAF-E66ECAC5F925}" type="presParOf" srcId="{C735305F-18C7-43ED-BB76-59682E8930C6}" destId="{2CCD1A63-97B1-423B-AA29-86FC95E405C7}" srcOrd="1" destOrd="0" presId="urn:microsoft.com/office/officeart/2005/8/layout/orgChart1"/>
    <dgm:cxn modelId="{59E67191-B8F4-4864-9421-66474DD6FEC4}" type="presParOf" srcId="{2CCD1A63-97B1-423B-AA29-86FC95E405C7}" destId="{A869031B-50CD-44D2-B1A1-19089DEE9E27}" srcOrd="0" destOrd="0" presId="urn:microsoft.com/office/officeart/2005/8/layout/orgChart1"/>
    <dgm:cxn modelId="{E53662E9-762F-4847-B5DC-23558467B597}" type="presParOf" srcId="{A869031B-50CD-44D2-B1A1-19089DEE9E27}" destId="{33B580B7-8368-4B58-9A36-DF1C4ADB995F}" srcOrd="0" destOrd="0" presId="urn:microsoft.com/office/officeart/2005/8/layout/orgChart1"/>
    <dgm:cxn modelId="{99C56E52-E76C-4DA1-B172-B542F3F9E485}" type="presParOf" srcId="{A869031B-50CD-44D2-B1A1-19089DEE9E27}" destId="{DE475194-70C2-4B72-BF47-2E928CC9BEA3}" srcOrd="1" destOrd="0" presId="urn:microsoft.com/office/officeart/2005/8/layout/orgChart1"/>
    <dgm:cxn modelId="{F45FD524-3294-45EE-BE36-E3458E129B6A}" type="presParOf" srcId="{2CCD1A63-97B1-423B-AA29-86FC95E405C7}" destId="{C8FC9516-70AD-4231-9579-6A1F3A71F87B}" srcOrd="1" destOrd="0" presId="urn:microsoft.com/office/officeart/2005/8/layout/orgChart1"/>
    <dgm:cxn modelId="{708598F3-631E-4848-8F1A-88939FD74726}" type="presParOf" srcId="{2CCD1A63-97B1-423B-AA29-86FC95E405C7}" destId="{7CF7AC13-67B5-495B-97CE-BBB227946731}" srcOrd="2" destOrd="0" presId="urn:microsoft.com/office/officeart/2005/8/layout/orgChart1"/>
    <dgm:cxn modelId="{FA9F756B-9D03-46A2-B146-76F58E502254}" type="presParOf" srcId="{EE036983-4D80-4780-AF21-9B72F4D9B8E9}" destId="{1C997B64-54DB-4971-AB76-F6A5430B459C}" srcOrd="2" destOrd="0" presId="urn:microsoft.com/office/officeart/2005/8/layout/orgChart1"/>
    <dgm:cxn modelId="{77213893-3C96-4BD9-B74A-B6EC30E4AC5D}" type="presParOf" srcId="{D82E094E-7C33-46D4-AEB9-E614924C3D4E}" destId="{4233B872-238D-43CF-A414-69367CFF5670}" srcOrd="2" destOrd="0" presId="urn:microsoft.com/office/officeart/2005/8/layout/orgChart1"/>
    <dgm:cxn modelId="{B843E862-55FD-466A-9D57-0ABED2FEB584}" type="presParOf" srcId="{B46B1B76-AD4E-449F-9E64-76F2CAE9C48E}" destId="{8E1FC7BB-778F-482B-8172-EE6418246A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ED9795-E81F-4C6C-838B-ACFFC9AB9A30}" type="doc">
      <dgm:prSet loTypeId="urn:microsoft.com/office/officeart/2005/8/layout/radial5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721295B-4AE6-4F88-B5CA-FBB27FB7CF1A}">
      <dgm:prSet phldrT="[Text]"/>
      <dgm:spPr/>
      <dgm:t>
        <a:bodyPr/>
        <a:lstStyle/>
        <a:p>
          <a:r>
            <a:rPr lang="en-US" dirty="0" err="1" smtClean="0"/>
            <a:t>Agri</a:t>
          </a:r>
          <a:endParaRPr lang="en-IN" dirty="0"/>
        </a:p>
      </dgm:t>
    </dgm:pt>
    <dgm:pt modelId="{1C2FB4F5-BCBC-4326-B0CC-41665AF3A71F}" type="parTrans" cxnId="{CF9615BA-6B7E-490E-89B6-9A7BD3B2E052}">
      <dgm:prSet/>
      <dgm:spPr/>
      <dgm:t>
        <a:bodyPr/>
        <a:lstStyle/>
        <a:p>
          <a:endParaRPr lang="en-IN"/>
        </a:p>
      </dgm:t>
    </dgm:pt>
    <dgm:pt modelId="{C62B8600-546C-4852-A5BE-1C8D5F688127}" type="sibTrans" cxnId="{CF9615BA-6B7E-490E-89B6-9A7BD3B2E052}">
      <dgm:prSet/>
      <dgm:spPr/>
      <dgm:t>
        <a:bodyPr/>
        <a:lstStyle/>
        <a:p>
          <a:endParaRPr lang="en-IN"/>
        </a:p>
      </dgm:t>
    </dgm:pt>
    <dgm:pt modelId="{98AD9D0F-70BD-4239-8AA6-E7B69D864B51}">
      <dgm:prSet phldrT="[Text]"/>
      <dgm:spPr/>
      <dgm:t>
        <a:bodyPr/>
        <a:lstStyle/>
        <a:p>
          <a:r>
            <a:rPr lang="en-US" strike="sngStrike" dirty="0" smtClean="0"/>
            <a:t>Crop</a:t>
          </a:r>
          <a:endParaRPr lang="en-IN" strike="sngStrike" dirty="0"/>
        </a:p>
      </dgm:t>
    </dgm:pt>
    <dgm:pt modelId="{EBC9FB15-5E5C-4633-87B3-16AC48B95956}" type="parTrans" cxnId="{61708CD7-E136-4618-AD31-260E0BAA4462}">
      <dgm:prSet/>
      <dgm:spPr/>
      <dgm:t>
        <a:bodyPr/>
        <a:lstStyle/>
        <a:p>
          <a:endParaRPr lang="en-IN"/>
        </a:p>
      </dgm:t>
    </dgm:pt>
    <dgm:pt modelId="{80CF5D81-A722-447F-A3C5-A0A14A422AF7}" type="sibTrans" cxnId="{61708CD7-E136-4618-AD31-260E0BAA4462}">
      <dgm:prSet/>
      <dgm:spPr/>
      <dgm:t>
        <a:bodyPr/>
        <a:lstStyle/>
        <a:p>
          <a:endParaRPr lang="en-IN"/>
        </a:p>
      </dgm:t>
    </dgm:pt>
    <dgm:pt modelId="{AA44B604-28EB-46C2-A5D6-FC1426B38644}">
      <dgm:prSet phldrT="[Text]"/>
      <dgm:spPr/>
      <dgm:t>
        <a:bodyPr/>
        <a:lstStyle/>
        <a:p>
          <a:r>
            <a:rPr lang="en-US" strike="sngStrike" dirty="0" smtClean="0"/>
            <a:t>Land</a:t>
          </a:r>
          <a:endParaRPr lang="en-IN" strike="sngStrike" dirty="0"/>
        </a:p>
      </dgm:t>
    </dgm:pt>
    <dgm:pt modelId="{967CF317-7369-4831-B81E-BFCFEB937485}" type="parTrans" cxnId="{90972253-C27C-4317-94A5-EA69E4D47504}">
      <dgm:prSet/>
      <dgm:spPr/>
      <dgm:t>
        <a:bodyPr/>
        <a:lstStyle/>
        <a:p>
          <a:endParaRPr lang="en-IN"/>
        </a:p>
      </dgm:t>
    </dgm:pt>
    <dgm:pt modelId="{78F6E479-CA20-4381-A2C8-90945BE229C2}" type="sibTrans" cxnId="{90972253-C27C-4317-94A5-EA69E4D47504}">
      <dgm:prSet/>
      <dgm:spPr/>
      <dgm:t>
        <a:bodyPr/>
        <a:lstStyle/>
        <a:p>
          <a:endParaRPr lang="en-IN"/>
        </a:p>
      </dgm:t>
    </dgm:pt>
    <dgm:pt modelId="{A40783C8-FF6B-4A97-8447-B60FC4DC7B44}">
      <dgm:prSet phldrT="[Text]" custT="1"/>
      <dgm:spPr/>
      <dgm:t>
        <a:bodyPr/>
        <a:lstStyle/>
        <a:p>
          <a:r>
            <a:rPr lang="en-US" sz="4800" dirty="0" smtClean="0"/>
            <a:t>Fin.</a:t>
          </a:r>
          <a:endParaRPr lang="en-IN" sz="4800" dirty="0"/>
        </a:p>
      </dgm:t>
    </dgm:pt>
    <dgm:pt modelId="{EA549421-4CE6-43A0-B47B-8E8B1E19EE31}" type="parTrans" cxnId="{CAD85C23-771B-4423-863B-B0E4BBAA54FA}">
      <dgm:prSet/>
      <dgm:spPr/>
      <dgm:t>
        <a:bodyPr/>
        <a:lstStyle/>
        <a:p>
          <a:endParaRPr lang="en-IN"/>
        </a:p>
      </dgm:t>
    </dgm:pt>
    <dgm:pt modelId="{A13FD477-83A6-4358-B78A-4BF40CF81FC4}" type="sibTrans" cxnId="{CAD85C23-771B-4423-863B-B0E4BBAA54FA}">
      <dgm:prSet/>
      <dgm:spPr/>
      <dgm:t>
        <a:bodyPr/>
        <a:lstStyle/>
        <a:p>
          <a:endParaRPr lang="en-IN"/>
        </a:p>
      </dgm:t>
    </dgm:pt>
    <dgm:pt modelId="{AF8AC210-EA8A-4FE9-80D0-FD4EF448233F}">
      <dgm:prSet phldrT="[Text]" custT="1"/>
      <dgm:spPr/>
      <dgm:t>
        <a:bodyPr/>
        <a:lstStyle/>
        <a:p>
          <a:r>
            <a:rPr lang="en-US" sz="4000" dirty="0" err="1" smtClean="0"/>
            <a:t>Mkt</a:t>
          </a:r>
          <a:endParaRPr lang="en-IN" sz="4400" dirty="0"/>
        </a:p>
      </dgm:t>
    </dgm:pt>
    <dgm:pt modelId="{B7EA1130-85E9-4BA1-9186-A71D891AF98F}" type="parTrans" cxnId="{AD981A86-67F5-4800-9534-A0F788108403}">
      <dgm:prSet/>
      <dgm:spPr/>
      <dgm:t>
        <a:bodyPr/>
        <a:lstStyle/>
        <a:p>
          <a:endParaRPr lang="en-IN"/>
        </a:p>
      </dgm:t>
    </dgm:pt>
    <dgm:pt modelId="{EE0FB1AC-B5BF-4D1E-AF19-BC27448268B3}" type="sibTrans" cxnId="{AD981A86-67F5-4800-9534-A0F788108403}">
      <dgm:prSet/>
      <dgm:spPr/>
      <dgm:t>
        <a:bodyPr/>
        <a:lstStyle/>
        <a:p>
          <a:endParaRPr lang="en-IN"/>
        </a:p>
      </dgm:t>
    </dgm:pt>
    <dgm:pt modelId="{2C183E91-1F02-4661-AC64-265B46192E38}">
      <dgm:prSet/>
      <dgm:spPr/>
      <dgm:t>
        <a:bodyPr/>
        <a:lstStyle/>
        <a:p>
          <a:r>
            <a:rPr lang="en-US" strike="sngStrike" dirty="0" smtClean="0"/>
            <a:t>Water</a:t>
          </a:r>
          <a:endParaRPr lang="en-IN" strike="sngStrike" dirty="0"/>
        </a:p>
      </dgm:t>
    </dgm:pt>
    <dgm:pt modelId="{D0AFC5F7-8F4B-497C-821C-265A521822CF}" type="parTrans" cxnId="{50B07809-77D1-434E-A365-8C2A46B62081}">
      <dgm:prSet/>
      <dgm:spPr/>
      <dgm:t>
        <a:bodyPr/>
        <a:lstStyle/>
        <a:p>
          <a:endParaRPr lang="en-IN"/>
        </a:p>
      </dgm:t>
    </dgm:pt>
    <dgm:pt modelId="{2034164D-7F4C-47F8-BD78-D71D82B000A5}" type="sibTrans" cxnId="{50B07809-77D1-434E-A365-8C2A46B62081}">
      <dgm:prSet/>
      <dgm:spPr/>
      <dgm:t>
        <a:bodyPr/>
        <a:lstStyle/>
        <a:p>
          <a:endParaRPr lang="en-IN"/>
        </a:p>
      </dgm:t>
    </dgm:pt>
    <dgm:pt modelId="{2E02D4B6-B684-4441-8B48-F381DCD3B69B}">
      <dgm:prSet custT="1"/>
      <dgm:spPr/>
      <dgm:t>
        <a:bodyPr/>
        <a:lstStyle/>
        <a:p>
          <a:r>
            <a:rPr lang="en-US" sz="4000" strike="sngStrike" dirty="0" smtClean="0"/>
            <a:t>M/C</a:t>
          </a:r>
          <a:endParaRPr lang="en-IN" sz="4000" strike="sngStrike" dirty="0"/>
        </a:p>
      </dgm:t>
    </dgm:pt>
    <dgm:pt modelId="{AFDB97D6-2989-4AE3-A057-7407CB5764C1}" type="parTrans" cxnId="{B9EF08A3-F94E-42F4-93EC-6C0BE7089C92}">
      <dgm:prSet/>
      <dgm:spPr/>
      <dgm:t>
        <a:bodyPr/>
        <a:lstStyle/>
        <a:p>
          <a:endParaRPr lang="en-IN"/>
        </a:p>
      </dgm:t>
    </dgm:pt>
    <dgm:pt modelId="{A053F805-7DB8-482E-BBF8-E2C6434BF1C2}" type="sibTrans" cxnId="{B9EF08A3-F94E-42F4-93EC-6C0BE7089C92}">
      <dgm:prSet/>
      <dgm:spPr/>
      <dgm:t>
        <a:bodyPr/>
        <a:lstStyle/>
        <a:p>
          <a:endParaRPr lang="en-IN"/>
        </a:p>
      </dgm:t>
    </dgm:pt>
    <dgm:pt modelId="{350FE141-4949-4792-BE99-A7BE7970ED09}">
      <dgm:prSet/>
      <dgm:spPr/>
      <dgm:t>
        <a:bodyPr/>
        <a:lstStyle/>
        <a:p>
          <a:r>
            <a:rPr lang="en-US" strike="sngStrike" dirty="0" err="1" smtClean="0"/>
            <a:t>Nutri</a:t>
          </a:r>
          <a:r>
            <a:rPr lang="en-US" strike="sngStrike" dirty="0" smtClean="0"/>
            <a:t>.</a:t>
          </a:r>
          <a:endParaRPr lang="en-IN" strike="sngStrike" dirty="0"/>
        </a:p>
      </dgm:t>
    </dgm:pt>
    <dgm:pt modelId="{7ECC0436-E89F-4F7A-AF19-2D797D91FE49}" type="parTrans" cxnId="{E30F9D2C-CCB7-41F1-8F8C-50E72AA148DB}">
      <dgm:prSet/>
      <dgm:spPr/>
      <dgm:t>
        <a:bodyPr/>
        <a:lstStyle/>
        <a:p>
          <a:endParaRPr lang="en-IN"/>
        </a:p>
      </dgm:t>
    </dgm:pt>
    <dgm:pt modelId="{5845A203-AD86-49A8-AE2F-0F0EC38A2304}" type="sibTrans" cxnId="{E30F9D2C-CCB7-41F1-8F8C-50E72AA148DB}">
      <dgm:prSet/>
      <dgm:spPr/>
      <dgm:t>
        <a:bodyPr/>
        <a:lstStyle/>
        <a:p>
          <a:endParaRPr lang="en-IN"/>
        </a:p>
      </dgm:t>
    </dgm:pt>
    <dgm:pt modelId="{9B1307D9-9BDC-4575-A967-94C099F3DF7C}">
      <dgm:prSet/>
      <dgm:spPr/>
      <dgm:t>
        <a:bodyPr/>
        <a:lstStyle/>
        <a:p>
          <a:r>
            <a:rPr lang="en-US" dirty="0" smtClean="0"/>
            <a:t>Ext.</a:t>
          </a:r>
          <a:endParaRPr lang="en-IN" dirty="0"/>
        </a:p>
      </dgm:t>
    </dgm:pt>
    <dgm:pt modelId="{01560FE8-4AAC-485E-8CD4-EA60D5582737}" type="parTrans" cxnId="{5D0DD1E6-055E-48E7-8920-190BD3D219FF}">
      <dgm:prSet/>
      <dgm:spPr/>
      <dgm:t>
        <a:bodyPr/>
        <a:lstStyle/>
        <a:p>
          <a:endParaRPr lang="en-IN"/>
        </a:p>
      </dgm:t>
    </dgm:pt>
    <dgm:pt modelId="{515005D7-768F-49E0-8661-B68121182F74}" type="sibTrans" cxnId="{5D0DD1E6-055E-48E7-8920-190BD3D219FF}">
      <dgm:prSet/>
      <dgm:spPr/>
      <dgm:t>
        <a:bodyPr/>
        <a:lstStyle/>
        <a:p>
          <a:endParaRPr lang="en-IN"/>
        </a:p>
      </dgm:t>
    </dgm:pt>
    <dgm:pt modelId="{1BAA7B74-2264-4902-BACA-585AC4E38C55}" type="pres">
      <dgm:prSet presAssocID="{B7ED9795-E81F-4C6C-838B-ACFFC9AB9A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54CD9A7-4633-48BA-A402-380BD6A399F4}" type="pres">
      <dgm:prSet presAssocID="{8721295B-4AE6-4F88-B5CA-FBB27FB7CF1A}" presName="centerShape" presStyleLbl="node0" presStyleIdx="0" presStyleCnt="1"/>
      <dgm:spPr/>
      <dgm:t>
        <a:bodyPr/>
        <a:lstStyle/>
        <a:p>
          <a:endParaRPr lang="en-IN"/>
        </a:p>
      </dgm:t>
    </dgm:pt>
    <dgm:pt modelId="{25035C23-CA4A-4E68-A433-200D8CB3C94A}" type="pres">
      <dgm:prSet presAssocID="{EBC9FB15-5E5C-4633-87B3-16AC48B95956}" presName="parTrans" presStyleLbl="sibTrans2D1" presStyleIdx="0" presStyleCnt="8"/>
      <dgm:spPr/>
      <dgm:t>
        <a:bodyPr/>
        <a:lstStyle/>
        <a:p>
          <a:endParaRPr lang="en-IN"/>
        </a:p>
      </dgm:t>
    </dgm:pt>
    <dgm:pt modelId="{AD08F61C-AA68-4D41-95F3-CA8FB279A0C8}" type="pres">
      <dgm:prSet presAssocID="{EBC9FB15-5E5C-4633-87B3-16AC48B95956}" presName="connectorText" presStyleLbl="sibTrans2D1" presStyleIdx="0" presStyleCnt="8"/>
      <dgm:spPr/>
      <dgm:t>
        <a:bodyPr/>
        <a:lstStyle/>
        <a:p>
          <a:endParaRPr lang="en-IN"/>
        </a:p>
      </dgm:t>
    </dgm:pt>
    <dgm:pt modelId="{11A6874E-2012-4525-A0F7-DF540065B9E6}" type="pres">
      <dgm:prSet presAssocID="{98AD9D0F-70BD-4239-8AA6-E7B69D864B5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D9BA1E-B115-4B17-91B0-E07F98E63479}" type="pres">
      <dgm:prSet presAssocID="{967CF317-7369-4831-B81E-BFCFEB937485}" presName="parTrans" presStyleLbl="sibTrans2D1" presStyleIdx="1" presStyleCnt="8"/>
      <dgm:spPr/>
      <dgm:t>
        <a:bodyPr/>
        <a:lstStyle/>
        <a:p>
          <a:endParaRPr lang="en-IN"/>
        </a:p>
      </dgm:t>
    </dgm:pt>
    <dgm:pt modelId="{9ED7F385-C3C8-46AA-AD6D-57931B918462}" type="pres">
      <dgm:prSet presAssocID="{967CF317-7369-4831-B81E-BFCFEB937485}" presName="connectorText" presStyleLbl="sibTrans2D1" presStyleIdx="1" presStyleCnt="8"/>
      <dgm:spPr/>
      <dgm:t>
        <a:bodyPr/>
        <a:lstStyle/>
        <a:p>
          <a:endParaRPr lang="en-IN"/>
        </a:p>
      </dgm:t>
    </dgm:pt>
    <dgm:pt modelId="{329B4042-298D-42B4-AA3A-9082943F92A2}" type="pres">
      <dgm:prSet presAssocID="{AA44B604-28EB-46C2-A5D6-FC1426B3864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32AB3-38D1-4326-BFAB-0D25F3DCE3DB}" type="pres">
      <dgm:prSet presAssocID="{D0AFC5F7-8F4B-497C-821C-265A521822CF}" presName="parTrans" presStyleLbl="sibTrans2D1" presStyleIdx="2" presStyleCnt="8"/>
      <dgm:spPr/>
      <dgm:t>
        <a:bodyPr/>
        <a:lstStyle/>
        <a:p>
          <a:endParaRPr lang="en-IN"/>
        </a:p>
      </dgm:t>
    </dgm:pt>
    <dgm:pt modelId="{3CF02CE6-B752-48C2-AC28-7592387BBF60}" type="pres">
      <dgm:prSet presAssocID="{D0AFC5F7-8F4B-497C-821C-265A521822CF}" presName="connectorText" presStyleLbl="sibTrans2D1" presStyleIdx="2" presStyleCnt="8"/>
      <dgm:spPr/>
      <dgm:t>
        <a:bodyPr/>
        <a:lstStyle/>
        <a:p>
          <a:endParaRPr lang="en-IN"/>
        </a:p>
      </dgm:t>
    </dgm:pt>
    <dgm:pt modelId="{93C408C2-5647-4F7A-B05E-B5F20AD773DD}" type="pres">
      <dgm:prSet presAssocID="{2C183E91-1F02-4661-AC64-265B46192E3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DAAE8B-E7F3-4848-B056-8B143CD1C83A}" type="pres">
      <dgm:prSet presAssocID="{7ECC0436-E89F-4F7A-AF19-2D797D91FE49}" presName="parTrans" presStyleLbl="sibTrans2D1" presStyleIdx="3" presStyleCnt="8"/>
      <dgm:spPr/>
      <dgm:t>
        <a:bodyPr/>
        <a:lstStyle/>
        <a:p>
          <a:endParaRPr lang="en-IN"/>
        </a:p>
      </dgm:t>
    </dgm:pt>
    <dgm:pt modelId="{9AC24F43-68A2-4BDE-BE64-746CE5B07B49}" type="pres">
      <dgm:prSet presAssocID="{7ECC0436-E89F-4F7A-AF19-2D797D91FE49}" presName="connectorText" presStyleLbl="sibTrans2D1" presStyleIdx="3" presStyleCnt="8"/>
      <dgm:spPr/>
      <dgm:t>
        <a:bodyPr/>
        <a:lstStyle/>
        <a:p>
          <a:endParaRPr lang="en-IN"/>
        </a:p>
      </dgm:t>
    </dgm:pt>
    <dgm:pt modelId="{06E3BD3F-DD3A-4171-9DA9-A93F2F1DAE56}" type="pres">
      <dgm:prSet presAssocID="{350FE141-4949-4792-BE99-A7BE7970ED0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F3C4B7-2DB1-4719-BD59-DACE08E903CA}" type="pres">
      <dgm:prSet presAssocID="{AFDB97D6-2989-4AE3-A057-7407CB5764C1}" presName="parTrans" presStyleLbl="sibTrans2D1" presStyleIdx="4" presStyleCnt="8"/>
      <dgm:spPr/>
      <dgm:t>
        <a:bodyPr/>
        <a:lstStyle/>
        <a:p>
          <a:endParaRPr lang="en-IN"/>
        </a:p>
      </dgm:t>
    </dgm:pt>
    <dgm:pt modelId="{FF244F70-7A88-4147-BC8A-BA22F834CE38}" type="pres">
      <dgm:prSet presAssocID="{AFDB97D6-2989-4AE3-A057-7407CB5764C1}" presName="connectorText" presStyleLbl="sibTrans2D1" presStyleIdx="4" presStyleCnt="8"/>
      <dgm:spPr/>
      <dgm:t>
        <a:bodyPr/>
        <a:lstStyle/>
        <a:p>
          <a:endParaRPr lang="en-IN"/>
        </a:p>
      </dgm:t>
    </dgm:pt>
    <dgm:pt modelId="{A3BC25BE-8653-42DA-9829-DEBA205F4DE0}" type="pres">
      <dgm:prSet presAssocID="{2E02D4B6-B684-4441-8B48-F381DCD3B69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F0E415-CD43-474D-834D-5EB97FA430DC}" type="pres">
      <dgm:prSet presAssocID="{01560FE8-4AAC-485E-8CD4-EA60D5582737}" presName="parTrans" presStyleLbl="sibTrans2D1" presStyleIdx="5" presStyleCnt="8"/>
      <dgm:spPr/>
      <dgm:t>
        <a:bodyPr/>
        <a:lstStyle/>
        <a:p>
          <a:endParaRPr lang="en-IN"/>
        </a:p>
      </dgm:t>
    </dgm:pt>
    <dgm:pt modelId="{6FB77934-BEDB-4907-B5C0-8240622710E6}" type="pres">
      <dgm:prSet presAssocID="{01560FE8-4AAC-485E-8CD4-EA60D5582737}" presName="connectorText" presStyleLbl="sibTrans2D1" presStyleIdx="5" presStyleCnt="8"/>
      <dgm:spPr/>
      <dgm:t>
        <a:bodyPr/>
        <a:lstStyle/>
        <a:p>
          <a:endParaRPr lang="en-IN"/>
        </a:p>
      </dgm:t>
    </dgm:pt>
    <dgm:pt modelId="{2137DBFA-A430-4079-9602-8ADCBA329F88}" type="pres">
      <dgm:prSet presAssocID="{9B1307D9-9BDC-4575-A967-94C099F3DF7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5DA18B-F9D1-494F-86E6-0DACACEA00EE}" type="pres">
      <dgm:prSet presAssocID="{EA549421-4CE6-43A0-B47B-8E8B1E19EE31}" presName="parTrans" presStyleLbl="sibTrans2D1" presStyleIdx="6" presStyleCnt="8"/>
      <dgm:spPr/>
      <dgm:t>
        <a:bodyPr/>
        <a:lstStyle/>
        <a:p>
          <a:endParaRPr lang="en-IN"/>
        </a:p>
      </dgm:t>
    </dgm:pt>
    <dgm:pt modelId="{7152ADA5-C0CC-47D9-BA03-5262579962E5}" type="pres">
      <dgm:prSet presAssocID="{EA549421-4CE6-43A0-B47B-8E8B1E19EE31}" presName="connectorText" presStyleLbl="sibTrans2D1" presStyleIdx="6" presStyleCnt="8"/>
      <dgm:spPr/>
      <dgm:t>
        <a:bodyPr/>
        <a:lstStyle/>
        <a:p>
          <a:endParaRPr lang="en-IN"/>
        </a:p>
      </dgm:t>
    </dgm:pt>
    <dgm:pt modelId="{0D32D797-326E-46ED-96D4-A358CACB58CA}" type="pres">
      <dgm:prSet presAssocID="{A40783C8-FF6B-4A97-8447-B60FC4DC7B4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59E00C-AB7D-4D2A-B0EA-0B4CFDDB10A9}" type="pres">
      <dgm:prSet presAssocID="{B7EA1130-85E9-4BA1-9186-A71D891AF98F}" presName="parTrans" presStyleLbl="sibTrans2D1" presStyleIdx="7" presStyleCnt="8"/>
      <dgm:spPr/>
      <dgm:t>
        <a:bodyPr/>
        <a:lstStyle/>
        <a:p>
          <a:endParaRPr lang="en-IN"/>
        </a:p>
      </dgm:t>
    </dgm:pt>
    <dgm:pt modelId="{A93DB406-7A30-4197-A321-00F0C45C1BB8}" type="pres">
      <dgm:prSet presAssocID="{B7EA1130-85E9-4BA1-9186-A71D891AF98F}" presName="connectorText" presStyleLbl="sibTrans2D1" presStyleIdx="7" presStyleCnt="8"/>
      <dgm:spPr/>
      <dgm:t>
        <a:bodyPr/>
        <a:lstStyle/>
        <a:p>
          <a:endParaRPr lang="en-IN"/>
        </a:p>
      </dgm:t>
    </dgm:pt>
    <dgm:pt modelId="{881CCD35-8C00-45E7-9FED-88A159F5B72F}" type="pres">
      <dgm:prSet presAssocID="{AF8AC210-EA8A-4FE9-80D0-FD4EF448233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C16768D-79A7-4DEA-AB2E-7D5CDD34273D}" type="presOf" srcId="{EBC9FB15-5E5C-4633-87B3-16AC48B95956}" destId="{AD08F61C-AA68-4D41-95F3-CA8FB279A0C8}" srcOrd="1" destOrd="0" presId="urn:microsoft.com/office/officeart/2005/8/layout/radial5"/>
    <dgm:cxn modelId="{D977C49E-0D1A-4B0C-BE14-308B56D40A2D}" type="presOf" srcId="{01560FE8-4AAC-485E-8CD4-EA60D5582737}" destId="{6FB77934-BEDB-4907-B5C0-8240622710E6}" srcOrd="1" destOrd="0" presId="urn:microsoft.com/office/officeart/2005/8/layout/radial5"/>
    <dgm:cxn modelId="{30588845-6D90-42FB-AC65-959E61A49564}" type="presOf" srcId="{AA44B604-28EB-46C2-A5D6-FC1426B38644}" destId="{329B4042-298D-42B4-AA3A-9082943F92A2}" srcOrd="0" destOrd="0" presId="urn:microsoft.com/office/officeart/2005/8/layout/radial5"/>
    <dgm:cxn modelId="{CEF185E9-4969-4F6D-9E99-DCB98E7B717A}" type="presOf" srcId="{B7EA1130-85E9-4BA1-9186-A71D891AF98F}" destId="{A359E00C-AB7D-4D2A-B0EA-0B4CFDDB10A9}" srcOrd="0" destOrd="0" presId="urn:microsoft.com/office/officeart/2005/8/layout/radial5"/>
    <dgm:cxn modelId="{6A95BB52-4AB4-4E3B-A429-57ADAF0BA659}" type="presOf" srcId="{EBC9FB15-5E5C-4633-87B3-16AC48B95956}" destId="{25035C23-CA4A-4E68-A433-200D8CB3C94A}" srcOrd="0" destOrd="0" presId="urn:microsoft.com/office/officeart/2005/8/layout/radial5"/>
    <dgm:cxn modelId="{8773755D-2784-4BD3-833A-4B59E4ACAF16}" type="presOf" srcId="{D0AFC5F7-8F4B-497C-821C-265A521822CF}" destId="{3CF02CE6-B752-48C2-AC28-7592387BBF60}" srcOrd="1" destOrd="0" presId="urn:microsoft.com/office/officeart/2005/8/layout/radial5"/>
    <dgm:cxn modelId="{5D0DD1E6-055E-48E7-8920-190BD3D219FF}" srcId="{8721295B-4AE6-4F88-B5CA-FBB27FB7CF1A}" destId="{9B1307D9-9BDC-4575-A967-94C099F3DF7C}" srcOrd="5" destOrd="0" parTransId="{01560FE8-4AAC-485E-8CD4-EA60D5582737}" sibTransId="{515005D7-768F-49E0-8661-B68121182F74}"/>
    <dgm:cxn modelId="{CAD85C23-771B-4423-863B-B0E4BBAA54FA}" srcId="{8721295B-4AE6-4F88-B5CA-FBB27FB7CF1A}" destId="{A40783C8-FF6B-4A97-8447-B60FC4DC7B44}" srcOrd="6" destOrd="0" parTransId="{EA549421-4CE6-43A0-B47B-8E8B1E19EE31}" sibTransId="{A13FD477-83A6-4358-B78A-4BF40CF81FC4}"/>
    <dgm:cxn modelId="{B9EF08A3-F94E-42F4-93EC-6C0BE7089C92}" srcId="{8721295B-4AE6-4F88-B5CA-FBB27FB7CF1A}" destId="{2E02D4B6-B684-4441-8B48-F381DCD3B69B}" srcOrd="4" destOrd="0" parTransId="{AFDB97D6-2989-4AE3-A057-7407CB5764C1}" sibTransId="{A053F805-7DB8-482E-BBF8-E2C6434BF1C2}"/>
    <dgm:cxn modelId="{AAC3005A-CCF4-4036-8462-EF85C46D05B2}" type="presOf" srcId="{8721295B-4AE6-4F88-B5CA-FBB27FB7CF1A}" destId="{A54CD9A7-4633-48BA-A402-380BD6A399F4}" srcOrd="0" destOrd="0" presId="urn:microsoft.com/office/officeart/2005/8/layout/radial5"/>
    <dgm:cxn modelId="{AD981A86-67F5-4800-9534-A0F788108403}" srcId="{8721295B-4AE6-4F88-B5CA-FBB27FB7CF1A}" destId="{AF8AC210-EA8A-4FE9-80D0-FD4EF448233F}" srcOrd="7" destOrd="0" parTransId="{B7EA1130-85E9-4BA1-9186-A71D891AF98F}" sibTransId="{EE0FB1AC-B5BF-4D1E-AF19-BC27448268B3}"/>
    <dgm:cxn modelId="{90F9FEAC-D046-4032-8606-FDEDC005BEF0}" type="presOf" srcId="{967CF317-7369-4831-B81E-BFCFEB937485}" destId="{9ED7F385-C3C8-46AA-AD6D-57931B918462}" srcOrd="1" destOrd="0" presId="urn:microsoft.com/office/officeart/2005/8/layout/radial5"/>
    <dgm:cxn modelId="{D692D4D9-D2F3-44E2-8C52-7916F7C68631}" type="presOf" srcId="{98AD9D0F-70BD-4239-8AA6-E7B69D864B51}" destId="{11A6874E-2012-4525-A0F7-DF540065B9E6}" srcOrd="0" destOrd="0" presId="urn:microsoft.com/office/officeart/2005/8/layout/radial5"/>
    <dgm:cxn modelId="{83DE129B-4115-4EE7-A90B-91485960EAEE}" type="presOf" srcId="{967CF317-7369-4831-B81E-BFCFEB937485}" destId="{03D9BA1E-B115-4B17-91B0-E07F98E63479}" srcOrd="0" destOrd="0" presId="urn:microsoft.com/office/officeart/2005/8/layout/radial5"/>
    <dgm:cxn modelId="{EB9B24E1-0685-437B-AA17-196F69D2D919}" type="presOf" srcId="{EA549421-4CE6-43A0-B47B-8E8B1E19EE31}" destId="{EF5DA18B-F9D1-494F-86E6-0DACACEA00EE}" srcOrd="0" destOrd="0" presId="urn:microsoft.com/office/officeart/2005/8/layout/radial5"/>
    <dgm:cxn modelId="{8001BCDA-540D-4F9C-B569-3A913DC9B170}" type="presOf" srcId="{01560FE8-4AAC-485E-8CD4-EA60D5582737}" destId="{22F0E415-CD43-474D-834D-5EB97FA430DC}" srcOrd="0" destOrd="0" presId="urn:microsoft.com/office/officeart/2005/8/layout/radial5"/>
    <dgm:cxn modelId="{57C8E7DE-6947-4851-82A0-E8C56B668C6B}" type="presOf" srcId="{AFDB97D6-2989-4AE3-A057-7407CB5764C1}" destId="{30F3C4B7-2DB1-4719-BD59-DACE08E903CA}" srcOrd="0" destOrd="0" presId="urn:microsoft.com/office/officeart/2005/8/layout/radial5"/>
    <dgm:cxn modelId="{DD11AFED-1B85-4514-8ACC-C94EFD35C2B4}" type="presOf" srcId="{7ECC0436-E89F-4F7A-AF19-2D797D91FE49}" destId="{9AC24F43-68A2-4BDE-BE64-746CE5B07B49}" srcOrd="1" destOrd="0" presId="urn:microsoft.com/office/officeart/2005/8/layout/radial5"/>
    <dgm:cxn modelId="{50B07809-77D1-434E-A365-8C2A46B62081}" srcId="{8721295B-4AE6-4F88-B5CA-FBB27FB7CF1A}" destId="{2C183E91-1F02-4661-AC64-265B46192E38}" srcOrd="2" destOrd="0" parTransId="{D0AFC5F7-8F4B-497C-821C-265A521822CF}" sibTransId="{2034164D-7F4C-47F8-BD78-D71D82B000A5}"/>
    <dgm:cxn modelId="{4537E01A-8E61-4A7A-BA1A-B6094A5886B3}" type="presOf" srcId="{B7ED9795-E81F-4C6C-838B-ACFFC9AB9A30}" destId="{1BAA7B74-2264-4902-BACA-585AC4E38C55}" srcOrd="0" destOrd="0" presId="urn:microsoft.com/office/officeart/2005/8/layout/radial5"/>
    <dgm:cxn modelId="{F3974005-8A77-4158-8BDF-7F335565A471}" type="presOf" srcId="{EA549421-4CE6-43A0-B47B-8E8B1E19EE31}" destId="{7152ADA5-C0CC-47D9-BA03-5262579962E5}" srcOrd="1" destOrd="0" presId="urn:microsoft.com/office/officeart/2005/8/layout/radial5"/>
    <dgm:cxn modelId="{D08B450B-2F56-4A50-AC5D-2D0E549BE1BC}" type="presOf" srcId="{A40783C8-FF6B-4A97-8447-B60FC4DC7B44}" destId="{0D32D797-326E-46ED-96D4-A358CACB58CA}" srcOrd="0" destOrd="0" presId="urn:microsoft.com/office/officeart/2005/8/layout/radial5"/>
    <dgm:cxn modelId="{0D93B3B2-3BF9-4640-99D2-6667C3BBA4AB}" type="presOf" srcId="{AFDB97D6-2989-4AE3-A057-7407CB5764C1}" destId="{FF244F70-7A88-4147-BC8A-BA22F834CE38}" srcOrd="1" destOrd="0" presId="urn:microsoft.com/office/officeart/2005/8/layout/radial5"/>
    <dgm:cxn modelId="{93377187-7C3E-4F68-9C71-95EED825DC47}" type="presOf" srcId="{B7EA1130-85E9-4BA1-9186-A71D891AF98F}" destId="{A93DB406-7A30-4197-A321-00F0C45C1BB8}" srcOrd="1" destOrd="0" presId="urn:microsoft.com/office/officeart/2005/8/layout/radial5"/>
    <dgm:cxn modelId="{5BA3823A-758C-4817-BD0D-8FD2B665205F}" type="presOf" srcId="{7ECC0436-E89F-4F7A-AF19-2D797D91FE49}" destId="{38DAAE8B-E7F3-4848-B056-8B143CD1C83A}" srcOrd="0" destOrd="0" presId="urn:microsoft.com/office/officeart/2005/8/layout/radial5"/>
    <dgm:cxn modelId="{E30F9D2C-CCB7-41F1-8F8C-50E72AA148DB}" srcId="{8721295B-4AE6-4F88-B5CA-FBB27FB7CF1A}" destId="{350FE141-4949-4792-BE99-A7BE7970ED09}" srcOrd="3" destOrd="0" parTransId="{7ECC0436-E89F-4F7A-AF19-2D797D91FE49}" sibTransId="{5845A203-AD86-49A8-AE2F-0F0EC38A2304}"/>
    <dgm:cxn modelId="{CF9615BA-6B7E-490E-89B6-9A7BD3B2E052}" srcId="{B7ED9795-E81F-4C6C-838B-ACFFC9AB9A30}" destId="{8721295B-4AE6-4F88-B5CA-FBB27FB7CF1A}" srcOrd="0" destOrd="0" parTransId="{1C2FB4F5-BCBC-4326-B0CC-41665AF3A71F}" sibTransId="{C62B8600-546C-4852-A5BE-1C8D5F688127}"/>
    <dgm:cxn modelId="{90972253-C27C-4317-94A5-EA69E4D47504}" srcId="{8721295B-4AE6-4F88-B5CA-FBB27FB7CF1A}" destId="{AA44B604-28EB-46C2-A5D6-FC1426B38644}" srcOrd="1" destOrd="0" parTransId="{967CF317-7369-4831-B81E-BFCFEB937485}" sibTransId="{78F6E479-CA20-4381-A2C8-90945BE229C2}"/>
    <dgm:cxn modelId="{61708CD7-E136-4618-AD31-260E0BAA4462}" srcId="{8721295B-4AE6-4F88-B5CA-FBB27FB7CF1A}" destId="{98AD9D0F-70BD-4239-8AA6-E7B69D864B51}" srcOrd="0" destOrd="0" parTransId="{EBC9FB15-5E5C-4633-87B3-16AC48B95956}" sibTransId="{80CF5D81-A722-447F-A3C5-A0A14A422AF7}"/>
    <dgm:cxn modelId="{BEA47082-F75A-40C2-9A61-57BDB3C3CD40}" type="presOf" srcId="{2E02D4B6-B684-4441-8B48-F381DCD3B69B}" destId="{A3BC25BE-8653-42DA-9829-DEBA205F4DE0}" srcOrd="0" destOrd="0" presId="urn:microsoft.com/office/officeart/2005/8/layout/radial5"/>
    <dgm:cxn modelId="{F51CA5FF-80AB-4188-B578-14B0F2E3307A}" type="presOf" srcId="{2C183E91-1F02-4661-AC64-265B46192E38}" destId="{93C408C2-5647-4F7A-B05E-B5F20AD773DD}" srcOrd="0" destOrd="0" presId="urn:microsoft.com/office/officeart/2005/8/layout/radial5"/>
    <dgm:cxn modelId="{450660DD-4886-4DA2-8881-16AC0B253D7A}" type="presOf" srcId="{AF8AC210-EA8A-4FE9-80D0-FD4EF448233F}" destId="{881CCD35-8C00-45E7-9FED-88A159F5B72F}" srcOrd="0" destOrd="0" presId="urn:microsoft.com/office/officeart/2005/8/layout/radial5"/>
    <dgm:cxn modelId="{22094A42-B0EF-4530-B8F8-CEDED317413C}" type="presOf" srcId="{350FE141-4949-4792-BE99-A7BE7970ED09}" destId="{06E3BD3F-DD3A-4171-9DA9-A93F2F1DAE56}" srcOrd="0" destOrd="0" presId="urn:microsoft.com/office/officeart/2005/8/layout/radial5"/>
    <dgm:cxn modelId="{DA5D43A6-6C1A-4667-BF83-5F7F8144193D}" type="presOf" srcId="{D0AFC5F7-8F4B-497C-821C-265A521822CF}" destId="{0DE32AB3-38D1-4326-BFAB-0D25F3DCE3DB}" srcOrd="0" destOrd="0" presId="urn:microsoft.com/office/officeart/2005/8/layout/radial5"/>
    <dgm:cxn modelId="{DAE8B377-DFF9-410C-AF78-502970C7E3F5}" type="presOf" srcId="{9B1307D9-9BDC-4575-A967-94C099F3DF7C}" destId="{2137DBFA-A430-4079-9602-8ADCBA329F88}" srcOrd="0" destOrd="0" presId="urn:microsoft.com/office/officeart/2005/8/layout/radial5"/>
    <dgm:cxn modelId="{D92138C3-D3E8-4BD6-9266-543FE43BFCA6}" type="presParOf" srcId="{1BAA7B74-2264-4902-BACA-585AC4E38C55}" destId="{A54CD9A7-4633-48BA-A402-380BD6A399F4}" srcOrd="0" destOrd="0" presId="urn:microsoft.com/office/officeart/2005/8/layout/radial5"/>
    <dgm:cxn modelId="{92F32D63-5291-42D8-BA45-1B3CE1340779}" type="presParOf" srcId="{1BAA7B74-2264-4902-BACA-585AC4E38C55}" destId="{25035C23-CA4A-4E68-A433-200D8CB3C94A}" srcOrd="1" destOrd="0" presId="urn:microsoft.com/office/officeart/2005/8/layout/radial5"/>
    <dgm:cxn modelId="{E756A630-A7AB-49CC-AF22-B06D552C4DE9}" type="presParOf" srcId="{25035C23-CA4A-4E68-A433-200D8CB3C94A}" destId="{AD08F61C-AA68-4D41-95F3-CA8FB279A0C8}" srcOrd="0" destOrd="0" presId="urn:microsoft.com/office/officeart/2005/8/layout/radial5"/>
    <dgm:cxn modelId="{8FC9C2F0-F588-42DC-97FF-1F96F6978AC4}" type="presParOf" srcId="{1BAA7B74-2264-4902-BACA-585AC4E38C55}" destId="{11A6874E-2012-4525-A0F7-DF540065B9E6}" srcOrd="2" destOrd="0" presId="urn:microsoft.com/office/officeart/2005/8/layout/radial5"/>
    <dgm:cxn modelId="{FA7ACF67-0C1B-4AA8-AC82-0D2CFD14EDCA}" type="presParOf" srcId="{1BAA7B74-2264-4902-BACA-585AC4E38C55}" destId="{03D9BA1E-B115-4B17-91B0-E07F98E63479}" srcOrd="3" destOrd="0" presId="urn:microsoft.com/office/officeart/2005/8/layout/radial5"/>
    <dgm:cxn modelId="{09F25920-236B-400F-9870-47F790545009}" type="presParOf" srcId="{03D9BA1E-B115-4B17-91B0-E07F98E63479}" destId="{9ED7F385-C3C8-46AA-AD6D-57931B918462}" srcOrd="0" destOrd="0" presId="urn:microsoft.com/office/officeart/2005/8/layout/radial5"/>
    <dgm:cxn modelId="{AAF18AC6-E055-4033-9705-79B73E8971FA}" type="presParOf" srcId="{1BAA7B74-2264-4902-BACA-585AC4E38C55}" destId="{329B4042-298D-42B4-AA3A-9082943F92A2}" srcOrd="4" destOrd="0" presId="urn:microsoft.com/office/officeart/2005/8/layout/radial5"/>
    <dgm:cxn modelId="{21181979-E064-4FAB-B8A1-0E68B6E52497}" type="presParOf" srcId="{1BAA7B74-2264-4902-BACA-585AC4E38C55}" destId="{0DE32AB3-38D1-4326-BFAB-0D25F3DCE3DB}" srcOrd="5" destOrd="0" presId="urn:microsoft.com/office/officeart/2005/8/layout/radial5"/>
    <dgm:cxn modelId="{5566BC29-F904-4E60-80F6-034E550F3D4A}" type="presParOf" srcId="{0DE32AB3-38D1-4326-BFAB-0D25F3DCE3DB}" destId="{3CF02CE6-B752-48C2-AC28-7592387BBF60}" srcOrd="0" destOrd="0" presId="urn:microsoft.com/office/officeart/2005/8/layout/radial5"/>
    <dgm:cxn modelId="{6B6B82D6-CD38-478A-ACF1-332CAED5B2CC}" type="presParOf" srcId="{1BAA7B74-2264-4902-BACA-585AC4E38C55}" destId="{93C408C2-5647-4F7A-B05E-B5F20AD773DD}" srcOrd="6" destOrd="0" presId="urn:microsoft.com/office/officeart/2005/8/layout/radial5"/>
    <dgm:cxn modelId="{395A9822-DB5C-40AD-89DB-53194B207191}" type="presParOf" srcId="{1BAA7B74-2264-4902-BACA-585AC4E38C55}" destId="{38DAAE8B-E7F3-4848-B056-8B143CD1C83A}" srcOrd="7" destOrd="0" presId="urn:microsoft.com/office/officeart/2005/8/layout/radial5"/>
    <dgm:cxn modelId="{4960E062-E3A6-4C94-B8BB-369CD7B40DD8}" type="presParOf" srcId="{38DAAE8B-E7F3-4848-B056-8B143CD1C83A}" destId="{9AC24F43-68A2-4BDE-BE64-746CE5B07B49}" srcOrd="0" destOrd="0" presId="urn:microsoft.com/office/officeart/2005/8/layout/radial5"/>
    <dgm:cxn modelId="{5F1EF876-6E3F-4E4E-ACF8-86C6BBE0713B}" type="presParOf" srcId="{1BAA7B74-2264-4902-BACA-585AC4E38C55}" destId="{06E3BD3F-DD3A-4171-9DA9-A93F2F1DAE56}" srcOrd="8" destOrd="0" presId="urn:microsoft.com/office/officeart/2005/8/layout/radial5"/>
    <dgm:cxn modelId="{8285E78D-4888-4135-BEE5-367389176839}" type="presParOf" srcId="{1BAA7B74-2264-4902-BACA-585AC4E38C55}" destId="{30F3C4B7-2DB1-4719-BD59-DACE08E903CA}" srcOrd="9" destOrd="0" presId="urn:microsoft.com/office/officeart/2005/8/layout/radial5"/>
    <dgm:cxn modelId="{50967758-6FE3-4392-A140-8725C04B762B}" type="presParOf" srcId="{30F3C4B7-2DB1-4719-BD59-DACE08E903CA}" destId="{FF244F70-7A88-4147-BC8A-BA22F834CE38}" srcOrd="0" destOrd="0" presId="urn:microsoft.com/office/officeart/2005/8/layout/radial5"/>
    <dgm:cxn modelId="{38694FF5-D78F-4165-962B-D2E4B60F2F34}" type="presParOf" srcId="{1BAA7B74-2264-4902-BACA-585AC4E38C55}" destId="{A3BC25BE-8653-42DA-9829-DEBA205F4DE0}" srcOrd="10" destOrd="0" presId="urn:microsoft.com/office/officeart/2005/8/layout/radial5"/>
    <dgm:cxn modelId="{571C6166-E791-4BAC-AD8D-AD1BC7E49AC9}" type="presParOf" srcId="{1BAA7B74-2264-4902-BACA-585AC4E38C55}" destId="{22F0E415-CD43-474D-834D-5EB97FA430DC}" srcOrd="11" destOrd="0" presId="urn:microsoft.com/office/officeart/2005/8/layout/radial5"/>
    <dgm:cxn modelId="{6009686D-822E-4D17-9B9C-679AFAF87EF9}" type="presParOf" srcId="{22F0E415-CD43-474D-834D-5EB97FA430DC}" destId="{6FB77934-BEDB-4907-B5C0-8240622710E6}" srcOrd="0" destOrd="0" presId="urn:microsoft.com/office/officeart/2005/8/layout/radial5"/>
    <dgm:cxn modelId="{EB3C6685-148A-45E8-B0F9-AA06D77F46BA}" type="presParOf" srcId="{1BAA7B74-2264-4902-BACA-585AC4E38C55}" destId="{2137DBFA-A430-4079-9602-8ADCBA329F88}" srcOrd="12" destOrd="0" presId="urn:microsoft.com/office/officeart/2005/8/layout/radial5"/>
    <dgm:cxn modelId="{D3D4D658-1D80-4CF6-AF3F-AB5EB48E3C91}" type="presParOf" srcId="{1BAA7B74-2264-4902-BACA-585AC4E38C55}" destId="{EF5DA18B-F9D1-494F-86E6-0DACACEA00EE}" srcOrd="13" destOrd="0" presId="urn:microsoft.com/office/officeart/2005/8/layout/radial5"/>
    <dgm:cxn modelId="{47793ADB-1B67-44B8-93C6-FAED5C9C65FF}" type="presParOf" srcId="{EF5DA18B-F9D1-494F-86E6-0DACACEA00EE}" destId="{7152ADA5-C0CC-47D9-BA03-5262579962E5}" srcOrd="0" destOrd="0" presId="urn:microsoft.com/office/officeart/2005/8/layout/radial5"/>
    <dgm:cxn modelId="{B42B13F1-EDA3-46AE-8ACB-0C21CA59063E}" type="presParOf" srcId="{1BAA7B74-2264-4902-BACA-585AC4E38C55}" destId="{0D32D797-326E-46ED-96D4-A358CACB58CA}" srcOrd="14" destOrd="0" presId="urn:microsoft.com/office/officeart/2005/8/layout/radial5"/>
    <dgm:cxn modelId="{45D75A7E-8D56-4E16-B9A9-6BDEA49B30E6}" type="presParOf" srcId="{1BAA7B74-2264-4902-BACA-585AC4E38C55}" destId="{A359E00C-AB7D-4D2A-B0EA-0B4CFDDB10A9}" srcOrd="15" destOrd="0" presId="urn:microsoft.com/office/officeart/2005/8/layout/radial5"/>
    <dgm:cxn modelId="{B59CAC34-2AE1-4E66-8FC8-D95C05B66024}" type="presParOf" srcId="{A359E00C-AB7D-4D2A-B0EA-0B4CFDDB10A9}" destId="{A93DB406-7A30-4197-A321-00F0C45C1BB8}" srcOrd="0" destOrd="0" presId="urn:microsoft.com/office/officeart/2005/8/layout/radial5"/>
    <dgm:cxn modelId="{B20A44D0-A877-47E8-ACD3-9BA37268FB81}" type="presParOf" srcId="{1BAA7B74-2264-4902-BACA-585AC4E38C55}" destId="{881CCD35-8C00-45E7-9FED-88A159F5B72F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C20F30-01DA-4583-82BA-33C475727C56}" type="doc">
      <dgm:prSet loTypeId="urn:microsoft.com/office/officeart/2005/8/layout/hierarchy3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88DAFB1-F1FA-409A-B6FA-DFEE07990E30}">
      <dgm:prSet phldrT="[Text]"/>
      <dgm:spPr/>
      <dgm:t>
        <a:bodyPr/>
        <a:lstStyle/>
        <a:p>
          <a:r>
            <a:rPr lang="en-US" dirty="0" smtClean="0"/>
            <a:t>Farmer FIRST</a:t>
          </a:r>
          <a:endParaRPr lang="en-IN" dirty="0"/>
        </a:p>
      </dgm:t>
    </dgm:pt>
    <dgm:pt modelId="{64ABB2BB-A9D9-420C-BF05-98A1DB6EFD32}" type="parTrans" cxnId="{0A249428-7CD6-451C-B5F3-4745CE01A144}">
      <dgm:prSet/>
      <dgm:spPr/>
      <dgm:t>
        <a:bodyPr/>
        <a:lstStyle/>
        <a:p>
          <a:endParaRPr lang="en-IN"/>
        </a:p>
      </dgm:t>
    </dgm:pt>
    <dgm:pt modelId="{021BFE99-F62D-4249-81E5-AA8C4D16E98F}" type="sibTrans" cxnId="{0A249428-7CD6-451C-B5F3-4745CE01A144}">
      <dgm:prSet/>
      <dgm:spPr/>
      <dgm:t>
        <a:bodyPr/>
        <a:lstStyle/>
        <a:p>
          <a:endParaRPr lang="en-IN"/>
        </a:p>
      </dgm:t>
    </dgm:pt>
    <dgm:pt modelId="{CBC6BB58-3025-40BE-A122-E8A190349D57}">
      <dgm:prSet phldrT="[Text]"/>
      <dgm:spPr/>
      <dgm:t>
        <a:bodyPr/>
        <a:lstStyle/>
        <a:p>
          <a:r>
            <a:rPr lang="en-US" dirty="0" smtClean="0"/>
            <a:t>Farmer-scientist linkage</a:t>
          </a:r>
          <a:endParaRPr lang="en-IN" dirty="0"/>
        </a:p>
      </dgm:t>
    </dgm:pt>
    <dgm:pt modelId="{60BB2105-0065-487B-9C41-C67E46FFA5EF}" type="parTrans" cxnId="{626EDE74-9F08-49CF-9D4F-30C5131C17C1}">
      <dgm:prSet/>
      <dgm:spPr/>
      <dgm:t>
        <a:bodyPr/>
        <a:lstStyle/>
        <a:p>
          <a:endParaRPr lang="en-IN"/>
        </a:p>
      </dgm:t>
    </dgm:pt>
    <dgm:pt modelId="{7ECB98D6-0399-4D44-ACA5-5FA334B3B264}" type="sibTrans" cxnId="{626EDE74-9F08-49CF-9D4F-30C5131C17C1}">
      <dgm:prSet/>
      <dgm:spPr/>
      <dgm:t>
        <a:bodyPr/>
        <a:lstStyle/>
        <a:p>
          <a:endParaRPr lang="en-IN"/>
        </a:p>
      </dgm:t>
    </dgm:pt>
    <dgm:pt modelId="{94A8A345-ABDE-465C-B92D-397EDBCCA76C}">
      <dgm:prSet phldrT="[Text]"/>
      <dgm:spPr/>
      <dgm:t>
        <a:bodyPr/>
        <a:lstStyle/>
        <a:p>
          <a:r>
            <a:rPr lang="en-US" dirty="0" smtClean="0"/>
            <a:t>Training+ demo</a:t>
          </a:r>
          <a:endParaRPr lang="en-IN" dirty="0"/>
        </a:p>
      </dgm:t>
    </dgm:pt>
    <dgm:pt modelId="{3A1E524C-A32D-4878-9195-17E8B871152A}" type="parTrans" cxnId="{49A73D40-D12F-4427-84D6-52E410C110E3}">
      <dgm:prSet/>
      <dgm:spPr/>
      <dgm:t>
        <a:bodyPr/>
        <a:lstStyle/>
        <a:p>
          <a:endParaRPr lang="en-IN"/>
        </a:p>
      </dgm:t>
    </dgm:pt>
    <dgm:pt modelId="{F6DFA3E9-58CF-4CB5-BD0E-2A9638805EEA}" type="sibTrans" cxnId="{49A73D40-D12F-4427-84D6-52E410C110E3}">
      <dgm:prSet/>
      <dgm:spPr/>
      <dgm:t>
        <a:bodyPr/>
        <a:lstStyle/>
        <a:p>
          <a:endParaRPr lang="en-IN"/>
        </a:p>
      </dgm:t>
    </dgm:pt>
    <dgm:pt modelId="{769CEA1D-7B40-4917-BD6F-E70E573FB18B}">
      <dgm:prSet phldrT="[Text]"/>
      <dgm:spPr/>
      <dgm:t>
        <a:bodyPr/>
        <a:lstStyle/>
        <a:p>
          <a:r>
            <a:rPr lang="en-US" dirty="0" smtClean="0"/>
            <a:t>Student READY</a:t>
          </a:r>
          <a:endParaRPr lang="en-IN" dirty="0"/>
        </a:p>
      </dgm:t>
    </dgm:pt>
    <dgm:pt modelId="{2FDC09D4-E338-4B1F-B463-02FAFF9EDBCE}" type="parTrans" cxnId="{BC49E4AE-B8C9-4934-9847-EE0A67862930}">
      <dgm:prSet/>
      <dgm:spPr/>
      <dgm:t>
        <a:bodyPr/>
        <a:lstStyle/>
        <a:p>
          <a:endParaRPr lang="en-IN"/>
        </a:p>
      </dgm:t>
    </dgm:pt>
    <dgm:pt modelId="{4B64EC26-A9D9-4CED-88A7-351B54167C07}" type="sibTrans" cxnId="{BC49E4AE-B8C9-4934-9847-EE0A67862930}">
      <dgm:prSet/>
      <dgm:spPr/>
      <dgm:t>
        <a:bodyPr/>
        <a:lstStyle/>
        <a:p>
          <a:endParaRPr lang="en-IN"/>
        </a:p>
      </dgm:t>
    </dgm:pt>
    <dgm:pt modelId="{F91C1906-F405-444B-B6D9-96B7F5A47567}">
      <dgm:prSet phldrT="[Text]"/>
      <dgm:spPr/>
      <dgm:t>
        <a:bodyPr/>
        <a:lstStyle/>
        <a:p>
          <a:r>
            <a:rPr lang="en-US" dirty="0" smtClean="0"/>
            <a:t>Agro- education</a:t>
          </a:r>
          <a:endParaRPr lang="en-IN" dirty="0"/>
        </a:p>
      </dgm:t>
    </dgm:pt>
    <dgm:pt modelId="{7F087DBE-E2E8-4148-B3E5-D07089A3CCCD}" type="parTrans" cxnId="{6F96EDC0-FDA0-41E1-9D66-D2846FA16950}">
      <dgm:prSet/>
      <dgm:spPr/>
      <dgm:t>
        <a:bodyPr/>
        <a:lstStyle/>
        <a:p>
          <a:endParaRPr lang="en-IN"/>
        </a:p>
      </dgm:t>
    </dgm:pt>
    <dgm:pt modelId="{C504B71C-F9E4-484D-8B9F-8FD3630495BB}" type="sibTrans" cxnId="{6F96EDC0-FDA0-41E1-9D66-D2846FA16950}">
      <dgm:prSet/>
      <dgm:spPr/>
      <dgm:t>
        <a:bodyPr/>
        <a:lstStyle/>
        <a:p>
          <a:endParaRPr lang="en-IN"/>
        </a:p>
      </dgm:t>
    </dgm:pt>
    <dgm:pt modelId="{213F0F3F-4876-4BE9-8218-AD40E075D910}">
      <dgm:prSet phldrT="[Text]"/>
      <dgm:spPr/>
      <dgm:t>
        <a:bodyPr/>
        <a:lstStyle/>
        <a:p>
          <a:r>
            <a:rPr lang="en-US" dirty="0" smtClean="0"/>
            <a:t>Entrepreneur skill dev. </a:t>
          </a:r>
          <a:endParaRPr lang="en-IN" dirty="0"/>
        </a:p>
      </dgm:t>
    </dgm:pt>
    <dgm:pt modelId="{973379E4-64D3-4333-A1FF-CE06059662DE}" type="parTrans" cxnId="{83E46A81-E6A0-445F-972C-531877A1AA7B}">
      <dgm:prSet/>
      <dgm:spPr/>
      <dgm:t>
        <a:bodyPr/>
        <a:lstStyle/>
        <a:p>
          <a:endParaRPr lang="en-IN"/>
        </a:p>
      </dgm:t>
    </dgm:pt>
    <dgm:pt modelId="{E73AF25E-84E5-471A-AA49-F54BB5438EFD}" type="sibTrans" cxnId="{83E46A81-E6A0-445F-972C-531877A1AA7B}">
      <dgm:prSet/>
      <dgm:spPr/>
      <dgm:t>
        <a:bodyPr/>
        <a:lstStyle/>
        <a:p>
          <a:endParaRPr lang="en-IN"/>
        </a:p>
      </dgm:t>
    </dgm:pt>
    <dgm:pt modelId="{092C9E1B-2E12-44C6-8F1A-8CC8E85C03DA}">
      <dgm:prSet/>
      <dgm:spPr/>
      <dgm:t>
        <a:bodyPr/>
        <a:lstStyle/>
        <a:p>
          <a:r>
            <a:rPr lang="en-US" dirty="0" smtClean="0"/>
            <a:t>ARYA</a:t>
          </a:r>
          <a:endParaRPr lang="en-IN" dirty="0"/>
        </a:p>
      </dgm:t>
    </dgm:pt>
    <dgm:pt modelId="{65527138-923F-4455-95A3-0362AF7B87FC}" type="parTrans" cxnId="{3DC17B4C-F290-4123-9FED-DFCD32DA5D48}">
      <dgm:prSet/>
      <dgm:spPr/>
      <dgm:t>
        <a:bodyPr/>
        <a:lstStyle/>
        <a:p>
          <a:endParaRPr lang="en-IN"/>
        </a:p>
      </dgm:t>
    </dgm:pt>
    <dgm:pt modelId="{4B8C5153-5F45-4CC7-AD28-02ACB43B138A}" type="sibTrans" cxnId="{3DC17B4C-F290-4123-9FED-DFCD32DA5D48}">
      <dgm:prSet/>
      <dgm:spPr/>
      <dgm:t>
        <a:bodyPr/>
        <a:lstStyle/>
        <a:p>
          <a:endParaRPr lang="en-IN"/>
        </a:p>
      </dgm:t>
    </dgm:pt>
    <dgm:pt modelId="{87C005D1-619A-4675-BF0D-80F3A22B573C}">
      <dgm:prSet/>
      <dgm:spPr/>
      <dgm:t>
        <a:bodyPr/>
        <a:lstStyle/>
        <a:p>
          <a:r>
            <a:rPr lang="en-US" dirty="0" smtClean="0"/>
            <a:t>Create employment opportunities for youth in agri.</a:t>
          </a:r>
          <a:endParaRPr lang="en-IN" dirty="0"/>
        </a:p>
      </dgm:t>
    </dgm:pt>
    <dgm:pt modelId="{13270F41-AFCE-41CD-934C-5DD2CE4686AC}" type="parTrans" cxnId="{1B2949E3-A8A5-4479-AB48-D996CE8DDAE5}">
      <dgm:prSet/>
      <dgm:spPr/>
      <dgm:t>
        <a:bodyPr/>
        <a:lstStyle/>
        <a:p>
          <a:endParaRPr lang="en-IN"/>
        </a:p>
      </dgm:t>
    </dgm:pt>
    <dgm:pt modelId="{B0D9E0B9-0E36-463B-8485-30338F780DAC}" type="sibTrans" cxnId="{1B2949E3-A8A5-4479-AB48-D996CE8DDAE5}">
      <dgm:prSet/>
      <dgm:spPr/>
      <dgm:t>
        <a:bodyPr/>
        <a:lstStyle/>
        <a:p>
          <a:endParaRPr lang="en-IN"/>
        </a:p>
      </dgm:t>
    </dgm:pt>
    <dgm:pt modelId="{C9955259-A145-4CA1-B421-A5A6EF3EB332}" type="pres">
      <dgm:prSet presAssocID="{65C20F30-01DA-4583-82BA-33C475727C5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8AE78AF-68DF-4F36-9B4C-E777FE07FD70}" type="pres">
      <dgm:prSet presAssocID="{D88DAFB1-F1FA-409A-B6FA-DFEE07990E30}" presName="root" presStyleCnt="0"/>
      <dgm:spPr/>
    </dgm:pt>
    <dgm:pt modelId="{6585DD76-F6F1-43D9-98BB-3BA077964D43}" type="pres">
      <dgm:prSet presAssocID="{D88DAFB1-F1FA-409A-B6FA-DFEE07990E30}" presName="rootComposite" presStyleCnt="0"/>
      <dgm:spPr/>
    </dgm:pt>
    <dgm:pt modelId="{C9A6C62E-3E6C-47E7-B649-6998A5E192FF}" type="pres">
      <dgm:prSet presAssocID="{D88DAFB1-F1FA-409A-B6FA-DFEE07990E30}" presName="rootText" presStyleLbl="node1" presStyleIdx="0" presStyleCnt="3"/>
      <dgm:spPr/>
      <dgm:t>
        <a:bodyPr/>
        <a:lstStyle/>
        <a:p>
          <a:endParaRPr lang="en-IN"/>
        </a:p>
      </dgm:t>
    </dgm:pt>
    <dgm:pt modelId="{89F8D9A5-554E-4A27-B516-A46E8AE1E1B7}" type="pres">
      <dgm:prSet presAssocID="{D88DAFB1-F1FA-409A-B6FA-DFEE07990E30}" presName="rootConnector" presStyleLbl="node1" presStyleIdx="0" presStyleCnt="3"/>
      <dgm:spPr/>
      <dgm:t>
        <a:bodyPr/>
        <a:lstStyle/>
        <a:p>
          <a:endParaRPr lang="en-IN"/>
        </a:p>
      </dgm:t>
    </dgm:pt>
    <dgm:pt modelId="{0FAFB647-C7AB-4AD4-A5A9-96F849250544}" type="pres">
      <dgm:prSet presAssocID="{D88DAFB1-F1FA-409A-B6FA-DFEE07990E30}" presName="childShape" presStyleCnt="0"/>
      <dgm:spPr/>
    </dgm:pt>
    <dgm:pt modelId="{3C4165EF-0AD9-4AA8-BDFA-5838A1EA7971}" type="pres">
      <dgm:prSet presAssocID="{60BB2105-0065-487B-9C41-C67E46FFA5EF}" presName="Name13" presStyleLbl="parChTrans1D2" presStyleIdx="0" presStyleCnt="5"/>
      <dgm:spPr/>
      <dgm:t>
        <a:bodyPr/>
        <a:lstStyle/>
        <a:p>
          <a:endParaRPr lang="en-IN"/>
        </a:p>
      </dgm:t>
    </dgm:pt>
    <dgm:pt modelId="{3B9E757B-5CF1-4050-B937-581AFCBA4C73}" type="pres">
      <dgm:prSet presAssocID="{CBC6BB58-3025-40BE-A122-E8A190349D57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ADC86B-6762-460F-8CB5-017619FCCD9B}" type="pres">
      <dgm:prSet presAssocID="{3A1E524C-A32D-4878-9195-17E8B871152A}" presName="Name13" presStyleLbl="parChTrans1D2" presStyleIdx="1" presStyleCnt="5"/>
      <dgm:spPr/>
      <dgm:t>
        <a:bodyPr/>
        <a:lstStyle/>
        <a:p>
          <a:endParaRPr lang="en-IN"/>
        </a:p>
      </dgm:t>
    </dgm:pt>
    <dgm:pt modelId="{20CDCBE2-E718-4E88-AA04-AE15237891D8}" type="pres">
      <dgm:prSet presAssocID="{94A8A345-ABDE-465C-B92D-397EDBCCA76C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F5CE14-603B-459C-8EF5-64CC7DD2F75F}" type="pres">
      <dgm:prSet presAssocID="{769CEA1D-7B40-4917-BD6F-E70E573FB18B}" presName="root" presStyleCnt="0"/>
      <dgm:spPr/>
    </dgm:pt>
    <dgm:pt modelId="{2ED45F9E-8094-4549-B92B-F27C47AC7575}" type="pres">
      <dgm:prSet presAssocID="{769CEA1D-7B40-4917-BD6F-E70E573FB18B}" presName="rootComposite" presStyleCnt="0"/>
      <dgm:spPr/>
    </dgm:pt>
    <dgm:pt modelId="{6D890C2A-F7D4-42D8-8BC9-7D7F3F814E1E}" type="pres">
      <dgm:prSet presAssocID="{769CEA1D-7B40-4917-BD6F-E70E573FB18B}" presName="rootText" presStyleLbl="node1" presStyleIdx="1" presStyleCnt="3"/>
      <dgm:spPr/>
      <dgm:t>
        <a:bodyPr/>
        <a:lstStyle/>
        <a:p>
          <a:endParaRPr lang="en-IN"/>
        </a:p>
      </dgm:t>
    </dgm:pt>
    <dgm:pt modelId="{2E1FAB41-E1F1-45A2-9DBF-0546329FEC30}" type="pres">
      <dgm:prSet presAssocID="{769CEA1D-7B40-4917-BD6F-E70E573FB18B}" presName="rootConnector" presStyleLbl="node1" presStyleIdx="1" presStyleCnt="3"/>
      <dgm:spPr/>
      <dgm:t>
        <a:bodyPr/>
        <a:lstStyle/>
        <a:p>
          <a:endParaRPr lang="en-IN"/>
        </a:p>
      </dgm:t>
    </dgm:pt>
    <dgm:pt modelId="{FCD95275-C427-4865-8A43-2F39E7F48CC2}" type="pres">
      <dgm:prSet presAssocID="{769CEA1D-7B40-4917-BD6F-E70E573FB18B}" presName="childShape" presStyleCnt="0"/>
      <dgm:spPr/>
    </dgm:pt>
    <dgm:pt modelId="{22A7BB06-F8EF-45EA-9B55-30C6044F4228}" type="pres">
      <dgm:prSet presAssocID="{7F087DBE-E2E8-4148-B3E5-D07089A3CCCD}" presName="Name13" presStyleLbl="parChTrans1D2" presStyleIdx="2" presStyleCnt="5"/>
      <dgm:spPr/>
      <dgm:t>
        <a:bodyPr/>
        <a:lstStyle/>
        <a:p>
          <a:endParaRPr lang="en-IN"/>
        </a:p>
      </dgm:t>
    </dgm:pt>
    <dgm:pt modelId="{7F3BC10C-E51C-4677-9D6C-B9340E58D66B}" type="pres">
      <dgm:prSet presAssocID="{F91C1906-F405-444B-B6D9-96B7F5A47567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9CC072-4785-417B-BF87-83F20031A74D}" type="pres">
      <dgm:prSet presAssocID="{973379E4-64D3-4333-A1FF-CE06059662DE}" presName="Name13" presStyleLbl="parChTrans1D2" presStyleIdx="3" presStyleCnt="5"/>
      <dgm:spPr/>
      <dgm:t>
        <a:bodyPr/>
        <a:lstStyle/>
        <a:p>
          <a:endParaRPr lang="en-IN"/>
        </a:p>
      </dgm:t>
    </dgm:pt>
    <dgm:pt modelId="{7E4893E6-D3A7-4234-8B6D-6B1D353FFC1F}" type="pres">
      <dgm:prSet presAssocID="{213F0F3F-4876-4BE9-8218-AD40E075D910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728408-42DB-4921-911B-E2C562FA717A}" type="pres">
      <dgm:prSet presAssocID="{092C9E1B-2E12-44C6-8F1A-8CC8E85C03DA}" presName="root" presStyleCnt="0"/>
      <dgm:spPr/>
    </dgm:pt>
    <dgm:pt modelId="{96A5E90B-71F6-411B-B82C-5EC1BA2C780D}" type="pres">
      <dgm:prSet presAssocID="{092C9E1B-2E12-44C6-8F1A-8CC8E85C03DA}" presName="rootComposite" presStyleCnt="0"/>
      <dgm:spPr/>
    </dgm:pt>
    <dgm:pt modelId="{387648F1-E073-4BA7-A379-5A6DCE3166A7}" type="pres">
      <dgm:prSet presAssocID="{092C9E1B-2E12-44C6-8F1A-8CC8E85C03DA}" presName="rootText" presStyleLbl="node1" presStyleIdx="2" presStyleCnt="3"/>
      <dgm:spPr/>
      <dgm:t>
        <a:bodyPr/>
        <a:lstStyle/>
        <a:p>
          <a:endParaRPr lang="en-IN"/>
        </a:p>
      </dgm:t>
    </dgm:pt>
    <dgm:pt modelId="{DD77082B-E04A-477C-B5EC-F64F970F5971}" type="pres">
      <dgm:prSet presAssocID="{092C9E1B-2E12-44C6-8F1A-8CC8E85C03DA}" presName="rootConnector" presStyleLbl="node1" presStyleIdx="2" presStyleCnt="3"/>
      <dgm:spPr/>
      <dgm:t>
        <a:bodyPr/>
        <a:lstStyle/>
        <a:p>
          <a:endParaRPr lang="en-IN"/>
        </a:p>
      </dgm:t>
    </dgm:pt>
    <dgm:pt modelId="{C758B655-FAA0-4A26-9B7F-34CD701FB0C7}" type="pres">
      <dgm:prSet presAssocID="{092C9E1B-2E12-44C6-8F1A-8CC8E85C03DA}" presName="childShape" presStyleCnt="0"/>
      <dgm:spPr/>
    </dgm:pt>
    <dgm:pt modelId="{8553DDC3-9292-4B23-A6F3-9B51B2DC48A2}" type="pres">
      <dgm:prSet presAssocID="{13270F41-AFCE-41CD-934C-5DD2CE4686AC}" presName="Name13" presStyleLbl="parChTrans1D2" presStyleIdx="4" presStyleCnt="5"/>
      <dgm:spPr/>
      <dgm:t>
        <a:bodyPr/>
        <a:lstStyle/>
        <a:p>
          <a:endParaRPr lang="en-IN"/>
        </a:p>
      </dgm:t>
    </dgm:pt>
    <dgm:pt modelId="{572D50A3-3849-4FBB-89F7-77137F178319}" type="pres">
      <dgm:prSet presAssocID="{87C005D1-619A-4675-BF0D-80F3A22B573C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0583A71-ECBE-49F3-8293-3449C438CD8A}" type="presOf" srcId="{D88DAFB1-F1FA-409A-B6FA-DFEE07990E30}" destId="{C9A6C62E-3E6C-47E7-B649-6998A5E192FF}" srcOrd="0" destOrd="0" presId="urn:microsoft.com/office/officeart/2005/8/layout/hierarchy3"/>
    <dgm:cxn modelId="{07980EB5-251F-462C-97F9-460DB0034FF7}" type="presOf" srcId="{769CEA1D-7B40-4917-BD6F-E70E573FB18B}" destId="{6D890C2A-F7D4-42D8-8BC9-7D7F3F814E1E}" srcOrd="0" destOrd="0" presId="urn:microsoft.com/office/officeart/2005/8/layout/hierarchy3"/>
    <dgm:cxn modelId="{BC49E4AE-B8C9-4934-9847-EE0A67862930}" srcId="{65C20F30-01DA-4583-82BA-33C475727C56}" destId="{769CEA1D-7B40-4917-BD6F-E70E573FB18B}" srcOrd="1" destOrd="0" parTransId="{2FDC09D4-E338-4B1F-B463-02FAFF9EDBCE}" sibTransId="{4B64EC26-A9D9-4CED-88A7-351B54167C07}"/>
    <dgm:cxn modelId="{1B2949E3-A8A5-4479-AB48-D996CE8DDAE5}" srcId="{092C9E1B-2E12-44C6-8F1A-8CC8E85C03DA}" destId="{87C005D1-619A-4675-BF0D-80F3A22B573C}" srcOrd="0" destOrd="0" parTransId="{13270F41-AFCE-41CD-934C-5DD2CE4686AC}" sibTransId="{B0D9E0B9-0E36-463B-8485-30338F780DAC}"/>
    <dgm:cxn modelId="{6F96EDC0-FDA0-41E1-9D66-D2846FA16950}" srcId="{769CEA1D-7B40-4917-BD6F-E70E573FB18B}" destId="{F91C1906-F405-444B-B6D9-96B7F5A47567}" srcOrd="0" destOrd="0" parTransId="{7F087DBE-E2E8-4148-B3E5-D07089A3CCCD}" sibTransId="{C504B71C-F9E4-484D-8B9F-8FD3630495BB}"/>
    <dgm:cxn modelId="{0BA44416-5480-4FBD-A019-A9DDC3CBC481}" type="presOf" srcId="{092C9E1B-2E12-44C6-8F1A-8CC8E85C03DA}" destId="{DD77082B-E04A-477C-B5EC-F64F970F5971}" srcOrd="1" destOrd="0" presId="urn:microsoft.com/office/officeart/2005/8/layout/hierarchy3"/>
    <dgm:cxn modelId="{F703ED48-1410-4848-8B71-C7F21836A7B4}" type="presOf" srcId="{3A1E524C-A32D-4878-9195-17E8B871152A}" destId="{E8ADC86B-6762-460F-8CB5-017619FCCD9B}" srcOrd="0" destOrd="0" presId="urn:microsoft.com/office/officeart/2005/8/layout/hierarchy3"/>
    <dgm:cxn modelId="{CA59C8B8-863D-499D-ADC7-2F1C52668BC5}" type="presOf" srcId="{CBC6BB58-3025-40BE-A122-E8A190349D57}" destId="{3B9E757B-5CF1-4050-B937-581AFCBA4C73}" srcOrd="0" destOrd="0" presId="urn:microsoft.com/office/officeart/2005/8/layout/hierarchy3"/>
    <dgm:cxn modelId="{49A73D40-D12F-4427-84D6-52E410C110E3}" srcId="{D88DAFB1-F1FA-409A-B6FA-DFEE07990E30}" destId="{94A8A345-ABDE-465C-B92D-397EDBCCA76C}" srcOrd="1" destOrd="0" parTransId="{3A1E524C-A32D-4878-9195-17E8B871152A}" sibTransId="{F6DFA3E9-58CF-4CB5-BD0E-2A9638805EEA}"/>
    <dgm:cxn modelId="{AA78FD62-1A6D-4789-99CB-CBBDAC3C874C}" type="presOf" srcId="{94A8A345-ABDE-465C-B92D-397EDBCCA76C}" destId="{20CDCBE2-E718-4E88-AA04-AE15237891D8}" srcOrd="0" destOrd="0" presId="urn:microsoft.com/office/officeart/2005/8/layout/hierarchy3"/>
    <dgm:cxn modelId="{3DC17B4C-F290-4123-9FED-DFCD32DA5D48}" srcId="{65C20F30-01DA-4583-82BA-33C475727C56}" destId="{092C9E1B-2E12-44C6-8F1A-8CC8E85C03DA}" srcOrd="2" destOrd="0" parTransId="{65527138-923F-4455-95A3-0362AF7B87FC}" sibTransId="{4B8C5153-5F45-4CC7-AD28-02ACB43B138A}"/>
    <dgm:cxn modelId="{C5E9DFC3-5B2D-4058-9F86-C7C3E106B162}" type="presOf" srcId="{65C20F30-01DA-4583-82BA-33C475727C56}" destId="{C9955259-A145-4CA1-B421-A5A6EF3EB332}" srcOrd="0" destOrd="0" presId="urn:microsoft.com/office/officeart/2005/8/layout/hierarchy3"/>
    <dgm:cxn modelId="{A6116B20-C8DC-4336-BA7D-6CDEFBBE38A3}" type="presOf" srcId="{D88DAFB1-F1FA-409A-B6FA-DFEE07990E30}" destId="{89F8D9A5-554E-4A27-B516-A46E8AE1E1B7}" srcOrd="1" destOrd="0" presId="urn:microsoft.com/office/officeart/2005/8/layout/hierarchy3"/>
    <dgm:cxn modelId="{64597DF4-3820-4E61-8473-8ED14314598C}" type="presOf" srcId="{87C005D1-619A-4675-BF0D-80F3A22B573C}" destId="{572D50A3-3849-4FBB-89F7-77137F178319}" srcOrd="0" destOrd="0" presId="urn:microsoft.com/office/officeart/2005/8/layout/hierarchy3"/>
    <dgm:cxn modelId="{0D5F155D-C961-49C2-9B8A-48367F040259}" type="presOf" srcId="{092C9E1B-2E12-44C6-8F1A-8CC8E85C03DA}" destId="{387648F1-E073-4BA7-A379-5A6DCE3166A7}" srcOrd="0" destOrd="0" presId="urn:microsoft.com/office/officeart/2005/8/layout/hierarchy3"/>
    <dgm:cxn modelId="{83E46A81-E6A0-445F-972C-531877A1AA7B}" srcId="{769CEA1D-7B40-4917-BD6F-E70E573FB18B}" destId="{213F0F3F-4876-4BE9-8218-AD40E075D910}" srcOrd="1" destOrd="0" parTransId="{973379E4-64D3-4333-A1FF-CE06059662DE}" sibTransId="{E73AF25E-84E5-471A-AA49-F54BB5438EFD}"/>
    <dgm:cxn modelId="{CD50B9C9-EB33-4BE9-B30D-B6745E2FF3AF}" type="presOf" srcId="{60BB2105-0065-487B-9C41-C67E46FFA5EF}" destId="{3C4165EF-0AD9-4AA8-BDFA-5838A1EA7971}" srcOrd="0" destOrd="0" presId="urn:microsoft.com/office/officeart/2005/8/layout/hierarchy3"/>
    <dgm:cxn modelId="{25ACF3DD-4113-4129-9EED-7951149A1A6C}" type="presOf" srcId="{7F087DBE-E2E8-4148-B3E5-D07089A3CCCD}" destId="{22A7BB06-F8EF-45EA-9B55-30C6044F4228}" srcOrd="0" destOrd="0" presId="urn:microsoft.com/office/officeart/2005/8/layout/hierarchy3"/>
    <dgm:cxn modelId="{626EDE74-9F08-49CF-9D4F-30C5131C17C1}" srcId="{D88DAFB1-F1FA-409A-B6FA-DFEE07990E30}" destId="{CBC6BB58-3025-40BE-A122-E8A190349D57}" srcOrd="0" destOrd="0" parTransId="{60BB2105-0065-487B-9C41-C67E46FFA5EF}" sibTransId="{7ECB98D6-0399-4D44-ACA5-5FA334B3B264}"/>
    <dgm:cxn modelId="{8B5CF358-F420-4C26-B567-F3397D3B278D}" type="presOf" srcId="{13270F41-AFCE-41CD-934C-5DD2CE4686AC}" destId="{8553DDC3-9292-4B23-A6F3-9B51B2DC48A2}" srcOrd="0" destOrd="0" presId="urn:microsoft.com/office/officeart/2005/8/layout/hierarchy3"/>
    <dgm:cxn modelId="{B4BD8CD8-D330-44EB-BE67-4CDD39BB78C4}" type="presOf" srcId="{769CEA1D-7B40-4917-BD6F-E70E573FB18B}" destId="{2E1FAB41-E1F1-45A2-9DBF-0546329FEC30}" srcOrd="1" destOrd="0" presId="urn:microsoft.com/office/officeart/2005/8/layout/hierarchy3"/>
    <dgm:cxn modelId="{E9DC8386-B6AB-412A-AD4F-427CE7D53DDF}" type="presOf" srcId="{213F0F3F-4876-4BE9-8218-AD40E075D910}" destId="{7E4893E6-D3A7-4234-8B6D-6B1D353FFC1F}" srcOrd="0" destOrd="0" presId="urn:microsoft.com/office/officeart/2005/8/layout/hierarchy3"/>
    <dgm:cxn modelId="{0A249428-7CD6-451C-B5F3-4745CE01A144}" srcId="{65C20F30-01DA-4583-82BA-33C475727C56}" destId="{D88DAFB1-F1FA-409A-B6FA-DFEE07990E30}" srcOrd="0" destOrd="0" parTransId="{64ABB2BB-A9D9-420C-BF05-98A1DB6EFD32}" sibTransId="{021BFE99-F62D-4249-81E5-AA8C4D16E98F}"/>
    <dgm:cxn modelId="{483C1DD6-197A-4E2D-899E-A25EF8DCDF25}" type="presOf" srcId="{973379E4-64D3-4333-A1FF-CE06059662DE}" destId="{EA9CC072-4785-417B-BF87-83F20031A74D}" srcOrd="0" destOrd="0" presId="urn:microsoft.com/office/officeart/2005/8/layout/hierarchy3"/>
    <dgm:cxn modelId="{FD4F88B7-8510-4F78-B4F4-4DF9EAC61180}" type="presOf" srcId="{F91C1906-F405-444B-B6D9-96B7F5A47567}" destId="{7F3BC10C-E51C-4677-9D6C-B9340E58D66B}" srcOrd="0" destOrd="0" presId="urn:microsoft.com/office/officeart/2005/8/layout/hierarchy3"/>
    <dgm:cxn modelId="{8CDA5486-4EC1-4D68-8992-0EB33BC73344}" type="presParOf" srcId="{C9955259-A145-4CA1-B421-A5A6EF3EB332}" destId="{08AE78AF-68DF-4F36-9B4C-E777FE07FD70}" srcOrd="0" destOrd="0" presId="urn:microsoft.com/office/officeart/2005/8/layout/hierarchy3"/>
    <dgm:cxn modelId="{598B50EB-65FE-411A-9821-7FE29162D039}" type="presParOf" srcId="{08AE78AF-68DF-4F36-9B4C-E777FE07FD70}" destId="{6585DD76-F6F1-43D9-98BB-3BA077964D43}" srcOrd="0" destOrd="0" presId="urn:microsoft.com/office/officeart/2005/8/layout/hierarchy3"/>
    <dgm:cxn modelId="{791F6102-9CBE-4220-BF7B-741B5C8610F2}" type="presParOf" srcId="{6585DD76-F6F1-43D9-98BB-3BA077964D43}" destId="{C9A6C62E-3E6C-47E7-B649-6998A5E192FF}" srcOrd="0" destOrd="0" presId="urn:microsoft.com/office/officeart/2005/8/layout/hierarchy3"/>
    <dgm:cxn modelId="{66392B50-87C0-4172-94EB-BCC41F0D260C}" type="presParOf" srcId="{6585DD76-F6F1-43D9-98BB-3BA077964D43}" destId="{89F8D9A5-554E-4A27-B516-A46E8AE1E1B7}" srcOrd="1" destOrd="0" presId="urn:microsoft.com/office/officeart/2005/8/layout/hierarchy3"/>
    <dgm:cxn modelId="{DFEC5F12-4CF3-4F19-A86A-3905C1ACB610}" type="presParOf" srcId="{08AE78AF-68DF-4F36-9B4C-E777FE07FD70}" destId="{0FAFB647-C7AB-4AD4-A5A9-96F849250544}" srcOrd="1" destOrd="0" presId="urn:microsoft.com/office/officeart/2005/8/layout/hierarchy3"/>
    <dgm:cxn modelId="{87863158-1E35-4DD9-A92A-C899BBE81209}" type="presParOf" srcId="{0FAFB647-C7AB-4AD4-A5A9-96F849250544}" destId="{3C4165EF-0AD9-4AA8-BDFA-5838A1EA7971}" srcOrd="0" destOrd="0" presId="urn:microsoft.com/office/officeart/2005/8/layout/hierarchy3"/>
    <dgm:cxn modelId="{08D6C18C-2C5C-41F3-81DA-4C39E58A63F2}" type="presParOf" srcId="{0FAFB647-C7AB-4AD4-A5A9-96F849250544}" destId="{3B9E757B-5CF1-4050-B937-581AFCBA4C73}" srcOrd="1" destOrd="0" presId="urn:microsoft.com/office/officeart/2005/8/layout/hierarchy3"/>
    <dgm:cxn modelId="{6ED52CFE-87B1-428B-B0EC-6DE862837579}" type="presParOf" srcId="{0FAFB647-C7AB-4AD4-A5A9-96F849250544}" destId="{E8ADC86B-6762-460F-8CB5-017619FCCD9B}" srcOrd="2" destOrd="0" presId="urn:microsoft.com/office/officeart/2005/8/layout/hierarchy3"/>
    <dgm:cxn modelId="{AA92129C-2E52-41A4-8D05-4324E685E123}" type="presParOf" srcId="{0FAFB647-C7AB-4AD4-A5A9-96F849250544}" destId="{20CDCBE2-E718-4E88-AA04-AE15237891D8}" srcOrd="3" destOrd="0" presId="urn:microsoft.com/office/officeart/2005/8/layout/hierarchy3"/>
    <dgm:cxn modelId="{FAAF5FAC-CFA4-4062-98C9-2DB39DEE334D}" type="presParOf" srcId="{C9955259-A145-4CA1-B421-A5A6EF3EB332}" destId="{8BF5CE14-603B-459C-8EF5-64CC7DD2F75F}" srcOrd="1" destOrd="0" presId="urn:microsoft.com/office/officeart/2005/8/layout/hierarchy3"/>
    <dgm:cxn modelId="{C8AB6486-BC76-46CB-BDAB-7949F42579DB}" type="presParOf" srcId="{8BF5CE14-603B-459C-8EF5-64CC7DD2F75F}" destId="{2ED45F9E-8094-4549-B92B-F27C47AC7575}" srcOrd="0" destOrd="0" presId="urn:microsoft.com/office/officeart/2005/8/layout/hierarchy3"/>
    <dgm:cxn modelId="{3082A10D-E17D-447E-874F-80A44E527052}" type="presParOf" srcId="{2ED45F9E-8094-4549-B92B-F27C47AC7575}" destId="{6D890C2A-F7D4-42D8-8BC9-7D7F3F814E1E}" srcOrd="0" destOrd="0" presId="urn:microsoft.com/office/officeart/2005/8/layout/hierarchy3"/>
    <dgm:cxn modelId="{599879CF-87E5-490A-A7BA-5BC2F9DB2525}" type="presParOf" srcId="{2ED45F9E-8094-4549-B92B-F27C47AC7575}" destId="{2E1FAB41-E1F1-45A2-9DBF-0546329FEC30}" srcOrd="1" destOrd="0" presId="urn:microsoft.com/office/officeart/2005/8/layout/hierarchy3"/>
    <dgm:cxn modelId="{773760D0-ADFA-488D-9B29-BF72D24DB445}" type="presParOf" srcId="{8BF5CE14-603B-459C-8EF5-64CC7DD2F75F}" destId="{FCD95275-C427-4865-8A43-2F39E7F48CC2}" srcOrd="1" destOrd="0" presId="urn:microsoft.com/office/officeart/2005/8/layout/hierarchy3"/>
    <dgm:cxn modelId="{FBFF315F-1DC0-45B9-8C8D-817BE3F3EFA5}" type="presParOf" srcId="{FCD95275-C427-4865-8A43-2F39E7F48CC2}" destId="{22A7BB06-F8EF-45EA-9B55-30C6044F4228}" srcOrd="0" destOrd="0" presId="urn:microsoft.com/office/officeart/2005/8/layout/hierarchy3"/>
    <dgm:cxn modelId="{AAB8A33F-5036-41E7-8D46-18217785A282}" type="presParOf" srcId="{FCD95275-C427-4865-8A43-2F39E7F48CC2}" destId="{7F3BC10C-E51C-4677-9D6C-B9340E58D66B}" srcOrd="1" destOrd="0" presId="urn:microsoft.com/office/officeart/2005/8/layout/hierarchy3"/>
    <dgm:cxn modelId="{90577FF5-84FB-4151-8EE4-31B42B8178C6}" type="presParOf" srcId="{FCD95275-C427-4865-8A43-2F39E7F48CC2}" destId="{EA9CC072-4785-417B-BF87-83F20031A74D}" srcOrd="2" destOrd="0" presId="urn:microsoft.com/office/officeart/2005/8/layout/hierarchy3"/>
    <dgm:cxn modelId="{B12DB987-DE17-4226-A7BE-A78D42D60EFF}" type="presParOf" srcId="{FCD95275-C427-4865-8A43-2F39E7F48CC2}" destId="{7E4893E6-D3A7-4234-8B6D-6B1D353FFC1F}" srcOrd="3" destOrd="0" presId="urn:microsoft.com/office/officeart/2005/8/layout/hierarchy3"/>
    <dgm:cxn modelId="{A471240D-E877-4E5B-AA2D-EBA11B22426A}" type="presParOf" srcId="{C9955259-A145-4CA1-B421-A5A6EF3EB332}" destId="{A6728408-42DB-4921-911B-E2C562FA717A}" srcOrd="2" destOrd="0" presId="urn:microsoft.com/office/officeart/2005/8/layout/hierarchy3"/>
    <dgm:cxn modelId="{F250D5E9-6E22-4BA1-92EE-B794F8778D61}" type="presParOf" srcId="{A6728408-42DB-4921-911B-E2C562FA717A}" destId="{96A5E90B-71F6-411B-B82C-5EC1BA2C780D}" srcOrd="0" destOrd="0" presId="urn:microsoft.com/office/officeart/2005/8/layout/hierarchy3"/>
    <dgm:cxn modelId="{C676061F-BA26-4A58-945B-22CEFD71FAF6}" type="presParOf" srcId="{96A5E90B-71F6-411B-B82C-5EC1BA2C780D}" destId="{387648F1-E073-4BA7-A379-5A6DCE3166A7}" srcOrd="0" destOrd="0" presId="urn:microsoft.com/office/officeart/2005/8/layout/hierarchy3"/>
    <dgm:cxn modelId="{7CD61A2E-547B-4512-B48A-D38ACD451B54}" type="presParOf" srcId="{96A5E90B-71F6-411B-B82C-5EC1BA2C780D}" destId="{DD77082B-E04A-477C-B5EC-F64F970F5971}" srcOrd="1" destOrd="0" presId="urn:microsoft.com/office/officeart/2005/8/layout/hierarchy3"/>
    <dgm:cxn modelId="{15678CD0-6C99-458E-8F68-BA0B4F2088F8}" type="presParOf" srcId="{A6728408-42DB-4921-911B-E2C562FA717A}" destId="{C758B655-FAA0-4A26-9B7F-34CD701FB0C7}" srcOrd="1" destOrd="0" presId="urn:microsoft.com/office/officeart/2005/8/layout/hierarchy3"/>
    <dgm:cxn modelId="{E82D79CC-6F5A-4821-893A-1D2C91C35F0B}" type="presParOf" srcId="{C758B655-FAA0-4A26-9B7F-34CD701FB0C7}" destId="{8553DDC3-9292-4B23-A6F3-9B51B2DC48A2}" srcOrd="0" destOrd="0" presId="urn:microsoft.com/office/officeart/2005/8/layout/hierarchy3"/>
    <dgm:cxn modelId="{0C7CD769-25B8-4BD1-9CCA-18E84E6B8C50}" type="presParOf" srcId="{C758B655-FAA0-4A26-9B7F-34CD701FB0C7}" destId="{572D50A3-3849-4FBB-89F7-77137F17831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CD9A7-4633-48BA-A402-380BD6A399F4}">
      <dsp:nvSpPr>
        <dsp:cNvPr id="0" name=""/>
        <dsp:cNvSpPr/>
      </dsp:nvSpPr>
      <dsp:spPr>
        <a:xfrm>
          <a:off x="4643777" y="2440327"/>
          <a:ext cx="1647145" cy="16471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 smtClean="0"/>
            <a:t>Agri</a:t>
          </a:r>
          <a:endParaRPr lang="en-IN" sz="5000" kern="1200" dirty="0"/>
        </a:p>
      </dsp:txBody>
      <dsp:txXfrm>
        <a:off x="4884996" y="2681546"/>
        <a:ext cx="1164707" cy="1164707"/>
      </dsp:txXfrm>
    </dsp:sp>
    <dsp:sp modelId="{25035C23-CA4A-4E68-A433-200D8CB3C94A}">
      <dsp:nvSpPr>
        <dsp:cNvPr id="0" name=""/>
        <dsp:cNvSpPr/>
      </dsp:nvSpPr>
      <dsp:spPr>
        <a:xfrm rot="16200000">
          <a:off x="5214577" y="169769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5290409" y="1885529"/>
        <a:ext cx="353881" cy="336017"/>
      </dsp:txXfrm>
    </dsp:sp>
    <dsp:sp modelId="{11A6874E-2012-4525-A0F7-DF540065B9E6}">
      <dsp:nvSpPr>
        <dsp:cNvPr id="0" name=""/>
        <dsp:cNvSpPr/>
      </dsp:nvSpPr>
      <dsp:spPr>
        <a:xfrm>
          <a:off x="4726134" y="4038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Crop</a:t>
          </a:r>
          <a:endParaRPr lang="en-IN" sz="3000" strike="sngStrike" kern="1200" dirty="0"/>
        </a:p>
      </dsp:txBody>
      <dsp:txXfrm>
        <a:off x="4943231" y="221135"/>
        <a:ext cx="1048237" cy="1048237"/>
      </dsp:txXfrm>
    </dsp:sp>
    <dsp:sp modelId="{03D9BA1E-B115-4B17-91B0-E07F98E63479}">
      <dsp:nvSpPr>
        <dsp:cNvPr id="0" name=""/>
        <dsp:cNvSpPr/>
      </dsp:nvSpPr>
      <dsp:spPr>
        <a:xfrm rot="18900000">
          <a:off x="6124054" y="207440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hade val="51000"/>
                <a:satMod val="130000"/>
              </a:schemeClr>
            </a:gs>
            <a:gs pos="80000">
              <a:schemeClr val="accent3">
                <a:hueOff val="387228"/>
                <a:satOff val="14286"/>
                <a:lumOff val="-2101"/>
                <a:alphaOff val="0"/>
                <a:shade val="93000"/>
                <a:satMod val="13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146265" y="2240035"/>
        <a:ext cx="353881" cy="336017"/>
      </dsp:txXfrm>
    </dsp:sp>
    <dsp:sp modelId="{329B4042-298D-42B4-AA3A-9082943F92A2}">
      <dsp:nvSpPr>
        <dsp:cNvPr id="0" name=""/>
        <dsp:cNvSpPr/>
      </dsp:nvSpPr>
      <dsp:spPr>
        <a:xfrm>
          <a:off x="6507085" y="741732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hade val="51000"/>
                <a:satMod val="130000"/>
              </a:schemeClr>
            </a:gs>
            <a:gs pos="80000">
              <a:schemeClr val="accent3">
                <a:hueOff val="387228"/>
                <a:satOff val="14286"/>
                <a:lumOff val="-2101"/>
                <a:alphaOff val="0"/>
                <a:shade val="93000"/>
                <a:satMod val="13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Land</a:t>
          </a:r>
          <a:endParaRPr lang="en-IN" sz="3000" strike="sngStrike" kern="1200" dirty="0"/>
        </a:p>
      </dsp:txBody>
      <dsp:txXfrm>
        <a:off x="6724182" y="958829"/>
        <a:ext cx="1048237" cy="1048237"/>
      </dsp:txXfrm>
    </dsp:sp>
    <dsp:sp modelId="{0DE32AB3-38D1-4326-BFAB-0D25F3DCE3DB}">
      <dsp:nvSpPr>
        <dsp:cNvPr id="0" name=""/>
        <dsp:cNvSpPr/>
      </dsp:nvSpPr>
      <dsp:spPr>
        <a:xfrm>
          <a:off x="6500771" y="2983885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hade val="51000"/>
                <a:satMod val="130000"/>
              </a:schemeClr>
            </a:gs>
            <a:gs pos="80000">
              <a:schemeClr val="accent3">
                <a:hueOff val="774457"/>
                <a:satOff val="28571"/>
                <a:lumOff val="-4202"/>
                <a:alphaOff val="0"/>
                <a:shade val="93000"/>
                <a:satMod val="13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500771" y="3095891"/>
        <a:ext cx="353881" cy="336017"/>
      </dsp:txXfrm>
    </dsp:sp>
    <dsp:sp modelId="{93C408C2-5647-4F7A-B05E-B5F20AD773DD}">
      <dsp:nvSpPr>
        <dsp:cNvPr id="0" name=""/>
        <dsp:cNvSpPr/>
      </dsp:nvSpPr>
      <dsp:spPr>
        <a:xfrm>
          <a:off x="7244780" y="2522684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hade val="51000"/>
                <a:satMod val="130000"/>
              </a:schemeClr>
            </a:gs>
            <a:gs pos="80000">
              <a:schemeClr val="accent3">
                <a:hueOff val="774457"/>
                <a:satOff val="28571"/>
                <a:lumOff val="-4202"/>
                <a:alphaOff val="0"/>
                <a:shade val="93000"/>
                <a:satMod val="13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Water</a:t>
          </a:r>
          <a:endParaRPr lang="en-IN" sz="3000" strike="sngStrike" kern="1200" dirty="0"/>
        </a:p>
      </dsp:txBody>
      <dsp:txXfrm>
        <a:off x="7461877" y="2739781"/>
        <a:ext cx="1048237" cy="1048237"/>
      </dsp:txXfrm>
    </dsp:sp>
    <dsp:sp modelId="{38DAAE8B-E7F3-4848-B056-8B143CD1C83A}">
      <dsp:nvSpPr>
        <dsp:cNvPr id="0" name=""/>
        <dsp:cNvSpPr/>
      </dsp:nvSpPr>
      <dsp:spPr>
        <a:xfrm rot="2700000">
          <a:off x="6124054" y="389336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hade val="51000"/>
                <a:satMod val="130000"/>
              </a:schemeClr>
            </a:gs>
            <a:gs pos="80000">
              <a:schemeClr val="accent3">
                <a:hueOff val="1161685"/>
                <a:satOff val="42857"/>
                <a:lumOff val="-6303"/>
                <a:alphaOff val="0"/>
                <a:shade val="93000"/>
                <a:satMod val="13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146265" y="3951746"/>
        <a:ext cx="353881" cy="336017"/>
      </dsp:txXfrm>
    </dsp:sp>
    <dsp:sp modelId="{06E3BD3F-DD3A-4171-9DA9-A93F2F1DAE56}">
      <dsp:nvSpPr>
        <dsp:cNvPr id="0" name=""/>
        <dsp:cNvSpPr/>
      </dsp:nvSpPr>
      <dsp:spPr>
        <a:xfrm>
          <a:off x="6507085" y="4303635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hade val="51000"/>
                <a:satMod val="130000"/>
              </a:schemeClr>
            </a:gs>
            <a:gs pos="80000">
              <a:schemeClr val="accent3">
                <a:hueOff val="1161685"/>
                <a:satOff val="42857"/>
                <a:lumOff val="-6303"/>
                <a:alphaOff val="0"/>
                <a:shade val="93000"/>
                <a:satMod val="13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noStrike" kern="1200" dirty="0" err="1" smtClean="0"/>
            <a:t>Nutri</a:t>
          </a:r>
          <a:r>
            <a:rPr lang="en-US" sz="3000" strike="noStrike" kern="1200" dirty="0" smtClean="0"/>
            <a:t>.</a:t>
          </a:r>
          <a:endParaRPr lang="en-IN" sz="3000" strike="noStrike" kern="1200" dirty="0"/>
        </a:p>
      </dsp:txBody>
      <dsp:txXfrm>
        <a:off x="6724182" y="4520732"/>
        <a:ext cx="1048237" cy="1048237"/>
      </dsp:txXfrm>
    </dsp:sp>
    <dsp:sp modelId="{30F3C4B7-2DB1-4719-BD59-DACE08E903CA}">
      <dsp:nvSpPr>
        <dsp:cNvPr id="0" name=""/>
        <dsp:cNvSpPr/>
      </dsp:nvSpPr>
      <dsp:spPr>
        <a:xfrm rot="5400000">
          <a:off x="5214577" y="427007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hade val="51000"/>
                <a:satMod val="130000"/>
              </a:schemeClr>
            </a:gs>
            <a:gs pos="80000">
              <a:schemeClr val="accent3">
                <a:hueOff val="1548914"/>
                <a:satOff val="57143"/>
                <a:lumOff val="-8403"/>
                <a:alphaOff val="0"/>
                <a:shade val="93000"/>
                <a:satMod val="13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5290409" y="4306253"/>
        <a:ext cx="353881" cy="336017"/>
      </dsp:txXfrm>
    </dsp:sp>
    <dsp:sp modelId="{A3BC25BE-8653-42DA-9829-DEBA205F4DE0}">
      <dsp:nvSpPr>
        <dsp:cNvPr id="0" name=""/>
        <dsp:cNvSpPr/>
      </dsp:nvSpPr>
      <dsp:spPr>
        <a:xfrm>
          <a:off x="4726134" y="5041330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hade val="51000"/>
                <a:satMod val="130000"/>
              </a:schemeClr>
            </a:gs>
            <a:gs pos="80000">
              <a:schemeClr val="accent3">
                <a:hueOff val="1548914"/>
                <a:satOff val="57143"/>
                <a:lumOff val="-8403"/>
                <a:alphaOff val="0"/>
                <a:shade val="93000"/>
                <a:satMod val="13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strike="noStrike" kern="1200" dirty="0" smtClean="0"/>
            <a:t>M/C</a:t>
          </a:r>
          <a:endParaRPr lang="en-IN" sz="4000" strike="noStrike" kern="1200" dirty="0"/>
        </a:p>
      </dsp:txBody>
      <dsp:txXfrm>
        <a:off x="4943231" y="5258427"/>
        <a:ext cx="1048237" cy="1048237"/>
      </dsp:txXfrm>
    </dsp:sp>
    <dsp:sp modelId="{22F0E415-CD43-474D-834D-5EB97FA430DC}">
      <dsp:nvSpPr>
        <dsp:cNvPr id="0" name=""/>
        <dsp:cNvSpPr/>
      </dsp:nvSpPr>
      <dsp:spPr>
        <a:xfrm rot="8100000">
          <a:off x="4305101" y="389336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hade val="51000"/>
                <a:satMod val="130000"/>
              </a:schemeClr>
            </a:gs>
            <a:gs pos="80000">
              <a:schemeClr val="accent3">
                <a:hueOff val="1936142"/>
                <a:satOff val="71429"/>
                <a:lumOff val="-10504"/>
                <a:alphaOff val="0"/>
                <a:shade val="93000"/>
                <a:satMod val="13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434553" y="3951746"/>
        <a:ext cx="353881" cy="336017"/>
      </dsp:txXfrm>
    </dsp:sp>
    <dsp:sp modelId="{2137DBFA-A430-4079-9602-8ADCBA329F88}">
      <dsp:nvSpPr>
        <dsp:cNvPr id="0" name=""/>
        <dsp:cNvSpPr/>
      </dsp:nvSpPr>
      <dsp:spPr>
        <a:xfrm>
          <a:off x="2945182" y="4303635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hade val="51000"/>
                <a:satMod val="130000"/>
              </a:schemeClr>
            </a:gs>
            <a:gs pos="80000">
              <a:schemeClr val="accent3">
                <a:hueOff val="1936142"/>
                <a:satOff val="71429"/>
                <a:lumOff val="-10504"/>
                <a:alphaOff val="0"/>
                <a:shade val="93000"/>
                <a:satMod val="13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Ext.</a:t>
          </a:r>
          <a:endParaRPr lang="en-IN" sz="3000" kern="1200" dirty="0"/>
        </a:p>
      </dsp:txBody>
      <dsp:txXfrm>
        <a:off x="3162279" y="4520732"/>
        <a:ext cx="1048237" cy="1048237"/>
      </dsp:txXfrm>
    </dsp:sp>
    <dsp:sp modelId="{EF5DA18B-F9D1-494F-86E6-0DACACEA00EE}">
      <dsp:nvSpPr>
        <dsp:cNvPr id="0" name=""/>
        <dsp:cNvSpPr/>
      </dsp:nvSpPr>
      <dsp:spPr>
        <a:xfrm rot="10800000">
          <a:off x="3928384" y="2983885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hade val="51000"/>
                <a:satMod val="130000"/>
              </a:schemeClr>
            </a:gs>
            <a:gs pos="80000">
              <a:schemeClr val="accent3">
                <a:hueOff val="2323371"/>
                <a:satOff val="85714"/>
                <a:lumOff val="-12605"/>
                <a:alphaOff val="0"/>
                <a:shade val="93000"/>
                <a:satMod val="13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080047" y="3095891"/>
        <a:ext cx="353881" cy="336017"/>
      </dsp:txXfrm>
    </dsp:sp>
    <dsp:sp modelId="{0D32D797-326E-46ED-96D4-A358CACB58CA}">
      <dsp:nvSpPr>
        <dsp:cNvPr id="0" name=""/>
        <dsp:cNvSpPr/>
      </dsp:nvSpPr>
      <dsp:spPr>
        <a:xfrm>
          <a:off x="2207488" y="2522684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hade val="51000"/>
                <a:satMod val="130000"/>
              </a:schemeClr>
            </a:gs>
            <a:gs pos="80000">
              <a:schemeClr val="accent3">
                <a:hueOff val="2323371"/>
                <a:satOff val="85714"/>
                <a:lumOff val="-12605"/>
                <a:alphaOff val="0"/>
                <a:shade val="93000"/>
                <a:satMod val="13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Fin.</a:t>
          </a:r>
          <a:endParaRPr lang="en-IN" sz="4800" kern="1200" dirty="0"/>
        </a:p>
      </dsp:txBody>
      <dsp:txXfrm>
        <a:off x="2424585" y="2739781"/>
        <a:ext cx="1048237" cy="1048237"/>
      </dsp:txXfrm>
    </dsp:sp>
    <dsp:sp modelId="{A359E00C-AB7D-4D2A-B0EA-0B4CFDDB10A9}">
      <dsp:nvSpPr>
        <dsp:cNvPr id="0" name=""/>
        <dsp:cNvSpPr/>
      </dsp:nvSpPr>
      <dsp:spPr>
        <a:xfrm rot="13500000">
          <a:off x="4305101" y="207440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434553" y="2240035"/>
        <a:ext cx="353881" cy="336017"/>
      </dsp:txXfrm>
    </dsp:sp>
    <dsp:sp modelId="{881CCD35-8C00-45E7-9FED-88A159F5B72F}">
      <dsp:nvSpPr>
        <dsp:cNvPr id="0" name=""/>
        <dsp:cNvSpPr/>
      </dsp:nvSpPr>
      <dsp:spPr>
        <a:xfrm>
          <a:off x="2945182" y="741732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Mkt</a:t>
          </a:r>
          <a:endParaRPr lang="en-IN" sz="4400" kern="1200" dirty="0"/>
        </a:p>
      </dsp:txBody>
      <dsp:txXfrm>
        <a:off x="3162279" y="958829"/>
        <a:ext cx="1048237" cy="10482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CD9A7-4633-48BA-A402-380BD6A399F4}">
      <dsp:nvSpPr>
        <dsp:cNvPr id="0" name=""/>
        <dsp:cNvSpPr/>
      </dsp:nvSpPr>
      <dsp:spPr>
        <a:xfrm>
          <a:off x="4643777" y="2440327"/>
          <a:ext cx="1647145" cy="16471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 smtClean="0"/>
            <a:t>Agri</a:t>
          </a:r>
          <a:endParaRPr lang="en-IN" sz="5000" kern="1200" dirty="0"/>
        </a:p>
      </dsp:txBody>
      <dsp:txXfrm>
        <a:off x="4884996" y="2681546"/>
        <a:ext cx="1164707" cy="1164707"/>
      </dsp:txXfrm>
    </dsp:sp>
    <dsp:sp modelId="{25035C23-CA4A-4E68-A433-200D8CB3C94A}">
      <dsp:nvSpPr>
        <dsp:cNvPr id="0" name=""/>
        <dsp:cNvSpPr/>
      </dsp:nvSpPr>
      <dsp:spPr>
        <a:xfrm rot="16200000">
          <a:off x="5214577" y="169769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5290409" y="1885529"/>
        <a:ext cx="353881" cy="336017"/>
      </dsp:txXfrm>
    </dsp:sp>
    <dsp:sp modelId="{11A6874E-2012-4525-A0F7-DF540065B9E6}">
      <dsp:nvSpPr>
        <dsp:cNvPr id="0" name=""/>
        <dsp:cNvSpPr/>
      </dsp:nvSpPr>
      <dsp:spPr>
        <a:xfrm>
          <a:off x="4726134" y="4038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Crop</a:t>
          </a:r>
          <a:endParaRPr lang="en-IN" sz="3000" strike="sngStrike" kern="1200" dirty="0"/>
        </a:p>
      </dsp:txBody>
      <dsp:txXfrm>
        <a:off x="4943231" y="221135"/>
        <a:ext cx="1048237" cy="1048237"/>
      </dsp:txXfrm>
    </dsp:sp>
    <dsp:sp modelId="{03D9BA1E-B115-4B17-91B0-E07F98E63479}">
      <dsp:nvSpPr>
        <dsp:cNvPr id="0" name=""/>
        <dsp:cNvSpPr/>
      </dsp:nvSpPr>
      <dsp:spPr>
        <a:xfrm rot="18900000">
          <a:off x="6124054" y="207440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hade val="51000"/>
                <a:satMod val="130000"/>
              </a:schemeClr>
            </a:gs>
            <a:gs pos="80000">
              <a:schemeClr val="accent3">
                <a:hueOff val="387228"/>
                <a:satOff val="14286"/>
                <a:lumOff val="-2101"/>
                <a:alphaOff val="0"/>
                <a:shade val="93000"/>
                <a:satMod val="13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146265" y="2240035"/>
        <a:ext cx="353881" cy="336017"/>
      </dsp:txXfrm>
    </dsp:sp>
    <dsp:sp modelId="{329B4042-298D-42B4-AA3A-9082943F92A2}">
      <dsp:nvSpPr>
        <dsp:cNvPr id="0" name=""/>
        <dsp:cNvSpPr/>
      </dsp:nvSpPr>
      <dsp:spPr>
        <a:xfrm>
          <a:off x="6507085" y="741732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hade val="51000"/>
                <a:satMod val="130000"/>
              </a:schemeClr>
            </a:gs>
            <a:gs pos="80000">
              <a:schemeClr val="accent3">
                <a:hueOff val="387228"/>
                <a:satOff val="14286"/>
                <a:lumOff val="-2101"/>
                <a:alphaOff val="0"/>
                <a:shade val="93000"/>
                <a:satMod val="13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Land</a:t>
          </a:r>
          <a:endParaRPr lang="en-IN" sz="3000" strike="sngStrike" kern="1200" dirty="0"/>
        </a:p>
      </dsp:txBody>
      <dsp:txXfrm>
        <a:off x="6724182" y="958829"/>
        <a:ext cx="1048237" cy="1048237"/>
      </dsp:txXfrm>
    </dsp:sp>
    <dsp:sp modelId="{0DE32AB3-38D1-4326-BFAB-0D25F3DCE3DB}">
      <dsp:nvSpPr>
        <dsp:cNvPr id="0" name=""/>
        <dsp:cNvSpPr/>
      </dsp:nvSpPr>
      <dsp:spPr>
        <a:xfrm>
          <a:off x="6500771" y="2983885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hade val="51000"/>
                <a:satMod val="130000"/>
              </a:schemeClr>
            </a:gs>
            <a:gs pos="80000">
              <a:schemeClr val="accent3">
                <a:hueOff val="774457"/>
                <a:satOff val="28571"/>
                <a:lumOff val="-4202"/>
                <a:alphaOff val="0"/>
                <a:shade val="93000"/>
                <a:satMod val="13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500771" y="3095891"/>
        <a:ext cx="353881" cy="336017"/>
      </dsp:txXfrm>
    </dsp:sp>
    <dsp:sp modelId="{93C408C2-5647-4F7A-B05E-B5F20AD773DD}">
      <dsp:nvSpPr>
        <dsp:cNvPr id="0" name=""/>
        <dsp:cNvSpPr/>
      </dsp:nvSpPr>
      <dsp:spPr>
        <a:xfrm>
          <a:off x="7244780" y="2522684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hade val="51000"/>
                <a:satMod val="130000"/>
              </a:schemeClr>
            </a:gs>
            <a:gs pos="80000">
              <a:schemeClr val="accent3">
                <a:hueOff val="774457"/>
                <a:satOff val="28571"/>
                <a:lumOff val="-4202"/>
                <a:alphaOff val="0"/>
                <a:shade val="93000"/>
                <a:satMod val="13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Water</a:t>
          </a:r>
          <a:endParaRPr lang="en-IN" sz="3000" strike="sngStrike" kern="1200" dirty="0"/>
        </a:p>
      </dsp:txBody>
      <dsp:txXfrm>
        <a:off x="7461877" y="2739781"/>
        <a:ext cx="1048237" cy="1048237"/>
      </dsp:txXfrm>
    </dsp:sp>
    <dsp:sp modelId="{38DAAE8B-E7F3-4848-B056-8B143CD1C83A}">
      <dsp:nvSpPr>
        <dsp:cNvPr id="0" name=""/>
        <dsp:cNvSpPr/>
      </dsp:nvSpPr>
      <dsp:spPr>
        <a:xfrm rot="2700000">
          <a:off x="6124054" y="389336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hade val="51000"/>
                <a:satMod val="130000"/>
              </a:schemeClr>
            </a:gs>
            <a:gs pos="80000">
              <a:schemeClr val="accent3">
                <a:hueOff val="1161685"/>
                <a:satOff val="42857"/>
                <a:lumOff val="-6303"/>
                <a:alphaOff val="0"/>
                <a:shade val="93000"/>
                <a:satMod val="13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146265" y="3951746"/>
        <a:ext cx="353881" cy="336017"/>
      </dsp:txXfrm>
    </dsp:sp>
    <dsp:sp modelId="{06E3BD3F-DD3A-4171-9DA9-A93F2F1DAE56}">
      <dsp:nvSpPr>
        <dsp:cNvPr id="0" name=""/>
        <dsp:cNvSpPr/>
      </dsp:nvSpPr>
      <dsp:spPr>
        <a:xfrm>
          <a:off x="6507085" y="4303635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hade val="51000"/>
                <a:satMod val="130000"/>
              </a:schemeClr>
            </a:gs>
            <a:gs pos="80000">
              <a:schemeClr val="accent3">
                <a:hueOff val="1161685"/>
                <a:satOff val="42857"/>
                <a:lumOff val="-6303"/>
                <a:alphaOff val="0"/>
                <a:shade val="93000"/>
                <a:satMod val="13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err="1" smtClean="0"/>
            <a:t>Nutri</a:t>
          </a:r>
          <a:r>
            <a:rPr lang="en-US" sz="3000" strike="sngStrike" kern="1200" dirty="0" smtClean="0"/>
            <a:t>.</a:t>
          </a:r>
          <a:endParaRPr lang="en-IN" sz="3000" strike="sngStrike" kern="1200" dirty="0"/>
        </a:p>
      </dsp:txBody>
      <dsp:txXfrm>
        <a:off x="6724182" y="4520732"/>
        <a:ext cx="1048237" cy="1048237"/>
      </dsp:txXfrm>
    </dsp:sp>
    <dsp:sp modelId="{30F3C4B7-2DB1-4719-BD59-DACE08E903CA}">
      <dsp:nvSpPr>
        <dsp:cNvPr id="0" name=""/>
        <dsp:cNvSpPr/>
      </dsp:nvSpPr>
      <dsp:spPr>
        <a:xfrm rot="5400000">
          <a:off x="5214577" y="427007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hade val="51000"/>
                <a:satMod val="130000"/>
              </a:schemeClr>
            </a:gs>
            <a:gs pos="80000">
              <a:schemeClr val="accent3">
                <a:hueOff val="1548914"/>
                <a:satOff val="57143"/>
                <a:lumOff val="-8403"/>
                <a:alphaOff val="0"/>
                <a:shade val="93000"/>
                <a:satMod val="13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5290409" y="4306253"/>
        <a:ext cx="353881" cy="336017"/>
      </dsp:txXfrm>
    </dsp:sp>
    <dsp:sp modelId="{A3BC25BE-8653-42DA-9829-DEBA205F4DE0}">
      <dsp:nvSpPr>
        <dsp:cNvPr id="0" name=""/>
        <dsp:cNvSpPr/>
      </dsp:nvSpPr>
      <dsp:spPr>
        <a:xfrm>
          <a:off x="4726134" y="5041330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hade val="51000"/>
                <a:satMod val="130000"/>
              </a:schemeClr>
            </a:gs>
            <a:gs pos="80000">
              <a:schemeClr val="accent3">
                <a:hueOff val="1548914"/>
                <a:satOff val="57143"/>
                <a:lumOff val="-8403"/>
                <a:alphaOff val="0"/>
                <a:shade val="93000"/>
                <a:satMod val="13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strike="sngStrike" kern="1200" dirty="0" smtClean="0"/>
            <a:t>M/C</a:t>
          </a:r>
          <a:endParaRPr lang="en-IN" sz="4000" strike="sngStrike" kern="1200" dirty="0"/>
        </a:p>
      </dsp:txBody>
      <dsp:txXfrm>
        <a:off x="4943231" y="5258427"/>
        <a:ext cx="1048237" cy="1048237"/>
      </dsp:txXfrm>
    </dsp:sp>
    <dsp:sp modelId="{22F0E415-CD43-474D-834D-5EB97FA430DC}">
      <dsp:nvSpPr>
        <dsp:cNvPr id="0" name=""/>
        <dsp:cNvSpPr/>
      </dsp:nvSpPr>
      <dsp:spPr>
        <a:xfrm rot="8100000">
          <a:off x="4305101" y="389336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hade val="51000"/>
                <a:satMod val="130000"/>
              </a:schemeClr>
            </a:gs>
            <a:gs pos="80000">
              <a:schemeClr val="accent3">
                <a:hueOff val="1936142"/>
                <a:satOff val="71429"/>
                <a:lumOff val="-10504"/>
                <a:alphaOff val="0"/>
                <a:shade val="93000"/>
                <a:satMod val="13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434553" y="3951746"/>
        <a:ext cx="353881" cy="336017"/>
      </dsp:txXfrm>
    </dsp:sp>
    <dsp:sp modelId="{2137DBFA-A430-4079-9602-8ADCBA329F88}">
      <dsp:nvSpPr>
        <dsp:cNvPr id="0" name=""/>
        <dsp:cNvSpPr/>
      </dsp:nvSpPr>
      <dsp:spPr>
        <a:xfrm>
          <a:off x="2945182" y="4303635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hade val="51000"/>
                <a:satMod val="130000"/>
              </a:schemeClr>
            </a:gs>
            <a:gs pos="80000">
              <a:schemeClr val="accent3">
                <a:hueOff val="1936142"/>
                <a:satOff val="71429"/>
                <a:lumOff val="-10504"/>
                <a:alphaOff val="0"/>
                <a:shade val="93000"/>
                <a:satMod val="13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Ext.</a:t>
          </a:r>
          <a:endParaRPr lang="en-IN" sz="3000" strike="sngStrike" kern="1200" dirty="0"/>
        </a:p>
      </dsp:txBody>
      <dsp:txXfrm>
        <a:off x="3162279" y="4520732"/>
        <a:ext cx="1048237" cy="1048237"/>
      </dsp:txXfrm>
    </dsp:sp>
    <dsp:sp modelId="{EF5DA18B-F9D1-494F-86E6-0DACACEA00EE}">
      <dsp:nvSpPr>
        <dsp:cNvPr id="0" name=""/>
        <dsp:cNvSpPr/>
      </dsp:nvSpPr>
      <dsp:spPr>
        <a:xfrm rot="10800000">
          <a:off x="3928384" y="2983885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hade val="51000"/>
                <a:satMod val="130000"/>
              </a:schemeClr>
            </a:gs>
            <a:gs pos="80000">
              <a:schemeClr val="accent3">
                <a:hueOff val="2323371"/>
                <a:satOff val="85714"/>
                <a:lumOff val="-12605"/>
                <a:alphaOff val="0"/>
                <a:shade val="93000"/>
                <a:satMod val="13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080047" y="3095891"/>
        <a:ext cx="353881" cy="336017"/>
      </dsp:txXfrm>
    </dsp:sp>
    <dsp:sp modelId="{0D32D797-326E-46ED-96D4-A358CACB58CA}">
      <dsp:nvSpPr>
        <dsp:cNvPr id="0" name=""/>
        <dsp:cNvSpPr/>
      </dsp:nvSpPr>
      <dsp:spPr>
        <a:xfrm>
          <a:off x="2207488" y="2522684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hade val="51000"/>
                <a:satMod val="130000"/>
              </a:schemeClr>
            </a:gs>
            <a:gs pos="80000">
              <a:schemeClr val="accent3">
                <a:hueOff val="2323371"/>
                <a:satOff val="85714"/>
                <a:lumOff val="-12605"/>
                <a:alphaOff val="0"/>
                <a:shade val="93000"/>
                <a:satMod val="13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Fin.</a:t>
          </a:r>
          <a:endParaRPr lang="en-IN" sz="4800" kern="1200" dirty="0"/>
        </a:p>
      </dsp:txBody>
      <dsp:txXfrm>
        <a:off x="2424585" y="2739781"/>
        <a:ext cx="1048237" cy="1048237"/>
      </dsp:txXfrm>
    </dsp:sp>
    <dsp:sp modelId="{A359E00C-AB7D-4D2A-B0EA-0B4CFDDB10A9}">
      <dsp:nvSpPr>
        <dsp:cNvPr id="0" name=""/>
        <dsp:cNvSpPr/>
      </dsp:nvSpPr>
      <dsp:spPr>
        <a:xfrm rot="13500000">
          <a:off x="4305101" y="207440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434553" y="2240035"/>
        <a:ext cx="353881" cy="336017"/>
      </dsp:txXfrm>
    </dsp:sp>
    <dsp:sp modelId="{881CCD35-8C00-45E7-9FED-88A159F5B72F}">
      <dsp:nvSpPr>
        <dsp:cNvPr id="0" name=""/>
        <dsp:cNvSpPr/>
      </dsp:nvSpPr>
      <dsp:spPr>
        <a:xfrm>
          <a:off x="2945182" y="741732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Mkt</a:t>
          </a:r>
          <a:endParaRPr lang="en-IN" sz="4400" kern="1200" dirty="0"/>
        </a:p>
      </dsp:txBody>
      <dsp:txXfrm>
        <a:off x="3162279" y="958829"/>
        <a:ext cx="1048237" cy="10482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6C758-1470-4C13-BE1F-3D8D8926B299}">
      <dsp:nvSpPr>
        <dsp:cNvPr id="0" name=""/>
        <dsp:cNvSpPr/>
      </dsp:nvSpPr>
      <dsp:spPr>
        <a:xfrm>
          <a:off x="821531" y="3348"/>
          <a:ext cx="2772667" cy="2218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EDBD69D-4D2B-47C5-9635-48FD68862DFD}">
      <dsp:nvSpPr>
        <dsp:cNvPr id="0" name=""/>
        <dsp:cNvSpPr/>
      </dsp:nvSpPr>
      <dsp:spPr>
        <a:xfrm>
          <a:off x="1071071" y="1999669"/>
          <a:ext cx="2467674" cy="776347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HYV</a:t>
          </a:r>
          <a:endParaRPr lang="en-IN" sz="2300" kern="1200" dirty="0"/>
        </a:p>
      </dsp:txBody>
      <dsp:txXfrm>
        <a:off x="1071071" y="1999669"/>
        <a:ext cx="2467674" cy="776347"/>
      </dsp:txXfrm>
    </dsp:sp>
    <dsp:sp modelId="{9AEE5EB6-509D-4B49-9D1C-7E5505CF0F81}">
      <dsp:nvSpPr>
        <dsp:cNvPr id="0" name=""/>
        <dsp:cNvSpPr/>
      </dsp:nvSpPr>
      <dsp:spPr>
        <a:xfrm>
          <a:off x="3871466" y="3348"/>
          <a:ext cx="2772667" cy="221813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C2EFFBE-464B-4828-BC37-7C4DCAC8E59C}">
      <dsp:nvSpPr>
        <dsp:cNvPr id="0" name=""/>
        <dsp:cNvSpPr/>
      </dsp:nvSpPr>
      <dsp:spPr>
        <a:xfrm>
          <a:off x="4121006" y="1999669"/>
          <a:ext cx="2467674" cy="776347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shade val="51000"/>
                <a:satMod val="130000"/>
              </a:schemeClr>
            </a:gs>
            <a:gs pos="80000">
              <a:schemeClr val="accent4">
                <a:hueOff val="2079139"/>
                <a:satOff val="-9594"/>
                <a:lumOff val="353"/>
                <a:alphaOff val="0"/>
                <a:shade val="93000"/>
                <a:satMod val="130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mechanization</a:t>
          </a:r>
          <a:endParaRPr lang="en-IN" sz="2300" kern="1200" dirty="0"/>
        </a:p>
      </dsp:txBody>
      <dsp:txXfrm>
        <a:off x="4121006" y="1999669"/>
        <a:ext cx="2467674" cy="776347"/>
      </dsp:txXfrm>
    </dsp:sp>
    <dsp:sp modelId="{12A5C1BC-9E61-46F6-8456-E56783A23AC7}">
      <dsp:nvSpPr>
        <dsp:cNvPr id="0" name=""/>
        <dsp:cNvSpPr/>
      </dsp:nvSpPr>
      <dsp:spPr>
        <a:xfrm>
          <a:off x="6921400" y="3348"/>
          <a:ext cx="2772667" cy="221813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B8EAD69-3840-47B0-BE9E-D048C08507AB}">
      <dsp:nvSpPr>
        <dsp:cNvPr id="0" name=""/>
        <dsp:cNvSpPr/>
      </dsp:nvSpPr>
      <dsp:spPr>
        <a:xfrm>
          <a:off x="7170940" y="1999669"/>
          <a:ext cx="2467674" cy="776347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shade val="51000"/>
                <a:satMod val="130000"/>
              </a:schemeClr>
            </a:gs>
            <a:gs pos="80000">
              <a:schemeClr val="accent4">
                <a:hueOff val="4158277"/>
                <a:satOff val="-19187"/>
                <a:lumOff val="706"/>
                <a:alphaOff val="0"/>
                <a:shade val="93000"/>
                <a:satMod val="130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fertilizers</a:t>
          </a:r>
          <a:endParaRPr lang="en-IN" sz="2300" kern="1200" dirty="0"/>
        </a:p>
      </dsp:txBody>
      <dsp:txXfrm>
        <a:off x="7170940" y="1999669"/>
        <a:ext cx="2467674" cy="776347"/>
      </dsp:txXfrm>
    </dsp:sp>
    <dsp:sp modelId="{69B88625-AB2E-4699-82DD-E653F41729D3}">
      <dsp:nvSpPr>
        <dsp:cNvPr id="0" name=""/>
        <dsp:cNvSpPr/>
      </dsp:nvSpPr>
      <dsp:spPr>
        <a:xfrm>
          <a:off x="821531" y="3053283"/>
          <a:ext cx="2772667" cy="221813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57B0D26-0E25-4945-A5C9-F682F4A3218F}">
      <dsp:nvSpPr>
        <dsp:cNvPr id="0" name=""/>
        <dsp:cNvSpPr/>
      </dsp:nvSpPr>
      <dsp:spPr>
        <a:xfrm>
          <a:off x="1071071" y="5049604"/>
          <a:ext cx="2467674" cy="776347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shade val="51000"/>
                <a:satMod val="130000"/>
              </a:schemeClr>
            </a:gs>
            <a:gs pos="80000">
              <a:schemeClr val="accent4">
                <a:hueOff val="6237415"/>
                <a:satOff val="-28781"/>
                <a:lumOff val="1059"/>
                <a:alphaOff val="0"/>
                <a:shade val="93000"/>
                <a:satMod val="130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irrigation</a:t>
          </a:r>
          <a:endParaRPr lang="en-IN" sz="2300" kern="1200" dirty="0"/>
        </a:p>
      </dsp:txBody>
      <dsp:txXfrm>
        <a:off x="1071071" y="5049604"/>
        <a:ext cx="2467674" cy="776347"/>
      </dsp:txXfrm>
    </dsp:sp>
    <dsp:sp modelId="{2DA5FB9C-14FB-4323-872E-80A0E63190E4}">
      <dsp:nvSpPr>
        <dsp:cNvPr id="0" name=""/>
        <dsp:cNvSpPr/>
      </dsp:nvSpPr>
      <dsp:spPr>
        <a:xfrm>
          <a:off x="3871466" y="3053283"/>
          <a:ext cx="2772667" cy="2218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453468-172E-4C09-8E53-D25074FAE58B}">
      <dsp:nvSpPr>
        <dsp:cNvPr id="0" name=""/>
        <dsp:cNvSpPr/>
      </dsp:nvSpPr>
      <dsp:spPr>
        <a:xfrm>
          <a:off x="4121006" y="5049604"/>
          <a:ext cx="2467674" cy="776347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shade val="51000"/>
                <a:satMod val="130000"/>
              </a:schemeClr>
            </a:gs>
            <a:gs pos="80000">
              <a:schemeClr val="accent4">
                <a:hueOff val="8316554"/>
                <a:satOff val="-38374"/>
                <a:lumOff val="1412"/>
                <a:alphaOff val="0"/>
                <a:shade val="93000"/>
                <a:satMod val="130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Soil conservation</a:t>
          </a:r>
          <a:endParaRPr lang="en-IN" sz="2300" kern="1200" dirty="0"/>
        </a:p>
      </dsp:txBody>
      <dsp:txXfrm>
        <a:off x="4121006" y="5049604"/>
        <a:ext cx="2467674" cy="776347"/>
      </dsp:txXfrm>
    </dsp:sp>
    <dsp:sp modelId="{45A9F7BD-188D-4C5A-8A57-AD886FD0DC90}">
      <dsp:nvSpPr>
        <dsp:cNvPr id="0" name=""/>
        <dsp:cNvSpPr/>
      </dsp:nvSpPr>
      <dsp:spPr>
        <a:xfrm>
          <a:off x="6921400" y="3053283"/>
          <a:ext cx="2772667" cy="221813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4ABFEB6-4931-4386-A9FC-82E82778B37A}">
      <dsp:nvSpPr>
        <dsp:cNvPr id="0" name=""/>
        <dsp:cNvSpPr/>
      </dsp:nvSpPr>
      <dsp:spPr>
        <a:xfrm>
          <a:off x="7170940" y="5049604"/>
          <a:ext cx="2467674" cy="776347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hade val="51000"/>
                <a:satMod val="130000"/>
              </a:schemeClr>
            </a:gs>
            <a:gs pos="80000">
              <a:schemeClr val="accent4">
                <a:hueOff val="10395692"/>
                <a:satOff val="-47968"/>
                <a:lumOff val="1765"/>
                <a:alphaOff val="0"/>
                <a:shade val="93000"/>
                <a:satMod val="13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Storage of produce</a:t>
          </a:r>
          <a:endParaRPr lang="en-IN" sz="2300" kern="1200" dirty="0"/>
        </a:p>
      </dsp:txBody>
      <dsp:txXfrm>
        <a:off x="7170940" y="5049604"/>
        <a:ext cx="2467674" cy="7763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CD9A7-4633-48BA-A402-380BD6A399F4}">
      <dsp:nvSpPr>
        <dsp:cNvPr id="0" name=""/>
        <dsp:cNvSpPr/>
      </dsp:nvSpPr>
      <dsp:spPr>
        <a:xfrm>
          <a:off x="4643777" y="2440327"/>
          <a:ext cx="1647145" cy="16471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 smtClean="0"/>
            <a:t>Agri</a:t>
          </a:r>
          <a:endParaRPr lang="en-IN" sz="5000" kern="1200" dirty="0"/>
        </a:p>
      </dsp:txBody>
      <dsp:txXfrm>
        <a:off x="4884996" y="2681546"/>
        <a:ext cx="1164707" cy="1164707"/>
      </dsp:txXfrm>
    </dsp:sp>
    <dsp:sp modelId="{25035C23-CA4A-4E68-A433-200D8CB3C94A}">
      <dsp:nvSpPr>
        <dsp:cNvPr id="0" name=""/>
        <dsp:cNvSpPr/>
      </dsp:nvSpPr>
      <dsp:spPr>
        <a:xfrm rot="16200000">
          <a:off x="5214577" y="169769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5290409" y="1885529"/>
        <a:ext cx="353881" cy="336017"/>
      </dsp:txXfrm>
    </dsp:sp>
    <dsp:sp modelId="{11A6874E-2012-4525-A0F7-DF540065B9E6}">
      <dsp:nvSpPr>
        <dsp:cNvPr id="0" name=""/>
        <dsp:cNvSpPr/>
      </dsp:nvSpPr>
      <dsp:spPr>
        <a:xfrm>
          <a:off x="4726134" y="4038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Crop</a:t>
          </a:r>
          <a:endParaRPr lang="en-IN" sz="3000" strike="sngStrike" kern="1200" dirty="0"/>
        </a:p>
      </dsp:txBody>
      <dsp:txXfrm>
        <a:off x="4943231" y="221135"/>
        <a:ext cx="1048237" cy="1048237"/>
      </dsp:txXfrm>
    </dsp:sp>
    <dsp:sp modelId="{03D9BA1E-B115-4B17-91B0-E07F98E63479}">
      <dsp:nvSpPr>
        <dsp:cNvPr id="0" name=""/>
        <dsp:cNvSpPr/>
      </dsp:nvSpPr>
      <dsp:spPr>
        <a:xfrm rot="18900000">
          <a:off x="6124054" y="207440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hade val="51000"/>
                <a:satMod val="130000"/>
              </a:schemeClr>
            </a:gs>
            <a:gs pos="80000">
              <a:schemeClr val="accent3">
                <a:hueOff val="387228"/>
                <a:satOff val="14286"/>
                <a:lumOff val="-2101"/>
                <a:alphaOff val="0"/>
                <a:shade val="93000"/>
                <a:satMod val="13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146265" y="2240035"/>
        <a:ext cx="353881" cy="336017"/>
      </dsp:txXfrm>
    </dsp:sp>
    <dsp:sp modelId="{329B4042-298D-42B4-AA3A-9082943F92A2}">
      <dsp:nvSpPr>
        <dsp:cNvPr id="0" name=""/>
        <dsp:cNvSpPr/>
      </dsp:nvSpPr>
      <dsp:spPr>
        <a:xfrm>
          <a:off x="6507085" y="741732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hade val="51000"/>
                <a:satMod val="130000"/>
              </a:schemeClr>
            </a:gs>
            <a:gs pos="80000">
              <a:schemeClr val="accent3">
                <a:hueOff val="387228"/>
                <a:satOff val="14286"/>
                <a:lumOff val="-2101"/>
                <a:alphaOff val="0"/>
                <a:shade val="93000"/>
                <a:satMod val="13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Land</a:t>
          </a:r>
          <a:endParaRPr lang="en-IN" sz="3000" strike="sngStrike" kern="1200" dirty="0"/>
        </a:p>
      </dsp:txBody>
      <dsp:txXfrm>
        <a:off x="6724182" y="958829"/>
        <a:ext cx="1048237" cy="1048237"/>
      </dsp:txXfrm>
    </dsp:sp>
    <dsp:sp modelId="{0DE32AB3-38D1-4326-BFAB-0D25F3DCE3DB}">
      <dsp:nvSpPr>
        <dsp:cNvPr id="0" name=""/>
        <dsp:cNvSpPr/>
      </dsp:nvSpPr>
      <dsp:spPr>
        <a:xfrm>
          <a:off x="6500771" y="2983885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hade val="51000"/>
                <a:satMod val="130000"/>
              </a:schemeClr>
            </a:gs>
            <a:gs pos="80000">
              <a:schemeClr val="accent3">
                <a:hueOff val="774457"/>
                <a:satOff val="28571"/>
                <a:lumOff val="-4202"/>
                <a:alphaOff val="0"/>
                <a:shade val="93000"/>
                <a:satMod val="13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500771" y="3095891"/>
        <a:ext cx="353881" cy="336017"/>
      </dsp:txXfrm>
    </dsp:sp>
    <dsp:sp modelId="{93C408C2-5647-4F7A-B05E-B5F20AD773DD}">
      <dsp:nvSpPr>
        <dsp:cNvPr id="0" name=""/>
        <dsp:cNvSpPr/>
      </dsp:nvSpPr>
      <dsp:spPr>
        <a:xfrm>
          <a:off x="7244780" y="2522684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hade val="51000"/>
                <a:satMod val="130000"/>
              </a:schemeClr>
            </a:gs>
            <a:gs pos="80000">
              <a:schemeClr val="accent3">
                <a:hueOff val="774457"/>
                <a:satOff val="28571"/>
                <a:lumOff val="-4202"/>
                <a:alphaOff val="0"/>
                <a:shade val="93000"/>
                <a:satMod val="13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Water</a:t>
          </a:r>
          <a:endParaRPr lang="en-IN" sz="3000" strike="sngStrike" kern="1200" dirty="0"/>
        </a:p>
      </dsp:txBody>
      <dsp:txXfrm>
        <a:off x="7461877" y="2739781"/>
        <a:ext cx="1048237" cy="1048237"/>
      </dsp:txXfrm>
    </dsp:sp>
    <dsp:sp modelId="{38DAAE8B-E7F3-4848-B056-8B143CD1C83A}">
      <dsp:nvSpPr>
        <dsp:cNvPr id="0" name=""/>
        <dsp:cNvSpPr/>
      </dsp:nvSpPr>
      <dsp:spPr>
        <a:xfrm rot="2700000">
          <a:off x="6124054" y="389336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hade val="51000"/>
                <a:satMod val="130000"/>
              </a:schemeClr>
            </a:gs>
            <a:gs pos="80000">
              <a:schemeClr val="accent3">
                <a:hueOff val="1161685"/>
                <a:satOff val="42857"/>
                <a:lumOff val="-6303"/>
                <a:alphaOff val="0"/>
                <a:shade val="93000"/>
                <a:satMod val="13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146265" y="3951746"/>
        <a:ext cx="353881" cy="336017"/>
      </dsp:txXfrm>
    </dsp:sp>
    <dsp:sp modelId="{06E3BD3F-DD3A-4171-9DA9-A93F2F1DAE56}">
      <dsp:nvSpPr>
        <dsp:cNvPr id="0" name=""/>
        <dsp:cNvSpPr/>
      </dsp:nvSpPr>
      <dsp:spPr>
        <a:xfrm>
          <a:off x="6507085" y="4303635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hade val="51000"/>
                <a:satMod val="130000"/>
              </a:schemeClr>
            </a:gs>
            <a:gs pos="80000">
              <a:schemeClr val="accent3">
                <a:hueOff val="1161685"/>
                <a:satOff val="42857"/>
                <a:lumOff val="-6303"/>
                <a:alphaOff val="0"/>
                <a:shade val="93000"/>
                <a:satMod val="13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err="1" smtClean="0"/>
            <a:t>Nutri</a:t>
          </a:r>
          <a:r>
            <a:rPr lang="en-US" sz="3000" strike="sngStrike" kern="1200" dirty="0" smtClean="0"/>
            <a:t>.</a:t>
          </a:r>
          <a:endParaRPr lang="en-IN" sz="3000" strike="sngStrike" kern="1200" dirty="0"/>
        </a:p>
      </dsp:txBody>
      <dsp:txXfrm>
        <a:off x="6724182" y="4520732"/>
        <a:ext cx="1048237" cy="1048237"/>
      </dsp:txXfrm>
    </dsp:sp>
    <dsp:sp modelId="{30F3C4B7-2DB1-4719-BD59-DACE08E903CA}">
      <dsp:nvSpPr>
        <dsp:cNvPr id="0" name=""/>
        <dsp:cNvSpPr/>
      </dsp:nvSpPr>
      <dsp:spPr>
        <a:xfrm rot="5400000">
          <a:off x="5214577" y="427007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hade val="51000"/>
                <a:satMod val="130000"/>
              </a:schemeClr>
            </a:gs>
            <a:gs pos="80000">
              <a:schemeClr val="accent3">
                <a:hueOff val="1548914"/>
                <a:satOff val="57143"/>
                <a:lumOff val="-8403"/>
                <a:alphaOff val="0"/>
                <a:shade val="93000"/>
                <a:satMod val="13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5290409" y="4306253"/>
        <a:ext cx="353881" cy="336017"/>
      </dsp:txXfrm>
    </dsp:sp>
    <dsp:sp modelId="{A3BC25BE-8653-42DA-9829-DEBA205F4DE0}">
      <dsp:nvSpPr>
        <dsp:cNvPr id="0" name=""/>
        <dsp:cNvSpPr/>
      </dsp:nvSpPr>
      <dsp:spPr>
        <a:xfrm>
          <a:off x="4726134" y="5041330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hade val="51000"/>
                <a:satMod val="130000"/>
              </a:schemeClr>
            </a:gs>
            <a:gs pos="80000">
              <a:schemeClr val="accent3">
                <a:hueOff val="1548914"/>
                <a:satOff val="57143"/>
                <a:lumOff val="-8403"/>
                <a:alphaOff val="0"/>
                <a:shade val="93000"/>
                <a:satMod val="13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strike="sngStrike" kern="1200" dirty="0" smtClean="0"/>
            <a:t>M/C</a:t>
          </a:r>
          <a:endParaRPr lang="en-IN" sz="4000" strike="sngStrike" kern="1200" dirty="0"/>
        </a:p>
      </dsp:txBody>
      <dsp:txXfrm>
        <a:off x="4943231" y="5258427"/>
        <a:ext cx="1048237" cy="1048237"/>
      </dsp:txXfrm>
    </dsp:sp>
    <dsp:sp modelId="{22F0E415-CD43-474D-834D-5EB97FA430DC}">
      <dsp:nvSpPr>
        <dsp:cNvPr id="0" name=""/>
        <dsp:cNvSpPr/>
      </dsp:nvSpPr>
      <dsp:spPr>
        <a:xfrm rot="8100000">
          <a:off x="4305101" y="389336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hade val="51000"/>
                <a:satMod val="130000"/>
              </a:schemeClr>
            </a:gs>
            <a:gs pos="80000">
              <a:schemeClr val="accent3">
                <a:hueOff val="1936142"/>
                <a:satOff val="71429"/>
                <a:lumOff val="-10504"/>
                <a:alphaOff val="0"/>
                <a:shade val="93000"/>
                <a:satMod val="13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434553" y="3951746"/>
        <a:ext cx="353881" cy="336017"/>
      </dsp:txXfrm>
    </dsp:sp>
    <dsp:sp modelId="{2137DBFA-A430-4079-9602-8ADCBA329F88}">
      <dsp:nvSpPr>
        <dsp:cNvPr id="0" name=""/>
        <dsp:cNvSpPr/>
      </dsp:nvSpPr>
      <dsp:spPr>
        <a:xfrm>
          <a:off x="2945182" y="4303635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hade val="51000"/>
                <a:satMod val="130000"/>
              </a:schemeClr>
            </a:gs>
            <a:gs pos="80000">
              <a:schemeClr val="accent3">
                <a:hueOff val="1936142"/>
                <a:satOff val="71429"/>
                <a:lumOff val="-10504"/>
                <a:alphaOff val="0"/>
                <a:shade val="93000"/>
                <a:satMod val="13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Ext.</a:t>
          </a:r>
          <a:endParaRPr lang="en-IN" sz="3000" strike="sngStrike" kern="1200" dirty="0"/>
        </a:p>
      </dsp:txBody>
      <dsp:txXfrm>
        <a:off x="3162279" y="4520732"/>
        <a:ext cx="1048237" cy="1048237"/>
      </dsp:txXfrm>
    </dsp:sp>
    <dsp:sp modelId="{EF5DA18B-F9D1-494F-86E6-0DACACEA00EE}">
      <dsp:nvSpPr>
        <dsp:cNvPr id="0" name=""/>
        <dsp:cNvSpPr/>
      </dsp:nvSpPr>
      <dsp:spPr>
        <a:xfrm rot="10800000">
          <a:off x="3928384" y="2983885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hade val="51000"/>
                <a:satMod val="130000"/>
              </a:schemeClr>
            </a:gs>
            <a:gs pos="80000">
              <a:schemeClr val="accent3">
                <a:hueOff val="2323371"/>
                <a:satOff val="85714"/>
                <a:lumOff val="-12605"/>
                <a:alphaOff val="0"/>
                <a:shade val="93000"/>
                <a:satMod val="13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080047" y="3095891"/>
        <a:ext cx="353881" cy="336017"/>
      </dsp:txXfrm>
    </dsp:sp>
    <dsp:sp modelId="{0D32D797-326E-46ED-96D4-A358CACB58CA}">
      <dsp:nvSpPr>
        <dsp:cNvPr id="0" name=""/>
        <dsp:cNvSpPr/>
      </dsp:nvSpPr>
      <dsp:spPr>
        <a:xfrm>
          <a:off x="2207488" y="2522684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hade val="51000"/>
                <a:satMod val="130000"/>
              </a:schemeClr>
            </a:gs>
            <a:gs pos="80000">
              <a:schemeClr val="accent3">
                <a:hueOff val="2323371"/>
                <a:satOff val="85714"/>
                <a:lumOff val="-12605"/>
                <a:alphaOff val="0"/>
                <a:shade val="93000"/>
                <a:satMod val="13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strike="sngStrike" kern="1200" dirty="0" smtClean="0"/>
            <a:t>Fin.</a:t>
          </a:r>
          <a:endParaRPr lang="en-IN" sz="4800" strike="sngStrike" kern="1200" dirty="0"/>
        </a:p>
      </dsp:txBody>
      <dsp:txXfrm>
        <a:off x="2424585" y="2739781"/>
        <a:ext cx="1048237" cy="1048237"/>
      </dsp:txXfrm>
    </dsp:sp>
    <dsp:sp modelId="{A359E00C-AB7D-4D2A-B0EA-0B4CFDDB10A9}">
      <dsp:nvSpPr>
        <dsp:cNvPr id="0" name=""/>
        <dsp:cNvSpPr/>
      </dsp:nvSpPr>
      <dsp:spPr>
        <a:xfrm rot="13500000">
          <a:off x="4305101" y="207440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434553" y="2240035"/>
        <a:ext cx="353881" cy="336017"/>
      </dsp:txXfrm>
    </dsp:sp>
    <dsp:sp modelId="{881CCD35-8C00-45E7-9FED-88A159F5B72F}">
      <dsp:nvSpPr>
        <dsp:cNvPr id="0" name=""/>
        <dsp:cNvSpPr/>
      </dsp:nvSpPr>
      <dsp:spPr>
        <a:xfrm>
          <a:off x="2945182" y="741732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Mkt</a:t>
          </a:r>
          <a:endParaRPr lang="en-IN" sz="4400" kern="1200" dirty="0"/>
        </a:p>
      </dsp:txBody>
      <dsp:txXfrm>
        <a:off x="3162279" y="958829"/>
        <a:ext cx="1048237" cy="104823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933A5-5432-45D5-A480-9B97F293C42A}">
      <dsp:nvSpPr>
        <dsp:cNvPr id="0" name=""/>
        <dsp:cNvSpPr/>
      </dsp:nvSpPr>
      <dsp:spPr>
        <a:xfrm>
          <a:off x="4206239" y="1629"/>
          <a:ext cx="6309360" cy="12928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Direct contract farming</a:t>
          </a:r>
          <a:endParaRPr lang="en-IN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3000" kern="1200" dirty="0"/>
        </a:p>
      </dsp:txBody>
      <dsp:txXfrm>
        <a:off x="4206239" y="163238"/>
        <a:ext cx="5824534" cy="969651"/>
      </dsp:txXfrm>
    </dsp:sp>
    <dsp:sp modelId="{9E1CB07E-5504-47E2-B6E8-396EA0DE690D}">
      <dsp:nvSpPr>
        <dsp:cNvPr id="0" name=""/>
        <dsp:cNvSpPr/>
      </dsp:nvSpPr>
      <dsp:spPr>
        <a:xfrm>
          <a:off x="0" y="1629"/>
          <a:ext cx="4206240" cy="12928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Amend APMC Act</a:t>
          </a:r>
          <a:endParaRPr lang="en-IN" sz="3600" kern="1200" dirty="0"/>
        </a:p>
      </dsp:txBody>
      <dsp:txXfrm>
        <a:off x="63113" y="64742"/>
        <a:ext cx="4080014" cy="1166643"/>
      </dsp:txXfrm>
    </dsp:sp>
    <dsp:sp modelId="{4C4F7F45-5101-48BE-B3AD-CA5B6EE1F48F}">
      <dsp:nvSpPr>
        <dsp:cNvPr id="0" name=""/>
        <dsp:cNvSpPr/>
      </dsp:nvSpPr>
      <dsp:spPr>
        <a:xfrm>
          <a:off x="4206239" y="1423786"/>
          <a:ext cx="6309360" cy="12928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Direct sale of fruits and vegetables by farmers to consumers</a:t>
          </a:r>
          <a:endParaRPr lang="en-IN" sz="3000" kern="1200" dirty="0"/>
        </a:p>
      </dsp:txBody>
      <dsp:txXfrm>
        <a:off x="4206239" y="1585395"/>
        <a:ext cx="5824534" cy="969651"/>
      </dsp:txXfrm>
    </dsp:sp>
    <dsp:sp modelId="{FD8631D8-6EC7-4278-92CB-624D2472A4BA}">
      <dsp:nvSpPr>
        <dsp:cNvPr id="0" name=""/>
        <dsp:cNvSpPr/>
      </dsp:nvSpPr>
      <dsp:spPr>
        <a:xfrm>
          <a:off x="0" y="1423786"/>
          <a:ext cx="4206240" cy="1292869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51000"/>
                <a:satMod val="130000"/>
              </a:schemeClr>
            </a:gs>
            <a:gs pos="80000">
              <a:schemeClr val="accent5">
                <a:hueOff val="-2451115"/>
                <a:satOff val="-3409"/>
                <a:lumOff val="-130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Kisan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Mandi</a:t>
          </a:r>
          <a:endParaRPr lang="en-IN" sz="3600" kern="1200" dirty="0"/>
        </a:p>
      </dsp:txBody>
      <dsp:txXfrm>
        <a:off x="63113" y="1486899"/>
        <a:ext cx="4080014" cy="1166643"/>
      </dsp:txXfrm>
    </dsp:sp>
    <dsp:sp modelId="{EFC39E6A-095C-4289-B13B-E243578C5DCE}">
      <dsp:nvSpPr>
        <dsp:cNvPr id="0" name=""/>
        <dsp:cNvSpPr/>
      </dsp:nvSpPr>
      <dsp:spPr>
        <a:xfrm>
          <a:off x="4206239" y="2845943"/>
          <a:ext cx="6309360" cy="12928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Direct marketing of produce</a:t>
          </a:r>
          <a:endParaRPr lang="en-IN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Cooperative marketing</a:t>
          </a:r>
          <a:endParaRPr lang="en-IN" sz="3000" kern="1200" dirty="0"/>
        </a:p>
      </dsp:txBody>
      <dsp:txXfrm>
        <a:off x="4206239" y="3007552"/>
        <a:ext cx="5824534" cy="969651"/>
      </dsp:txXfrm>
    </dsp:sp>
    <dsp:sp modelId="{6A2173DE-7A46-4931-ABD2-0800C4CA628B}">
      <dsp:nvSpPr>
        <dsp:cNvPr id="0" name=""/>
        <dsp:cNvSpPr/>
      </dsp:nvSpPr>
      <dsp:spPr>
        <a:xfrm>
          <a:off x="0" y="2845943"/>
          <a:ext cx="4206240" cy="1292869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51000"/>
                <a:satMod val="130000"/>
              </a:schemeClr>
            </a:gs>
            <a:gs pos="80000">
              <a:schemeClr val="accent5">
                <a:hueOff val="-4902230"/>
                <a:satOff val="-6819"/>
                <a:lumOff val="-2615"/>
                <a:alphaOff val="0"/>
                <a:shade val="93000"/>
                <a:satMod val="13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FPO</a:t>
          </a:r>
          <a:endParaRPr lang="en-IN" sz="3600" kern="1200" dirty="0"/>
        </a:p>
      </dsp:txBody>
      <dsp:txXfrm>
        <a:off x="63113" y="2909056"/>
        <a:ext cx="4080014" cy="1166643"/>
      </dsp:txXfrm>
    </dsp:sp>
    <dsp:sp modelId="{4FB2B0BE-A596-4BD0-AD87-86D75AFB3395}">
      <dsp:nvSpPr>
        <dsp:cNvPr id="0" name=""/>
        <dsp:cNvSpPr/>
      </dsp:nvSpPr>
      <dsp:spPr>
        <a:xfrm>
          <a:off x="4206240" y="4268100"/>
          <a:ext cx="6309360" cy="12928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Elimination of inter-state barriers</a:t>
          </a:r>
          <a:endParaRPr lang="en-IN" sz="3000" kern="1200" dirty="0"/>
        </a:p>
      </dsp:txBody>
      <dsp:txXfrm>
        <a:off x="4206240" y="4429709"/>
        <a:ext cx="5824534" cy="969651"/>
      </dsp:txXfrm>
    </dsp:sp>
    <dsp:sp modelId="{5CDA818E-729D-432D-9233-CB87A843C1B1}">
      <dsp:nvSpPr>
        <dsp:cNvPr id="0" name=""/>
        <dsp:cNvSpPr/>
      </dsp:nvSpPr>
      <dsp:spPr>
        <a:xfrm>
          <a:off x="0" y="4268100"/>
          <a:ext cx="4206240" cy="129286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5">
                <a:hueOff val="-7353344"/>
                <a:satOff val="-10228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Unified National Market</a:t>
          </a:r>
          <a:endParaRPr lang="en-IN" sz="3600" kern="1200" dirty="0"/>
        </a:p>
      </dsp:txBody>
      <dsp:txXfrm>
        <a:off x="63113" y="4331213"/>
        <a:ext cx="4080014" cy="11666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CD9A7-4633-48BA-A402-380BD6A399F4}">
      <dsp:nvSpPr>
        <dsp:cNvPr id="0" name=""/>
        <dsp:cNvSpPr/>
      </dsp:nvSpPr>
      <dsp:spPr>
        <a:xfrm>
          <a:off x="4643777" y="2440327"/>
          <a:ext cx="1647145" cy="16471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 smtClean="0"/>
            <a:t>Agri</a:t>
          </a:r>
          <a:endParaRPr lang="en-IN" sz="5000" kern="1200" dirty="0"/>
        </a:p>
      </dsp:txBody>
      <dsp:txXfrm>
        <a:off x="4884996" y="2681546"/>
        <a:ext cx="1164707" cy="1164707"/>
      </dsp:txXfrm>
    </dsp:sp>
    <dsp:sp modelId="{25035C23-CA4A-4E68-A433-200D8CB3C94A}">
      <dsp:nvSpPr>
        <dsp:cNvPr id="0" name=""/>
        <dsp:cNvSpPr/>
      </dsp:nvSpPr>
      <dsp:spPr>
        <a:xfrm rot="16200000">
          <a:off x="5214577" y="169769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5290409" y="1885529"/>
        <a:ext cx="353881" cy="336017"/>
      </dsp:txXfrm>
    </dsp:sp>
    <dsp:sp modelId="{11A6874E-2012-4525-A0F7-DF540065B9E6}">
      <dsp:nvSpPr>
        <dsp:cNvPr id="0" name=""/>
        <dsp:cNvSpPr/>
      </dsp:nvSpPr>
      <dsp:spPr>
        <a:xfrm>
          <a:off x="4726134" y="4038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Crop</a:t>
          </a:r>
          <a:endParaRPr lang="en-IN" sz="3000" strike="sngStrike" kern="1200" dirty="0"/>
        </a:p>
      </dsp:txBody>
      <dsp:txXfrm>
        <a:off x="4943231" y="221135"/>
        <a:ext cx="1048237" cy="1048237"/>
      </dsp:txXfrm>
    </dsp:sp>
    <dsp:sp modelId="{03D9BA1E-B115-4B17-91B0-E07F98E63479}">
      <dsp:nvSpPr>
        <dsp:cNvPr id="0" name=""/>
        <dsp:cNvSpPr/>
      </dsp:nvSpPr>
      <dsp:spPr>
        <a:xfrm rot="18900000">
          <a:off x="6124054" y="207440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hade val="51000"/>
                <a:satMod val="130000"/>
              </a:schemeClr>
            </a:gs>
            <a:gs pos="80000">
              <a:schemeClr val="accent3">
                <a:hueOff val="387228"/>
                <a:satOff val="14286"/>
                <a:lumOff val="-2101"/>
                <a:alphaOff val="0"/>
                <a:shade val="93000"/>
                <a:satMod val="13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146265" y="2240035"/>
        <a:ext cx="353881" cy="336017"/>
      </dsp:txXfrm>
    </dsp:sp>
    <dsp:sp modelId="{329B4042-298D-42B4-AA3A-9082943F92A2}">
      <dsp:nvSpPr>
        <dsp:cNvPr id="0" name=""/>
        <dsp:cNvSpPr/>
      </dsp:nvSpPr>
      <dsp:spPr>
        <a:xfrm>
          <a:off x="6507085" y="741732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hade val="51000"/>
                <a:satMod val="130000"/>
              </a:schemeClr>
            </a:gs>
            <a:gs pos="80000">
              <a:schemeClr val="accent3">
                <a:hueOff val="387228"/>
                <a:satOff val="14286"/>
                <a:lumOff val="-2101"/>
                <a:alphaOff val="0"/>
                <a:shade val="93000"/>
                <a:satMod val="13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Land</a:t>
          </a:r>
          <a:endParaRPr lang="en-IN" sz="3000" strike="sngStrike" kern="1200" dirty="0"/>
        </a:p>
      </dsp:txBody>
      <dsp:txXfrm>
        <a:off x="6724182" y="958829"/>
        <a:ext cx="1048237" cy="1048237"/>
      </dsp:txXfrm>
    </dsp:sp>
    <dsp:sp modelId="{0DE32AB3-38D1-4326-BFAB-0D25F3DCE3DB}">
      <dsp:nvSpPr>
        <dsp:cNvPr id="0" name=""/>
        <dsp:cNvSpPr/>
      </dsp:nvSpPr>
      <dsp:spPr>
        <a:xfrm>
          <a:off x="6500771" y="2983885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hade val="51000"/>
                <a:satMod val="130000"/>
              </a:schemeClr>
            </a:gs>
            <a:gs pos="80000">
              <a:schemeClr val="accent3">
                <a:hueOff val="774457"/>
                <a:satOff val="28571"/>
                <a:lumOff val="-4202"/>
                <a:alphaOff val="0"/>
                <a:shade val="93000"/>
                <a:satMod val="13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500771" y="3095891"/>
        <a:ext cx="353881" cy="336017"/>
      </dsp:txXfrm>
    </dsp:sp>
    <dsp:sp modelId="{93C408C2-5647-4F7A-B05E-B5F20AD773DD}">
      <dsp:nvSpPr>
        <dsp:cNvPr id="0" name=""/>
        <dsp:cNvSpPr/>
      </dsp:nvSpPr>
      <dsp:spPr>
        <a:xfrm>
          <a:off x="7244780" y="2522684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hade val="51000"/>
                <a:satMod val="130000"/>
              </a:schemeClr>
            </a:gs>
            <a:gs pos="80000">
              <a:schemeClr val="accent3">
                <a:hueOff val="774457"/>
                <a:satOff val="28571"/>
                <a:lumOff val="-4202"/>
                <a:alphaOff val="0"/>
                <a:shade val="93000"/>
                <a:satMod val="13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Water</a:t>
          </a:r>
          <a:endParaRPr lang="en-IN" sz="3000" strike="sngStrike" kern="1200" dirty="0"/>
        </a:p>
      </dsp:txBody>
      <dsp:txXfrm>
        <a:off x="7461877" y="2739781"/>
        <a:ext cx="1048237" cy="1048237"/>
      </dsp:txXfrm>
    </dsp:sp>
    <dsp:sp modelId="{38DAAE8B-E7F3-4848-B056-8B143CD1C83A}">
      <dsp:nvSpPr>
        <dsp:cNvPr id="0" name=""/>
        <dsp:cNvSpPr/>
      </dsp:nvSpPr>
      <dsp:spPr>
        <a:xfrm rot="2700000">
          <a:off x="6124054" y="389336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hade val="51000"/>
                <a:satMod val="130000"/>
              </a:schemeClr>
            </a:gs>
            <a:gs pos="80000">
              <a:schemeClr val="accent3">
                <a:hueOff val="1161685"/>
                <a:satOff val="42857"/>
                <a:lumOff val="-6303"/>
                <a:alphaOff val="0"/>
                <a:shade val="93000"/>
                <a:satMod val="13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146265" y="3951746"/>
        <a:ext cx="353881" cy="336017"/>
      </dsp:txXfrm>
    </dsp:sp>
    <dsp:sp modelId="{06E3BD3F-DD3A-4171-9DA9-A93F2F1DAE56}">
      <dsp:nvSpPr>
        <dsp:cNvPr id="0" name=""/>
        <dsp:cNvSpPr/>
      </dsp:nvSpPr>
      <dsp:spPr>
        <a:xfrm>
          <a:off x="6507085" y="4303635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hade val="51000"/>
                <a:satMod val="130000"/>
              </a:schemeClr>
            </a:gs>
            <a:gs pos="80000">
              <a:schemeClr val="accent3">
                <a:hueOff val="1161685"/>
                <a:satOff val="42857"/>
                <a:lumOff val="-6303"/>
                <a:alphaOff val="0"/>
                <a:shade val="93000"/>
                <a:satMod val="13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err="1" smtClean="0"/>
            <a:t>Nutri</a:t>
          </a:r>
          <a:r>
            <a:rPr lang="en-US" sz="3000" strike="sngStrike" kern="1200" dirty="0" smtClean="0"/>
            <a:t>.</a:t>
          </a:r>
          <a:endParaRPr lang="en-IN" sz="3000" strike="sngStrike" kern="1200" dirty="0"/>
        </a:p>
      </dsp:txBody>
      <dsp:txXfrm>
        <a:off x="6724182" y="4520732"/>
        <a:ext cx="1048237" cy="1048237"/>
      </dsp:txXfrm>
    </dsp:sp>
    <dsp:sp modelId="{30F3C4B7-2DB1-4719-BD59-DACE08E903CA}">
      <dsp:nvSpPr>
        <dsp:cNvPr id="0" name=""/>
        <dsp:cNvSpPr/>
      </dsp:nvSpPr>
      <dsp:spPr>
        <a:xfrm rot="5400000">
          <a:off x="5214577" y="427007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hade val="51000"/>
                <a:satMod val="130000"/>
              </a:schemeClr>
            </a:gs>
            <a:gs pos="80000">
              <a:schemeClr val="accent3">
                <a:hueOff val="1548914"/>
                <a:satOff val="57143"/>
                <a:lumOff val="-8403"/>
                <a:alphaOff val="0"/>
                <a:shade val="93000"/>
                <a:satMod val="13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5290409" y="4306253"/>
        <a:ext cx="353881" cy="336017"/>
      </dsp:txXfrm>
    </dsp:sp>
    <dsp:sp modelId="{A3BC25BE-8653-42DA-9829-DEBA205F4DE0}">
      <dsp:nvSpPr>
        <dsp:cNvPr id="0" name=""/>
        <dsp:cNvSpPr/>
      </dsp:nvSpPr>
      <dsp:spPr>
        <a:xfrm>
          <a:off x="4726134" y="5041330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hade val="51000"/>
                <a:satMod val="130000"/>
              </a:schemeClr>
            </a:gs>
            <a:gs pos="80000">
              <a:schemeClr val="accent3">
                <a:hueOff val="1548914"/>
                <a:satOff val="57143"/>
                <a:lumOff val="-8403"/>
                <a:alphaOff val="0"/>
                <a:shade val="93000"/>
                <a:satMod val="13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strike="sngStrike" kern="1200" dirty="0" smtClean="0"/>
            <a:t>M/C</a:t>
          </a:r>
          <a:endParaRPr lang="en-IN" sz="4000" strike="sngStrike" kern="1200" dirty="0"/>
        </a:p>
      </dsp:txBody>
      <dsp:txXfrm>
        <a:off x="4943231" y="5258427"/>
        <a:ext cx="1048237" cy="1048237"/>
      </dsp:txXfrm>
    </dsp:sp>
    <dsp:sp modelId="{22F0E415-CD43-474D-834D-5EB97FA430DC}">
      <dsp:nvSpPr>
        <dsp:cNvPr id="0" name=""/>
        <dsp:cNvSpPr/>
      </dsp:nvSpPr>
      <dsp:spPr>
        <a:xfrm rot="8100000">
          <a:off x="4305101" y="389336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hade val="51000"/>
                <a:satMod val="130000"/>
              </a:schemeClr>
            </a:gs>
            <a:gs pos="80000">
              <a:schemeClr val="accent3">
                <a:hueOff val="1936142"/>
                <a:satOff val="71429"/>
                <a:lumOff val="-10504"/>
                <a:alphaOff val="0"/>
                <a:shade val="93000"/>
                <a:satMod val="13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434553" y="3951746"/>
        <a:ext cx="353881" cy="336017"/>
      </dsp:txXfrm>
    </dsp:sp>
    <dsp:sp modelId="{2137DBFA-A430-4079-9602-8ADCBA329F88}">
      <dsp:nvSpPr>
        <dsp:cNvPr id="0" name=""/>
        <dsp:cNvSpPr/>
      </dsp:nvSpPr>
      <dsp:spPr>
        <a:xfrm>
          <a:off x="2945182" y="4303635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hade val="51000"/>
                <a:satMod val="130000"/>
              </a:schemeClr>
            </a:gs>
            <a:gs pos="80000">
              <a:schemeClr val="accent3">
                <a:hueOff val="1936142"/>
                <a:satOff val="71429"/>
                <a:lumOff val="-10504"/>
                <a:alphaOff val="0"/>
                <a:shade val="93000"/>
                <a:satMod val="13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Ext.</a:t>
          </a:r>
          <a:endParaRPr lang="en-IN" sz="3000" strike="sngStrike" kern="1200" dirty="0"/>
        </a:p>
      </dsp:txBody>
      <dsp:txXfrm>
        <a:off x="3162279" y="4520732"/>
        <a:ext cx="1048237" cy="1048237"/>
      </dsp:txXfrm>
    </dsp:sp>
    <dsp:sp modelId="{EF5DA18B-F9D1-494F-86E6-0DACACEA00EE}">
      <dsp:nvSpPr>
        <dsp:cNvPr id="0" name=""/>
        <dsp:cNvSpPr/>
      </dsp:nvSpPr>
      <dsp:spPr>
        <a:xfrm rot="10800000">
          <a:off x="3928384" y="2983885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hade val="51000"/>
                <a:satMod val="130000"/>
              </a:schemeClr>
            </a:gs>
            <a:gs pos="80000">
              <a:schemeClr val="accent3">
                <a:hueOff val="2323371"/>
                <a:satOff val="85714"/>
                <a:lumOff val="-12605"/>
                <a:alphaOff val="0"/>
                <a:shade val="93000"/>
                <a:satMod val="13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080047" y="3095891"/>
        <a:ext cx="353881" cy="336017"/>
      </dsp:txXfrm>
    </dsp:sp>
    <dsp:sp modelId="{0D32D797-326E-46ED-96D4-A358CACB58CA}">
      <dsp:nvSpPr>
        <dsp:cNvPr id="0" name=""/>
        <dsp:cNvSpPr/>
      </dsp:nvSpPr>
      <dsp:spPr>
        <a:xfrm>
          <a:off x="2207488" y="2522684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hade val="51000"/>
                <a:satMod val="130000"/>
              </a:schemeClr>
            </a:gs>
            <a:gs pos="80000">
              <a:schemeClr val="accent3">
                <a:hueOff val="2323371"/>
                <a:satOff val="85714"/>
                <a:lumOff val="-12605"/>
                <a:alphaOff val="0"/>
                <a:shade val="93000"/>
                <a:satMod val="13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strike="sngStrike" kern="1200" dirty="0" smtClean="0"/>
            <a:t>Fin.</a:t>
          </a:r>
          <a:endParaRPr lang="en-IN" sz="4800" strike="sngStrike" kern="1200" dirty="0"/>
        </a:p>
      </dsp:txBody>
      <dsp:txXfrm>
        <a:off x="2424585" y="2739781"/>
        <a:ext cx="1048237" cy="1048237"/>
      </dsp:txXfrm>
    </dsp:sp>
    <dsp:sp modelId="{A359E00C-AB7D-4D2A-B0EA-0B4CFDDB10A9}">
      <dsp:nvSpPr>
        <dsp:cNvPr id="0" name=""/>
        <dsp:cNvSpPr/>
      </dsp:nvSpPr>
      <dsp:spPr>
        <a:xfrm rot="13500000">
          <a:off x="4305101" y="207440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434553" y="2240035"/>
        <a:ext cx="353881" cy="336017"/>
      </dsp:txXfrm>
    </dsp:sp>
    <dsp:sp modelId="{881CCD35-8C00-45E7-9FED-88A159F5B72F}">
      <dsp:nvSpPr>
        <dsp:cNvPr id="0" name=""/>
        <dsp:cNvSpPr/>
      </dsp:nvSpPr>
      <dsp:spPr>
        <a:xfrm>
          <a:off x="2945182" y="741732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strike="sngStrike" kern="1200" dirty="0" err="1" smtClean="0"/>
            <a:t>Mkt</a:t>
          </a:r>
          <a:endParaRPr lang="en-IN" sz="4400" strike="sngStrike" kern="1200" dirty="0"/>
        </a:p>
      </dsp:txBody>
      <dsp:txXfrm>
        <a:off x="3162279" y="958829"/>
        <a:ext cx="1048237" cy="1048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6C62E-3E6C-47E7-B649-6998A5E192FF}">
      <dsp:nvSpPr>
        <dsp:cNvPr id="0" name=""/>
        <dsp:cNvSpPr/>
      </dsp:nvSpPr>
      <dsp:spPr>
        <a:xfrm>
          <a:off x="1283" y="3023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Farmer FIRST</a:t>
          </a:r>
          <a:endParaRPr lang="en-IN" sz="4600" kern="1200" dirty="0"/>
        </a:p>
      </dsp:txBody>
      <dsp:txXfrm>
        <a:off x="45271" y="47011"/>
        <a:ext cx="2915747" cy="1413885"/>
      </dsp:txXfrm>
    </dsp:sp>
    <dsp:sp modelId="{3C4165EF-0AD9-4AA8-BDFA-5838A1EA7971}">
      <dsp:nvSpPr>
        <dsp:cNvPr id="0" name=""/>
        <dsp:cNvSpPr/>
      </dsp:nvSpPr>
      <dsp:spPr>
        <a:xfrm>
          <a:off x="301656" y="1504885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E757B-5CF1-4050-B937-581AFCBA4C73}">
      <dsp:nvSpPr>
        <dsp:cNvPr id="0" name=""/>
        <dsp:cNvSpPr/>
      </dsp:nvSpPr>
      <dsp:spPr>
        <a:xfrm>
          <a:off x="602028" y="1880350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Farmer-scientist linkage</a:t>
          </a:r>
          <a:endParaRPr lang="en-IN" sz="2400" kern="1200" dirty="0"/>
        </a:p>
      </dsp:txBody>
      <dsp:txXfrm>
        <a:off x="646016" y="1924338"/>
        <a:ext cx="2315002" cy="1413885"/>
      </dsp:txXfrm>
    </dsp:sp>
    <dsp:sp modelId="{E8ADC86B-6762-460F-8CB5-017619FCCD9B}">
      <dsp:nvSpPr>
        <dsp:cNvPr id="0" name=""/>
        <dsp:cNvSpPr/>
      </dsp:nvSpPr>
      <dsp:spPr>
        <a:xfrm>
          <a:off x="301656" y="1504885"/>
          <a:ext cx="300372" cy="3003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3723"/>
              </a:lnTo>
              <a:lnTo>
                <a:pt x="300372" y="300372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DCBE2-E718-4E88-AA04-AE15237891D8}">
      <dsp:nvSpPr>
        <dsp:cNvPr id="0" name=""/>
        <dsp:cNvSpPr/>
      </dsp:nvSpPr>
      <dsp:spPr>
        <a:xfrm>
          <a:off x="602028" y="3757677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Training+ demo</a:t>
          </a:r>
          <a:endParaRPr lang="en-IN" sz="2400" kern="1200" dirty="0"/>
        </a:p>
      </dsp:txBody>
      <dsp:txXfrm>
        <a:off x="646016" y="3801665"/>
        <a:ext cx="2315002" cy="1413885"/>
      </dsp:txXfrm>
    </dsp:sp>
    <dsp:sp modelId="{6D890C2A-F7D4-42D8-8BC9-7D7F3F814E1E}">
      <dsp:nvSpPr>
        <dsp:cNvPr id="0" name=""/>
        <dsp:cNvSpPr/>
      </dsp:nvSpPr>
      <dsp:spPr>
        <a:xfrm>
          <a:off x="3755938" y="3023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hade val="51000"/>
                <a:satMod val="130000"/>
              </a:schemeClr>
            </a:gs>
            <a:gs pos="80000">
              <a:schemeClr val="accent4">
                <a:hueOff val="5197846"/>
                <a:satOff val="-23984"/>
                <a:lumOff val="883"/>
                <a:alphaOff val="0"/>
                <a:shade val="93000"/>
                <a:satMod val="13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Student READY</a:t>
          </a:r>
          <a:endParaRPr lang="en-IN" sz="4600" kern="1200" dirty="0"/>
        </a:p>
      </dsp:txBody>
      <dsp:txXfrm>
        <a:off x="3799926" y="47011"/>
        <a:ext cx="2915747" cy="1413885"/>
      </dsp:txXfrm>
    </dsp:sp>
    <dsp:sp modelId="{22A7BB06-F8EF-45EA-9B55-30C6044F4228}">
      <dsp:nvSpPr>
        <dsp:cNvPr id="0" name=""/>
        <dsp:cNvSpPr/>
      </dsp:nvSpPr>
      <dsp:spPr>
        <a:xfrm>
          <a:off x="4056310" y="1504885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BC10C-E51C-4677-9D6C-B9340E58D66B}">
      <dsp:nvSpPr>
        <dsp:cNvPr id="0" name=""/>
        <dsp:cNvSpPr/>
      </dsp:nvSpPr>
      <dsp:spPr>
        <a:xfrm>
          <a:off x="4356682" y="1880350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Agro- education</a:t>
          </a:r>
          <a:endParaRPr lang="en-IN" sz="2400" kern="1200" dirty="0"/>
        </a:p>
      </dsp:txBody>
      <dsp:txXfrm>
        <a:off x="4400670" y="1924338"/>
        <a:ext cx="2315002" cy="1413885"/>
      </dsp:txXfrm>
    </dsp:sp>
    <dsp:sp modelId="{EA9CC072-4785-417B-BF87-83F20031A74D}">
      <dsp:nvSpPr>
        <dsp:cNvPr id="0" name=""/>
        <dsp:cNvSpPr/>
      </dsp:nvSpPr>
      <dsp:spPr>
        <a:xfrm>
          <a:off x="4056310" y="1504885"/>
          <a:ext cx="300372" cy="3003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3723"/>
              </a:lnTo>
              <a:lnTo>
                <a:pt x="300372" y="300372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893E6-D3A7-4234-8B6D-6B1D353FFC1F}">
      <dsp:nvSpPr>
        <dsp:cNvPr id="0" name=""/>
        <dsp:cNvSpPr/>
      </dsp:nvSpPr>
      <dsp:spPr>
        <a:xfrm>
          <a:off x="4356682" y="3757677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Entrepreneur skill dev. </a:t>
          </a:r>
          <a:endParaRPr lang="en-IN" sz="2400" kern="1200" dirty="0"/>
        </a:p>
      </dsp:txBody>
      <dsp:txXfrm>
        <a:off x="4400670" y="3801665"/>
        <a:ext cx="2315002" cy="1413885"/>
      </dsp:txXfrm>
    </dsp:sp>
    <dsp:sp modelId="{387648F1-E073-4BA7-A379-5A6DCE3166A7}">
      <dsp:nvSpPr>
        <dsp:cNvPr id="0" name=""/>
        <dsp:cNvSpPr/>
      </dsp:nvSpPr>
      <dsp:spPr>
        <a:xfrm>
          <a:off x="7510592" y="3023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hade val="51000"/>
                <a:satMod val="130000"/>
              </a:schemeClr>
            </a:gs>
            <a:gs pos="80000">
              <a:schemeClr val="accent4">
                <a:hueOff val="10395692"/>
                <a:satOff val="-47968"/>
                <a:lumOff val="1765"/>
                <a:alphaOff val="0"/>
                <a:shade val="93000"/>
                <a:satMod val="13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ARYA</a:t>
          </a:r>
          <a:endParaRPr lang="en-IN" sz="4600" kern="1200" dirty="0"/>
        </a:p>
      </dsp:txBody>
      <dsp:txXfrm>
        <a:off x="7554580" y="47011"/>
        <a:ext cx="2915747" cy="1413885"/>
      </dsp:txXfrm>
    </dsp:sp>
    <dsp:sp modelId="{8553DDC3-9292-4B23-A6F3-9B51B2DC48A2}">
      <dsp:nvSpPr>
        <dsp:cNvPr id="0" name=""/>
        <dsp:cNvSpPr/>
      </dsp:nvSpPr>
      <dsp:spPr>
        <a:xfrm>
          <a:off x="7810965" y="1504885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D50A3-3849-4FBB-89F7-77137F178319}">
      <dsp:nvSpPr>
        <dsp:cNvPr id="0" name=""/>
        <dsp:cNvSpPr/>
      </dsp:nvSpPr>
      <dsp:spPr>
        <a:xfrm>
          <a:off x="8111337" y="1880350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employment opportunities for youth in agri.</a:t>
          </a:r>
          <a:endParaRPr lang="en-IN" sz="2400" kern="1200" dirty="0"/>
        </a:p>
      </dsp:txBody>
      <dsp:txXfrm>
        <a:off x="8155325" y="1924338"/>
        <a:ext cx="2315002" cy="1413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19100" y="190500"/>
          <a:ext cx="10934700" cy="65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2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19100" y="190500"/>
          <a:ext cx="10934700" cy="65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3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FYP- all the sectors of economy was given equal importance</a:t>
            </a:r>
          </a:p>
          <a:p>
            <a:r>
              <a:rPr lang="en-US" dirty="0" smtClean="0"/>
              <a:t>After independence net sown area expansion till 1</a:t>
            </a:r>
            <a:r>
              <a:rPr lang="en-US" baseline="30000" dirty="0" smtClean="0"/>
              <a:t>st</a:t>
            </a:r>
            <a:r>
              <a:rPr lang="en-US" dirty="0" smtClean="0"/>
              <a:t> FYP</a:t>
            </a:r>
          </a:p>
          <a:p>
            <a:r>
              <a:rPr lang="en-US" dirty="0" smtClean="0"/>
              <a:t>Then it reached saturation – no space for more expansion</a:t>
            </a:r>
          </a:p>
          <a:p>
            <a:r>
              <a:rPr lang="en-US" dirty="0" smtClean="0"/>
              <a:t>Needed focus on high productivity to increase expansion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Independence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2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FYP – </a:t>
            </a:r>
            <a:r>
              <a:rPr lang="en-US" dirty="0" err="1"/>
              <a:t>Mahalanobis</a:t>
            </a:r>
            <a:r>
              <a:rPr lang="en-US" dirty="0"/>
              <a:t> model – impetus to heavy industries</a:t>
            </a:r>
          </a:p>
          <a:p>
            <a:r>
              <a:rPr lang="en-US" dirty="0" smtClean="0"/>
              <a:t>Agriculture was deliberately ignored</a:t>
            </a:r>
          </a:p>
          <a:p>
            <a:r>
              <a:rPr lang="en-US" dirty="0" smtClean="0"/>
              <a:t>Capital industries – no immediate results – high investment, long gestation period, </a:t>
            </a:r>
          </a:p>
          <a:p>
            <a:r>
              <a:rPr lang="en-US" dirty="0" smtClean="0"/>
              <a:t>1961-62 Sino-India war</a:t>
            </a:r>
          </a:p>
          <a:p>
            <a:r>
              <a:rPr lang="en-US" dirty="0" smtClean="0"/>
              <a:t>Droughts</a:t>
            </a:r>
          </a:p>
          <a:p>
            <a:r>
              <a:rPr lang="en-US" dirty="0" smtClean="0"/>
              <a:t>Food crisis- hunger, famine</a:t>
            </a:r>
          </a:p>
          <a:p>
            <a:r>
              <a:rPr lang="en-US" dirty="0" smtClean="0"/>
              <a:t>Urged for food import from USA- PL 480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During 2</a:t>
            </a:r>
            <a:r>
              <a:rPr lang="en-US" baseline="30000" dirty="0" smtClean="0"/>
              <a:t>nd</a:t>
            </a:r>
            <a:r>
              <a:rPr lang="en-US" dirty="0" smtClean="0"/>
              <a:t> FYP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5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Launched in 1965-66 as HYV program</a:t>
            </a:r>
          </a:p>
          <a:p>
            <a:r>
              <a:rPr lang="en-US" dirty="0" smtClean="0"/>
              <a:t>Model: Philippines and Mexico</a:t>
            </a:r>
          </a:p>
          <a:p>
            <a:r>
              <a:rPr lang="en-US" dirty="0" smtClean="0"/>
              <a:t>M.S. </a:t>
            </a:r>
            <a:r>
              <a:rPr lang="en-US" dirty="0" err="1" smtClean="0"/>
              <a:t>Swaminathan</a:t>
            </a:r>
            <a:r>
              <a:rPr lang="en-US" dirty="0" smtClean="0"/>
              <a:t> brought HYV developed by Norman Borlaug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Green Revolution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8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food crisis</a:t>
            </a:r>
          </a:p>
          <a:p>
            <a:r>
              <a:rPr lang="en-US" dirty="0" smtClean="0"/>
              <a:t>Develop self-sufficiency in food production</a:t>
            </a:r>
          </a:p>
          <a:p>
            <a:r>
              <a:rPr lang="en-US" dirty="0" smtClean="0"/>
              <a:t>Modernization of agriculture</a:t>
            </a:r>
          </a:p>
          <a:p>
            <a:r>
              <a:rPr lang="en-US" dirty="0" smtClean="0"/>
              <a:t>Develop agro-industry interface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 of </a:t>
            </a:r>
            <a:r>
              <a:rPr lang="en-US" dirty="0"/>
              <a:t>G</a:t>
            </a:r>
            <a:r>
              <a:rPr lang="en-US" dirty="0" smtClean="0"/>
              <a:t>reen Revolution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3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Level -1: modernization of agro-practice</a:t>
            </a:r>
          </a:p>
          <a:p>
            <a:r>
              <a:rPr lang="en-US" dirty="0" smtClean="0"/>
              <a:t>HYV, irrigation, chemical fertilizers, pesticides, mechanization</a:t>
            </a:r>
          </a:p>
          <a:p>
            <a:r>
              <a:rPr lang="en-US" dirty="0" smtClean="0"/>
              <a:t>Level -2: crop-specific, region-specific</a:t>
            </a:r>
          </a:p>
          <a:p>
            <a:r>
              <a:rPr lang="en-US" dirty="0" smtClean="0"/>
              <a:t>Target: wheat crop and region: PN-HN and western UP</a:t>
            </a:r>
          </a:p>
          <a:p>
            <a:r>
              <a:rPr lang="en-US" dirty="0" smtClean="0"/>
              <a:t>Farmers of this region – rich, risk taking ability, large farm size, willing to adopt new technology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Green Revolution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3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agro-productivity</a:t>
            </a:r>
          </a:p>
          <a:p>
            <a:r>
              <a:rPr lang="en-US" dirty="0" smtClean="0"/>
              <a:t>Productivity in wheat increased 4 times</a:t>
            </a:r>
          </a:p>
          <a:p>
            <a:r>
              <a:rPr lang="en-US" dirty="0" smtClean="0"/>
              <a:t>Improvement in overall food-crop production</a:t>
            </a:r>
          </a:p>
          <a:p>
            <a:r>
              <a:rPr lang="en-US" dirty="0" smtClean="0"/>
              <a:t>1950-51 – production was 50 ml ton</a:t>
            </a:r>
          </a:p>
          <a:p>
            <a:r>
              <a:rPr lang="en-US" dirty="0" smtClean="0"/>
              <a:t>1990s – 200 ml ton</a:t>
            </a:r>
          </a:p>
          <a:p>
            <a:r>
              <a:rPr lang="en-US" dirty="0" smtClean="0"/>
              <a:t>Improvement was carried out in </a:t>
            </a:r>
            <a:r>
              <a:rPr lang="en-US" dirty="0" err="1" smtClean="0"/>
              <a:t>jawar</a:t>
            </a:r>
            <a:r>
              <a:rPr lang="en-US" dirty="0" smtClean="0"/>
              <a:t>, sugarcane, potatoes</a:t>
            </a:r>
          </a:p>
          <a:p>
            <a:r>
              <a:rPr lang="en-US" dirty="0" smtClean="0"/>
              <a:t>Milk, poultry, fishing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</a:t>
            </a:r>
            <a:r>
              <a:rPr lang="en-US" dirty="0"/>
              <a:t>G</a:t>
            </a:r>
            <a:r>
              <a:rPr lang="en-US" dirty="0" smtClean="0"/>
              <a:t>reen Revolution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6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 to growth of fertilizer industries</a:t>
            </a:r>
          </a:p>
          <a:p>
            <a:r>
              <a:rPr lang="en-US" dirty="0" smtClean="0"/>
              <a:t>Expansion of irrigated lands</a:t>
            </a:r>
          </a:p>
          <a:p>
            <a:r>
              <a:rPr lang="en-US" dirty="0" smtClean="0"/>
              <a:t>Tube-well revolution</a:t>
            </a:r>
          </a:p>
          <a:p>
            <a:r>
              <a:rPr lang="en-US" dirty="0" smtClean="0"/>
              <a:t>Roads, markets, cold storages in NW India</a:t>
            </a:r>
          </a:p>
          <a:p>
            <a:r>
              <a:rPr lang="en-US" dirty="0" smtClean="0"/>
              <a:t>Not a single incidence of famine in India after Green Revolution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Green Revolution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9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Crop-specific and region-specific</a:t>
            </a:r>
          </a:p>
          <a:p>
            <a:r>
              <a:rPr lang="en-US" dirty="0" smtClean="0"/>
              <a:t>Increased disparity</a:t>
            </a:r>
          </a:p>
          <a:p>
            <a:r>
              <a:rPr lang="en-US" dirty="0" smtClean="0"/>
              <a:t>But that policy was according to need of the time</a:t>
            </a:r>
          </a:p>
          <a:p>
            <a:r>
              <a:rPr lang="en-US" dirty="0" smtClean="0"/>
              <a:t>The mistake was - The success of green revolution was not spread to other areas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Criticism of approach of Green </a:t>
            </a:r>
            <a:r>
              <a:rPr lang="en-US" dirty="0" err="1" smtClean="0"/>
              <a:t>Revo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1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channels for dissemination</a:t>
            </a:r>
          </a:p>
          <a:p>
            <a:r>
              <a:rPr lang="en-US" dirty="0" smtClean="0"/>
              <a:t>According to soil, climate and water-availability </a:t>
            </a:r>
          </a:p>
          <a:p>
            <a:r>
              <a:rPr lang="en-US" dirty="0"/>
              <a:t>Modification in technologies and selection of crop according to need of the local area</a:t>
            </a:r>
          </a:p>
          <a:p>
            <a:r>
              <a:rPr lang="en-US" dirty="0" smtClean="0"/>
              <a:t>Creation of infra, regulations, monitoring, awareness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spread Green Revolution in other areas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2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500" y="958233"/>
            <a:ext cx="7473696" cy="573144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Soil-Nutrients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Inter-crop and inter-regional disparity</a:t>
            </a:r>
          </a:p>
          <a:p>
            <a:r>
              <a:rPr lang="en-US" dirty="0" smtClean="0"/>
              <a:t>Pulse- millets –oil-seeds were neglected</a:t>
            </a:r>
          </a:p>
          <a:p>
            <a:r>
              <a:rPr lang="en-US" dirty="0" smtClean="0"/>
              <a:t>Agro-modernization did not reached to </a:t>
            </a:r>
            <a:r>
              <a:rPr lang="en-US" dirty="0" err="1" smtClean="0"/>
              <a:t>drylands</a:t>
            </a:r>
            <a:r>
              <a:rPr lang="en-US" dirty="0"/>
              <a:t> </a:t>
            </a:r>
            <a:r>
              <a:rPr lang="en-US" dirty="0" smtClean="0"/>
              <a:t>and poor regions</a:t>
            </a:r>
          </a:p>
          <a:p>
            <a:r>
              <a:rPr lang="en-US" dirty="0" smtClean="0"/>
              <a:t>Large farmers became rich, small and marginal farmers neglected</a:t>
            </a:r>
          </a:p>
          <a:p>
            <a:r>
              <a:rPr lang="en-US" dirty="0" smtClean="0"/>
              <a:t>Input-intensive agro-practice: excessive use of water, fertilizers – soil erosion, salinity, pollution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De-merits of Green Revolution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0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Mains</a:t>
            </a:r>
          </a:p>
          <a:p>
            <a:pPr marL="0" indent="0">
              <a:buNone/>
            </a:pPr>
            <a:r>
              <a:rPr lang="en-US" dirty="0" smtClean="0"/>
              <a:t>	2014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Q. Why </a:t>
            </a:r>
            <a:r>
              <a:rPr lang="en-IN" dirty="0"/>
              <a:t>did Green revolution in India virtually by-pass the eastern region, despite fertile soil and good availability of water? (10) 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2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to input intensive agriculture practice</a:t>
            </a:r>
          </a:p>
          <a:p>
            <a:r>
              <a:rPr lang="en-US" dirty="0" smtClean="0"/>
              <a:t>Within the limit of local natural resources</a:t>
            </a:r>
          </a:p>
          <a:p>
            <a:r>
              <a:rPr lang="en-US" dirty="0" smtClean="0"/>
              <a:t>Focus on all agro-crops + non-crop agro-activities</a:t>
            </a:r>
          </a:p>
          <a:p>
            <a:r>
              <a:rPr lang="en-US" dirty="0" smtClean="0"/>
              <a:t>Encourage crop-diversification  (for nutritional security)</a:t>
            </a:r>
          </a:p>
          <a:p>
            <a:r>
              <a:rPr lang="en-US" dirty="0" smtClean="0"/>
              <a:t>“Evergreen Revolution” = sustainable agriculture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While spreading </a:t>
            </a:r>
            <a:r>
              <a:rPr lang="en-US" dirty="0"/>
              <a:t>Green </a:t>
            </a:r>
            <a:r>
              <a:rPr lang="en-US" dirty="0" err="1" smtClean="0"/>
              <a:t>Revo</a:t>
            </a:r>
            <a:r>
              <a:rPr lang="en-US" dirty="0" smtClean="0"/>
              <a:t>.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other areas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Launched in 2007</a:t>
            </a:r>
          </a:p>
          <a:p>
            <a:pPr lvl="0"/>
            <a:r>
              <a:rPr lang="en-IN" dirty="0"/>
              <a:t>Ministry of agriculture </a:t>
            </a:r>
          </a:p>
          <a:p>
            <a:pPr lvl="0"/>
            <a:r>
              <a:rPr lang="en-IN" dirty="0"/>
              <a:t>NFSM of 12</a:t>
            </a:r>
            <a:r>
              <a:rPr lang="en-IN" baseline="30000" dirty="0"/>
              <a:t>th</a:t>
            </a:r>
            <a:r>
              <a:rPr lang="en-IN" dirty="0"/>
              <a:t> plan has 5 components;</a:t>
            </a:r>
          </a:p>
          <a:p>
            <a:pPr marL="0" lvl="0" indent="0">
              <a:buNone/>
            </a:pPr>
            <a:r>
              <a:rPr lang="en-IN" dirty="0" smtClean="0"/>
              <a:t>1) Rice</a:t>
            </a:r>
            <a:endParaRPr lang="en-IN" dirty="0"/>
          </a:p>
          <a:p>
            <a:pPr marL="0" lvl="0" indent="0">
              <a:buNone/>
            </a:pPr>
            <a:r>
              <a:rPr lang="en-IN" dirty="0" smtClean="0"/>
              <a:t>2) Wheat</a:t>
            </a:r>
            <a:endParaRPr lang="en-IN" dirty="0"/>
          </a:p>
          <a:p>
            <a:pPr marL="0" lvl="0" indent="0">
              <a:buNone/>
            </a:pPr>
            <a:r>
              <a:rPr lang="en-IN" dirty="0" smtClean="0"/>
              <a:t>3) Pulses</a:t>
            </a:r>
            <a:endParaRPr lang="en-IN" dirty="0"/>
          </a:p>
          <a:p>
            <a:pPr marL="0" lvl="0" indent="0">
              <a:buNone/>
            </a:pPr>
            <a:r>
              <a:rPr lang="en-IN" dirty="0" smtClean="0"/>
              <a:t>4) Millets </a:t>
            </a:r>
            <a:r>
              <a:rPr lang="en-IN" dirty="0"/>
              <a:t>(coarse cereals)</a:t>
            </a:r>
          </a:p>
          <a:p>
            <a:pPr marL="0" indent="0">
              <a:buNone/>
            </a:pPr>
            <a:r>
              <a:rPr lang="en-IN" dirty="0" smtClean="0"/>
              <a:t>5) Commercial </a:t>
            </a:r>
            <a:r>
              <a:rPr lang="en-IN" dirty="0"/>
              <a:t>crops – cotton, sugarcane and Jute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National Food security 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76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National Food Security 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2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Targets under NFSM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5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Farm Field schools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4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Cluster demonstration</a:t>
            </a:r>
            <a:r>
              <a:rPr lang="en-US" dirty="0"/>
              <a:t>:</a:t>
            </a:r>
            <a:r>
              <a:rPr lang="en-US" dirty="0" smtClean="0"/>
              <a:t> new techniques- direct </a:t>
            </a:r>
            <a:r>
              <a:rPr lang="en-US" dirty="0"/>
              <a:t>seeded rice/line transplanting/SRI; </a:t>
            </a:r>
            <a:endParaRPr lang="en-IN" dirty="0"/>
          </a:p>
          <a:p>
            <a:pPr lvl="0"/>
            <a:r>
              <a:rPr lang="en-US" dirty="0" smtClean="0"/>
              <a:t>Demonstration </a:t>
            </a:r>
            <a:r>
              <a:rPr lang="en-US" dirty="0"/>
              <a:t>on front-line technology on hybrid varieties, distribution of improved varieties/hybrids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NFSM: Capacity Building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1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92100" y="914400"/>
          <a:ext cx="108839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Evergreen Revolution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92100" y="914400"/>
          <a:ext cx="108839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Evergreen Revolution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6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N:P:K ratio should be 4: 2: 1 (N:P:K)</a:t>
            </a:r>
          </a:p>
          <a:p>
            <a:r>
              <a:rPr lang="en-US" dirty="0" smtClean="0"/>
              <a:t>But in reality= 8.2: 4.2: 1</a:t>
            </a:r>
          </a:p>
          <a:p>
            <a:r>
              <a:rPr lang="en-US" dirty="0"/>
              <a:t>High production and usage of Urea because of high </a:t>
            </a:r>
            <a:r>
              <a:rPr lang="en-US" dirty="0" smtClean="0"/>
              <a:t>subsidy + out of NBS</a:t>
            </a:r>
            <a:endParaRPr lang="en-US" dirty="0"/>
          </a:p>
          <a:p>
            <a:r>
              <a:rPr lang="en-US" dirty="0"/>
              <a:t>Other nutrients neglected</a:t>
            </a:r>
          </a:p>
          <a:p>
            <a:r>
              <a:rPr lang="en-US" dirty="0" smtClean="0"/>
              <a:t>Nitrate </a:t>
            </a:r>
            <a:r>
              <a:rPr lang="en-US" dirty="0"/>
              <a:t>pollution in soil and water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NPK: Nutrient based subsidy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3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19100" y="190500"/>
          <a:ext cx="10934700" cy="65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Agriculture education and awareness</a:t>
            </a:r>
          </a:p>
          <a:p>
            <a:r>
              <a:rPr lang="en-US" dirty="0" smtClean="0"/>
              <a:t>Veterinary education and research</a:t>
            </a:r>
          </a:p>
          <a:p>
            <a:r>
              <a:rPr lang="en-US" dirty="0" smtClean="0"/>
              <a:t>Information dissemination</a:t>
            </a:r>
          </a:p>
          <a:p>
            <a:r>
              <a:rPr lang="en-US" dirty="0" smtClean="0"/>
              <a:t>Training and capacity building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Agricultural Extension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4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of Agro-Extension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6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19100" y="190500"/>
          <a:ext cx="10934700" cy="65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1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3100" y="533400"/>
          <a:ext cx="10515600" cy="582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1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Kisan</a:t>
            </a:r>
            <a:r>
              <a:rPr lang="en-US" dirty="0" smtClean="0"/>
              <a:t> Credit card scheme</a:t>
            </a:r>
          </a:p>
          <a:p>
            <a:pPr lvl="0"/>
            <a:r>
              <a:rPr lang="en-IN" dirty="0"/>
              <a:t>It gives </a:t>
            </a:r>
            <a:r>
              <a:rPr lang="en-IN" u="sng" dirty="0"/>
              <a:t>crop loans</a:t>
            </a:r>
            <a:r>
              <a:rPr lang="en-IN" dirty="0"/>
              <a:t>, </a:t>
            </a:r>
            <a:r>
              <a:rPr lang="en-IN" u="sng" dirty="0"/>
              <a:t>term-loans</a:t>
            </a:r>
            <a:r>
              <a:rPr lang="en-IN" dirty="0"/>
              <a:t> and </a:t>
            </a:r>
            <a:r>
              <a:rPr lang="en-IN" u="sng" dirty="0"/>
              <a:t>consumption loans</a:t>
            </a:r>
            <a:endParaRPr lang="en-IN" dirty="0"/>
          </a:p>
          <a:p>
            <a:r>
              <a:rPr lang="en-IN" dirty="0"/>
              <a:t>KCC-&gt; smart card to use as ATM</a:t>
            </a:r>
          </a:p>
          <a:p>
            <a:pPr lvl="0"/>
            <a:r>
              <a:rPr lang="en-IN" dirty="0" smtClean="0"/>
              <a:t>Risk </a:t>
            </a:r>
            <a:r>
              <a:rPr lang="en-IN" dirty="0"/>
              <a:t>coverage to KCC holder against accidental death (50k)or permanent disability (20k)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4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Merging National agriculture Insurance scheme, Weather based Crop Insurance scheme and Coconut, Palm Insurance scheme</a:t>
            </a:r>
          </a:p>
          <a:p>
            <a:pPr lvl="0"/>
            <a:r>
              <a:rPr lang="en-IN" dirty="0" smtClean="0"/>
              <a:t>The </a:t>
            </a:r>
            <a:r>
              <a:rPr lang="en-IN" dirty="0"/>
              <a:t>scheme is available for all farmers</a:t>
            </a:r>
          </a:p>
          <a:p>
            <a:pPr lvl="0"/>
            <a:r>
              <a:rPr lang="en-IN" dirty="0"/>
              <a:t>It covers all crops – cereal, millets, pulses, horticulture, oil seeds</a:t>
            </a:r>
          </a:p>
          <a:p>
            <a:pPr lvl="0"/>
            <a:r>
              <a:rPr lang="en-IN" dirty="0"/>
              <a:t>10% premium subsidy for small and medium farmers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National crop-insurance </a:t>
            </a:r>
            <a:r>
              <a:rPr lang="en-US" dirty="0" err="1" smtClean="0"/>
              <a:t>Prog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8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“Long Term Rural Credit Fund” </a:t>
            </a:r>
            <a:r>
              <a:rPr lang="en-IN" dirty="0" smtClean="0"/>
              <a:t>for </a:t>
            </a:r>
            <a:r>
              <a:rPr lang="en-IN" dirty="0"/>
              <a:t>refinancing Cooperative Banks and Regional Rural Banks</a:t>
            </a:r>
          </a:p>
          <a:p>
            <a:pPr lvl="0"/>
            <a:r>
              <a:rPr lang="en-IN" dirty="0"/>
              <a:t>“</a:t>
            </a:r>
            <a:r>
              <a:rPr lang="en-IN" u="sng" dirty="0"/>
              <a:t>PRODUCE</a:t>
            </a:r>
            <a:r>
              <a:rPr lang="en-IN" dirty="0"/>
              <a:t>” - NABARD’s Producers’ Organization Development Fund for Producer’s development and </a:t>
            </a:r>
            <a:r>
              <a:rPr lang="en-IN" dirty="0" err="1"/>
              <a:t>upliftment</a:t>
            </a:r>
            <a:endParaRPr lang="en-IN" dirty="0"/>
          </a:p>
          <a:p>
            <a:pPr lvl="0"/>
            <a:r>
              <a:rPr lang="en-IN" dirty="0"/>
              <a:t>“</a:t>
            </a:r>
            <a:r>
              <a:rPr lang="en-IN" u="sng" dirty="0"/>
              <a:t>Price Stabilization Fund</a:t>
            </a:r>
            <a:r>
              <a:rPr lang="en-IN" dirty="0"/>
              <a:t>” to mitigate price volatility in the agriculture produce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NABARD’s initiatives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7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19100" y="190500"/>
          <a:ext cx="10934700" cy="65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8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of Agro-marketing in India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no. of middle men</a:t>
            </a:r>
          </a:p>
          <a:p>
            <a:r>
              <a:rPr lang="en-US" dirty="0" smtClean="0"/>
              <a:t>Lack of grading and standardization</a:t>
            </a:r>
          </a:p>
          <a:p>
            <a:r>
              <a:rPr lang="en-US" dirty="0" smtClean="0"/>
              <a:t>Inadequate transport system</a:t>
            </a:r>
          </a:p>
          <a:p>
            <a:r>
              <a:rPr lang="en-US" dirty="0" smtClean="0"/>
              <a:t>Lack of storage infra</a:t>
            </a:r>
          </a:p>
          <a:p>
            <a:r>
              <a:rPr lang="en-US" dirty="0" smtClean="0"/>
              <a:t>Lack of credit facility to farmers</a:t>
            </a:r>
          </a:p>
          <a:p>
            <a:r>
              <a:rPr lang="en-US" dirty="0" smtClean="0"/>
              <a:t>Lack of market info to farmers</a:t>
            </a:r>
          </a:p>
          <a:p>
            <a:r>
              <a:rPr lang="en-US" dirty="0"/>
              <a:t>Indian farmers receive 25% of the retail price of their </a:t>
            </a:r>
            <a:r>
              <a:rPr lang="en-US" dirty="0" smtClean="0"/>
              <a:t>produce (US </a:t>
            </a:r>
            <a:r>
              <a:rPr lang="en-US" dirty="0"/>
              <a:t>farmers get 70</a:t>
            </a:r>
            <a:r>
              <a:rPr lang="en-US" dirty="0" smtClean="0"/>
              <a:t>%)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0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 </a:t>
            </a:r>
            <a:r>
              <a:rPr lang="en-IN" dirty="0" smtClean="0"/>
              <a:t>State </a:t>
            </a:r>
            <a:r>
              <a:rPr lang="en-IN" dirty="0"/>
              <a:t>Governments to issue soil health cards to all farmers in the </a:t>
            </a:r>
            <a:r>
              <a:rPr lang="en-IN" dirty="0" smtClean="0"/>
              <a:t>country.</a:t>
            </a:r>
          </a:p>
          <a:p>
            <a:r>
              <a:rPr lang="en-IN" dirty="0" smtClean="0"/>
              <a:t>Soil </a:t>
            </a:r>
            <a:r>
              <a:rPr lang="en-IN" dirty="0"/>
              <a:t>health card will provide information to farmers on nutrient status of their soil </a:t>
            </a:r>
            <a:r>
              <a:rPr lang="en-IN" dirty="0" smtClean="0"/>
              <a:t>+ </a:t>
            </a:r>
            <a:r>
              <a:rPr lang="en-IN" dirty="0"/>
              <a:t>recommendation on appropriate dosage of nutrients </a:t>
            </a:r>
            <a:r>
              <a:rPr lang="en-IN" dirty="0" smtClean="0"/>
              <a:t>- </a:t>
            </a:r>
            <a:r>
              <a:rPr lang="en-IN" dirty="0"/>
              <a:t>for improving soil health and its fertility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Soil Health status will be assessed regularly in a cycle of 3 </a:t>
            </a:r>
            <a:r>
              <a:rPr lang="en-IN" dirty="0" smtClean="0"/>
              <a:t>years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Soil Health Cared scheme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9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to agro-Marketing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8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Sarkaria</a:t>
            </a:r>
            <a:r>
              <a:rPr lang="en-US" dirty="0"/>
              <a:t> commission and </a:t>
            </a:r>
            <a:r>
              <a:rPr lang="en-US" dirty="0" err="1"/>
              <a:t>Punchi</a:t>
            </a:r>
            <a:r>
              <a:rPr lang="en-US" dirty="0"/>
              <a:t> commission recommended inter-state trade and commerce commission</a:t>
            </a:r>
            <a:endParaRPr lang="en-IN" dirty="0"/>
          </a:p>
          <a:p>
            <a:pPr lvl="0"/>
            <a:r>
              <a:rPr lang="en-US" dirty="0"/>
              <a:t>SC in </a:t>
            </a:r>
            <a:r>
              <a:rPr lang="en-US" dirty="0" err="1"/>
              <a:t>Atiabari</a:t>
            </a:r>
            <a:r>
              <a:rPr lang="en-US" dirty="0"/>
              <a:t> tea co. Vs state of Assam </a:t>
            </a:r>
            <a:r>
              <a:rPr lang="en-US" dirty="0" smtClean="0"/>
              <a:t>= </a:t>
            </a:r>
            <a:r>
              <a:rPr lang="en-IN" dirty="0"/>
              <a:t>free movement and exchange of goods throughout the territory of India is essential for the economy of the nation and for sustaining and improving living standards of the people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Unified National Market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9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Grameen</a:t>
            </a:r>
            <a:r>
              <a:rPr lang="en-US" dirty="0"/>
              <a:t> </a:t>
            </a:r>
            <a:r>
              <a:rPr lang="en-US" dirty="0" err="1"/>
              <a:t>Bhandaran</a:t>
            </a:r>
            <a:r>
              <a:rPr lang="en-US" dirty="0"/>
              <a:t> </a:t>
            </a:r>
            <a:r>
              <a:rPr lang="en-US" dirty="0" err="1" smtClean="0"/>
              <a:t>Yojana</a:t>
            </a:r>
            <a:endParaRPr lang="en-US" dirty="0" smtClean="0"/>
          </a:p>
          <a:p>
            <a:r>
              <a:rPr lang="en-IN" b="1" dirty="0"/>
              <a:t>Private Entrepreneurs Guarantee scheme by FCI</a:t>
            </a:r>
          </a:p>
          <a:p>
            <a:pPr lvl="0"/>
            <a:r>
              <a:rPr lang="en-IN" dirty="0"/>
              <a:t>For construction of go-downs </a:t>
            </a:r>
            <a:r>
              <a:rPr lang="en-IN" dirty="0" smtClean="0"/>
              <a:t>through PPP</a:t>
            </a:r>
          </a:p>
          <a:p>
            <a:pPr lvl="0"/>
            <a:r>
              <a:rPr lang="en-IN" dirty="0" smtClean="0"/>
              <a:t>Guarantee </a:t>
            </a:r>
            <a:r>
              <a:rPr lang="en-IN" dirty="0"/>
              <a:t>full capacity rents for 10 years</a:t>
            </a:r>
          </a:p>
          <a:p>
            <a:pPr lvl="0"/>
            <a:r>
              <a:rPr lang="en-IN" dirty="0"/>
              <a:t>Storage capacity should be enough to meet 4 months’ requirement of PDS</a:t>
            </a:r>
          </a:p>
          <a:p>
            <a:pPr lvl="0"/>
            <a:r>
              <a:rPr lang="en-US" dirty="0" smtClean="0"/>
              <a:t>100% FDI allowed in warehouse development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Storage Infrastructure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3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Warehouses, private or of CWC or SWC, have to be registered with WDRA whichever want to issue warehouse negotiable receipt </a:t>
            </a:r>
          </a:p>
          <a:p>
            <a:pPr lvl="0"/>
            <a:r>
              <a:rPr lang="en-IN" dirty="0"/>
              <a:t>The ware house receipt is a tool for trade at commodity exchange or to get loans at </a:t>
            </a:r>
            <a:r>
              <a:rPr lang="en-IN" u="sng" dirty="0"/>
              <a:t>commercial rates.</a:t>
            </a:r>
            <a:endParaRPr lang="en-IN" dirty="0"/>
          </a:p>
          <a:p>
            <a:pPr lvl="0"/>
            <a:r>
              <a:rPr lang="en-IN" dirty="0"/>
              <a:t>Benefits of receipt encourage farmers to store their produce in warehouse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Storage Infrastructure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Forward Market Commission (FMC) has set up </a:t>
            </a:r>
            <a:r>
              <a:rPr lang="en-IN" dirty="0" smtClean="0"/>
              <a:t>e-portal </a:t>
            </a:r>
            <a:r>
              <a:rPr lang="en-IN" dirty="0" smtClean="0">
                <a:solidFill>
                  <a:srgbClr val="FF0000"/>
                </a:solidFill>
              </a:rPr>
              <a:t>AGMARKNET </a:t>
            </a:r>
            <a:r>
              <a:rPr lang="en-IN" dirty="0" smtClean="0"/>
              <a:t> </a:t>
            </a:r>
            <a:endParaRPr lang="en-IN" dirty="0"/>
          </a:p>
          <a:p>
            <a:pPr lvl="0"/>
            <a:r>
              <a:rPr lang="en-IN" dirty="0" smtClean="0"/>
              <a:t>Real </a:t>
            </a:r>
            <a:r>
              <a:rPr lang="en-IN" dirty="0"/>
              <a:t>time </a:t>
            </a:r>
            <a:r>
              <a:rPr lang="en-IN" dirty="0" smtClean="0"/>
              <a:t>whole sale prices </a:t>
            </a:r>
            <a:r>
              <a:rPr lang="en-IN" dirty="0"/>
              <a:t>of </a:t>
            </a:r>
            <a:r>
              <a:rPr lang="en-IN" dirty="0" smtClean="0"/>
              <a:t>agricultural commodities on the e-portal</a:t>
            </a:r>
          </a:p>
          <a:p>
            <a:pPr lvl="0"/>
            <a:r>
              <a:rPr lang="en-IN" dirty="0" smtClean="0"/>
              <a:t>Connected with most of the APMC markets, </a:t>
            </a:r>
            <a:r>
              <a:rPr lang="en-IN" dirty="0" err="1" smtClean="0"/>
              <a:t>mandis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err="1"/>
              <a:t>Kisan</a:t>
            </a:r>
            <a:r>
              <a:rPr lang="en-IN" dirty="0"/>
              <a:t> </a:t>
            </a:r>
            <a:r>
              <a:rPr lang="en-IN" dirty="0" err="1"/>
              <a:t>Vikas</a:t>
            </a:r>
            <a:r>
              <a:rPr lang="en-IN" dirty="0"/>
              <a:t> </a:t>
            </a:r>
            <a:r>
              <a:rPr lang="en-IN" dirty="0" err="1" smtClean="0"/>
              <a:t>Kendras</a:t>
            </a:r>
            <a:r>
              <a:rPr lang="en-IN" dirty="0" smtClean="0"/>
              <a:t>, state agriculture marketing boards</a:t>
            </a:r>
          </a:p>
          <a:p>
            <a:pPr lvl="0"/>
            <a:endParaRPr lang="en-IN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2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19100" y="190500"/>
          <a:ext cx="10934700" cy="65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7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Soil and water pollution</a:t>
            </a:r>
          </a:p>
          <a:p>
            <a:r>
              <a:rPr lang="en-US" dirty="0" smtClean="0"/>
              <a:t>Marine pollution – eutrophication – Algal bloom</a:t>
            </a:r>
          </a:p>
          <a:p>
            <a:r>
              <a:rPr lang="en-US" dirty="0" smtClean="0"/>
              <a:t>High Nitrate in drinking water – stomach cancer</a:t>
            </a:r>
          </a:p>
          <a:p>
            <a:r>
              <a:rPr lang="en-IN" dirty="0" smtClean="0"/>
              <a:t>Unless </a:t>
            </a:r>
            <a:r>
              <a:rPr lang="en-IN" dirty="0"/>
              <a:t>the soil gets enough humus, chemicals harden the soil and reduce its fertility in the long run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of chemical fertilizers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0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Paramparagat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Krishi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Vikas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Yojana</a:t>
            </a:r>
            <a:r>
              <a:rPr lang="en-US" dirty="0" smtClean="0"/>
              <a:t> to promote organic farming</a:t>
            </a:r>
          </a:p>
          <a:p>
            <a:r>
              <a:rPr lang="en-US" dirty="0" smtClean="0"/>
              <a:t>Discourage the use of chemical fertilizers and pesticides</a:t>
            </a:r>
          </a:p>
          <a:p>
            <a:r>
              <a:rPr lang="en-US" dirty="0" smtClean="0"/>
              <a:t>Promote traditional practice of farming, use of bio-fertilizers, </a:t>
            </a:r>
            <a:r>
              <a:rPr lang="en-US" dirty="0" err="1" smtClean="0"/>
              <a:t>vermi</a:t>
            </a:r>
            <a:r>
              <a:rPr lang="en-US" dirty="0" smtClean="0"/>
              <a:t>-compost etc.</a:t>
            </a:r>
          </a:p>
          <a:p>
            <a:r>
              <a:rPr lang="en-US" dirty="0" smtClean="0"/>
              <a:t>Sustainable method of agriculture (crop-rotation, water-efficiency)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Organic Farming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1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86007"/>
            <a:ext cx="5384800" cy="357647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461000" cy="55966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dirty="0" smtClean="0"/>
              <a:t>Prior </a:t>
            </a:r>
            <a:r>
              <a:rPr lang="en-IN" dirty="0"/>
              <a:t>to the sowing of the crop seeds, </a:t>
            </a:r>
            <a:r>
              <a:rPr lang="en-IN" dirty="0" smtClean="0"/>
              <a:t>sun </a:t>
            </a:r>
            <a:r>
              <a:rPr lang="en-IN" dirty="0"/>
              <a:t>hemp or guar are grown and </a:t>
            </a:r>
            <a:r>
              <a:rPr lang="en-IN" dirty="0" smtClean="0"/>
              <a:t>then mulch + </a:t>
            </a:r>
            <a:r>
              <a:rPr lang="en-IN" dirty="0"/>
              <a:t>ploughing them into the soil. </a:t>
            </a:r>
            <a:endParaRPr lang="en-IN" sz="3200" dirty="0"/>
          </a:p>
          <a:p>
            <a:pPr marL="457200" lvl="1" indent="0">
              <a:buNone/>
            </a:pPr>
            <a:r>
              <a:rPr lang="en-IN" dirty="0" smtClean="0"/>
              <a:t>helps </a:t>
            </a:r>
            <a:r>
              <a:rPr lang="en-IN" dirty="0"/>
              <a:t>in enriching </a:t>
            </a:r>
            <a:r>
              <a:rPr lang="en-IN" dirty="0" smtClean="0"/>
              <a:t>N, P in soil</a:t>
            </a:r>
          </a:p>
          <a:p>
            <a:pPr marL="457200" lvl="1" indent="0">
              <a:buNone/>
            </a:pPr>
            <a:r>
              <a:rPr lang="en-US" dirty="0" smtClean="0"/>
              <a:t>Discourage weeds</a:t>
            </a:r>
          </a:p>
          <a:p>
            <a:pPr marL="457200" lvl="1" indent="0">
              <a:buNone/>
            </a:pPr>
            <a:r>
              <a:rPr lang="en-US" dirty="0" smtClean="0"/>
              <a:t>Discourage leaching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Green Manure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9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7" y="1728788"/>
            <a:ext cx="4487103" cy="3440112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99100" y="1020034"/>
            <a:ext cx="5854700" cy="5156929"/>
          </a:xfrm>
        </p:spPr>
        <p:txBody>
          <a:bodyPr/>
          <a:lstStyle/>
          <a:p>
            <a:r>
              <a:rPr lang="en-US" dirty="0" smtClean="0"/>
              <a:t>Mixture of Earth-worms + decomposed food or vegetable waste</a:t>
            </a:r>
          </a:p>
          <a:p>
            <a:r>
              <a:rPr lang="en-US" dirty="0" smtClean="0"/>
              <a:t>Break down of organic matter by earth worm</a:t>
            </a:r>
          </a:p>
          <a:p>
            <a:r>
              <a:rPr lang="en-US" dirty="0" smtClean="0"/>
              <a:t>Water-soluble, nutrient-rich, moist organic </a:t>
            </a:r>
            <a:r>
              <a:rPr lang="en-US" dirty="0" err="1" smtClean="0"/>
              <a:t>fertlizers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Vermi</a:t>
            </a:r>
            <a:r>
              <a:rPr lang="en-US" dirty="0" smtClean="0"/>
              <a:t>-compost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9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soil-aeration</a:t>
            </a:r>
          </a:p>
          <a:p>
            <a:r>
              <a:rPr lang="en-US" dirty="0" smtClean="0"/>
              <a:t>Enrich soil with micro-organism</a:t>
            </a:r>
          </a:p>
          <a:p>
            <a:r>
              <a:rPr lang="en-US" dirty="0" smtClean="0"/>
              <a:t>Improve soil water </a:t>
            </a:r>
            <a:r>
              <a:rPr lang="en-US" dirty="0" err="1" smtClean="0"/>
              <a:t>retentivity</a:t>
            </a:r>
            <a:endParaRPr lang="en-US" dirty="0" smtClean="0"/>
          </a:p>
          <a:p>
            <a:r>
              <a:rPr lang="en-US" dirty="0" smtClean="0"/>
              <a:t>Improve root-growth in plants</a:t>
            </a:r>
          </a:p>
          <a:p>
            <a:r>
              <a:rPr lang="en-US" dirty="0" smtClean="0"/>
              <a:t>Easy to produce at affordable way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Vermi</a:t>
            </a:r>
            <a:r>
              <a:rPr lang="en-US" dirty="0" smtClean="0"/>
              <a:t>-compost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1</TotalTime>
  <Words>1376</Words>
  <Application>Microsoft Office PowerPoint</Application>
  <PresentationFormat>Widescreen</PresentationFormat>
  <Paragraphs>282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PowerPoint Presentation</vt:lpstr>
      <vt:lpstr>Soil-Nutrients</vt:lpstr>
      <vt:lpstr>NPK: Nutrient based subsidy</vt:lpstr>
      <vt:lpstr>Soil Health Cared scheme</vt:lpstr>
      <vt:lpstr>Problems of chemical fertilizers</vt:lpstr>
      <vt:lpstr>Organic Farming</vt:lpstr>
      <vt:lpstr>Green Manure</vt:lpstr>
      <vt:lpstr>Vermi-compost</vt:lpstr>
      <vt:lpstr>Benefits of Vermi-compost</vt:lpstr>
      <vt:lpstr>PowerPoint Presentation</vt:lpstr>
      <vt:lpstr>After Independence</vt:lpstr>
      <vt:lpstr>During 2nd FYP</vt:lpstr>
      <vt:lpstr>Green Revolution</vt:lpstr>
      <vt:lpstr>Objective of Green Revolution</vt:lpstr>
      <vt:lpstr>Green Revolution</vt:lpstr>
      <vt:lpstr>Benefits of Green Revolution </vt:lpstr>
      <vt:lpstr>Benefits of Green Revolution </vt:lpstr>
      <vt:lpstr>Criticism of approach of Green Revo.</vt:lpstr>
      <vt:lpstr>To spread Green Revolution in other areas</vt:lpstr>
      <vt:lpstr>De-merits of Green Revolution</vt:lpstr>
      <vt:lpstr>UPSC</vt:lpstr>
      <vt:lpstr>While spreading Green Revo. - other areas</vt:lpstr>
      <vt:lpstr>National Food security Mission</vt:lpstr>
      <vt:lpstr>National Food Security Mission</vt:lpstr>
      <vt:lpstr>Targets under NFSM</vt:lpstr>
      <vt:lpstr>Farm Field schools</vt:lpstr>
      <vt:lpstr>NFSM: Capacity Building</vt:lpstr>
      <vt:lpstr>For Evergreen Revolution</vt:lpstr>
      <vt:lpstr>For Evergreen Revolution</vt:lpstr>
      <vt:lpstr>PowerPoint Presentation</vt:lpstr>
      <vt:lpstr>Agricultural Extension</vt:lpstr>
      <vt:lpstr>Development of Agro-Extension </vt:lpstr>
      <vt:lpstr>PowerPoint Presentation</vt:lpstr>
      <vt:lpstr>PowerPoint Presentation</vt:lpstr>
      <vt:lpstr>Finance</vt:lpstr>
      <vt:lpstr>National crop-insurance Prog.</vt:lpstr>
      <vt:lpstr>NABARD’s initiatives</vt:lpstr>
      <vt:lpstr>PowerPoint Presentation</vt:lpstr>
      <vt:lpstr>Problems of Agro-marketing in India</vt:lpstr>
      <vt:lpstr>Solution to agro-Marketing</vt:lpstr>
      <vt:lpstr>Unified National Market</vt:lpstr>
      <vt:lpstr>Storage Infrastructure</vt:lpstr>
      <vt:lpstr>Storage Infrastructure</vt:lpstr>
      <vt:lpstr>Marketing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rajtanil solanki</dc:creator>
  <cp:lastModifiedBy>rajtanil solanki</cp:lastModifiedBy>
  <cp:revision>2</cp:revision>
  <dcterms:created xsi:type="dcterms:W3CDTF">2015-03-31T14:35:02Z</dcterms:created>
  <dcterms:modified xsi:type="dcterms:W3CDTF">2015-03-31T14:37:26Z</dcterms:modified>
</cp:coreProperties>
</file>