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ms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cms"/><Relationship Id="rId1" Type="http://schemas.openxmlformats.org/officeDocument/2006/relationships/image" Target="../media/image7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cms"/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cms"/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cms"/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907A-CC16-4EB1-9091-AA48776C99EB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A9FBEA8-82C7-4D31-A97E-8CC94847FF4B}">
      <dgm:prSet phldrT="[Text]"/>
      <dgm:spPr/>
      <dgm:t>
        <a:bodyPr/>
        <a:lstStyle/>
        <a:p>
          <a:r>
            <a:rPr lang="en-US" dirty="0" smtClean="0"/>
            <a:t>Dairy</a:t>
          </a:r>
          <a:endParaRPr lang="en-IN" dirty="0"/>
        </a:p>
      </dgm:t>
    </dgm:pt>
    <dgm:pt modelId="{8192EC5A-A3F4-47F4-80C7-AFE7F8A31B19}" type="parTrans" cxnId="{0260D076-C8E5-4913-9D37-D05BBCBD59C2}">
      <dgm:prSet/>
      <dgm:spPr/>
      <dgm:t>
        <a:bodyPr/>
        <a:lstStyle/>
        <a:p>
          <a:endParaRPr lang="en-IN"/>
        </a:p>
      </dgm:t>
    </dgm:pt>
    <dgm:pt modelId="{1B74BB26-E2A1-445C-88C4-3EB746CD6EBF}" type="sibTrans" cxnId="{0260D076-C8E5-4913-9D37-D05BBCBD59C2}">
      <dgm:prSet/>
      <dgm:spPr/>
      <dgm:t>
        <a:bodyPr/>
        <a:lstStyle/>
        <a:p>
          <a:endParaRPr lang="en-IN"/>
        </a:p>
      </dgm:t>
    </dgm:pt>
    <dgm:pt modelId="{7FD1E06A-9A18-4ABC-940C-262FA00EC720}">
      <dgm:prSet phldrT="[Text]"/>
      <dgm:spPr/>
      <dgm:t>
        <a:bodyPr/>
        <a:lstStyle/>
        <a:p>
          <a:r>
            <a:rPr lang="en-US" dirty="0" smtClean="0"/>
            <a:t>Fishery</a:t>
          </a:r>
          <a:endParaRPr lang="en-IN" dirty="0"/>
        </a:p>
      </dgm:t>
    </dgm:pt>
    <dgm:pt modelId="{2B0D8764-4707-4745-9F3D-66B8D45173B4}" type="parTrans" cxnId="{6FCB16D1-9B69-4B20-9699-A7231508B41C}">
      <dgm:prSet/>
      <dgm:spPr/>
      <dgm:t>
        <a:bodyPr/>
        <a:lstStyle/>
        <a:p>
          <a:endParaRPr lang="en-IN"/>
        </a:p>
      </dgm:t>
    </dgm:pt>
    <dgm:pt modelId="{AA7E3A08-DDDD-4CEA-A809-68A2E617987C}" type="sibTrans" cxnId="{6FCB16D1-9B69-4B20-9699-A7231508B41C}">
      <dgm:prSet/>
      <dgm:spPr/>
      <dgm:t>
        <a:bodyPr/>
        <a:lstStyle/>
        <a:p>
          <a:endParaRPr lang="en-IN"/>
        </a:p>
      </dgm:t>
    </dgm:pt>
    <dgm:pt modelId="{04BB33CD-1D0E-4578-BCF3-C2D06A95A495}" type="pres">
      <dgm:prSet presAssocID="{B25C907A-CC16-4EB1-9091-AA48776C99E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EDCD448-26FF-45F0-BF41-DBD26515C9DD}" type="pres">
      <dgm:prSet presAssocID="{DA9FBEA8-82C7-4D31-A97E-8CC94847FF4B}" presName="composite" presStyleCnt="0"/>
      <dgm:spPr/>
    </dgm:pt>
    <dgm:pt modelId="{52B24736-006F-42B7-B8C2-A0C52501212A}" type="pres">
      <dgm:prSet presAssocID="{DA9FBEA8-82C7-4D31-A97E-8CC94847FF4B}" presName="rect1" presStyleLbl="b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8CEA7C0C-A96E-40D5-8117-CC534FA28F83}" type="pres">
      <dgm:prSet presAssocID="{DA9FBEA8-82C7-4D31-A97E-8CC94847FF4B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B82203-BF93-4601-8189-ED483B5FD143}" type="pres">
      <dgm:prSet presAssocID="{1B74BB26-E2A1-445C-88C4-3EB746CD6EBF}" presName="sibTrans" presStyleCnt="0"/>
      <dgm:spPr/>
    </dgm:pt>
    <dgm:pt modelId="{308A6A23-8EE3-435A-BB23-03308012A5D8}" type="pres">
      <dgm:prSet presAssocID="{7FD1E06A-9A18-4ABC-940C-262FA00EC720}" presName="composite" presStyleCnt="0"/>
      <dgm:spPr/>
    </dgm:pt>
    <dgm:pt modelId="{6BD5218B-DECD-4825-9ACA-A32E528D3C01}" type="pres">
      <dgm:prSet presAssocID="{7FD1E06A-9A18-4ABC-940C-262FA00EC720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13C5D611-D8FB-4891-B30B-32314E45E5BB}" type="pres">
      <dgm:prSet presAssocID="{7FD1E06A-9A18-4ABC-940C-262FA00EC720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9942A5C-876D-4147-9689-79142AFA0C9C}" type="presOf" srcId="{B25C907A-CC16-4EB1-9091-AA48776C99EB}" destId="{04BB33CD-1D0E-4578-BCF3-C2D06A95A495}" srcOrd="0" destOrd="0" presId="urn:microsoft.com/office/officeart/2008/layout/BendingPictureBlocks"/>
    <dgm:cxn modelId="{6FCB16D1-9B69-4B20-9699-A7231508B41C}" srcId="{B25C907A-CC16-4EB1-9091-AA48776C99EB}" destId="{7FD1E06A-9A18-4ABC-940C-262FA00EC720}" srcOrd="1" destOrd="0" parTransId="{2B0D8764-4707-4745-9F3D-66B8D45173B4}" sibTransId="{AA7E3A08-DDDD-4CEA-A809-68A2E617987C}"/>
    <dgm:cxn modelId="{0260D076-C8E5-4913-9D37-D05BBCBD59C2}" srcId="{B25C907A-CC16-4EB1-9091-AA48776C99EB}" destId="{DA9FBEA8-82C7-4D31-A97E-8CC94847FF4B}" srcOrd="0" destOrd="0" parTransId="{8192EC5A-A3F4-47F4-80C7-AFE7F8A31B19}" sibTransId="{1B74BB26-E2A1-445C-88C4-3EB746CD6EBF}"/>
    <dgm:cxn modelId="{492254F1-410C-47A7-BB0F-1B8E79F383C0}" type="presOf" srcId="{DA9FBEA8-82C7-4D31-A97E-8CC94847FF4B}" destId="{8CEA7C0C-A96E-40D5-8117-CC534FA28F83}" srcOrd="0" destOrd="0" presId="urn:microsoft.com/office/officeart/2008/layout/BendingPictureBlocks"/>
    <dgm:cxn modelId="{28CC975F-AEF4-4D36-9799-1ABD15C3A97C}" type="presOf" srcId="{7FD1E06A-9A18-4ABC-940C-262FA00EC720}" destId="{13C5D611-D8FB-4891-B30B-32314E45E5BB}" srcOrd="0" destOrd="0" presId="urn:microsoft.com/office/officeart/2008/layout/BendingPictureBlocks"/>
    <dgm:cxn modelId="{C4485894-0896-483F-A3B6-2F4BDD9A4EC4}" type="presParOf" srcId="{04BB33CD-1D0E-4578-BCF3-C2D06A95A495}" destId="{EEDCD448-26FF-45F0-BF41-DBD26515C9DD}" srcOrd="0" destOrd="0" presId="urn:microsoft.com/office/officeart/2008/layout/BendingPictureBlocks"/>
    <dgm:cxn modelId="{B6CFA100-C4A1-4B33-A022-E0C58C221C51}" type="presParOf" srcId="{EEDCD448-26FF-45F0-BF41-DBD26515C9DD}" destId="{52B24736-006F-42B7-B8C2-A0C52501212A}" srcOrd="0" destOrd="0" presId="urn:microsoft.com/office/officeart/2008/layout/BendingPictureBlocks"/>
    <dgm:cxn modelId="{F64B5699-2813-4111-966B-7654EE3DB2AB}" type="presParOf" srcId="{EEDCD448-26FF-45F0-BF41-DBD26515C9DD}" destId="{8CEA7C0C-A96E-40D5-8117-CC534FA28F83}" srcOrd="1" destOrd="0" presId="urn:microsoft.com/office/officeart/2008/layout/BendingPictureBlocks"/>
    <dgm:cxn modelId="{AAD30439-60FE-49EA-B5D8-0259CAB81D8D}" type="presParOf" srcId="{04BB33CD-1D0E-4578-BCF3-C2D06A95A495}" destId="{76B82203-BF93-4601-8189-ED483B5FD143}" srcOrd="1" destOrd="0" presId="urn:microsoft.com/office/officeart/2008/layout/BendingPictureBlocks"/>
    <dgm:cxn modelId="{12A0BFB8-CF78-4EC4-B803-0CD8629DC039}" type="presParOf" srcId="{04BB33CD-1D0E-4578-BCF3-C2D06A95A495}" destId="{308A6A23-8EE3-435A-BB23-03308012A5D8}" srcOrd="2" destOrd="0" presId="urn:microsoft.com/office/officeart/2008/layout/BendingPictureBlocks"/>
    <dgm:cxn modelId="{3C306ED6-1EE1-44BF-AA26-A177A37B705F}" type="presParOf" srcId="{308A6A23-8EE3-435A-BB23-03308012A5D8}" destId="{6BD5218B-DECD-4825-9ACA-A32E528D3C01}" srcOrd="0" destOrd="0" presId="urn:microsoft.com/office/officeart/2008/layout/BendingPictureBlocks"/>
    <dgm:cxn modelId="{4D0CF61F-A83C-4525-942F-CC03021FBD4E}" type="presParOf" srcId="{308A6A23-8EE3-435A-BB23-03308012A5D8}" destId="{13C5D611-D8FB-4891-B30B-32314E45E5BB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E00EB-231B-42FC-A60E-713BECC015D6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037A488-2CB8-4C02-9287-7A085F11EDC3}">
      <dgm:prSet phldrT="[Text]"/>
      <dgm:spPr/>
      <dgm:t>
        <a:bodyPr/>
        <a:lstStyle/>
        <a:p>
          <a:r>
            <a:rPr lang="en-US" dirty="0" err="1" smtClean="0"/>
            <a:t>Rashtriya</a:t>
          </a:r>
          <a:r>
            <a:rPr lang="en-US" dirty="0" smtClean="0"/>
            <a:t> </a:t>
          </a:r>
          <a:r>
            <a:rPr lang="en-US" dirty="0" err="1" smtClean="0"/>
            <a:t>Kamdhenu</a:t>
          </a:r>
          <a:r>
            <a:rPr lang="en-US" dirty="0" smtClean="0"/>
            <a:t> Breeding </a:t>
          </a:r>
          <a:r>
            <a:rPr lang="en-US" dirty="0" err="1" smtClean="0"/>
            <a:t>centre</a:t>
          </a:r>
          <a:endParaRPr lang="en-IN" dirty="0"/>
        </a:p>
      </dgm:t>
    </dgm:pt>
    <dgm:pt modelId="{26007B90-FC05-410B-91D4-657EBE3D8EB6}" type="parTrans" cxnId="{76DE90DC-0A6F-4B9C-BCF5-6C8039A95665}">
      <dgm:prSet/>
      <dgm:spPr/>
      <dgm:t>
        <a:bodyPr/>
        <a:lstStyle/>
        <a:p>
          <a:endParaRPr lang="en-IN"/>
        </a:p>
      </dgm:t>
    </dgm:pt>
    <dgm:pt modelId="{D3837849-520F-4E40-9782-009A9DD79C02}" type="sibTrans" cxnId="{76DE90DC-0A6F-4B9C-BCF5-6C8039A95665}">
      <dgm:prSet/>
      <dgm:spPr/>
      <dgm:t>
        <a:bodyPr/>
        <a:lstStyle/>
        <a:p>
          <a:endParaRPr lang="en-IN"/>
        </a:p>
      </dgm:t>
    </dgm:pt>
    <dgm:pt modelId="{A2BBE171-A626-4A6F-B42D-6DE4258B3A6E}">
      <dgm:prSet phldrT="[Text]"/>
      <dgm:spPr/>
      <dgm:t>
        <a:bodyPr/>
        <a:lstStyle/>
        <a:p>
          <a:r>
            <a:rPr lang="en-US" dirty="0" err="1" smtClean="0"/>
            <a:t>Rashtriya</a:t>
          </a:r>
          <a:r>
            <a:rPr lang="en-US" dirty="0" smtClean="0"/>
            <a:t> </a:t>
          </a:r>
          <a:r>
            <a:rPr lang="en-US" dirty="0" err="1" smtClean="0"/>
            <a:t>Gokul</a:t>
          </a:r>
          <a:r>
            <a:rPr lang="en-US" dirty="0" smtClean="0"/>
            <a:t> Mission</a:t>
          </a:r>
          <a:endParaRPr lang="en-IN" dirty="0"/>
        </a:p>
      </dgm:t>
    </dgm:pt>
    <dgm:pt modelId="{4D6AF8E0-8DBB-4154-8058-EBEDA6575822}" type="parTrans" cxnId="{3EAA854C-2B0B-40E7-84BE-BEBB3745EDD3}">
      <dgm:prSet/>
      <dgm:spPr/>
      <dgm:t>
        <a:bodyPr/>
        <a:lstStyle/>
        <a:p>
          <a:endParaRPr lang="en-IN"/>
        </a:p>
      </dgm:t>
    </dgm:pt>
    <dgm:pt modelId="{795F0118-4C23-4381-BAAA-D6A4D35A9CD6}" type="sibTrans" cxnId="{3EAA854C-2B0B-40E7-84BE-BEBB3745EDD3}">
      <dgm:prSet/>
      <dgm:spPr/>
      <dgm:t>
        <a:bodyPr/>
        <a:lstStyle/>
        <a:p>
          <a:endParaRPr lang="en-IN"/>
        </a:p>
      </dgm:t>
    </dgm:pt>
    <dgm:pt modelId="{1A7272C4-8029-4343-AACD-D2937EF15FD0}" type="pres">
      <dgm:prSet presAssocID="{5CDE00EB-231B-42FC-A60E-713BECC015D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1C3F6C5C-8154-4162-883C-400DBA5189AC}" type="pres">
      <dgm:prSet presAssocID="{5CDE00EB-231B-42FC-A60E-713BECC015D6}" presName="Name1" presStyleCnt="0"/>
      <dgm:spPr/>
    </dgm:pt>
    <dgm:pt modelId="{D3D2FA80-6910-4E9E-A158-E9978F621553}" type="pres">
      <dgm:prSet presAssocID="{5CDE00EB-231B-42FC-A60E-713BECC015D6}" presName="cycle" presStyleCnt="0"/>
      <dgm:spPr/>
    </dgm:pt>
    <dgm:pt modelId="{950C2DBC-33E5-4EA0-9E1C-09A4FED61A1E}" type="pres">
      <dgm:prSet presAssocID="{5CDE00EB-231B-42FC-A60E-713BECC015D6}" presName="srcNode" presStyleLbl="node1" presStyleIdx="0" presStyleCnt="2"/>
      <dgm:spPr/>
    </dgm:pt>
    <dgm:pt modelId="{F064B78F-EEE7-4862-9BEB-DF91D3687EF8}" type="pres">
      <dgm:prSet presAssocID="{5CDE00EB-231B-42FC-A60E-713BECC015D6}" presName="conn" presStyleLbl="parChTrans1D2" presStyleIdx="0" presStyleCnt="1"/>
      <dgm:spPr/>
      <dgm:t>
        <a:bodyPr/>
        <a:lstStyle/>
        <a:p>
          <a:endParaRPr lang="en-IN"/>
        </a:p>
      </dgm:t>
    </dgm:pt>
    <dgm:pt modelId="{F3F70A50-B508-44DF-A249-366E6FA22530}" type="pres">
      <dgm:prSet presAssocID="{5CDE00EB-231B-42FC-A60E-713BECC015D6}" presName="extraNode" presStyleLbl="node1" presStyleIdx="0" presStyleCnt="2"/>
      <dgm:spPr/>
    </dgm:pt>
    <dgm:pt modelId="{629267D2-C6CC-401E-9D71-AC6DE87CBAE4}" type="pres">
      <dgm:prSet presAssocID="{5CDE00EB-231B-42FC-A60E-713BECC015D6}" presName="dstNode" presStyleLbl="node1" presStyleIdx="0" presStyleCnt="2"/>
      <dgm:spPr/>
    </dgm:pt>
    <dgm:pt modelId="{4BB291FA-4BD9-475B-86F3-57B6992BF147}" type="pres">
      <dgm:prSet presAssocID="{9037A488-2CB8-4C02-9287-7A085F11EDC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4C8D86-2FF8-4D14-81BF-492239CC0580}" type="pres">
      <dgm:prSet presAssocID="{9037A488-2CB8-4C02-9287-7A085F11EDC3}" presName="accent_1" presStyleCnt="0"/>
      <dgm:spPr/>
    </dgm:pt>
    <dgm:pt modelId="{06FAC260-0908-4B87-93C6-31B5EBD5C58E}" type="pres">
      <dgm:prSet presAssocID="{9037A488-2CB8-4C02-9287-7A085F11EDC3}" presName="accentRepeatNode" presStyleLbl="solidFgAcc1" presStyleIdx="0" presStyleCnt="2"/>
      <dgm:spPr/>
    </dgm:pt>
    <dgm:pt modelId="{D2F88B51-F9FE-4161-9612-1A400930C359}" type="pres">
      <dgm:prSet presAssocID="{A2BBE171-A626-4A6F-B42D-6DE4258B3A6E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286F320-0D4C-4CC3-ACB8-2B541836A524}" type="pres">
      <dgm:prSet presAssocID="{A2BBE171-A626-4A6F-B42D-6DE4258B3A6E}" presName="accent_2" presStyleCnt="0"/>
      <dgm:spPr/>
    </dgm:pt>
    <dgm:pt modelId="{5475F272-EB4D-4B34-AA1B-7E294D6498E6}" type="pres">
      <dgm:prSet presAssocID="{A2BBE171-A626-4A6F-B42D-6DE4258B3A6E}" presName="accentRepeatNode" presStyleLbl="solidFgAcc1" presStyleIdx="1" presStyleCnt="2"/>
      <dgm:spPr/>
    </dgm:pt>
  </dgm:ptLst>
  <dgm:cxnLst>
    <dgm:cxn modelId="{3EAA854C-2B0B-40E7-84BE-BEBB3745EDD3}" srcId="{5CDE00EB-231B-42FC-A60E-713BECC015D6}" destId="{A2BBE171-A626-4A6F-B42D-6DE4258B3A6E}" srcOrd="1" destOrd="0" parTransId="{4D6AF8E0-8DBB-4154-8058-EBEDA6575822}" sibTransId="{795F0118-4C23-4381-BAAA-D6A4D35A9CD6}"/>
    <dgm:cxn modelId="{2207A4C5-3B19-4C03-9D7C-3B7740847516}" type="presOf" srcId="{9037A488-2CB8-4C02-9287-7A085F11EDC3}" destId="{4BB291FA-4BD9-475B-86F3-57B6992BF147}" srcOrd="0" destOrd="0" presId="urn:microsoft.com/office/officeart/2008/layout/VerticalCurvedList"/>
    <dgm:cxn modelId="{A5659E50-1B38-4F25-B95B-C2D1D46A3901}" type="presOf" srcId="{D3837849-520F-4E40-9782-009A9DD79C02}" destId="{F064B78F-EEE7-4862-9BEB-DF91D3687EF8}" srcOrd="0" destOrd="0" presId="urn:microsoft.com/office/officeart/2008/layout/VerticalCurvedList"/>
    <dgm:cxn modelId="{E2363CF2-46F1-4045-BCC9-AAABE94F7304}" type="presOf" srcId="{5CDE00EB-231B-42FC-A60E-713BECC015D6}" destId="{1A7272C4-8029-4343-AACD-D2937EF15FD0}" srcOrd="0" destOrd="0" presId="urn:microsoft.com/office/officeart/2008/layout/VerticalCurvedList"/>
    <dgm:cxn modelId="{76DE90DC-0A6F-4B9C-BCF5-6C8039A95665}" srcId="{5CDE00EB-231B-42FC-A60E-713BECC015D6}" destId="{9037A488-2CB8-4C02-9287-7A085F11EDC3}" srcOrd="0" destOrd="0" parTransId="{26007B90-FC05-410B-91D4-657EBE3D8EB6}" sibTransId="{D3837849-520F-4E40-9782-009A9DD79C02}"/>
    <dgm:cxn modelId="{7DA446E9-A2BB-4CF2-9C48-205D0EA475D8}" type="presOf" srcId="{A2BBE171-A626-4A6F-B42D-6DE4258B3A6E}" destId="{D2F88B51-F9FE-4161-9612-1A400930C359}" srcOrd="0" destOrd="0" presId="urn:microsoft.com/office/officeart/2008/layout/VerticalCurvedList"/>
    <dgm:cxn modelId="{A2B7162F-48FA-4106-BD23-1A101DACB964}" type="presParOf" srcId="{1A7272C4-8029-4343-AACD-D2937EF15FD0}" destId="{1C3F6C5C-8154-4162-883C-400DBA5189AC}" srcOrd="0" destOrd="0" presId="urn:microsoft.com/office/officeart/2008/layout/VerticalCurvedList"/>
    <dgm:cxn modelId="{E4562544-6DF8-4695-8542-BF29F93F6F15}" type="presParOf" srcId="{1C3F6C5C-8154-4162-883C-400DBA5189AC}" destId="{D3D2FA80-6910-4E9E-A158-E9978F621553}" srcOrd="0" destOrd="0" presId="urn:microsoft.com/office/officeart/2008/layout/VerticalCurvedList"/>
    <dgm:cxn modelId="{5821043F-9B56-4B18-8DFF-6FA10DCDC758}" type="presParOf" srcId="{D3D2FA80-6910-4E9E-A158-E9978F621553}" destId="{950C2DBC-33E5-4EA0-9E1C-09A4FED61A1E}" srcOrd="0" destOrd="0" presId="urn:microsoft.com/office/officeart/2008/layout/VerticalCurvedList"/>
    <dgm:cxn modelId="{B5B61ABC-51A5-4793-90B2-F6D28FD6AEEC}" type="presParOf" srcId="{D3D2FA80-6910-4E9E-A158-E9978F621553}" destId="{F064B78F-EEE7-4862-9BEB-DF91D3687EF8}" srcOrd="1" destOrd="0" presId="urn:microsoft.com/office/officeart/2008/layout/VerticalCurvedList"/>
    <dgm:cxn modelId="{D64A645F-DDB3-4F17-966D-D2535EB8CE71}" type="presParOf" srcId="{D3D2FA80-6910-4E9E-A158-E9978F621553}" destId="{F3F70A50-B508-44DF-A249-366E6FA22530}" srcOrd="2" destOrd="0" presId="urn:microsoft.com/office/officeart/2008/layout/VerticalCurvedList"/>
    <dgm:cxn modelId="{FAC6DC6A-9393-4DBF-B0A6-DD0D81A7D063}" type="presParOf" srcId="{D3D2FA80-6910-4E9E-A158-E9978F621553}" destId="{629267D2-C6CC-401E-9D71-AC6DE87CBAE4}" srcOrd="3" destOrd="0" presId="urn:microsoft.com/office/officeart/2008/layout/VerticalCurvedList"/>
    <dgm:cxn modelId="{BEDDF42F-5899-40C7-9B95-5DC01C0EBDB2}" type="presParOf" srcId="{1C3F6C5C-8154-4162-883C-400DBA5189AC}" destId="{4BB291FA-4BD9-475B-86F3-57B6992BF147}" srcOrd="1" destOrd="0" presId="urn:microsoft.com/office/officeart/2008/layout/VerticalCurvedList"/>
    <dgm:cxn modelId="{F9086AFC-CD4E-4323-9EAC-6F25FD4D5B79}" type="presParOf" srcId="{1C3F6C5C-8154-4162-883C-400DBA5189AC}" destId="{8B4C8D86-2FF8-4D14-81BF-492239CC0580}" srcOrd="2" destOrd="0" presId="urn:microsoft.com/office/officeart/2008/layout/VerticalCurvedList"/>
    <dgm:cxn modelId="{BA8EF71E-DB2F-46D2-B29B-338F2DB9B9AE}" type="presParOf" srcId="{8B4C8D86-2FF8-4D14-81BF-492239CC0580}" destId="{06FAC260-0908-4B87-93C6-31B5EBD5C58E}" srcOrd="0" destOrd="0" presId="urn:microsoft.com/office/officeart/2008/layout/VerticalCurvedList"/>
    <dgm:cxn modelId="{CD959B8B-415C-4FDD-B76D-AB2FB3B7884B}" type="presParOf" srcId="{1C3F6C5C-8154-4162-883C-400DBA5189AC}" destId="{D2F88B51-F9FE-4161-9612-1A400930C359}" srcOrd="3" destOrd="0" presId="urn:microsoft.com/office/officeart/2008/layout/VerticalCurvedList"/>
    <dgm:cxn modelId="{17F1C098-64EC-4767-881C-42A88F9CAD78}" type="presParOf" srcId="{1C3F6C5C-8154-4162-883C-400DBA5189AC}" destId="{F286F320-0D4C-4CC3-ACB8-2B541836A524}" srcOrd="4" destOrd="0" presId="urn:microsoft.com/office/officeart/2008/layout/VerticalCurvedList"/>
    <dgm:cxn modelId="{6E7C53F6-9946-410A-922F-5E72E517D21A}" type="presParOf" srcId="{F286F320-0D4C-4CC3-ACB8-2B541836A524}" destId="{5475F272-EB4D-4B34-AA1B-7E294D6498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5C907A-CC16-4EB1-9091-AA48776C99EB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A9FBEA8-82C7-4D31-A97E-8CC94847FF4B}">
      <dgm:prSet phldrT="[Text]"/>
      <dgm:spPr/>
      <dgm:t>
        <a:bodyPr/>
        <a:lstStyle/>
        <a:p>
          <a:r>
            <a:rPr lang="en-US" dirty="0" smtClean="0"/>
            <a:t>Dairy</a:t>
          </a:r>
          <a:endParaRPr lang="en-IN" dirty="0"/>
        </a:p>
      </dgm:t>
    </dgm:pt>
    <dgm:pt modelId="{8192EC5A-A3F4-47F4-80C7-AFE7F8A31B19}" type="parTrans" cxnId="{0260D076-C8E5-4913-9D37-D05BBCBD59C2}">
      <dgm:prSet/>
      <dgm:spPr/>
      <dgm:t>
        <a:bodyPr/>
        <a:lstStyle/>
        <a:p>
          <a:endParaRPr lang="en-IN"/>
        </a:p>
      </dgm:t>
    </dgm:pt>
    <dgm:pt modelId="{1B74BB26-E2A1-445C-88C4-3EB746CD6EBF}" type="sibTrans" cxnId="{0260D076-C8E5-4913-9D37-D05BBCBD59C2}">
      <dgm:prSet/>
      <dgm:spPr/>
      <dgm:t>
        <a:bodyPr/>
        <a:lstStyle/>
        <a:p>
          <a:endParaRPr lang="en-IN"/>
        </a:p>
      </dgm:t>
    </dgm:pt>
    <dgm:pt modelId="{7FD1E06A-9A18-4ABC-940C-262FA00EC720}">
      <dgm:prSet phldrT="[Text]"/>
      <dgm:spPr/>
      <dgm:t>
        <a:bodyPr/>
        <a:lstStyle/>
        <a:p>
          <a:r>
            <a:rPr lang="en-US" dirty="0" smtClean="0"/>
            <a:t>Fishery</a:t>
          </a:r>
          <a:endParaRPr lang="en-IN" dirty="0"/>
        </a:p>
      </dgm:t>
    </dgm:pt>
    <dgm:pt modelId="{2B0D8764-4707-4745-9F3D-66B8D45173B4}" type="parTrans" cxnId="{6FCB16D1-9B69-4B20-9699-A7231508B41C}">
      <dgm:prSet/>
      <dgm:spPr/>
      <dgm:t>
        <a:bodyPr/>
        <a:lstStyle/>
        <a:p>
          <a:endParaRPr lang="en-IN"/>
        </a:p>
      </dgm:t>
    </dgm:pt>
    <dgm:pt modelId="{AA7E3A08-DDDD-4CEA-A809-68A2E617987C}" type="sibTrans" cxnId="{6FCB16D1-9B69-4B20-9699-A7231508B41C}">
      <dgm:prSet/>
      <dgm:spPr/>
      <dgm:t>
        <a:bodyPr/>
        <a:lstStyle/>
        <a:p>
          <a:endParaRPr lang="en-IN"/>
        </a:p>
      </dgm:t>
    </dgm:pt>
    <dgm:pt modelId="{04BB33CD-1D0E-4578-BCF3-C2D06A95A495}" type="pres">
      <dgm:prSet presAssocID="{B25C907A-CC16-4EB1-9091-AA48776C99EB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EDCD448-26FF-45F0-BF41-DBD26515C9DD}" type="pres">
      <dgm:prSet presAssocID="{DA9FBEA8-82C7-4D31-A97E-8CC94847FF4B}" presName="composite" presStyleCnt="0"/>
      <dgm:spPr/>
    </dgm:pt>
    <dgm:pt modelId="{52B24736-006F-42B7-B8C2-A0C52501212A}" type="pres">
      <dgm:prSet presAssocID="{DA9FBEA8-82C7-4D31-A97E-8CC94847FF4B}" presName="rect1" presStyleLbl="b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8CEA7C0C-A96E-40D5-8117-CC534FA28F83}" type="pres">
      <dgm:prSet presAssocID="{DA9FBEA8-82C7-4D31-A97E-8CC94847FF4B}" presName="rect2" presStyleLbl="node1" presStyleIdx="0" presStyleCnt="2" custLinFactNeighborX="-697" custLinFactNeighborY="-13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B82203-BF93-4601-8189-ED483B5FD143}" type="pres">
      <dgm:prSet presAssocID="{1B74BB26-E2A1-445C-88C4-3EB746CD6EBF}" presName="sibTrans" presStyleCnt="0"/>
      <dgm:spPr/>
    </dgm:pt>
    <dgm:pt modelId="{308A6A23-8EE3-435A-BB23-03308012A5D8}" type="pres">
      <dgm:prSet presAssocID="{7FD1E06A-9A18-4ABC-940C-262FA00EC720}" presName="composite" presStyleCnt="0"/>
      <dgm:spPr/>
    </dgm:pt>
    <dgm:pt modelId="{6BD5218B-DECD-4825-9ACA-A32E528D3C01}" type="pres">
      <dgm:prSet presAssocID="{7FD1E06A-9A18-4ABC-940C-262FA00EC720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13C5D611-D8FB-4891-B30B-32314E45E5BB}" type="pres">
      <dgm:prSet presAssocID="{7FD1E06A-9A18-4ABC-940C-262FA00EC720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229766C-7F65-45D0-A90D-73914486A213}" type="presOf" srcId="{DA9FBEA8-82C7-4D31-A97E-8CC94847FF4B}" destId="{8CEA7C0C-A96E-40D5-8117-CC534FA28F83}" srcOrd="0" destOrd="0" presId="urn:microsoft.com/office/officeart/2008/layout/BendingPictureBlocks"/>
    <dgm:cxn modelId="{0260D076-C8E5-4913-9D37-D05BBCBD59C2}" srcId="{B25C907A-CC16-4EB1-9091-AA48776C99EB}" destId="{DA9FBEA8-82C7-4D31-A97E-8CC94847FF4B}" srcOrd="0" destOrd="0" parTransId="{8192EC5A-A3F4-47F4-80C7-AFE7F8A31B19}" sibTransId="{1B74BB26-E2A1-445C-88C4-3EB746CD6EBF}"/>
    <dgm:cxn modelId="{5C87A2FB-BD51-4BCE-B8DD-E9E945EF0165}" type="presOf" srcId="{7FD1E06A-9A18-4ABC-940C-262FA00EC720}" destId="{13C5D611-D8FB-4891-B30B-32314E45E5BB}" srcOrd="0" destOrd="0" presId="urn:microsoft.com/office/officeart/2008/layout/BendingPictureBlocks"/>
    <dgm:cxn modelId="{74F2DF14-D0A9-4E3A-99EB-D2D0C3797765}" type="presOf" srcId="{B25C907A-CC16-4EB1-9091-AA48776C99EB}" destId="{04BB33CD-1D0E-4578-BCF3-C2D06A95A495}" srcOrd="0" destOrd="0" presId="urn:microsoft.com/office/officeart/2008/layout/BendingPictureBlocks"/>
    <dgm:cxn modelId="{6FCB16D1-9B69-4B20-9699-A7231508B41C}" srcId="{B25C907A-CC16-4EB1-9091-AA48776C99EB}" destId="{7FD1E06A-9A18-4ABC-940C-262FA00EC720}" srcOrd="1" destOrd="0" parTransId="{2B0D8764-4707-4745-9F3D-66B8D45173B4}" sibTransId="{AA7E3A08-DDDD-4CEA-A809-68A2E617987C}"/>
    <dgm:cxn modelId="{A73A31E0-308C-4275-8FED-B65031C1202E}" type="presParOf" srcId="{04BB33CD-1D0E-4578-BCF3-C2D06A95A495}" destId="{EEDCD448-26FF-45F0-BF41-DBD26515C9DD}" srcOrd="0" destOrd="0" presId="urn:microsoft.com/office/officeart/2008/layout/BendingPictureBlocks"/>
    <dgm:cxn modelId="{2396DC33-AB60-4B42-91DD-6373D1B8D9C9}" type="presParOf" srcId="{EEDCD448-26FF-45F0-BF41-DBD26515C9DD}" destId="{52B24736-006F-42B7-B8C2-A0C52501212A}" srcOrd="0" destOrd="0" presId="urn:microsoft.com/office/officeart/2008/layout/BendingPictureBlocks"/>
    <dgm:cxn modelId="{1AC193F2-F1C0-4CA7-A861-E123F9855F5A}" type="presParOf" srcId="{EEDCD448-26FF-45F0-BF41-DBD26515C9DD}" destId="{8CEA7C0C-A96E-40D5-8117-CC534FA28F83}" srcOrd="1" destOrd="0" presId="urn:microsoft.com/office/officeart/2008/layout/BendingPictureBlocks"/>
    <dgm:cxn modelId="{28F1FD39-C53C-4F0B-B428-E74D5B0CD3DB}" type="presParOf" srcId="{04BB33CD-1D0E-4578-BCF3-C2D06A95A495}" destId="{76B82203-BF93-4601-8189-ED483B5FD143}" srcOrd="1" destOrd="0" presId="urn:microsoft.com/office/officeart/2008/layout/BendingPictureBlocks"/>
    <dgm:cxn modelId="{AF95C272-F19A-4627-9541-6CCB2F7F09FB}" type="presParOf" srcId="{04BB33CD-1D0E-4578-BCF3-C2D06A95A495}" destId="{308A6A23-8EE3-435A-BB23-03308012A5D8}" srcOrd="2" destOrd="0" presId="urn:microsoft.com/office/officeart/2008/layout/BendingPictureBlocks"/>
    <dgm:cxn modelId="{45DE396C-08B3-434E-A20C-662D3C3C817E}" type="presParOf" srcId="{308A6A23-8EE3-435A-BB23-03308012A5D8}" destId="{6BD5218B-DECD-4825-9ACA-A32E528D3C01}" srcOrd="0" destOrd="0" presId="urn:microsoft.com/office/officeart/2008/layout/BendingPictureBlocks"/>
    <dgm:cxn modelId="{FE16FCCA-CF36-44C2-AF36-21FB761B85EA}" type="presParOf" srcId="{308A6A23-8EE3-435A-BB23-03308012A5D8}" destId="{13C5D611-D8FB-4891-B30B-32314E45E5BB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E8526-B6E5-4073-800C-BFE075C02337}" type="doc">
      <dgm:prSet loTypeId="urn:microsoft.com/office/officeart/2005/8/layout/pList2" loCatId="list" qsTypeId="urn:microsoft.com/office/officeart/2005/8/quickstyle/simple5" qsCatId="simple" csTypeId="urn:microsoft.com/office/officeart/2005/8/colors/colorful5" csCatId="colorful" phldr="1"/>
      <dgm:spPr/>
    </dgm:pt>
    <dgm:pt modelId="{80A405CD-796A-4C71-A7E9-3D76D803E067}">
      <dgm:prSet phldrT="[Text]"/>
      <dgm:spPr/>
      <dgm:t>
        <a:bodyPr/>
        <a:lstStyle/>
        <a:p>
          <a:r>
            <a:rPr lang="en-US" dirty="0" smtClean="0"/>
            <a:t>Marine fishing</a:t>
          </a:r>
          <a:endParaRPr lang="en-IN" dirty="0"/>
        </a:p>
      </dgm:t>
    </dgm:pt>
    <dgm:pt modelId="{19C180E8-853D-4829-98F4-C0364E2DD75C}" type="parTrans" cxnId="{69E5E9D3-A20A-4094-B084-E784749596AC}">
      <dgm:prSet/>
      <dgm:spPr/>
      <dgm:t>
        <a:bodyPr/>
        <a:lstStyle/>
        <a:p>
          <a:endParaRPr lang="en-IN"/>
        </a:p>
      </dgm:t>
    </dgm:pt>
    <dgm:pt modelId="{C754EDAE-B531-4A0A-8C43-435E4713971A}" type="sibTrans" cxnId="{69E5E9D3-A20A-4094-B084-E784749596AC}">
      <dgm:prSet/>
      <dgm:spPr/>
      <dgm:t>
        <a:bodyPr/>
        <a:lstStyle/>
        <a:p>
          <a:endParaRPr lang="en-IN"/>
        </a:p>
      </dgm:t>
    </dgm:pt>
    <dgm:pt modelId="{B1614720-0B8B-4B25-93A5-3A664DEDBCD7}">
      <dgm:prSet phldrT="[Text]"/>
      <dgm:spPr/>
      <dgm:t>
        <a:bodyPr/>
        <a:lstStyle/>
        <a:p>
          <a:r>
            <a:rPr lang="en-US" dirty="0" smtClean="0"/>
            <a:t>Inland fishing</a:t>
          </a:r>
          <a:endParaRPr lang="en-IN" dirty="0"/>
        </a:p>
      </dgm:t>
    </dgm:pt>
    <dgm:pt modelId="{88C40AE7-F02A-4E3A-94A4-24A2A206507F}" type="parTrans" cxnId="{6CCAED42-7D22-40D0-B470-8C0883E7B5E6}">
      <dgm:prSet/>
      <dgm:spPr/>
      <dgm:t>
        <a:bodyPr/>
        <a:lstStyle/>
        <a:p>
          <a:endParaRPr lang="en-IN"/>
        </a:p>
      </dgm:t>
    </dgm:pt>
    <dgm:pt modelId="{D8B0EF8E-CFDB-4B37-9478-D8879A9FB3F3}" type="sibTrans" cxnId="{6CCAED42-7D22-40D0-B470-8C0883E7B5E6}">
      <dgm:prSet/>
      <dgm:spPr/>
      <dgm:t>
        <a:bodyPr/>
        <a:lstStyle/>
        <a:p>
          <a:endParaRPr lang="en-IN"/>
        </a:p>
      </dgm:t>
    </dgm:pt>
    <dgm:pt modelId="{BC6A6362-FFB7-4123-9F5F-6879BE684138}" type="pres">
      <dgm:prSet presAssocID="{42EE8526-B6E5-4073-800C-BFE075C02337}" presName="Name0" presStyleCnt="0">
        <dgm:presLayoutVars>
          <dgm:dir/>
          <dgm:resizeHandles val="exact"/>
        </dgm:presLayoutVars>
      </dgm:prSet>
      <dgm:spPr/>
    </dgm:pt>
    <dgm:pt modelId="{EE8D0568-2039-4F78-B0FB-AFD3A5522E6A}" type="pres">
      <dgm:prSet presAssocID="{42EE8526-B6E5-4073-800C-BFE075C02337}" presName="bkgdShp" presStyleLbl="alignAccFollowNode1" presStyleIdx="0" presStyleCnt="1"/>
      <dgm:spPr/>
    </dgm:pt>
    <dgm:pt modelId="{37B9B41A-9FEC-4AB6-B455-B386A7FF8F84}" type="pres">
      <dgm:prSet presAssocID="{42EE8526-B6E5-4073-800C-BFE075C02337}" presName="linComp" presStyleCnt="0"/>
      <dgm:spPr/>
    </dgm:pt>
    <dgm:pt modelId="{1778851F-9362-4474-ADD9-230055696383}" type="pres">
      <dgm:prSet presAssocID="{80A405CD-796A-4C71-A7E9-3D76D803E067}" presName="compNode" presStyleCnt="0"/>
      <dgm:spPr/>
    </dgm:pt>
    <dgm:pt modelId="{6A9F20CC-8783-42E9-9BCA-570D670679B5}" type="pres">
      <dgm:prSet presAssocID="{80A405CD-796A-4C71-A7E9-3D76D803E06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D487A0-3D39-4487-9A18-04AE41D437B2}" type="pres">
      <dgm:prSet presAssocID="{80A405CD-796A-4C71-A7E9-3D76D803E067}" presName="invisiNode" presStyleLbl="node1" presStyleIdx="0" presStyleCnt="2"/>
      <dgm:spPr/>
    </dgm:pt>
    <dgm:pt modelId="{02600FCC-880F-4892-9141-EAD75C18FEA5}" type="pres">
      <dgm:prSet presAssocID="{80A405CD-796A-4C71-A7E9-3D76D803E067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62C4F17B-46ED-4764-B3CF-7715F94F8FBD}" type="pres">
      <dgm:prSet presAssocID="{C754EDAE-B531-4A0A-8C43-435E4713971A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00BB277-B5C2-4480-BBD4-8922927880A4}" type="pres">
      <dgm:prSet presAssocID="{B1614720-0B8B-4B25-93A5-3A664DEDBCD7}" presName="compNode" presStyleCnt="0"/>
      <dgm:spPr/>
    </dgm:pt>
    <dgm:pt modelId="{BFF76015-9EDE-4E6A-B0AF-CE06E839352A}" type="pres">
      <dgm:prSet presAssocID="{B1614720-0B8B-4B25-93A5-3A664DEDBCD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029690-476E-4774-8ACA-DCEC036261A4}" type="pres">
      <dgm:prSet presAssocID="{B1614720-0B8B-4B25-93A5-3A664DEDBCD7}" presName="invisiNode" presStyleLbl="node1" presStyleIdx="1" presStyleCnt="2"/>
      <dgm:spPr/>
    </dgm:pt>
    <dgm:pt modelId="{8B11F2A3-F46F-46BA-A208-5E4A6BB14C09}" type="pres">
      <dgm:prSet presAssocID="{B1614720-0B8B-4B25-93A5-3A664DEDBCD7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</dgm:ptLst>
  <dgm:cxnLst>
    <dgm:cxn modelId="{6CCAED42-7D22-40D0-B470-8C0883E7B5E6}" srcId="{42EE8526-B6E5-4073-800C-BFE075C02337}" destId="{B1614720-0B8B-4B25-93A5-3A664DEDBCD7}" srcOrd="1" destOrd="0" parTransId="{88C40AE7-F02A-4E3A-94A4-24A2A206507F}" sibTransId="{D8B0EF8E-CFDB-4B37-9478-D8879A9FB3F3}"/>
    <dgm:cxn modelId="{2005B5E9-A31B-4BA2-9C53-894184FA3EC2}" type="presOf" srcId="{C754EDAE-B531-4A0A-8C43-435E4713971A}" destId="{62C4F17B-46ED-4764-B3CF-7715F94F8FBD}" srcOrd="0" destOrd="0" presId="urn:microsoft.com/office/officeart/2005/8/layout/pList2"/>
    <dgm:cxn modelId="{BE45E9E7-763D-482B-ABA6-0B5EB079512C}" type="presOf" srcId="{80A405CD-796A-4C71-A7E9-3D76D803E067}" destId="{6A9F20CC-8783-42E9-9BCA-570D670679B5}" srcOrd="0" destOrd="0" presId="urn:microsoft.com/office/officeart/2005/8/layout/pList2"/>
    <dgm:cxn modelId="{84842145-9D0C-445C-8136-BC890B16E3F6}" type="presOf" srcId="{B1614720-0B8B-4B25-93A5-3A664DEDBCD7}" destId="{BFF76015-9EDE-4E6A-B0AF-CE06E839352A}" srcOrd="0" destOrd="0" presId="urn:microsoft.com/office/officeart/2005/8/layout/pList2"/>
    <dgm:cxn modelId="{69E5E9D3-A20A-4094-B084-E784749596AC}" srcId="{42EE8526-B6E5-4073-800C-BFE075C02337}" destId="{80A405CD-796A-4C71-A7E9-3D76D803E067}" srcOrd="0" destOrd="0" parTransId="{19C180E8-853D-4829-98F4-C0364E2DD75C}" sibTransId="{C754EDAE-B531-4A0A-8C43-435E4713971A}"/>
    <dgm:cxn modelId="{3C177FD1-F3E5-485B-9544-BE6670A8CAE2}" type="presOf" srcId="{42EE8526-B6E5-4073-800C-BFE075C02337}" destId="{BC6A6362-FFB7-4123-9F5F-6879BE684138}" srcOrd="0" destOrd="0" presId="urn:microsoft.com/office/officeart/2005/8/layout/pList2"/>
    <dgm:cxn modelId="{95601166-578E-4C0E-89AB-43F8551544FD}" type="presParOf" srcId="{BC6A6362-FFB7-4123-9F5F-6879BE684138}" destId="{EE8D0568-2039-4F78-B0FB-AFD3A5522E6A}" srcOrd="0" destOrd="0" presId="urn:microsoft.com/office/officeart/2005/8/layout/pList2"/>
    <dgm:cxn modelId="{D27A8186-6748-473E-9118-D98C7EBEEAC7}" type="presParOf" srcId="{BC6A6362-FFB7-4123-9F5F-6879BE684138}" destId="{37B9B41A-9FEC-4AB6-B455-B386A7FF8F84}" srcOrd="1" destOrd="0" presId="urn:microsoft.com/office/officeart/2005/8/layout/pList2"/>
    <dgm:cxn modelId="{A835012C-0106-4925-B901-37D6E4DCD1E2}" type="presParOf" srcId="{37B9B41A-9FEC-4AB6-B455-B386A7FF8F84}" destId="{1778851F-9362-4474-ADD9-230055696383}" srcOrd="0" destOrd="0" presId="urn:microsoft.com/office/officeart/2005/8/layout/pList2"/>
    <dgm:cxn modelId="{2EF0371D-615E-4CDF-85E7-9D131D848E2F}" type="presParOf" srcId="{1778851F-9362-4474-ADD9-230055696383}" destId="{6A9F20CC-8783-42E9-9BCA-570D670679B5}" srcOrd="0" destOrd="0" presId="urn:microsoft.com/office/officeart/2005/8/layout/pList2"/>
    <dgm:cxn modelId="{6D534007-4D53-4DCD-BA3E-1F1659E137C4}" type="presParOf" srcId="{1778851F-9362-4474-ADD9-230055696383}" destId="{C5D487A0-3D39-4487-9A18-04AE41D437B2}" srcOrd="1" destOrd="0" presId="urn:microsoft.com/office/officeart/2005/8/layout/pList2"/>
    <dgm:cxn modelId="{606E9CC0-4CE8-4820-AC92-8E8FE2EA5972}" type="presParOf" srcId="{1778851F-9362-4474-ADD9-230055696383}" destId="{02600FCC-880F-4892-9141-EAD75C18FEA5}" srcOrd="2" destOrd="0" presId="urn:microsoft.com/office/officeart/2005/8/layout/pList2"/>
    <dgm:cxn modelId="{9717EEB4-CDD5-481B-835D-45A1FC59063C}" type="presParOf" srcId="{37B9B41A-9FEC-4AB6-B455-B386A7FF8F84}" destId="{62C4F17B-46ED-4764-B3CF-7715F94F8FBD}" srcOrd="1" destOrd="0" presId="urn:microsoft.com/office/officeart/2005/8/layout/pList2"/>
    <dgm:cxn modelId="{83E91EF3-A939-4F01-A910-CE5A819F4527}" type="presParOf" srcId="{37B9B41A-9FEC-4AB6-B455-B386A7FF8F84}" destId="{000BB277-B5C2-4480-BBD4-8922927880A4}" srcOrd="2" destOrd="0" presId="urn:microsoft.com/office/officeart/2005/8/layout/pList2"/>
    <dgm:cxn modelId="{E1F9342A-70E9-48BF-9891-5E695E7E57A0}" type="presParOf" srcId="{000BB277-B5C2-4480-BBD4-8922927880A4}" destId="{BFF76015-9EDE-4E6A-B0AF-CE06E839352A}" srcOrd="0" destOrd="0" presId="urn:microsoft.com/office/officeart/2005/8/layout/pList2"/>
    <dgm:cxn modelId="{B825A6A8-0496-4A03-944E-E40228292B5B}" type="presParOf" srcId="{000BB277-B5C2-4480-BBD4-8922927880A4}" destId="{9F029690-476E-4774-8ACA-DCEC036261A4}" srcOrd="1" destOrd="0" presId="urn:microsoft.com/office/officeart/2005/8/layout/pList2"/>
    <dgm:cxn modelId="{B7555617-24D7-4FBA-ABA2-1AE60B45BA90}" type="presParOf" srcId="{000BB277-B5C2-4480-BBD4-8922927880A4}" destId="{8B11F2A3-F46F-46BA-A208-5E4A6BB14C0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5977C0-FBEA-4E1A-8B9F-C413A5E0B63A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040696F-F5D1-4FD6-A622-71DEDA02CB93}">
      <dgm:prSet phldrT="[Text]"/>
      <dgm:spPr/>
      <dgm:t>
        <a:bodyPr/>
        <a:lstStyle/>
        <a:p>
          <a:r>
            <a:rPr lang="en-US" dirty="0" smtClean="0"/>
            <a:t>Gujarat</a:t>
          </a:r>
          <a:endParaRPr lang="en-IN" dirty="0"/>
        </a:p>
      </dgm:t>
    </dgm:pt>
    <dgm:pt modelId="{E08B9DF1-9770-43E2-8E9F-B781DB434804}" type="parTrans" cxnId="{0A743EF9-3DFA-45F8-B0DB-F9BE5E55D249}">
      <dgm:prSet/>
      <dgm:spPr/>
      <dgm:t>
        <a:bodyPr/>
        <a:lstStyle/>
        <a:p>
          <a:endParaRPr lang="en-IN"/>
        </a:p>
      </dgm:t>
    </dgm:pt>
    <dgm:pt modelId="{A1C61A5E-FE8F-4B62-B5D0-5B957B1B5492}" type="sibTrans" cxnId="{0A743EF9-3DFA-45F8-B0DB-F9BE5E55D249}">
      <dgm:prSet/>
      <dgm:spPr/>
      <dgm:t>
        <a:bodyPr/>
        <a:lstStyle/>
        <a:p>
          <a:endParaRPr lang="en-IN"/>
        </a:p>
      </dgm:t>
    </dgm:pt>
    <dgm:pt modelId="{108C25E5-BB65-4419-925F-D0FB3184A5B9}">
      <dgm:prSet phldrT="[Text]"/>
      <dgm:spPr/>
      <dgm:t>
        <a:bodyPr/>
        <a:lstStyle/>
        <a:p>
          <a:r>
            <a:rPr lang="en-US" dirty="0" smtClean="0"/>
            <a:t>Tamil Nadu</a:t>
          </a:r>
          <a:endParaRPr lang="en-IN" dirty="0"/>
        </a:p>
      </dgm:t>
    </dgm:pt>
    <dgm:pt modelId="{D4A45643-34A7-47A6-8327-310D4DCBB749}" type="parTrans" cxnId="{C5771D60-A78C-4027-A54D-B66346E5D741}">
      <dgm:prSet/>
      <dgm:spPr/>
      <dgm:t>
        <a:bodyPr/>
        <a:lstStyle/>
        <a:p>
          <a:endParaRPr lang="en-IN"/>
        </a:p>
      </dgm:t>
    </dgm:pt>
    <dgm:pt modelId="{D6F3584C-709F-441E-A828-1A5441CE5DF5}" type="sibTrans" cxnId="{C5771D60-A78C-4027-A54D-B66346E5D741}">
      <dgm:prSet/>
      <dgm:spPr/>
      <dgm:t>
        <a:bodyPr/>
        <a:lstStyle/>
        <a:p>
          <a:endParaRPr lang="en-IN"/>
        </a:p>
      </dgm:t>
    </dgm:pt>
    <dgm:pt modelId="{E19B2641-1923-4C7B-97D8-F69EF82E966D}">
      <dgm:prSet phldrT="[Text]"/>
      <dgm:spPr/>
      <dgm:t>
        <a:bodyPr/>
        <a:lstStyle/>
        <a:p>
          <a:r>
            <a:rPr lang="en-US" dirty="0" smtClean="0"/>
            <a:t>Andhra Pradesh</a:t>
          </a:r>
          <a:endParaRPr lang="en-IN" dirty="0"/>
        </a:p>
      </dgm:t>
    </dgm:pt>
    <dgm:pt modelId="{EFF6582A-3B1F-4427-8271-A54CB1DCAB5F}" type="parTrans" cxnId="{EF547F49-6EA1-4701-B422-CF7A0125AD9C}">
      <dgm:prSet/>
      <dgm:spPr/>
      <dgm:t>
        <a:bodyPr/>
        <a:lstStyle/>
        <a:p>
          <a:endParaRPr lang="en-IN"/>
        </a:p>
      </dgm:t>
    </dgm:pt>
    <dgm:pt modelId="{DB45ACDC-B27D-4654-B55B-481081AE65F9}" type="sibTrans" cxnId="{EF547F49-6EA1-4701-B422-CF7A0125AD9C}">
      <dgm:prSet/>
      <dgm:spPr/>
      <dgm:t>
        <a:bodyPr/>
        <a:lstStyle/>
        <a:p>
          <a:endParaRPr lang="en-IN"/>
        </a:p>
      </dgm:t>
    </dgm:pt>
    <dgm:pt modelId="{F8949B26-BA74-4103-9757-7DD202390B43}">
      <dgm:prSet/>
      <dgm:spPr/>
      <dgm:t>
        <a:bodyPr/>
        <a:lstStyle/>
        <a:p>
          <a:r>
            <a:rPr lang="en-US" dirty="0" smtClean="0"/>
            <a:t>Kerala</a:t>
          </a:r>
          <a:endParaRPr lang="en-IN" dirty="0"/>
        </a:p>
      </dgm:t>
    </dgm:pt>
    <dgm:pt modelId="{474F11DD-9A91-4C6B-BF5E-E11CE9C9217E}" type="parTrans" cxnId="{DC571B33-E3C0-4960-9EC6-368AF4C5C03A}">
      <dgm:prSet/>
      <dgm:spPr/>
      <dgm:t>
        <a:bodyPr/>
        <a:lstStyle/>
        <a:p>
          <a:endParaRPr lang="en-IN"/>
        </a:p>
      </dgm:t>
    </dgm:pt>
    <dgm:pt modelId="{DA487473-F917-4CE8-B8B1-09379E460EBE}" type="sibTrans" cxnId="{DC571B33-E3C0-4960-9EC6-368AF4C5C03A}">
      <dgm:prSet/>
      <dgm:spPr/>
      <dgm:t>
        <a:bodyPr/>
        <a:lstStyle/>
        <a:p>
          <a:endParaRPr lang="en-IN"/>
        </a:p>
      </dgm:t>
    </dgm:pt>
    <dgm:pt modelId="{F2BF5DFD-A284-4460-8BEA-D017AECC8C76}">
      <dgm:prSet/>
      <dgm:spPr/>
      <dgm:t>
        <a:bodyPr/>
        <a:lstStyle/>
        <a:p>
          <a:r>
            <a:rPr lang="en-US" dirty="0" smtClean="0"/>
            <a:t>Maharashtra</a:t>
          </a:r>
          <a:endParaRPr lang="en-IN" dirty="0"/>
        </a:p>
      </dgm:t>
    </dgm:pt>
    <dgm:pt modelId="{F967AC13-5AB5-47EE-B286-65DB47852A9F}" type="sibTrans" cxnId="{866FFE4F-326B-41F7-ADBE-8105C548E04A}">
      <dgm:prSet/>
      <dgm:spPr/>
      <dgm:t>
        <a:bodyPr/>
        <a:lstStyle/>
        <a:p>
          <a:endParaRPr lang="en-IN"/>
        </a:p>
      </dgm:t>
    </dgm:pt>
    <dgm:pt modelId="{C7524893-1193-4182-9732-2D2980959851}" type="parTrans" cxnId="{866FFE4F-326B-41F7-ADBE-8105C548E04A}">
      <dgm:prSet/>
      <dgm:spPr/>
      <dgm:t>
        <a:bodyPr/>
        <a:lstStyle/>
        <a:p>
          <a:endParaRPr lang="en-IN"/>
        </a:p>
      </dgm:t>
    </dgm:pt>
    <dgm:pt modelId="{4B8E0CC1-3AB3-4EC8-80AE-52D7AAD10C1D}" type="pres">
      <dgm:prSet presAssocID="{6C5977C0-FBEA-4E1A-8B9F-C413A5E0B63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3F546F-6562-47F7-AD86-2AC2CC88F450}" type="pres">
      <dgm:prSet presAssocID="{6C5977C0-FBEA-4E1A-8B9F-C413A5E0B63A}" presName="dummyMaxCanvas" presStyleCnt="0">
        <dgm:presLayoutVars/>
      </dgm:prSet>
      <dgm:spPr/>
    </dgm:pt>
    <dgm:pt modelId="{BD4F6DB3-913F-4F69-BBF8-A441A969DF71}" type="pres">
      <dgm:prSet presAssocID="{6C5977C0-FBEA-4E1A-8B9F-C413A5E0B63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9CCB92-CBDA-4F5A-BADF-7BD4EB4A09AD}" type="pres">
      <dgm:prSet presAssocID="{6C5977C0-FBEA-4E1A-8B9F-C413A5E0B63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FA44F0-395D-449B-8E47-7BEE02BBBA6D}" type="pres">
      <dgm:prSet presAssocID="{6C5977C0-FBEA-4E1A-8B9F-C413A5E0B63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5724FA-0900-42DD-83BD-4B7A6B8765FB}" type="pres">
      <dgm:prSet presAssocID="{6C5977C0-FBEA-4E1A-8B9F-C413A5E0B63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AA03A5-058E-4B6F-B9C9-77C8AD777562}" type="pres">
      <dgm:prSet presAssocID="{6C5977C0-FBEA-4E1A-8B9F-C413A5E0B63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A23A26-461B-4FD9-8F5E-2EC6EE68FE44}" type="pres">
      <dgm:prSet presAssocID="{6C5977C0-FBEA-4E1A-8B9F-C413A5E0B63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EAE31E-2F42-4AAB-9254-9E2FF8EF1941}" type="pres">
      <dgm:prSet presAssocID="{6C5977C0-FBEA-4E1A-8B9F-C413A5E0B63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59B9A7-5781-4051-BC6A-B2F73F30D058}" type="pres">
      <dgm:prSet presAssocID="{6C5977C0-FBEA-4E1A-8B9F-C413A5E0B63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95AB03-C38C-4342-9B97-9356C248F48F}" type="pres">
      <dgm:prSet presAssocID="{6C5977C0-FBEA-4E1A-8B9F-C413A5E0B63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B3C30C-1501-4091-A942-EF78F457E3CC}" type="pres">
      <dgm:prSet presAssocID="{6C5977C0-FBEA-4E1A-8B9F-C413A5E0B63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04244B-B8BD-4D3B-98FE-4C495683A6DB}" type="pres">
      <dgm:prSet presAssocID="{6C5977C0-FBEA-4E1A-8B9F-C413A5E0B63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A8EF92-002C-4B99-BB24-74F8B688F6AC}" type="pres">
      <dgm:prSet presAssocID="{6C5977C0-FBEA-4E1A-8B9F-C413A5E0B63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59C5D1-F7F1-427A-9A56-54A177A67FAB}" type="pres">
      <dgm:prSet presAssocID="{6C5977C0-FBEA-4E1A-8B9F-C413A5E0B63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DE0D6A-0505-4536-8797-DF119AE88D40}" type="pres">
      <dgm:prSet presAssocID="{6C5977C0-FBEA-4E1A-8B9F-C413A5E0B63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2ACDAA-790B-423E-BCBB-260794CE47B1}" type="presOf" srcId="{F040696F-F5D1-4FD6-A622-71DEDA02CB93}" destId="{BD4F6DB3-913F-4F69-BBF8-A441A969DF71}" srcOrd="0" destOrd="0" presId="urn:microsoft.com/office/officeart/2005/8/layout/vProcess5"/>
    <dgm:cxn modelId="{E83EDB45-BF9F-42FA-BEE3-A98AB2471475}" type="presOf" srcId="{E19B2641-1923-4C7B-97D8-F69EF82E966D}" destId="{DFDE0D6A-0505-4536-8797-DF119AE88D40}" srcOrd="1" destOrd="0" presId="urn:microsoft.com/office/officeart/2005/8/layout/vProcess5"/>
    <dgm:cxn modelId="{DC571B33-E3C0-4960-9EC6-368AF4C5C03A}" srcId="{6C5977C0-FBEA-4E1A-8B9F-C413A5E0B63A}" destId="{F8949B26-BA74-4103-9757-7DD202390B43}" srcOrd="1" destOrd="0" parTransId="{474F11DD-9A91-4C6B-BF5E-E11CE9C9217E}" sibTransId="{DA487473-F917-4CE8-B8B1-09379E460EBE}"/>
    <dgm:cxn modelId="{3DFD7EA2-C7F1-4BD3-AB82-2D2D4A8E4943}" type="presOf" srcId="{F2BF5DFD-A284-4460-8BEA-D017AECC8C76}" destId="{6FA8EF92-002C-4B99-BB24-74F8B688F6AC}" srcOrd="1" destOrd="0" presId="urn:microsoft.com/office/officeart/2005/8/layout/vProcess5"/>
    <dgm:cxn modelId="{ECD35666-5C6B-466C-A4D9-41E4B02F9FEF}" type="presOf" srcId="{D6F3584C-709F-441E-A828-1A5441CE5DF5}" destId="{5E95AB03-C38C-4342-9B97-9356C248F48F}" srcOrd="0" destOrd="0" presId="urn:microsoft.com/office/officeart/2005/8/layout/vProcess5"/>
    <dgm:cxn modelId="{AA91AA06-96E8-4920-84BD-09421B57E5CD}" type="presOf" srcId="{108C25E5-BB65-4419-925F-D0FB3184A5B9}" destId="{515724FA-0900-42DD-83BD-4B7A6B8765FB}" srcOrd="0" destOrd="0" presId="urn:microsoft.com/office/officeart/2005/8/layout/vProcess5"/>
    <dgm:cxn modelId="{EF547F49-6EA1-4701-B422-CF7A0125AD9C}" srcId="{6C5977C0-FBEA-4E1A-8B9F-C413A5E0B63A}" destId="{E19B2641-1923-4C7B-97D8-F69EF82E966D}" srcOrd="4" destOrd="0" parTransId="{EFF6582A-3B1F-4427-8271-A54CB1DCAB5F}" sibTransId="{DB45ACDC-B27D-4654-B55B-481081AE65F9}"/>
    <dgm:cxn modelId="{6963189B-B9F9-4FD1-B88B-83D91ADEBD4B}" type="presOf" srcId="{F2BF5DFD-A284-4460-8BEA-D017AECC8C76}" destId="{13FA44F0-395D-449B-8E47-7BEE02BBBA6D}" srcOrd="0" destOrd="0" presId="urn:microsoft.com/office/officeart/2005/8/layout/vProcess5"/>
    <dgm:cxn modelId="{5F643500-F319-4463-A725-7F86E761C419}" type="presOf" srcId="{F8949B26-BA74-4103-9757-7DD202390B43}" destId="{5404244B-B8BD-4D3B-98FE-4C495683A6DB}" srcOrd="1" destOrd="0" presId="urn:microsoft.com/office/officeart/2005/8/layout/vProcess5"/>
    <dgm:cxn modelId="{729220B8-46D8-4731-AC99-E94BA9EA264C}" type="presOf" srcId="{DA487473-F917-4CE8-B8B1-09379E460EBE}" destId="{3FEAE31E-2F42-4AAB-9254-9E2FF8EF1941}" srcOrd="0" destOrd="0" presId="urn:microsoft.com/office/officeart/2005/8/layout/vProcess5"/>
    <dgm:cxn modelId="{C5771D60-A78C-4027-A54D-B66346E5D741}" srcId="{6C5977C0-FBEA-4E1A-8B9F-C413A5E0B63A}" destId="{108C25E5-BB65-4419-925F-D0FB3184A5B9}" srcOrd="3" destOrd="0" parTransId="{D4A45643-34A7-47A6-8327-310D4DCBB749}" sibTransId="{D6F3584C-709F-441E-A828-1A5441CE5DF5}"/>
    <dgm:cxn modelId="{75CB35F4-10D7-4256-AA82-399E67B9C88D}" type="presOf" srcId="{108C25E5-BB65-4419-925F-D0FB3184A5B9}" destId="{CB59C5D1-F7F1-427A-9A56-54A177A67FAB}" srcOrd="1" destOrd="0" presId="urn:microsoft.com/office/officeart/2005/8/layout/vProcess5"/>
    <dgm:cxn modelId="{D25C261C-7115-4648-B343-41BB5B2EB6B0}" type="presOf" srcId="{F967AC13-5AB5-47EE-B286-65DB47852A9F}" destId="{1A59B9A7-5781-4051-BC6A-B2F73F30D058}" srcOrd="0" destOrd="0" presId="urn:microsoft.com/office/officeart/2005/8/layout/vProcess5"/>
    <dgm:cxn modelId="{866FFE4F-326B-41F7-ADBE-8105C548E04A}" srcId="{6C5977C0-FBEA-4E1A-8B9F-C413A5E0B63A}" destId="{F2BF5DFD-A284-4460-8BEA-D017AECC8C76}" srcOrd="2" destOrd="0" parTransId="{C7524893-1193-4182-9732-2D2980959851}" sibTransId="{F967AC13-5AB5-47EE-B286-65DB47852A9F}"/>
    <dgm:cxn modelId="{733E0565-2B67-403B-9996-CA29FC3EDAFE}" type="presOf" srcId="{F040696F-F5D1-4FD6-A622-71DEDA02CB93}" destId="{87B3C30C-1501-4091-A942-EF78F457E3CC}" srcOrd="1" destOrd="0" presId="urn:microsoft.com/office/officeart/2005/8/layout/vProcess5"/>
    <dgm:cxn modelId="{328ED9CA-4A54-4DB1-B6BB-446CE1AD794B}" type="presOf" srcId="{E19B2641-1923-4C7B-97D8-F69EF82E966D}" destId="{E3AA03A5-058E-4B6F-B9C9-77C8AD777562}" srcOrd="0" destOrd="0" presId="urn:microsoft.com/office/officeart/2005/8/layout/vProcess5"/>
    <dgm:cxn modelId="{B0977AAE-B10F-4AA7-BF30-9B522BB3CE1D}" type="presOf" srcId="{A1C61A5E-FE8F-4B62-B5D0-5B957B1B5492}" destId="{D7A23A26-461B-4FD9-8F5E-2EC6EE68FE44}" srcOrd="0" destOrd="0" presId="urn:microsoft.com/office/officeart/2005/8/layout/vProcess5"/>
    <dgm:cxn modelId="{295096FE-5C2E-4BAC-B7B9-56C2C68AA5C2}" type="presOf" srcId="{F8949B26-BA74-4103-9757-7DD202390B43}" destId="{789CCB92-CBDA-4F5A-BADF-7BD4EB4A09AD}" srcOrd="0" destOrd="0" presId="urn:microsoft.com/office/officeart/2005/8/layout/vProcess5"/>
    <dgm:cxn modelId="{0A743EF9-3DFA-45F8-B0DB-F9BE5E55D249}" srcId="{6C5977C0-FBEA-4E1A-8B9F-C413A5E0B63A}" destId="{F040696F-F5D1-4FD6-A622-71DEDA02CB93}" srcOrd="0" destOrd="0" parTransId="{E08B9DF1-9770-43E2-8E9F-B781DB434804}" sibTransId="{A1C61A5E-FE8F-4B62-B5D0-5B957B1B5492}"/>
    <dgm:cxn modelId="{FDABD1CC-3B2E-4574-BFD7-4ED755A75328}" type="presOf" srcId="{6C5977C0-FBEA-4E1A-8B9F-C413A5E0B63A}" destId="{4B8E0CC1-3AB3-4EC8-80AE-52D7AAD10C1D}" srcOrd="0" destOrd="0" presId="urn:microsoft.com/office/officeart/2005/8/layout/vProcess5"/>
    <dgm:cxn modelId="{DC18DE68-6E6A-4D98-80AC-06FA6F14B5CD}" type="presParOf" srcId="{4B8E0CC1-3AB3-4EC8-80AE-52D7AAD10C1D}" destId="{AB3F546F-6562-47F7-AD86-2AC2CC88F450}" srcOrd="0" destOrd="0" presId="urn:microsoft.com/office/officeart/2005/8/layout/vProcess5"/>
    <dgm:cxn modelId="{B3F2510A-2981-4804-846A-BC3A32C44CA0}" type="presParOf" srcId="{4B8E0CC1-3AB3-4EC8-80AE-52D7AAD10C1D}" destId="{BD4F6DB3-913F-4F69-BBF8-A441A969DF71}" srcOrd="1" destOrd="0" presId="urn:microsoft.com/office/officeart/2005/8/layout/vProcess5"/>
    <dgm:cxn modelId="{540A0CB9-8B1C-4A75-8BD9-C5B64DB8C6DE}" type="presParOf" srcId="{4B8E0CC1-3AB3-4EC8-80AE-52D7AAD10C1D}" destId="{789CCB92-CBDA-4F5A-BADF-7BD4EB4A09AD}" srcOrd="2" destOrd="0" presId="urn:microsoft.com/office/officeart/2005/8/layout/vProcess5"/>
    <dgm:cxn modelId="{794E6843-76E8-4340-BD19-2C368FFBF9C5}" type="presParOf" srcId="{4B8E0CC1-3AB3-4EC8-80AE-52D7AAD10C1D}" destId="{13FA44F0-395D-449B-8E47-7BEE02BBBA6D}" srcOrd="3" destOrd="0" presId="urn:microsoft.com/office/officeart/2005/8/layout/vProcess5"/>
    <dgm:cxn modelId="{CAB0E182-4F4C-4FAE-903E-08B44D59B644}" type="presParOf" srcId="{4B8E0CC1-3AB3-4EC8-80AE-52D7AAD10C1D}" destId="{515724FA-0900-42DD-83BD-4B7A6B8765FB}" srcOrd="4" destOrd="0" presId="urn:microsoft.com/office/officeart/2005/8/layout/vProcess5"/>
    <dgm:cxn modelId="{0F5EA474-6252-47FA-8872-EFB4B0914B23}" type="presParOf" srcId="{4B8E0CC1-3AB3-4EC8-80AE-52D7AAD10C1D}" destId="{E3AA03A5-058E-4B6F-B9C9-77C8AD777562}" srcOrd="5" destOrd="0" presId="urn:microsoft.com/office/officeart/2005/8/layout/vProcess5"/>
    <dgm:cxn modelId="{F608732B-5D85-48B8-9957-E91C1C54FB3B}" type="presParOf" srcId="{4B8E0CC1-3AB3-4EC8-80AE-52D7AAD10C1D}" destId="{D7A23A26-461B-4FD9-8F5E-2EC6EE68FE44}" srcOrd="6" destOrd="0" presId="urn:microsoft.com/office/officeart/2005/8/layout/vProcess5"/>
    <dgm:cxn modelId="{5B1A64D9-5BC4-4CEC-ACCE-1D1A57AFF530}" type="presParOf" srcId="{4B8E0CC1-3AB3-4EC8-80AE-52D7AAD10C1D}" destId="{3FEAE31E-2F42-4AAB-9254-9E2FF8EF1941}" srcOrd="7" destOrd="0" presId="urn:microsoft.com/office/officeart/2005/8/layout/vProcess5"/>
    <dgm:cxn modelId="{4E30B8EE-CB67-44EF-8B67-8FAE4E89820D}" type="presParOf" srcId="{4B8E0CC1-3AB3-4EC8-80AE-52D7AAD10C1D}" destId="{1A59B9A7-5781-4051-BC6A-B2F73F30D058}" srcOrd="8" destOrd="0" presId="urn:microsoft.com/office/officeart/2005/8/layout/vProcess5"/>
    <dgm:cxn modelId="{AEDD5EDF-E30C-4A3E-A0F7-2DD9F8227DD6}" type="presParOf" srcId="{4B8E0CC1-3AB3-4EC8-80AE-52D7AAD10C1D}" destId="{5E95AB03-C38C-4342-9B97-9356C248F48F}" srcOrd="9" destOrd="0" presId="urn:microsoft.com/office/officeart/2005/8/layout/vProcess5"/>
    <dgm:cxn modelId="{7C81E428-F48D-4A02-816A-97BE14EFD557}" type="presParOf" srcId="{4B8E0CC1-3AB3-4EC8-80AE-52D7AAD10C1D}" destId="{87B3C30C-1501-4091-A942-EF78F457E3CC}" srcOrd="10" destOrd="0" presId="urn:microsoft.com/office/officeart/2005/8/layout/vProcess5"/>
    <dgm:cxn modelId="{7202916E-9093-4A4D-BD43-1240E3282025}" type="presParOf" srcId="{4B8E0CC1-3AB3-4EC8-80AE-52D7AAD10C1D}" destId="{5404244B-B8BD-4D3B-98FE-4C495683A6DB}" srcOrd="11" destOrd="0" presId="urn:microsoft.com/office/officeart/2005/8/layout/vProcess5"/>
    <dgm:cxn modelId="{1D2E4EF2-1EA2-401B-9008-8AA1A33FABA1}" type="presParOf" srcId="{4B8E0CC1-3AB3-4EC8-80AE-52D7AAD10C1D}" destId="{6FA8EF92-002C-4B99-BB24-74F8B688F6AC}" srcOrd="12" destOrd="0" presId="urn:microsoft.com/office/officeart/2005/8/layout/vProcess5"/>
    <dgm:cxn modelId="{9831CAFD-5AB6-4118-B9F9-5F0DA00178DC}" type="presParOf" srcId="{4B8E0CC1-3AB3-4EC8-80AE-52D7AAD10C1D}" destId="{CB59C5D1-F7F1-427A-9A56-54A177A67FAB}" srcOrd="13" destOrd="0" presId="urn:microsoft.com/office/officeart/2005/8/layout/vProcess5"/>
    <dgm:cxn modelId="{2996A498-4E97-4151-95AE-3FE40E19560E}" type="presParOf" srcId="{4B8E0CC1-3AB3-4EC8-80AE-52D7AAD10C1D}" destId="{DFDE0D6A-0505-4536-8797-DF119AE88D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5977C0-FBEA-4E1A-8B9F-C413A5E0B63A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040696F-F5D1-4FD6-A622-71DEDA02CB93}">
      <dgm:prSet phldrT="[Text]"/>
      <dgm:spPr/>
      <dgm:t>
        <a:bodyPr/>
        <a:lstStyle/>
        <a:p>
          <a:r>
            <a:rPr lang="en-US" dirty="0" smtClean="0"/>
            <a:t>West Bengal</a:t>
          </a:r>
          <a:endParaRPr lang="en-IN" dirty="0"/>
        </a:p>
      </dgm:t>
    </dgm:pt>
    <dgm:pt modelId="{E08B9DF1-9770-43E2-8E9F-B781DB434804}" type="parTrans" cxnId="{0A743EF9-3DFA-45F8-B0DB-F9BE5E55D249}">
      <dgm:prSet/>
      <dgm:spPr/>
      <dgm:t>
        <a:bodyPr/>
        <a:lstStyle/>
        <a:p>
          <a:endParaRPr lang="en-IN"/>
        </a:p>
      </dgm:t>
    </dgm:pt>
    <dgm:pt modelId="{A1C61A5E-FE8F-4B62-B5D0-5B957B1B5492}" type="sibTrans" cxnId="{0A743EF9-3DFA-45F8-B0DB-F9BE5E55D249}">
      <dgm:prSet/>
      <dgm:spPr/>
      <dgm:t>
        <a:bodyPr/>
        <a:lstStyle/>
        <a:p>
          <a:endParaRPr lang="en-IN"/>
        </a:p>
      </dgm:t>
    </dgm:pt>
    <dgm:pt modelId="{108C25E5-BB65-4419-925F-D0FB3184A5B9}">
      <dgm:prSet phldrT="[Text]"/>
      <dgm:spPr/>
      <dgm:t>
        <a:bodyPr/>
        <a:lstStyle/>
        <a:p>
          <a:r>
            <a:rPr lang="en-US" dirty="0" smtClean="0"/>
            <a:t>Andhra Pradesh</a:t>
          </a:r>
          <a:endParaRPr lang="en-IN" dirty="0"/>
        </a:p>
      </dgm:t>
    </dgm:pt>
    <dgm:pt modelId="{D4A45643-34A7-47A6-8327-310D4DCBB749}" type="parTrans" cxnId="{C5771D60-A78C-4027-A54D-B66346E5D741}">
      <dgm:prSet/>
      <dgm:spPr/>
      <dgm:t>
        <a:bodyPr/>
        <a:lstStyle/>
        <a:p>
          <a:endParaRPr lang="en-IN"/>
        </a:p>
      </dgm:t>
    </dgm:pt>
    <dgm:pt modelId="{D6F3584C-709F-441E-A828-1A5441CE5DF5}" type="sibTrans" cxnId="{C5771D60-A78C-4027-A54D-B66346E5D741}">
      <dgm:prSet/>
      <dgm:spPr/>
      <dgm:t>
        <a:bodyPr/>
        <a:lstStyle/>
        <a:p>
          <a:endParaRPr lang="en-IN"/>
        </a:p>
      </dgm:t>
    </dgm:pt>
    <dgm:pt modelId="{E19B2641-1923-4C7B-97D8-F69EF82E966D}">
      <dgm:prSet phldrT="[Text]"/>
      <dgm:spPr/>
      <dgm:t>
        <a:bodyPr/>
        <a:lstStyle/>
        <a:p>
          <a:r>
            <a:rPr lang="en-US" dirty="0" smtClean="0"/>
            <a:t>Maharashtra</a:t>
          </a:r>
          <a:endParaRPr lang="en-IN" dirty="0"/>
        </a:p>
      </dgm:t>
    </dgm:pt>
    <dgm:pt modelId="{EFF6582A-3B1F-4427-8271-A54CB1DCAB5F}" type="parTrans" cxnId="{EF547F49-6EA1-4701-B422-CF7A0125AD9C}">
      <dgm:prSet/>
      <dgm:spPr/>
      <dgm:t>
        <a:bodyPr/>
        <a:lstStyle/>
        <a:p>
          <a:endParaRPr lang="en-IN"/>
        </a:p>
      </dgm:t>
    </dgm:pt>
    <dgm:pt modelId="{DB45ACDC-B27D-4654-B55B-481081AE65F9}" type="sibTrans" cxnId="{EF547F49-6EA1-4701-B422-CF7A0125AD9C}">
      <dgm:prSet/>
      <dgm:spPr/>
      <dgm:t>
        <a:bodyPr/>
        <a:lstStyle/>
        <a:p>
          <a:endParaRPr lang="en-IN"/>
        </a:p>
      </dgm:t>
    </dgm:pt>
    <dgm:pt modelId="{F8949B26-BA74-4103-9757-7DD202390B43}">
      <dgm:prSet/>
      <dgm:spPr/>
      <dgm:t>
        <a:bodyPr/>
        <a:lstStyle/>
        <a:p>
          <a:r>
            <a:rPr lang="en-US" dirty="0" smtClean="0"/>
            <a:t>Gujarat</a:t>
          </a:r>
          <a:endParaRPr lang="en-IN" dirty="0"/>
        </a:p>
      </dgm:t>
    </dgm:pt>
    <dgm:pt modelId="{474F11DD-9A91-4C6B-BF5E-E11CE9C9217E}" type="parTrans" cxnId="{DC571B33-E3C0-4960-9EC6-368AF4C5C03A}">
      <dgm:prSet/>
      <dgm:spPr/>
      <dgm:t>
        <a:bodyPr/>
        <a:lstStyle/>
        <a:p>
          <a:endParaRPr lang="en-IN"/>
        </a:p>
      </dgm:t>
    </dgm:pt>
    <dgm:pt modelId="{DA487473-F917-4CE8-B8B1-09379E460EBE}" type="sibTrans" cxnId="{DC571B33-E3C0-4960-9EC6-368AF4C5C03A}">
      <dgm:prSet/>
      <dgm:spPr/>
      <dgm:t>
        <a:bodyPr/>
        <a:lstStyle/>
        <a:p>
          <a:endParaRPr lang="en-IN"/>
        </a:p>
      </dgm:t>
    </dgm:pt>
    <dgm:pt modelId="{F2BF5DFD-A284-4460-8BEA-D017AECC8C76}">
      <dgm:prSet/>
      <dgm:spPr/>
      <dgm:t>
        <a:bodyPr/>
        <a:lstStyle/>
        <a:p>
          <a:r>
            <a:rPr lang="en-US" dirty="0" smtClean="0"/>
            <a:t>Kerala</a:t>
          </a:r>
          <a:endParaRPr lang="en-IN" dirty="0"/>
        </a:p>
      </dgm:t>
    </dgm:pt>
    <dgm:pt modelId="{F967AC13-5AB5-47EE-B286-65DB47852A9F}" type="sibTrans" cxnId="{866FFE4F-326B-41F7-ADBE-8105C548E04A}">
      <dgm:prSet/>
      <dgm:spPr/>
      <dgm:t>
        <a:bodyPr/>
        <a:lstStyle/>
        <a:p>
          <a:endParaRPr lang="en-IN"/>
        </a:p>
      </dgm:t>
    </dgm:pt>
    <dgm:pt modelId="{C7524893-1193-4182-9732-2D2980959851}" type="parTrans" cxnId="{866FFE4F-326B-41F7-ADBE-8105C548E04A}">
      <dgm:prSet/>
      <dgm:spPr/>
      <dgm:t>
        <a:bodyPr/>
        <a:lstStyle/>
        <a:p>
          <a:endParaRPr lang="en-IN"/>
        </a:p>
      </dgm:t>
    </dgm:pt>
    <dgm:pt modelId="{4B8E0CC1-3AB3-4EC8-80AE-52D7AAD10C1D}" type="pres">
      <dgm:prSet presAssocID="{6C5977C0-FBEA-4E1A-8B9F-C413A5E0B63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B3F546F-6562-47F7-AD86-2AC2CC88F450}" type="pres">
      <dgm:prSet presAssocID="{6C5977C0-FBEA-4E1A-8B9F-C413A5E0B63A}" presName="dummyMaxCanvas" presStyleCnt="0">
        <dgm:presLayoutVars/>
      </dgm:prSet>
      <dgm:spPr/>
    </dgm:pt>
    <dgm:pt modelId="{BD4F6DB3-913F-4F69-BBF8-A441A969DF71}" type="pres">
      <dgm:prSet presAssocID="{6C5977C0-FBEA-4E1A-8B9F-C413A5E0B63A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9CCB92-CBDA-4F5A-BADF-7BD4EB4A09AD}" type="pres">
      <dgm:prSet presAssocID="{6C5977C0-FBEA-4E1A-8B9F-C413A5E0B63A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FA44F0-395D-449B-8E47-7BEE02BBBA6D}" type="pres">
      <dgm:prSet presAssocID="{6C5977C0-FBEA-4E1A-8B9F-C413A5E0B63A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5724FA-0900-42DD-83BD-4B7A6B8765FB}" type="pres">
      <dgm:prSet presAssocID="{6C5977C0-FBEA-4E1A-8B9F-C413A5E0B63A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AA03A5-058E-4B6F-B9C9-77C8AD777562}" type="pres">
      <dgm:prSet presAssocID="{6C5977C0-FBEA-4E1A-8B9F-C413A5E0B63A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A23A26-461B-4FD9-8F5E-2EC6EE68FE44}" type="pres">
      <dgm:prSet presAssocID="{6C5977C0-FBEA-4E1A-8B9F-C413A5E0B63A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EAE31E-2F42-4AAB-9254-9E2FF8EF1941}" type="pres">
      <dgm:prSet presAssocID="{6C5977C0-FBEA-4E1A-8B9F-C413A5E0B63A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59B9A7-5781-4051-BC6A-B2F73F30D058}" type="pres">
      <dgm:prSet presAssocID="{6C5977C0-FBEA-4E1A-8B9F-C413A5E0B63A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95AB03-C38C-4342-9B97-9356C248F48F}" type="pres">
      <dgm:prSet presAssocID="{6C5977C0-FBEA-4E1A-8B9F-C413A5E0B63A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B3C30C-1501-4091-A942-EF78F457E3CC}" type="pres">
      <dgm:prSet presAssocID="{6C5977C0-FBEA-4E1A-8B9F-C413A5E0B63A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04244B-B8BD-4D3B-98FE-4C495683A6DB}" type="pres">
      <dgm:prSet presAssocID="{6C5977C0-FBEA-4E1A-8B9F-C413A5E0B63A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A8EF92-002C-4B99-BB24-74F8B688F6AC}" type="pres">
      <dgm:prSet presAssocID="{6C5977C0-FBEA-4E1A-8B9F-C413A5E0B63A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59C5D1-F7F1-427A-9A56-54A177A67FAB}" type="pres">
      <dgm:prSet presAssocID="{6C5977C0-FBEA-4E1A-8B9F-C413A5E0B63A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DE0D6A-0505-4536-8797-DF119AE88D40}" type="pres">
      <dgm:prSet presAssocID="{6C5977C0-FBEA-4E1A-8B9F-C413A5E0B63A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84BA4C-7D5C-4C09-8DA5-80A37B297F37}" type="presOf" srcId="{A1C61A5E-FE8F-4B62-B5D0-5B957B1B5492}" destId="{D7A23A26-461B-4FD9-8F5E-2EC6EE68FE44}" srcOrd="0" destOrd="0" presId="urn:microsoft.com/office/officeart/2005/8/layout/vProcess5"/>
    <dgm:cxn modelId="{DC571B33-E3C0-4960-9EC6-368AF4C5C03A}" srcId="{6C5977C0-FBEA-4E1A-8B9F-C413A5E0B63A}" destId="{F8949B26-BA74-4103-9757-7DD202390B43}" srcOrd="1" destOrd="0" parTransId="{474F11DD-9A91-4C6B-BF5E-E11CE9C9217E}" sibTransId="{DA487473-F917-4CE8-B8B1-09379E460EBE}"/>
    <dgm:cxn modelId="{EF547F49-6EA1-4701-B422-CF7A0125AD9C}" srcId="{6C5977C0-FBEA-4E1A-8B9F-C413A5E0B63A}" destId="{E19B2641-1923-4C7B-97D8-F69EF82E966D}" srcOrd="4" destOrd="0" parTransId="{EFF6582A-3B1F-4427-8271-A54CB1DCAB5F}" sibTransId="{DB45ACDC-B27D-4654-B55B-481081AE65F9}"/>
    <dgm:cxn modelId="{8A78CF3D-4F0B-4757-B89F-B5F45E26BD02}" type="presOf" srcId="{6C5977C0-FBEA-4E1A-8B9F-C413A5E0B63A}" destId="{4B8E0CC1-3AB3-4EC8-80AE-52D7AAD10C1D}" srcOrd="0" destOrd="0" presId="urn:microsoft.com/office/officeart/2005/8/layout/vProcess5"/>
    <dgm:cxn modelId="{D0600D48-AA2B-4FB4-BA30-D1089A8DF80C}" type="presOf" srcId="{F8949B26-BA74-4103-9757-7DD202390B43}" destId="{789CCB92-CBDA-4F5A-BADF-7BD4EB4A09AD}" srcOrd="0" destOrd="0" presId="urn:microsoft.com/office/officeart/2005/8/layout/vProcess5"/>
    <dgm:cxn modelId="{C5771D60-A78C-4027-A54D-B66346E5D741}" srcId="{6C5977C0-FBEA-4E1A-8B9F-C413A5E0B63A}" destId="{108C25E5-BB65-4419-925F-D0FB3184A5B9}" srcOrd="3" destOrd="0" parTransId="{D4A45643-34A7-47A6-8327-310D4DCBB749}" sibTransId="{D6F3584C-709F-441E-A828-1A5441CE5DF5}"/>
    <dgm:cxn modelId="{31D2F4BA-3A86-40E6-95E6-F6F8526FCC69}" type="presOf" srcId="{E19B2641-1923-4C7B-97D8-F69EF82E966D}" destId="{DFDE0D6A-0505-4536-8797-DF119AE88D40}" srcOrd="1" destOrd="0" presId="urn:microsoft.com/office/officeart/2005/8/layout/vProcess5"/>
    <dgm:cxn modelId="{866FFE4F-326B-41F7-ADBE-8105C548E04A}" srcId="{6C5977C0-FBEA-4E1A-8B9F-C413A5E0B63A}" destId="{F2BF5DFD-A284-4460-8BEA-D017AECC8C76}" srcOrd="2" destOrd="0" parTransId="{C7524893-1193-4182-9732-2D2980959851}" sibTransId="{F967AC13-5AB5-47EE-B286-65DB47852A9F}"/>
    <dgm:cxn modelId="{857D235E-35DF-40F8-98B2-CD9D1FA01E29}" type="presOf" srcId="{F967AC13-5AB5-47EE-B286-65DB47852A9F}" destId="{1A59B9A7-5781-4051-BC6A-B2F73F30D058}" srcOrd="0" destOrd="0" presId="urn:microsoft.com/office/officeart/2005/8/layout/vProcess5"/>
    <dgm:cxn modelId="{148BFD82-688E-4E2E-A095-F92722CC1081}" type="presOf" srcId="{D6F3584C-709F-441E-A828-1A5441CE5DF5}" destId="{5E95AB03-C38C-4342-9B97-9356C248F48F}" srcOrd="0" destOrd="0" presId="urn:microsoft.com/office/officeart/2005/8/layout/vProcess5"/>
    <dgm:cxn modelId="{A0278CE0-D1D2-4338-B0ED-60697831C03B}" type="presOf" srcId="{108C25E5-BB65-4419-925F-D0FB3184A5B9}" destId="{CB59C5D1-F7F1-427A-9A56-54A177A67FAB}" srcOrd="1" destOrd="0" presId="urn:microsoft.com/office/officeart/2005/8/layout/vProcess5"/>
    <dgm:cxn modelId="{9364A9EE-21D6-4800-98A4-3961E51CDA27}" type="presOf" srcId="{E19B2641-1923-4C7B-97D8-F69EF82E966D}" destId="{E3AA03A5-058E-4B6F-B9C9-77C8AD777562}" srcOrd="0" destOrd="0" presId="urn:microsoft.com/office/officeart/2005/8/layout/vProcess5"/>
    <dgm:cxn modelId="{58B918D3-741A-4C12-8E7F-F978BA823082}" type="presOf" srcId="{F8949B26-BA74-4103-9757-7DD202390B43}" destId="{5404244B-B8BD-4D3B-98FE-4C495683A6DB}" srcOrd="1" destOrd="0" presId="urn:microsoft.com/office/officeart/2005/8/layout/vProcess5"/>
    <dgm:cxn modelId="{4B77D10E-CF4B-4C95-BC0F-F4F87DF2D9E1}" type="presOf" srcId="{F040696F-F5D1-4FD6-A622-71DEDA02CB93}" destId="{87B3C30C-1501-4091-A942-EF78F457E3CC}" srcOrd="1" destOrd="0" presId="urn:microsoft.com/office/officeart/2005/8/layout/vProcess5"/>
    <dgm:cxn modelId="{F10D53B7-7951-44AE-9833-FBEA72E6E01F}" type="presOf" srcId="{DA487473-F917-4CE8-B8B1-09379E460EBE}" destId="{3FEAE31E-2F42-4AAB-9254-9E2FF8EF1941}" srcOrd="0" destOrd="0" presId="urn:microsoft.com/office/officeart/2005/8/layout/vProcess5"/>
    <dgm:cxn modelId="{0A743EF9-3DFA-45F8-B0DB-F9BE5E55D249}" srcId="{6C5977C0-FBEA-4E1A-8B9F-C413A5E0B63A}" destId="{F040696F-F5D1-4FD6-A622-71DEDA02CB93}" srcOrd="0" destOrd="0" parTransId="{E08B9DF1-9770-43E2-8E9F-B781DB434804}" sibTransId="{A1C61A5E-FE8F-4B62-B5D0-5B957B1B5492}"/>
    <dgm:cxn modelId="{FC7C1304-8ED6-42F8-BBB9-694A74CD28E0}" type="presOf" srcId="{F040696F-F5D1-4FD6-A622-71DEDA02CB93}" destId="{BD4F6DB3-913F-4F69-BBF8-A441A969DF71}" srcOrd="0" destOrd="0" presId="urn:microsoft.com/office/officeart/2005/8/layout/vProcess5"/>
    <dgm:cxn modelId="{39FA0A48-EF09-418D-B6B9-9D4BCC7E5D74}" type="presOf" srcId="{F2BF5DFD-A284-4460-8BEA-D017AECC8C76}" destId="{6FA8EF92-002C-4B99-BB24-74F8B688F6AC}" srcOrd="1" destOrd="0" presId="urn:microsoft.com/office/officeart/2005/8/layout/vProcess5"/>
    <dgm:cxn modelId="{6EF04B16-4283-4760-A105-C4D7B03A1287}" type="presOf" srcId="{F2BF5DFD-A284-4460-8BEA-D017AECC8C76}" destId="{13FA44F0-395D-449B-8E47-7BEE02BBBA6D}" srcOrd="0" destOrd="0" presId="urn:microsoft.com/office/officeart/2005/8/layout/vProcess5"/>
    <dgm:cxn modelId="{4E537636-C989-4DE3-AF19-EE9BCB134DD7}" type="presOf" srcId="{108C25E5-BB65-4419-925F-D0FB3184A5B9}" destId="{515724FA-0900-42DD-83BD-4B7A6B8765FB}" srcOrd="0" destOrd="0" presId="urn:microsoft.com/office/officeart/2005/8/layout/vProcess5"/>
    <dgm:cxn modelId="{0A20BF2F-7745-4E34-B973-96E9C79EFC17}" type="presParOf" srcId="{4B8E0CC1-3AB3-4EC8-80AE-52D7AAD10C1D}" destId="{AB3F546F-6562-47F7-AD86-2AC2CC88F450}" srcOrd="0" destOrd="0" presId="urn:microsoft.com/office/officeart/2005/8/layout/vProcess5"/>
    <dgm:cxn modelId="{86EA8B45-C019-4F6B-9314-C35C066FE84C}" type="presParOf" srcId="{4B8E0CC1-3AB3-4EC8-80AE-52D7AAD10C1D}" destId="{BD4F6DB3-913F-4F69-BBF8-A441A969DF71}" srcOrd="1" destOrd="0" presId="urn:microsoft.com/office/officeart/2005/8/layout/vProcess5"/>
    <dgm:cxn modelId="{30414174-25D3-404A-877B-AF40B7AE4A66}" type="presParOf" srcId="{4B8E0CC1-3AB3-4EC8-80AE-52D7AAD10C1D}" destId="{789CCB92-CBDA-4F5A-BADF-7BD4EB4A09AD}" srcOrd="2" destOrd="0" presId="urn:microsoft.com/office/officeart/2005/8/layout/vProcess5"/>
    <dgm:cxn modelId="{4A027BD8-6CAD-4C46-8B2A-D66D86024855}" type="presParOf" srcId="{4B8E0CC1-3AB3-4EC8-80AE-52D7AAD10C1D}" destId="{13FA44F0-395D-449B-8E47-7BEE02BBBA6D}" srcOrd="3" destOrd="0" presId="urn:microsoft.com/office/officeart/2005/8/layout/vProcess5"/>
    <dgm:cxn modelId="{04AFE4AA-4E05-4043-A862-07803AAAF3FB}" type="presParOf" srcId="{4B8E0CC1-3AB3-4EC8-80AE-52D7AAD10C1D}" destId="{515724FA-0900-42DD-83BD-4B7A6B8765FB}" srcOrd="4" destOrd="0" presId="urn:microsoft.com/office/officeart/2005/8/layout/vProcess5"/>
    <dgm:cxn modelId="{3DC5190A-91A9-41FE-81F3-B58CDE81D4C4}" type="presParOf" srcId="{4B8E0CC1-3AB3-4EC8-80AE-52D7AAD10C1D}" destId="{E3AA03A5-058E-4B6F-B9C9-77C8AD777562}" srcOrd="5" destOrd="0" presId="urn:microsoft.com/office/officeart/2005/8/layout/vProcess5"/>
    <dgm:cxn modelId="{05C468E2-ABC5-485C-8C49-A7A6E3D8248C}" type="presParOf" srcId="{4B8E0CC1-3AB3-4EC8-80AE-52D7AAD10C1D}" destId="{D7A23A26-461B-4FD9-8F5E-2EC6EE68FE44}" srcOrd="6" destOrd="0" presId="urn:microsoft.com/office/officeart/2005/8/layout/vProcess5"/>
    <dgm:cxn modelId="{CDAA4C1E-3232-47F0-8474-C0E0409CE413}" type="presParOf" srcId="{4B8E0CC1-3AB3-4EC8-80AE-52D7AAD10C1D}" destId="{3FEAE31E-2F42-4AAB-9254-9E2FF8EF1941}" srcOrd="7" destOrd="0" presId="urn:microsoft.com/office/officeart/2005/8/layout/vProcess5"/>
    <dgm:cxn modelId="{70811D34-2221-45F0-8C80-C0DD34F6BFEE}" type="presParOf" srcId="{4B8E0CC1-3AB3-4EC8-80AE-52D7AAD10C1D}" destId="{1A59B9A7-5781-4051-BC6A-B2F73F30D058}" srcOrd="8" destOrd="0" presId="urn:microsoft.com/office/officeart/2005/8/layout/vProcess5"/>
    <dgm:cxn modelId="{8159240B-B9E4-4CCF-A0BE-79724371460C}" type="presParOf" srcId="{4B8E0CC1-3AB3-4EC8-80AE-52D7AAD10C1D}" destId="{5E95AB03-C38C-4342-9B97-9356C248F48F}" srcOrd="9" destOrd="0" presId="urn:microsoft.com/office/officeart/2005/8/layout/vProcess5"/>
    <dgm:cxn modelId="{8989DF75-8F1D-4FF6-92A7-51963BBEF4AB}" type="presParOf" srcId="{4B8E0CC1-3AB3-4EC8-80AE-52D7AAD10C1D}" destId="{87B3C30C-1501-4091-A942-EF78F457E3CC}" srcOrd="10" destOrd="0" presId="urn:microsoft.com/office/officeart/2005/8/layout/vProcess5"/>
    <dgm:cxn modelId="{65F052D1-F8E2-4A86-B5CB-B5115076B69F}" type="presParOf" srcId="{4B8E0CC1-3AB3-4EC8-80AE-52D7AAD10C1D}" destId="{5404244B-B8BD-4D3B-98FE-4C495683A6DB}" srcOrd="11" destOrd="0" presId="urn:microsoft.com/office/officeart/2005/8/layout/vProcess5"/>
    <dgm:cxn modelId="{0F93E83E-7FC3-4165-B3B4-6438BC8A63C7}" type="presParOf" srcId="{4B8E0CC1-3AB3-4EC8-80AE-52D7AAD10C1D}" destId="{6FA8EF92-002C-4B99-BB24-74F8B688F6AC}" srcOrd="12" destOrd="0" presId="urn:microsoft.com/office/officeart/2005/8/layout/vProcess5"/>
    <dgm:cxn modelId="{22502356-F8B8-41A7-930B-415D710C632F}" type="presParOf" srcId="{4B8E0CC1-3AB3-4EC8-80AE-52D7AAD10C1D}" destId="{CB59C5D1-F7F1-427A-9A56-54A177A67FAB}" srcOrd="13" destOrd="0" presId="urn:microsoft.com/office/officeart/2005/8/layout/vProcess5"/>
    <dgm:cxn modelId="{69EEB8EF-FF89-4C4B-A8BD-E10A880507E9}" type="presParOf" srcId="{4B8E0CC1-3AB3-4EC8-80AE-52D7AAD10C1D}" destId="{DFDE0D6A-0505-4536-8797-DF119AE88D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E794E9-1D87-4BE2-B330-8227945ADA18}" type="doc">
      <dgm:prSet loTypeId="urn:microsoft.com/office/officeart/2005/8/layout/orgChart1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E93B2AB1-1EB0-46A3-8C8C-87F7C71915F7}">
      <dgm:prSet phldrT="[Text]"/>
      <dgm:spPr/>
      <dgm:t>
        <a:bodyPr/>
        <a:lstStyle/>
        <a:p>
          <a:r>
            <a:rPr lang="en-US" dirty="0" smtClean="0"/>
            <a:t>Fishing</a:t>
          </a:r>
          <a:endParaRPr lang="en-IN" dirty="0"/>
        </a:p>
      </dgm:t>
    </dgm:pt>
    <dgm:pt modelId="{1C844C4A-08F6-4BFB-949C-B62A7B1D83D8}" type="parTrans" cxnId="{DDBB24CF-1D55-45B4-B7A2-C23F97D4152B}">
      <dgm:prSet/>
      <dgm:spPr/>
      <dgm:t>
        <a:bodyPr/>
        <a:lstStyle/>
        <a:p>
          <a:endParaRPr lang="en-IN"/>
        </a:p>
      </dgm:t>
    </dgm:pt>
    <dgm:pt modelId="{877ACDE1-75B9-4860-8176-0EC88A32561E}" type="sibTrans" cxnId="{DDBB24CF-1D55-45B4-B7A2-C23F97D4152B}">
      <dgm:prSet/>
      <dgm:spPr/>
      <dgm:t>
        <a:bodyPr/>
        <a:lstStyle/>
        <a:p>
          <a:endParaRPr lang="en-IN"/>
        </a:p>
      </dgm:t>
    </dgm:pt>
    <dgm:pt modelId="{D1C9AE56-EEE6-4A95-9165-B39C3DC3E3B8}">
      <dgm:prSet phldrT="[Text]"/>
      <dgm:spPr/>
      <dgm:t>
        <a:bodyPr/>
        <a:lstStyle/>
        <a:p>
          <a:r>
            <a:rPr lang="en-US" dirty="0" smtClean="0"/>
            <a:t>mechanization</a:t>
          </a:r>
          <a:endParaRPr lang="en-IN" dirty="0"/>
        </a:p>
      </dgm:t>
    </dgm:pt>
    <dgm:pt modelId="{2FC02BDA-3C8E-4A6D-83F4-5244E71C528D}" type="parTrans" cxnId="{D5A934B7-8799-4B57-BEF3-12D601D19464}">
      <dgm:prSet/>
      <dgm:spPr/>
      <dgm:t>
        <a:bodyPr/>
        <a:lstStyle/>
        <a:p>
          <a:endParaRPr lang="en-IN"/>
        </a:p>
      </dgm:t>
    </dgm:pt>
    <dgm:pt modelId="{871976D4-E1CF-4212-8682-868BF33F8AAE}" type="sibTrans" cxnId="{D5A934B7-8799-4B57-BEF3-12D601D19464}">
      <dgm:prSet/>
      <dgm:spPr/>
      <dgm:t>
        <a:bodyPr/>
        <a:lstStyle/>
        <a:p>
          <a:endParaRPr lang="en-IN"/>
        </a:p>
      </dgm:t>
    </dgm:pt>
    <dgm:pt modelId="{81D68F12-FBF7-4BD8-A2D4-1CA994FB900C}">
      <dgm:prSet phldrT="[Text]"/>
      <dgm:spPr/>
      <dgm:t>
        <a:bodyPr/>
        <a:lstStyle/>
        <a:p>
          <a:r>
            <a:rPr lang="en-US" dirty="0" smtClean="0"/>
            <a:t>Bio-tech</a:t>
          </a:r>
          <a:endParaRPr lang="en-IN" dirty="0"/>
        </a:p>
      </dgm:t>
    </dgm:pt>
    <dgm:pt modelId="{897B12AD-4BBC-41F4-8779-F14BB4E9D0E5}" type="parTrans" cxnId="{1F626713-F7BD-4ECB-A812-DA4E6F504BF4}">
      <dgm:prSet/>
      <dgm:spPr/>
      <dgm:t>
        <a:bodyPr/>
        <a:lstStyle/>
        <a:p>
          <a:endParaRPr lang="en-IN"/>
        </a:p>
      </dgm:t>
    </dgm:pt>
    <dgm:pt modelId="{D4E4F7A1-1216-4662-A908-82D2217EB55B}" type="sibTrans" cxnId="{1F626713-F7BD-4ECB-A812-DA4E6F504BF4}">
      <dgm:prSet/>
      <dgm:spPr/>
      <dgm:t>
        <a:bodyPr/>
        <a:lstStyle/>
        <a:p>
          <a:endParaRPr lang="en-IN"/>
        </a:p>
      </dgm:t>
    </dgm:pt>
    <dgm:pt modelId="{4A35970F-F2AD-446B-B933-61C88EE9AE21}">
      <dgm:prSet phldrT="[Text]"/>
      <dgm:spPr/>
      <dgm:t>
        <a:bodyPr/>
        <a:lstStyle/>
        <a:p>
          <a:r>
            <a:rPr lang="en-US" dirty="0" smtClean="0"/>
            <a:t>sustainable</a:t>
          </a:r>
          <a:endParaRPr lang="en-IN" dirty="0"/>
        </a:p>
      </dgm:t>
    </dgm:pt>
    <dgm:pt modelId="{EC0DD2A6-9754-4F69-9A1E-3514D17F28B7}" type="parTrans" cxnId="{B33AD4B4-6970-4793-A6F6-90E2FC412541}">
      <dgm:prSet/>
      <dgm:spPr/>
      <dgm:t>
        <a:bodyPr/>
        <a:lstStyle/>
        <a:p>
          <a:endParaRPr lang="en-IN"/>
        </a:p>
      </dgm:t>
    </dgm:pt>
    <dgm:pt modelId="{E28697BA-2747-4372-9A4D-79F2F551264E}" type="sibTrans" cxnId="{B33AD4B4-6970-4793-A6F6-90E2FC412541}">
      <dgm:prSet/>
      <dgm:spPr/>
      <dgm:t>
        <a:bodyPr/>
        <a:lstStyle/>
        <a:p>
          <a:endParaRPr lang="en-IN"/>
        </a:p>
      </dgm:t>
    </dgm:pt>
    <dgm:pt modelId="{53817325-7CD7-4429-8243-84D01494B5AC}">
      <dgm:prSet/>
      <dgm:spPr/>
      <dgm:t>
        <a:bodyPr/>
        <a:lstStyle/>
        <a:p>
          <a:r>
            <a:rPr lang="en-US" dirty="0" smtClean="0"/>
            <a:t>Germ-</a:t>
          </a:r>
          <a:r>
            <a:rPr lang="en-US" dirty="0" err="1" smtClean="0"/>
            <a:t>plasm</a:t>
          </a:r>
          <a:endParaRPr lang="en-IN" dirty="0"/>
        </a:p>
      </dgm:t>
    </dgm:pt>
    <dgm:pt modelId="{60815699-2F7C-4FBF-B38B-BCECD9C42108}" type="parTrans" cxnId="{8A7E5909-C647-45A4-9496-E79E5D82AE6F}">
      <dgm:prSet/>
      <dgm:spPr/>
      <dgm:t>
        <a:bodyPr/>
        <a:lstStyle/>
        <a:p>
          <a:endParaRPr lang="en-IN"/>
        </a:p>
      </dgm:t>
    </dgm:pt>
    <dgm:pt modelId="{E73A77C3-765C-48D5-82AA-2F1CDF12CC52}" type="sibTrans" cxnId="{8A7E5909-C647-45A4-9496-E79E5D82AE6F}">
      <dgm:prSet/>
      <dgm:spPr/>
      <dgm:t>
        <a:bodyPr/>
        <a:lstStyle/>
        <a:p>
          <a:endParaRPr lang="en-IN"/>
        </a:p>
      </dgm:t>
    </dgm:pt>
    <dgm:pt modelId="{65D039A1-386C-429C-9EF7-DED2FF7167FA}">
      <dgm:prSet/>
      <dgm:spPr/>
      <dgm:t>
        <a:bodyPr/>
        <a:lstStyle/>
        <a:p>
          <a:r>
            <a:rPr lang="en-US" dirty="0" smtClean="0"/>
            <a:t>Modern trawlers</a:t>
          </a:r>
        </a:p>
      </dgm:t>
    </dgm:pt>
    <dgm:pt modelId="{B78D929B-51BE-4DEF-BCB0-248E41024313}" type="parTrans" cxnId="{93A7DEBA-34B0-484B-A6FF-3278E739C266}">
      <dgm:prSet/>
      <dgm:spPr/>
      <dgm:t>
        <a:bodyPr/>
        <a:lstStyle/>
        <a:p>
          <a:endParaRPr lang="en-IN"/>
        </a:p>
      </dgm:t>
    </dgm:pt>
    <dgm:pt modelId="{E01BA27B-A51C-4333-95C4-EBF332840B01}" type="sibTrans" cxnId="{93A7DEBA-34B0-484B-A6FF-3278E739C266}">
      <dgm:prSet/>
      <dgm:spPr/>
      <dgm:t>
        <a:bodyPr/>
        <a:lstStyle/>
        <a:p>
          <a:endParaRPr lang="en-IN"/>
        </a:p>
      </dgm:t>
    </dgm:pt>
    <dgm:pt modelId="{6D411F9E-C26C-4EB9-91CA-30A64C683113}">
      <dgm:prSet/>
      <dgm:spPr/>
      <dgm:t>
        <a:bodyPr/>
        <a:lstStyle/>
        <a:p>
          <a:r>
            <a:rPr lang="en-US" dirty="0" smtClean="0"/>
            <a:t>Eco-friendly techniques</a:t>
          </a:r>
          <a:endParaRPr lang="en-IN" dirty="0"/>
        </a:p>
      </dgm:t>
    </dgm:pt>
    <dgm:pt modelId="{CC209FEA-01DE-4CCC-9C94-5C6E1325B52E}" type="parTrans" cxnId="{0CB17AA8-E313-42A0-9BA0-263A30F43800}">
      <dgm:prSet/>
      <dgm:spPr/>
      <dgm:t>
        <a:bodyPr/>
        <a:lstStyle/>
        <a:p>
          <a:endParaRPr lang="en-IN"/>
        </a:p>
      </dgm:t>
    </dgm:pt>
    <dgm:pt modelId="{5A9B46B2-64B0-43EA-97AE-F81FE54C861F}" type="sibTrans" cxnId="{0CB17AA8-E313-42A0-9BA0-263A30F43800}">
      <dgm:prSet/>
      <dgm:spPr/>
      <dgm:t>
        <a:bodyPr/>
        <a:lstStyle/>
        <a:p>
          <a:endParaRPr lang="en-IN"/>
        </a:p>
      </dgm:t>
    </dgm:pt>
    <dgm:pt modelId="{883149C9-A7E5-498A-BF9F-B4178A9672B7}" type="pres">
      <dgm:prSet presAssocID="{01E794E9-1D87-4BE2-B330-8227945ADA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CE8D050-43E6-4366-84A2-32F9C82E3384}" type="pres">
      <dgm:prSet presAssocID="{E93B2AB1-1EB0-46A3-8C8C-87F7C71915F7}" presName="hierRoot1" presStyleCnt="0">
        <dgm:presLayoutVars>
          <dgm:hierBranch val="init"/>
        </dgm:presLayoutVars>
      </dgm:prSet>
      <dgm:spPr/>
    </dgm:pt>
    <dgm:pt modelId="{8A9807AF-4DC7-4639-A6AD-B89EF7AAB750}" type="pres">
      <dgm:prSet presAssocID="{E93B2AB1-1EB0-46A3-8C8C-87F7C71915F7}" presName="rootComposite1" presStyleCnt="0"/>
      <dgm:spPr/>
    </dgm:pt>
    <dgm:pt modelId="{0BE48788-86F0-47DB-890C-24250A3040F3}" type="pres">
      <dgm:prSet presAssocID="{E93B2AB1-1EB0-46A3-8C8C-87F7C71915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17EFD97-FA84-47FA-923F-921E4A61D00E}" type="pres">
      <dgm:prSet presAssocID="{E93B2AB1-1EB0-46A3-8C8C-87F7C71915F7}" presName="rootConnector1" presStyleLbl="node1" presStyleIdx="0" presStyleCnt="0"/>
      <dgm:spPr/>
      <dgm:t>
        <a:bodyPr/>
        <a:lstStyle/>
        <a:p>
          <a:endParaRPr lang="en-IN"/>
        </a:p>
      </dgm:t>
    </dgm:pt>
    <dgm:pt modelId="{F5E9908A-1FD7-48E0-AD59-87FB5D40579C}" type="pres">
      <dgm:prSet presAssocID="{E93B2AB1-1EB0-46A3-8C8C-87F7C71915F7}" presName="hierChild2" presStyleCnt="0"/>
      <dgm:spPr/>
    </dgm:pt>
    <dgm:pt modelId="{798C7B25-3DB8-43BB-BCE3-39AD86315560}" type="pres">
      <dgm:prSet presAssocID="{2FC02BDA-3C8E-4A6D-83F4-5244E71C528D}" presName="Name37" presStyleLbl="parChTrans1D2" presStyleIdx="0" presStyleCnt="3"/>
      <dgm:spPr/>
      <dgm:t>
        <a:bodyPr/>
        <a:lstStyle/>
        <a:p>
          <a:endParaRPr lang="en-IN"/>
        </a:p>
      </dgm:t>
    </dgm:pt>
    <dgm:pt modelId="{ABA74AD6-2498-4E27-8A72-32A013F17708}" type="pres">
      <dgm:prSet presAssocID="{D1C9AE56-EEE6-4A95-9165-B39C3DC3E3B8}" presName="hierRoot2" presStyleCnt="0">
        <dgm:presLayoutVars>
          <dgm:hierBranch val="init"/>
        </dgm:presLayoutVars>
      </dgm:prSet>
      <dgm:spPr/>
    </dgm:pt>
    <dgm:pt modelId="{3451137D-4C22-45BC-BAD2-36776318935B}" type="pres">
      <dgm:prSet presAssocID="{D1C9AE56-EEE6-4A95-9165-B39C3DC3E3B8}" presName="rootComposite" presStyleCnt="0"/>
      <dgm:spPr/>
    </dgm:pt>
    <dgm:pt modelId="{B7467A31-BE2D-46B5-B78A-74ED4F78B74A}" type="pres">
      <dgm:prSet presAssocID="{D1C9AE56-EEE6-4A95-9165-B39C3DC3E3B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41104AB-4F92-4768-AB9B-1697EF068C01}" type="pres">
      <dgm:prSet presAssocID="{D1C9AE56-EEE6-4A95-9165-B39C3DC3E3B8}" presName="rootConnector" presStyleLbl="node2" presStyleIdx="0" presStyleCnt="3"/>
      <dgm:spPr/>
      <dgm:t>
        <a:bodyPr/>
        <a:lstStyle/>
        <a:p>
          <a:endParaRPr lang="en-IN"/>
        </a:p>
      </dgm:t>
    </dgm:pt>
    <dgm:pt modelId="{2F5D54A8-6E7D-4544-BFE3-EDBF67D04872}" type="pres">
      <dgm:prSet presAssocID="{D1C9AE56-EEE6-4A95-9165-B39C3DC3E3B8}" presName="hierChild4" presStyleCnt="0"/>
      <dgm:spPr/>
    </dgm:pt>
    <dgm:pt modelId="{C374FAC8-C301-4199-8C21-CAAC30E7F563}" type="pres">
      <dgm:prSet presAssocID="{B78D929B-51BE-4DEF-BCB0-248E41024313}" presName="Name37" presStyleLbl="parChTrans1D3" presStyleIdx="0" presStyleCnt="3"/>
      <dgm:spPr/>
      <dgm:t>
        <a:bodyPr/>
        <a:lstStyle/>
        <a:p>
          <a:endParaRPr lang="en-IN"/>
        </a:p>
      </dgm:t>
    </dgm:pt>
    <dgm:pt modelId="{9765851C-7E98-464C-B27F-199525CF3BCB}" type="pres">
      <dgm:prSet presAssocID="{65D039A1-386C-429C-9EF7-DED2FF7167FA}" presName="hierRoot2" presStyleCnt="0">
        <dgm:presLayoutVars>
          <dgm:hierBranch val="init"/>
        </dgm:presLayoutVars>
      </dgm:prSet>
      <dgm:spPr/>
    </dgm:pt>
    <dgm:pt modelId="{D8720217-6A2D-4B15-8DFE-CB249F342641}" type="pres">
      <dgm:prSet presAssocID="{65D039A1-386C-429C-9EF7-DED2FF7167FA}" presName="rootComposite" presStyleCnt="0"/>
      <dgm:spPr/>
    </dgm:pt>
    <dgm:pt modelId="{BA8F220C-476F-450A-8792-4EB26ED6EEB6}" type="pres">
      <dgm:prSet presAssocID="{65D039A1-386C-429C-9EF7-DED2FF7167F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B6DBE2-10FC-48B2-8FA8-C07332AAD932}" type="pres">
      <dgm:prSet presAssocID="{65D039A1-386C-429C-9EF7-DED2FF7167FA}" presName="rootConnector" presStyleLbl="node3" presStyleIdx="0" presStyleCnt="3"/>
      <dgm:spPr/>
      <dgm:t>
        <a:bodyPr/>
        <a:lstStyle/>
        <a:p>
          <a:endParaRPr lang="en-IN"/>
        </a:p>
      </dgm:t>
    </dgm:pt>
    <dgm:pt modelId="{3EBDEAB4-6B92-4ECA-9CB8-463AF1F7C490}" type="pres">
      <dgm:prSet presAssocID="{65D039A1-386C-429C-9EF7-DED2FF7167FA}" presName="hierChild4" presStyleCnt="0"/>
      <dgm:spPr/>
    </dgm:pt>
    <dgm:pt modelId="{F2C23C46-62B3-4885-9ED5-BA74F811FF64}" type="pres">
      <dgm:prSet presAssocID="{65D039A1-386C-429C-9EF7-DED2FF7167FA}" presName="hierChild5" presStyleCnt="0"/>
      <dgm:spPr/>
    </dgm:pt>
    <dgm:pt modelId="{F8A45414-370E-4EB6-8E6C-C316090CBE6A}" type="pres">
      <dgm:prSet presAssocID="{D1C9AE56-EEE6-4A95-9165-B39C3DC3E3B8}" presName="hierChild5" presStyleCnt="0"/>
      <dgm:spPr/>
    </dgm:pt>
    <dgm:pt modelId="{36C76D40-31CB-4CEF-9302-535393ED63D3}" type="pres">
      <dgm:prSet presAssocID="{897B12AD-4BBC-41F4-8779-F14BB4E9D0E5}" presName="Name37" presStyleLbl="parChTrans1D2" presStyleIdx="1" presStyleCnt="3"/>
      <dgm:spPr/>
      <dgm:t>
        <a:bodyPr/>
        <a:lstStyle/>
        <a:p>
          <a:endParaRPr lang="en-IN"/>
        </a:p>
      </dgm:t>
    </dgm:pt>
    <dgm:pt modelId="{ADF97023-5CA2-46C9-8E4F-F39835E134A6}" type="pres">
      <dgm:prSet presAssocID="{81D68F12-FBF7-4BD8-A2D4-1CA994FB900C}" presName="hierRoot2" presStyleCnt="0">
        <dgm:presLayoutVars>
          <dgm:hierBranch val="init"/>
        </dgm:presLayoutVars>
      </dgm:prSet>
      <dgm:spPr/>
    </dgm:pt>
    <dgm:pt modelId="{7372B129-C610-42AE-A44E-440C977D69A0}" type="pres">
      <dgm:prSet presAssocID="{81D68F12-FBF7-4BD8-A2D4-1CA994FB900C}" presName="rootComposite" presStyleCnt="0"/>
      <dgm:spPr/>
    </dgm:pt>
    <dgm:pt modelId="{087D6FF1-8436-405C-8900-D32B418C8C5D}" type="pres">
      <dgm:prSet presAssocID="{81D68F12-FBF7-4BD8-A2D4-1CA994FB900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03A5B0F-AAC2-464C-8FDD-650FE8F2D5C8}" type="pres">
      <dgm:prSet presAssocID="{81D68F12-FBF7-4BD8-A2D4-1CA994FB900C}" presName="rootConnector" presStyleLbl="node2" presStyleIdx="1" presStyleCnt="3"/>
      <dgm:spPr/>
      <dgm:t>
        <a:bodyPr/>
        <a:lstStyle/>
        <a:p>
          <a:endParaRPr lang="en-IN"/>
        </a:p>
      </dgm:t>
    </dgm:pt>
    <dgm:pt modelId="{A1D13959-18FE-44A1-9778-299C75FB8B2C}" type="pres">
      <dgm:prSet presAssocID="{81D68F12-FBF7-4BD8-A2D4-1CA994FB900C}" presName="hierChild4" presStyleCnt="0"/>
      <dgm:spPr/>
    </dgm:pt>
    <dgm:pt modelId="{FB64FD24-5927-4923-983E-74531EFEA748}" type="pres">
      <dgm:prSet presAssocID="{60815699-2F7C-4FBF-B38B-BCECD9C42108}" presName="Name37" presStyleLbl="parChTrans1D3" presStyleIdx="1" presStyleCnt="3"/>
      <dgm:spPr/>
      <dgm:t>
        <a:bodyPr/>
        <a:lstStyle/>
        <a:p>
          <a:endParaRPr lang="en-IN"/>
        </a:p>
      </dgm:t>
    </dgm:pt>
    <dgm:pt modelId="{34277E0D-A50F-4C9A-BE1B-B9ADB9C2B09C}" type="pres">
      <dgm:prSet presAssocID="{53817325-7CD7-4429-8243-84D01494B5AC}" presName="hierRoot2" presStyleCnt="0">
        <dgm:presLayoutVars>
          <dgm:hierBranch val="init"/>
        </dgm:presLayoutVars>
      </dgm:prSet>
      <dgm:spPr/>
    </dgm:pt>
    <dgm:pt modelId="{E602B585-9EA6-4184-B0BB-BDE98DBFA49A}" type="pres">
      <dgm:prSet presAssocID="{53817325-7CD7-4429-8243-84D01494B5AC}" presName="rootComposite" presStyleCnt="0"/>
      <dgm:spPr/>
    </dgm:pt>
    <dgm:pt modelId="{23AA1737-79EB-443B-8EE3-98B80EA804C6}" type="pres">
      <dgm:prSet presAssocID="{53817325-7CD7-4429-8243-84D01494B5A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6867C32-B1C0-42F3-BBD2-0AD98C0033F4}" type="pres">
      <dgm:prSet presAssocID="{53817325-7CD7-4429-8243-84D01494B5AC}" presName="rootConnector" presStyleLbl="node3" presStyleIdx="1" presStyleCnt="3"/>
      <dgm:spPr/>
      <dgm:t>
        <a:bodyPr/>
        <a:lstStyle/>
        <a:p>
          <a:endParaRPr lang="en-IN"/>
        </a:p>
      </dgm:t>
    </dgm:pt>
    <dgm:pt modelId="{A4B3E88C-3C64-46F4-9E94-32871BB2D5B7}" type="pres">
      <dgm:prSet presAssocID="{53817325-7CD7-4429-8243-84D01494B5AC}" presName="hierChild4" presStyleCnt="0"/>
      <dgm:spPr/>
    </dgm:pt>
    <dgm:pt modelId="{16AE6992-A493-4800-B290-1572167EC397}" type="pres">
      <dgm:prSet presAssocID="{53817325-7CD7-4429-8243-84D01494B5AC}" presName="hierChild5" presStyleCnt="0"/>
      <dgm:spPr/>
    </dgm:pt>
    <dgm:pt modelId="{E4762B33-3CA6-45CD-842F-7193A47A9D30}" type="pres">
      <dgm:prSet presAssocID="{81D68F12-FBF7-4BD8-A2D4-1CA994FB900C}" presName="hierChild5" presStyleCnt="0"/>
      <dgm:spPr/>
    </dgm:pt>
    <dgm:pt modelId="{89EDF29D-33BA-4C04-A289-39535BE04B3F}" type="pres">
      <dgm:prSet presAssocID="{EC0DD2A6-9754-4F69-9A1E-3514D17F28B7}" presName="Name37" presStyleLbl="parChTrans1D2" presStyleIdx="2" presStyleCnt="3"/>
      <dgm:spPr/>
      <dgm:t>
        <a:bodyPr/>
        <a:lstStyle/>
        <a:p>
          <a:endParaRPr lang="en-IN"/>
        </a:p>
      </dgm:t>
    </dgm:pt>
    <dgm:pt modelId="{4CBE555C-84FB-4D3C-B182-84F178E02AE3}" type="pres">
      <dgm:prSet presAssocID="{4A35970F-F2AD-446B-B933-61C88EE9AE21}" presName="hierRoot2" presStyleCnt="0">
        <dgm:presLayoutVars>
          <dgm:hierBranch val="init"/>
        </dgm:presLayoutVars>
      </dgm:prSet>
      <dgm:spPr/>
    </dgm:pt>
    <dgm:pt modelId="{C313C79E-F829-46BE-84EC-4D1347DB6993}" type="pres">
      <dgm:prSet presAssocID="{4A35970F-F2AD-446B-B933-61C88EE9AE21}" presName="rootComposite" presStyleCnt="0"/>
      <dgm:spPr/>
    </dgm:pt>
    <dgm:pt modelId="{FA77153E-C947-4186-8CA9-3B2D465ABCF1}" type="pres">
      <dgm:prSet presAssocID="{4A35970F-F2AD-446B-B933-61C88EE9AE2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8CC2345-6568-45BA-A3B9-8856994992CA}" type="pres">
      <dgm:prSet presAssocID="{4A35970F-F2AD-446B-B933-61C88EE9AE21}" presName="rootConnector" presStyleLbl="node2" presStyleIdx="2" presStyleCnt="3"/>
      <dgm:spPr/>
      <dgm:t>
        <a:bodyPr/>
        <a:lstStyle/>
        <a:p>
          <a:endParaRPr lang="en-IN"/>
        </a:p>
      </dgm:t>
    </dgm:pt>
    <dgm:pt modelId="{42CA3AFE-4D7B-49D8-AF37-D3EDD8DC1ED7}" type="pres">
      <dgm:prSet presAssocID="{4A35970F-F2AD-446B-B933-61C88EE9AE21}" presName="hierChild4" presStyleCnt="0"/>
      <dgm:spPr/>
    </dgm:pt>
    <dgm:pt modelId="{2F17B64B-38B9-42EE-9D0C-F6AF1478077E}" type="pres">
      <dgm:prSet presAssocID="{CC209FEA-01DE-4CCC-9C94-5C6E1325B52E}" presName="Name37" presStyleLbl="parChTrans1D3" presStyleIdx="2" presStyleCnt="3"/>
      <dgm:spPr/>
      <dgm:t>
        <a:bodyPr/>
        <a:lstStyle/>
        <a:p>
          <a:endParaRPr lang="en-IN"/>
        </a:p>
      </dgm:t>
    </dgm:pt>
    <dgm:pt modelId="{63A6896C-229B-40F6-831F-3A593AB1CA3B}" type="pres">
      <dgm:prSet presAssocID="{6D411F9E-C26C-4EB9-91CA-30A64C683113}" presName="hierRoot2" presStyleCnt="0">
        <dgm:presLayoutVars>
          <dgm:hierBranch val="init"/>
        </dgm:presLayoutVars>
      </dgm:prSet>
      <dgm:spPr/>
    </dgm:pt>
    <dgm:pt modelId="{1C8E95B8-553A-4FD5-9246-816D6A164172}" type="pres">
      <dgm:prSet presAssocID="{6D411F9E-C26C-4EB9-91CA-30A64C683113}" presName="rootComposite" presStyleCnt="0"/>
      <dgm:spPr/>
    </dgm:pt>
    <dgm:pt modelId="{F5CDD541-DF5B-4747-8132-12A723E6A2E1}" type="pres">
      <dgm:prSet presAssocID="{6D411F9E-C26C-4EB9-91CA-30A64C683113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E9FBE3-005B-402A-A247-9F9D80DD23EF}" type="pres">
      <dgm:prSet presAssocID="{6D411F9E-C26C-4EB9-91CA-30A64C683113}" presName="rootConnector" presStyleLbl="node3" presStyleIdx="2" presStyleCnt="3"/>
      <dgm:spPr/>
      <dgm:t>
        <a:bodyPr/>
        <a:lstStyle/>
        <a:p>
          <a:endParaRPr lang="en-IN"/>
        </a:p>
      </dgm:t>
    </dgm:pt>
    <dgm:pt modelId="{21641C42-BFBF-406A-9E0B-8AF1F1299DC8}" type="pres">
      <dgm:prSet presAssocID="{6D411F9E-C26C-4EB9-91CA-30A64C683113}" presName="hierChild4" presStyleCnt="0"/>
      <dgm:spPr/>
    </dgm:pt>
    <dgm:pt modelId="{F536D04E-A595-47E6-8ADF-3B5DEA11083B}" type="pres">
      <dgm:prSet presAssocID="{6D411F9E-C26C-4EB9-91CA-30A64C683113}" presName="hierChild5" presStyleCnt="0"/>
      <dgm:spPr/>
    </dgm:pt>
    <dgm:pt modelId="{1FC08D32-E1F8-4446-992E-32F5A7744833}" type="pres">
      <dgm:prSet presAssocID="{4A35970F-F2AD-446B-B933-61C88EE9AE21}" presName="hierChild5" presStyleCnt="0"/>
      <dgm:spPr/>
    </dgm:pt>
    <dgm:pt modelId="{80032EB6-F0AB-4F6C-9AD0-14CE36EB5E83}" type="pres">
      <dgm:prSet presAssocID="{E93B2AB1-1EB0-46A3-8C8C-87F7C71915F7}" presName="hierChild3" presStyleCnt="0"/>
      <dgm:spPr/>
    </dgm:pt>
  </dgm:ptLst>
  <dgm:cxnLst>
    <dgm:cxn modelId="{8A7E5909-C647-45A4-9496-E79E5D82AE6F}" srcId="{81D68F12-FBF7-4BD8-A2D4-1CA994FB900C}" destId="{53817325-7CD7-4429-8243-84D01494B5AC}" srcOrd="0" destOrd="0" parTransId="{60815699-2F7C-4FBF-B38B-BCECD9C42108}" sibTransId="{E73A77C3-765C-48D5-82AA-2F1CDF12CC52}"/>
    <dgm:cxn modelId="{7E488D5D-8BFE-472C-B6C2-B24B5302C888}" type="presOf" srcId="{4A35970F-F2AD-446B-B933-61C88EE9AE21}" destId="{FA77153E-C947-4186-8CA9-3B2D465ABCF1}" srcOrd="0" destOrd="0" presId="urn:microsoft.com/office/officeart/2005/8/layout/orgChart1"/>
    <dgm:cxn modelId="{E008E14C-DF3F-4F48-8E5A-16E61EEAB87D}" type="presOf" srcId="{4A35970F-F2AD-446B-B933-61C88EE9AE21}" destId="{18CC2345-6568-45BA-A3B9-8856994992CA}" srcOrd="1" destOrd="0" presId="urn:microsoft.com/office/officeart/2005/8/layout/orgChart1"/>
    <dgm:cxn modelId="{9297BF48-E80E-4C8C-9E01-DA1721EB7A91}" type="presOf" srcId="{EC0DD2A6-9754-4F69-9A1E-3514D17F28B7}" destId="{89EDF29D-33BA-4C04-A289-39535BE04B3F}" srcOrd="0" destOrd="0" presId="urn:microsoft.com/office/officeart/2005/8/layout/orgChart1"/>
    <dgm:cxn modelId="{5B3D99D1-FA04-4279-B8CF-1080DA35EEAF}" type="presOf" srcId="{6D411F9E-C26C-4EB9-91CA-30A64C683113}" destId="{3BE9FBE3-005B-402A-A247-9F9D80DD23EF}" srcOrd="1" destOrd="0" presId="urn:microsoft.com/office/officeart/2005/8/layout/orgChart1"/>
    <dgm:cxn modelId="{AEAAB633-A0D2-45FC-9030-7FD3CC9BA5FE}" type="presOf" srcId="{897B12AD-4BBC-41F4-8779-F14BB4E9D0E5}" destId="{36C76D40-31CB-4CEF-9302-535393ED63D3}" srcOrd="0" destOrd="0" presId="urn:microsoft.com/office/officeart/2005/8/layout/orgChart1"/>
    <dgm:cxn modelId="{1B5D7272-0FBC-46D4-AC6A-25332D51BDC5}" type="presOf" srcId="{81D68F12-FBF7-4BD8-A2D4-1CA994FB900C}" destId="{F03A5B0F-AAC2-464C-8FDD-650FE8F2D5C8}" srcOrd="1" destOrd="0" presId="urn:microsoft.com/office/officeart/2005/8/layout/orgChart1"/>
    <dgm:cxn modelId="{1634FA4C-7AB1-42F8-B3EB-E1413D74045C}" type="presOf" srcId="{D1C9AE56-EEE6-4A95-9165-B39C3DC3E3B8}" destId="{B7467A31-BE2D-46B5-B78A-74ED4F78B74A}" srcOrd="0" destOrd="0" presId="urn:microsoft.com/office/officeart/2005/8/layout/orgChart1"/>
    <dgm:cxn modelId="{4280CC5D-DACB-44E4-A5FC-3FB5E6694947}" type="presOf" srcId="{65D039A1-386C-429C-9EF7-DED2FF7167FA}" destId="{45B6DBE2-10FC-48B2-8FA8-C07332AAD932}" srcOrd="1" destOrd="0" presId="urn:microsoft.com/office/officeart/2005/8/layout/orgChart1"/>
    <dgm:cxn modelId="{37B1FB7C-669D-4C3F-8E6D-525E9DBF81F4}" type="presOf" srcId="{D1C9AE56-EEE6-4A95-9165-B39C3DC3E3B8}" destId="{341104AB-4F92-4768-AB9B-1697EF068C01}" srcOrd="1" destOrd="0" presId="urn:microsoft.com/office/officeart/2005/8/layout/orgChart1"/>
    <dgm:cxn modelId="{98A5ECD6-A785-4881-AAFC-09DF1B2542BC}" type="presOf" srcId="{53817325-7CD7-4429-8243-84D01494B5AC}" destId="{F6867C32-B1C0-42F3-BBD2-0AD98C0033F4}" srcOrd="1" destOrd="0" presId="urn:microsoft.com/office/officeart/2005/8/layout/orgChart1"/>
    <dgm:cxn modelId="{0B3BBD6B-3082-4ABD-AD85-70E1506EFD41}" type="presOf" srcId="{B78D929B-51BE-4DEF-BCB0-248E41024313}" destId="{C374FAC8-C301-4199-8C21-CAAC30E7F563}" srcOrd="0" destOrd="0" presId="urn:microsoft.com/office/officeart/2005/8/layout/orgChart1"/>
    <dgm:cxn modelId="{AF7E3093-1F2E-4328-B57E-B4DAA8D54476}" type="presOf" srcId="{E93B2AB1-1EB0-46A3-8C8C-87F7C71915F7}" destId="{517EFD97-FA84-47FA-923F-921E4A61D00E}" srcOrd="1" destOrd="0" presId="urn:microsoft.com/office/officeart/2005/8/layout/orgChart1"/>
    <dgm:cxn modelId="{0CB17AA8-E313-42A0-9BA0-263A30F43800}" srcId="{4A35970F-F2AD-446B-B933-61C88EE9AE21}" destId="{6D411F9E-C26C-4EB9-91CA-30A64C683113}" srcOrd="0" destOrd="0" parTransId="{CC209FEA-01DE-4CCC-9C94-5C6E1325B52E}" sibTransId="{5A9B46B2-64B0-43EA-97AE-F81FE54C861F}"/>
    <dgm:cxn modelId="{8E825678-01DC-4483-A151-2B40505DF74E}" type="presOf" srcId="{2FC02BDA-3C8E-4A6D-83F4-5244E71C528D}" destId="{798C7B25-3DB8-43BB-BCE3-39AD86315560}" srcOrd="0" destOrd="0" presId="urn:microsoft.com/office/officeart/2005/8/layout/orgChart1"/>
    <dgm:cxn modelId="{E7DEBD97-EA8E-42CA-8CAB-C69E1B4D2C9F}" type="presOf" srcId="{CC209FEA-01DE-4CCC-9C94-5C6E1325B52E}" destId="{2F17B64B-38B9-42EE-9D0C-F6AF1478077E}" srcOrd="0" destOrd="0" presId="urn:microsoft.com/office/officeart/2005/8/layout/orgChart1"/>
    <dgm:cxn modelId="{93A7DEBA-34B0-484B-A6FF-3278E739C266}" srcId="{D1C9AE56-EEE6-4A95-9165-B39C3DC3E3B8}" destId="{65D039A1-386C-429C-9EF7-DED2FF7167FA}" srcOrd="0" destOrd="0" parTransId="{B78D929B-51BE-4DEF-BCB0-248E41024313}" sibTransId="{E01BA27B-A51C-4333-95C4-EBF332840B01}"/>
    <dgm:cxn modelId="{C0F494CC-5E58-472C-BD91-8F0040050813}" type="presOf" srcId="{65D039A1-386C-429C-9EF7-DED2FF7167FA}" destId="{BA8F220C-476F-450A-8792-4EB26ED6EEB6}" srcOrd="0" destOrd="0" presId="urn:microsoft.com/office/officeart/2005/8/layout/orgChart1"/>
    <dgm:cxn modelId="{5CE9017A-DBBB-4321-870B-91439BE4347B}" type="presOf" srcId="{53817325-7CD7-4429-8243-84D01494B5AC}" destId="{23AA1737-79EB-443B-8EE3-98B80EA804C6}" srcOrd="0" destOrd="0" presId="urn:microsoft.com/office/officeart/2005/8/layout/orgChart1"/>
    <dgm:cxn modelId="{C5D551F7-496F-4799-BC05-2E0DE768E238}" type="presOf" srcId="{60815699-2F7C-4FBF-B38B-BCECD9C42108}" destId="{FB64FD24-5927-4923-983E-74531EFEA748}" srcOrd="0" destOrd="0" presId="urn:microsoft.com/office/officeart/2005/8/layout/orgChart1"/>
    <dgm:cxn modelId="{B33AD4B4-6970-4793-A6F6-90E2FC412541}" srcId="{E93B2AB1-1EB0-46A3-8C8C-87F7C71915F7}" destId="{4A35970F-F2AD-446B-B933-61C88EE9AE21}" srcOrd="2" destOrd="0" parTransId="{EC0DD2A6-9754-4F69-9A1E-3514D17F28B7}" sibTransId="{E28697BA-2747-4372-9A4D-79F2F551264E}"/>
    <dgm:cxn modelId="{C2E3C520-37D9-4146-83D3-494FE67D0AF3}" type="presOf" srcId="{81D68F12-FBF7-4BD8-A2D4-1CA994FB900C}" destId="{087D6FF1-8436-405C-8900-D32B418C8C5D}" srcOrd="0" destOrd="0" presId="urn:microsoft.com/office/officeart/2005/8/layout/orgChart1"/>
    <dgm:cxn modelId="{0786EC0A-27D0-4591-AA28-01D01C9BB225}" type="presOf" srcId="{6D411F9E-C26C-4EB9-91CA-30A64C683113}" destId="{F5CDD541-DF5B-4747-8132-12A723E6A2E1}" srcOrd="0" destOrd="0" presId="urn:microsoft.com/office/officeart/2005/8/layout/orgChart1"/>
    <dgm:cxn modelId="{2CD700E8-F808-4C86-B1B5-D11135462113}" type="presOf" srcId="{E93B2AB1-1EB0-46A3-8C8C-87F7C71915F7}" destId="{0BE48788-86F0-47DB-890C-24250A3040F3}" srcOrd="0" destOrd="0" presId="urn:microsoft.com/office/officeart/2005/8/layout/orgChart1"/>
    <dgm:cxn modelId="{DDBB24CF-1D55-45B4-B7A2-C23F97D4152B}" srcId="{01E794E9-1D87-4BE2-B330-8227945ADA18}" destId="{E93B2AB1-1EB0-46A3-8C8C-87F7C71915F7}" srcOrd="0" destOrd="0" parTransId="{1C844C4A-08F6-4BFB-949C-B62A7B1D83D8}" sibTransId="{877ACDE1-75B9-4860-8176-0EC88A32561E}"/>
    <dgm:cxn modelId="{D5A934B7-8799-4B57-BEF3-12D601D19464}" srcId="{E93B2AB1-1EB0-46A3-8C8C-87F7C71915F7}" destId="{D1C9AE56-EEE6-4A95-9165-B39C3DC3E3B8}" srcOrd="0" destOrd="0" parTransId="{2FC02BDA-3C8E-4A6D-83F4-5244E71C528D}" sibTransId="{871976D4-E1CF-4212-8682-868BF33F8AAE}"/>
    <dgm:cxn modelId="{3D1DEE1B-42F2-4201-AD67-17890EC1A247}" type="presOf" srcId="{01E794E9-1D87-4BE2-B330-8227945ADA18}" destId="{883149C9-A7E5-498A-BF9F-B4178A9672B7}" srcOrd="0" destOrd="0" presId="urn:microsoft.com/office/officeart/2005/8/layout/orgChart1"/>
    <dgm:cxn modelId="{1F626713-F7BD-4ECB-A812-DA4E6F504BF4}" srcId="{E93B2AB1-1EB0-46A3-8C8C-87F7C71915F7}" destId="{81D68F12-FBF7-4BD8-A2D4-1CA994FB900C}" srcOrd="1" destOrd="0" parTransId="{897B12AD-4BBC-41F4-8779-F14BB4E9D0E5}" sibTransId="{D4E4F7A1-1216-4662-A908-82D2217EB55B}"/>
    <dgm:cxn modelId="{0C2BD7E7-3216-4A23-AB00-0E21ACC2E722}" type="presParOf" srcId="{883149C9-A7E5-498A-BF9F-B4178A9672B7}" destId="{3CE8D050-43E6-4366-84A2-32F9C82E3384}" srcOrd="0" destOrd="0" presId="urn:microsoft.com/office/officeart/2005/8/layout/orgChart1"/>
    <dgm:cxn modelId="{E958AFAC-F3F6-4DBE-8C83-13D5DADBAD6A}" type="presParOf" srcId="{3CE8D050-43E6-4366-84A2-32F9C82E3384}" destId="{8A9807AF-4DC7-4639-A6AD-B89EF7AAB750}" srcOrd="0" destOrd="0" presId="urn:microsoft.com/office/officeart/2005/8/layout/orgChart1"/>
    <dgm:cxn modelId="{3FCC920A-C6F3-40ED-8619-5F2EF4CDB84D}" type="presParOf" srcId="{8A9807AF-4DC7-4639-A6AD-B89EF7AAB750}" destId="{0BE48788-86F0-47DB-890C-24250A3040F3}" srcOrd="0" destOrd="0" presId="urn:microsoft.com/office/officeart/2005/8/layout/orgChart1"/>
    <dgm:cxn modelId="{47335FFE-00FA-4AAB-82FE-8E20B96A13A7}" type="presParOf" srcId="{8A9807AF-4DC7-4639-A6AD-B89EF7AAB750}" destId="{517EFD97-FA84-47FA-923F-921E4A61D00E}" srcOrd="1" destOrd="0" presId="urn:microsoft.com/office/officeart/2005/8/layout/orgChart1"/>
    <dgm:cxn modelId="{D388E739-C893-4590-A361-66A31D10A966}" type="presParOf" srcId="{3CE8D050-43E6-4366-84A2-32F9C82E3384}" destId="{F5E9908A-1FD7-48E0-AD59-87FB5D40579C}" srcOrd="1" destOrd="0" presId="urn:microsoft.com/office/officeart/2005/8/layout/orgChart1"/>
    <dgm:cxn modelId="{9B045339-9548-4435-BA86-5225A920BE76}" type="presParOf" srcId="{F5E9908A-1FD7-48E0-AD59-87FB5D40579C}" destId="{798C7B25-3DB8-43BB-BCE3-39AD86315560}" srcOrd="0" destOrd="0" presId="urn:microsoft.com/office/officeart/2005/8/layout/orgChart1"/>
    <dgm:cxn modelId="{65E2BD24-09BC-403F-91A0-D726BD228458}" type="presParOf" srcId="{F5E9908A-1FD7-48E0-AD59-87FB5D40579C}" destId="{ABA74AD6-2498-4E27-8A72-32A013F17708}" srcOrd="1" destOrd="0" presId="urn:microsoft.com/office/officeart/2005/8/layout/orgChart1"/>
    <dgm:cxn modelId="{2A3D2965-9620-4DEE-AEE0-18D4F9EEBC93}" type="presParOf" srcId="{ABA74AD6-2498-4E27-8A72-32A013F17708}" destId="{3451137D-4C22-45BC-BAD2-36776318935B}" srcOrd="0" destOrd="0" presId="urn:microsoft.com/office/officeart/2005/8/layout/orgChart1"/>
    <dgm:cxn modelId="{2313A991-3F3C-4EB3-B4C4-E15F3D8CBD8C}" type="presParOf" srcId="{3451137D-4C22-45BC-BAD2-36776318935B}" destId="{B7467A31-BE2D-46B5-B78A-74ED4F78B74A}" srcOrd="0" destOrd="0" presId="urn:microsoft.com/office/officeart/2005/8/layout/orgChart1"/>
    <dgm:cxn modelId="{538486EA-2D2E-4350-9E80-66F8CB31D8DF}" type="presParOf" srcId="{3451137D-4C22-45BC-BAD2-36776318935B}" destId="{341104AB-4F92-4768-AB9B-1697EF068C01}" srcOrd="1" destOrd="0" presId="urn:microsoft.com/office/officeart/2005/8/layout/orgChart1"/>
    <dgm:cxn modelId="{F6A50AB8-F71B-43BE-B6AD-ADF85662F70C}" type="presParOf" srcId="{ABA74AD6-2498-4E27-8A72-32A013F17708}" destId="{2F5D54A8-6E7D-4544-BFE3-EDBF67D04872}" srcOrd="1" destOrd="0" presId="urn:microsoft.com/office/officeart/2005/8/layout/orgChart1"/>
    <dgm:cxn modelId="{D1FBDB4E-C6C8-4B7E-816F-03866EBA8E82}" type="presParOf" srcId="{2F5D54A8-6E7D-4544-BFE3-EDBF67D04872}" destId="{C374FAC8-C301-4199-8C21-CAAC30E7F563}" srcOrd="0" destOrd="0" presId="urn:microsoft.com/office/officeart/2005/8/layout/orgChart1"/>
    <dgm:cxn modelId="{2B3B7A02-319A-472F-9335-15F1AE7AE533}" type="presParOf" srcId="{2F5D54A8-6E7D-4544-BFE3-EDBF67D04872}" destId="{9765851C-7E98-464C-B27F-199525CF3BCB}" srcOrd="1" destOrd="0" presId="urn:microsoft.com/office/officeart/2005/8/layout/orgChart1"/>
    <dgm:cxn modelId="{9E1D3BB7-37E4-4D4D-96A7-447619E1161A}" type="presParOf" srcId="{9765851C-7E98-464C-B27F-199525CF3BCB}" destId="{D8720217-6A2D-4B15-8DFE-CB249F342641}" srcOrd="0" destOrd="0" presId="urn:microsoft.com/office/officeart/2005/8/layout/orgChart1"/>
    <dgm:cxn modelId="{9D1A58F7-003D-4397-9769-E31CDF078AA7}" type="presParOf" srcId="{D8720217-6A2D-4B15-8DFE-CB249F342641}" destId="{BA8F220C-476F-450A-8792-4EB26ED6EEB6}" srcOrd="0" destOrd="0" presId="urn:microsoft.com/office/officeart/2005/8/layout/orgChart1"/>
    <dgm:cxn modelId="{32FE3D90-3218-42DD-84AD-EBF29B0F057C}" type="presParOf" srcId="{D8720217-6A2D-4B15-8DFE-CB249F342641}" destId="{45B6DBE2-10FC-48B2-8FA8-C07332AAD932}" srcOrd="1" destOrd="0" presId="urn:microsoft.com/office/officeart/2005/8/layout/orgChart1"/>
    <dgm:cxn modelId="{B72393D9-DE01-4F69-BAC7-710F31908502}" type="presParOf" srcId="{9765851C-7E98-464C-B27F-199525CF3BCB}" destId="{3EBDEAB4-6B92-4ECA-9CB8-463AF1F7C490}" srcOrd="1" destOrd="0" presId="urn:microsoft.com/office/officeart/2005/8/layout/orgChart1"/>
    <dgm:cxn modelId="{6EFCCD01-5954-49A1-BD76-D7212F26914F}" type="presParOf" srcId="{9765851C-7E98-464C-B27F-199525CF3BCB}" destId="{F2C23C46-62B3-4885-9ED5-BA74F811FF64}" srcOrd="2" destOrd="0" presId="urn:microsoft.com/office/officeart/2005/8/layout/orgChart1"/>
    <dgm:cxn modelId="{F21969FD-D5B4-40FE-BBC4-54B844FDE25E}" type="presParOf" srcId="{ABA74AD6-2498-4E27-8A72-32A013F17708}" destId="{F8A45414-370E-4EB6-8E6C-C316090CBE6A}" srcOrd="2" destOrd="0" presId="urn:microsoft.com/office/officeart/2005/8/layout/orgChart1"/>
    <dgm:cxn modelId="{44B0597D-D385-4167-8B52-CBE62DAA85A6}" type="presParOf" srcId="{F5E9908A-1FD7-48E0-AD59-87FB5D40579C}" destId="{36C76D40-31CB-4CEF-9302-535393ED63D3}" srcOrd="2" destOrd="0" presId="urn:microsoft.com/office/officeart/2005/8/layout/orgChart1"/>
    <dgm:cxn modelId="{3BD976F4-8BA0-4B2A-A14D-AC71CD5DBDA4}" type="presParOf" srcId="{F5E9908A-1FD7-48E0-AD59-87FB5D40579C}" destId="{ADF97023-5CA2-46C9-8E4F-F39835E134A6}" srcOrd="3" destOrd="0" presId="urn:microsoft.com/office/officeart/2005/8/layout/orgChart1"/>
    <dgm:cxn modelId="{3F529417-20D3-430A-A5AC-D6084765BF36}" type="presParOf" srcId="{ADF97023-5CA2-46C9-8E4F-F39835E134A6}" destId="{7372B129-C610-42AE-A44E-440C977D69A0}" srcOrd="0" destOrd="0" presId="urn:microsoft.com/office/officeart/2005/8/layout/orgChart1"/>
    <dgm:cxn modelId="{B1C4915E-D7BC-4A85-9712-5835F81D7596}" type="presParOf" srcId="{7372B129-C610-42AE-A44E-440C977D69A0}" destId="{087D6FF1-8436-405C-8900-D32B418C8C5D}" srcOrd="0" destOrd="0" presId="urn:microsoft.com/office/officeart/2005/8/layout/orgChart1"/>
    <dgm:cxn modelId="{45C6B620-06AD-4874-8987-57AB11EB6348}" type="presParOf" srcId="{7372B129-C610-42AE-A44E-440C977D69A0}" destId="{F03A5B0F-AAC2-464C-8FDD-650FE8F2D5C8}" srcOrd="1" destOrd="0" presId="urn:microsoft.com/office/officeart/2005/8/layout/orgChart1"/>
    <dgm:cxn modelId="{12348969-A497-4F28-A7A1-9826E420FADA}" type="presParOf" srcId="{ADF97023-5CA2-46C9-8E4F-F39835E134A6}" destId="{A1D13959-18FE-44A1-9778-299C75FB8B2C}" srcOrd="1" destOrd="0" presId="urn:microsoft.com/office/officeart/2005/8/layout/orgChart1"/>
    <dgm:cxn modelId="{13C11B4A-20EB-421E-8FF6-97D662DA2FC2}" type="presParOf" srcId="{A1D13959-18FE-44A1-9778-299C75FB8B2C}" destId="{FB64FD24-5927-4923-983E-74531EFEA748}" srcOrd="0" destOrd="0" presId="urn:microsoft.com/office/officeart/2005/8/layout/orgChart1"/>
    <dgm:cxn modelId="{7CA303C0-C04E-4F79-8241-59720F207186}" type="presParOf" srcId="{A1D13959-18FE-44A1-9778-299C75FB8B2C}" destId="{34277E0D-A50F-4C9A-BE1B-B9ADB9C2B09C}" srcOrd="1" destOrd="0" presId="urn:microsoft.com/office/officeart/2005/8/layout/orgChart1"/>
    <dgm:cxn modelId="{60716C0C-1B2C-4A80-AE8B-34D55D6872A0}" type="presParOf" srcId="{34277E0D-A50F-4C9A-BE1B-B9ADB9C2B09C}" destId="{E602B585-9EA6-4184-B0BB-BDE98DBFA49A}" srcOrd="0" destOrd="0" presId="urn:microsoft.com/office/officeart/2005/8/layout/orgChart1"/>
    <dgm:cxn modelId="{6BB2BC1E-911C-4643-A14A-ECE1FD1F4A03}" type="presParOf" srcId="{E602B585-9EA6-4184-B0BB-BDE98DBFA49A}" destId="{23AA1737-79EB-443B-8EE3-98B80EA804C6}" srcOrd="0" destOrd="0" presId="urn:microsoft.com/office/officeart/2005/8/layout/orgChart1"/>
    <dgm:cxn modelId="{A7477B4B-D423-413D-A25C-E2B437CA6ED9}" type="presParOf" srcId="{E602B585-9EA6-4184-B0BB-BDE98DBFA49A}" destId="{F6867C32-B1C0-42F3-BBD2-0AD98C0033F4}" srcOrd="1" destOrd="0" presId="urn:microsoft.com/office/officeart/2005/8/layout/orgChart1"/>
    <dgm:cxn modelId="{1C9D3797-37F4-41BF-893B-2110E96D2AB9}" type="presParOf" srcId="{34277E0D-A50F-4C9A-BE1B-B9ADB9C2B09C}" destId="{A4B3E88C-3C64-46F4-9E94-32871BB2D5B7}" srcOrd="1" destOrd="0" presId="urn:microsoft.com/office/officeart/2005/8/layout/orgChart1"/>
    <dgm:cxn modelId="{D576460E-C401-4447-995F-C2CAFE57F2B7}" type="presParOf" srcId="{34277E0D-A50F-4C9A-BE1B-B9ADB9C2B09C}" destId="{16AE6992-A493-4800-B290-1572167EC397}" srcOrd="2" destOrd="0" presId="urn:microsoft.com/office/officeart/2005/8/layout/orgChart1"/>
    <dgm:cxn modelId="{1E3307FC-CB25-471C-8596-CF8F812C0EAE}" type="presParOf" srcId="{ADF97023-5CA2-46C9-8E4F-F39835E134A6}" destId="{E4762B33-3CA6-45CD-842F-7193A47A9D30}" srcOrd="2" destOrd="0" presId="urn:microsoft.com/office/officeart/2005/8/layout/orgChart1"/>
    <dgm:cxn modelId="{7AA39D9F-33E9-40B8-A8C2-E631CC77F90B}" type="presParOf" srcId="{F5E9908A-1FD7-48E0-AD59-87FB5D40579C}" destId="{89EDF29D-33BA-4C04-A289-39535BE04B3F}" srcOrd="4" destOrd="0" presId="urn:microsoft.com/office/officeart/2005/8/layout/orgChart1"/>
    <dgm:cxn modelId="{F8B903AB-F4A1-4F17-B1C7-E4252EAB354E}" type="presParOf" srcId="{F5E9908A-1FD7-48E0-AD59-87FB5D40579C}" destId="{4CBE555C-84FB-4D3C-B182-84F178E02AE3}" srcOrd="5" destOrd="0" presId="urn:microsoft.com/office/officeart/2005/8/layout/orgChart1"/>
    <dgm:cxn modelId="{00562AA1-7ED0-41BD-A465-FFD26842F3A2}" type="presParOf" srcId="{4CBE555C-84FB-4D3C-B182-84F178E02AE3}" destId="{C313C79E-F829-46BE-84EC-4D1347DB6993}" srcOrd="0" destOrd="0" presId="urn:microsoft.com/office/officeart/2005/8/layout/orgChart1"/>
    <dgm:cxn modelId="{88142CBE-E251-492C-8103-ACE93AA26B5C}" type="presParOf" srcId="{C313C79E-F829-46BE-84EC-4D1347DB6993}" destId="{FA77153E-C947-4186-8CA9-3B2D465ABCF1}" srcOrd="0" destOrd="0" presId="urn:microsoft.com/office/officeart/2005/8/layout/orgChart1"/>
    <dgm:cxn modelId="{AFFAA01B-43FC-473B-BBD4-4F29DC2456C2}" type="presParOf" srcId="{C313C79E-F829-46BE-84EC-4D1347DB6993}" destId="{18CC2345-6568-45BA-A3B9-8856994992CA}" srcOrd="1" destOrd="0" presId="urn:microsoft.com/office/officeart/2005/8/layout/orgChart1"/>
    <dgm:cxn modelId="{0DE20946-02ED-4B75-BCA9-95100ADD96F9}" type="presParOf" srcId="{4CBE555C-84FB-4D3C-B182-84F178E02AE3}" destId="{42CA3AFE-4D7B-49D8-AF37-D3EDD8DC1ED7}" srcOrd="1" destOrd="0" presId="urn:microsoft.com/office/officeart/2005/8/layout/orgChart1"/>
    <dgm:cxn modelId="{B9C8DB5D-C41F-4190-8DCB-FBECE788B51C}" type="presParOf" srcId="{42CA3AFE-4D7B-49D8-AF37-D3EDD8DC1ED7}" destId="{2F17B64B-38B9-42EE-9D0C-F6AF1478077E}" srcOrd="0" destOrd="0" presId="urn:microsoft.com/office/officeart/2005/8/layout/orgChart1"/>
    <dgm:cxn modelId="{746545EA-11F2-48D9-B296-4B076FFC3926}" type="presParOf" srcId="{42CA3AFE-4D7B-49D8-AF37-D3EDD8DC1ED7}" destId="{63A6896C-229B-40F6-831F-3A593AB1CA3B}" srcOrd="1" destOrd="0" presId="urn:microsoft.com/office/officeart/2005/8/layout/orgChart1"/>
    <dgm:cxn modelId="{8F95F179-3716-47FF-B5D4-7B1FA21766BF}" type="presParOf" srcId="{63A6896C-229B-40F6-831F-3A593AB1CA3B}" destId="{1C8E95B8-553A-4FD5-9246-816D6A164172}" srcOrd="0" destOrd="0" presId="urn:microsoft.com/office/officeart/2005/8/layout/orgChart1"/>
    <dgm:cxn modelId="{7245E8E6-7271-4F24-9B4E-705E93F04CD7}" type="presParOf" srcId="{1C8E95B8-553A-4FD5-9246-816D6A164172}" destId="{F5CDD541-DF5B-4747-8132-12A723E6A2E1}" srcOrd="0" destOrd="0" presId="urn:microsoft.com/office/officeart/2005/8/layout/orgChart1"/>
    <dgm:cxn modelId="{F9D36D2D-2F2C-41B7-A256-BF7C3C101930}" type="presParOf" srcId="{1C8E95B8-553A-4FD5-9246-816D6A164172}" destId="{3BE9FBE3-005B-402A-A247-9F9D80DD23EF}" srcOrd="1" destOrd="0" presId="urn:microsoft.com/office/officeart/2005/8/layout/orgChart1"/>
    <dgm:cxn modelId="{B794AD94-38B9-4406-9229-2EB313396049}" type="presParOf" srcId="{63A6896C-229B-40F6-831F-3A593AB1CA3B}" destId="{21641C42-BFBF-406A-9E0B-8AF1F1299DC8}" srcOrd="1" destOrd="0" presId="urn:microsoft.com/office/officeart/2005/8/layout/orgChart1"/>
    <dgm:cxn modelId="{BF1909E9-857A-4A45-BC21-A36588A79C04}" type="presParOf" srcId="{63A6896C-229B-40F6-831F-3A593AB1CA3B}" destId="{F536D04E-A595-47E6-8ADF-3B5DEA11083B}" srcOrd="2" destOrd="0" presId="urn:microsoft.com/office/officeart/2005/8/layout/orgChart1"/>
    <dgm:cxn modelId="{D1E31EA3-6B2F-43D7-A528-095F25A68DDD}" type="presParOf" srcId="{4CBE555C-84FB-4D3C-B182-84F178E02AE3}" destId="{1FC08D32-E1F8-4446-992E-32F5A7744833}" srcOrd="2" destOrd="0" presId="urn:microsoft.com/office/officeart/2005/8/layout/orgChart1"/>
    <dgm:cxn modelId="{FEE06071-1607-4278-8641-A0D4E56B1269}" type="presParOf" srcId="{3CE8D050-43E6-4366-84A2-32F9C82E3384}" destId="{80032EB6-F0AB-4F6C-9AD0-14CE36EB5E8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ED19DB-84E4-4B97-8D7A-DCBBDCCD2C38}" type="doc">
      <dgm:prSet loTypeId="urn:microsoft.com/office/officeart/2005/8/layout/orgChart1" loCatId="hierarchy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CE6A3FAC-10B8-416B-99E7-4B232450A866}">
      <dgm:prSet phldrT="[Text]"/>
      <dgm:spPr/>
      <dgm:t>
        <a:bodyPr/>
        <a:lstStyle/>
        <a:p>
          <a:r>
            <a:rPr lang="en-US" dirty="0" smtClean="0"/>
            <a:t>Modernization of fishing sector</a:t>
          </a:r>
          <a:endParaRPr lang="en-IN" dirty="0"/>
        </a:p>
      </dgm:t>
    </dgm:pt>
    <dgm:pt modelId="{6C8B7611-24E4-457F-A702-36F65FB89ABE}" type="parTrans" cxnId="{1E52675E-3512-44E8-8D6B-D9516BF102EA}">
      <dgm:prSet/>
      <dgm:spPr/>
      <dgm:t>
        <a:bodyPr/>
        <a:lstStyle/>
        <a:p>
          <a:endParaRPr lang="en-IN"/>
        </a:p>
      </dgm:t>
    </dgm:pt>
    <dgm:pt modelId="{9223A786-67A9-4D16-A682-32188DDF9335}" type="sibTrans" cxnId="{1E52675E-3512-44E8-8D6B-D9516BF102EA}">
      <dgm:prSet/>
      <dgm:spPr/>
      <dgm:t>
        <a:bodyPr/>
        <a:lstStyle/>
        <a:p>
          <a:endParaRPr lang="en-IN"/>
        </a:p>
      </dgm:t>
    </dgm:pt>
    <dgm:pt modelId="{5069A605-6448-4D22-82D8-14F00E3DC0A2}">
      <dgm:prSet phldrT="[Text]"/>
      <dgm:spPr/>
      <dgm:t>
        <a:bodyPr/>
        <a:lstStyle/>
        <a:p>
          <a:r>
            <a:rPr lang="en-US" dirty="0" smtClean="0"/>
            <a:t>New generation</a:t>
          </a:r>
        </a:p>
        <a:p>
          <a:r>
            <a:rPr lang="en-US" dirty="0" smtClean="0"/>
            <a:t>Trawlers and gears</a:t>
          </a:r>
          <a:endParaRPr lang="en-IN" dirty="0"/>
        </a:p>
      </dgm:t>
    </dgm:pt>
    <dgm:pt modelId="{7FB026F3-69FD-4D3B-8051-174B20533EF8}" type="parTrans" cxnId="{1C2CEDB6-CFEA-45A8-A6A4-7E176CE8A47F}">
      <dgm:prSet/>
      <dgm:spPr/>
      <dgm:t>
        <a:bodyPr/>
        <a:lstStyle/>
        <a:p>
          <a:endParaRPr lang="en-IN"/>
        </a:p>
      </dgm:t>
    </dgm:pt>
    <dgm:pt modelId="{29573656-F934-4D6A-B6D2-BA2CB72EEB46}" type="sibTrans" cxnId="{1C2CEDB6-CFEA-45A8-A6A4-7E176CE8A47F}">
      <dgm:prSet/>
      <dgm:spPr/>
      <dgm:t>
        <a:bodyPr/>
        <a:lstStyle/>
        <a:p>
          <a:endParaRPr lang="en-IN"/>
        </a:p>
      </dgm:t>
    </dgm:pt>
    <dgm:pt modelId="{B171351C-FC53-46F4-875E-3233EADF57F6}">
      <dgm:prSet phldrT="[Text]"/>
      <dgm:spPr/>
      <dgm:t>
        <a:bodyPr/>
        <a:lstStyle/>
        <a:p>
          <a:r>
            <a:rPr lang="en-US" dirty="0" smtClean="0"/>
            <a:t>Trade</a:t>
          </a:r>
          <a:endParaRPr lang="en-IN" dirty="0"/>
        </a:p>
      </dgm:t>
    </dgm:pt>
    <dgm:pt modelId="{172D7232-468F-4ADA-9B84-CB3E87116AE4}" type="parTrans" cxnId="{50B6BEB7-5A09-4B5C-B832-AD66D72CF752}">
      <dgm:prSet/>
      <dgm:spPr/>
      <dgm:t>
        <a:bodyPr/>
        <a:lstStyle/>
        <a:p>
          <a:endParaRPr lang="en-IN"/>
        </a:p>
      </dgm:t>
    </dgm:pt>
    <dgm:pt modelId="{949CE8AF-4585-4B8F-ADD0-B4B1C8C23256}" type="sibTrans" cxnId="{50B6BEB7-5A09-4B5C-B832-AD66D72CF752}">
      <dgm:prSet/>
      <dgm:spPr/>
      <dgm:t>
        <a:bodyPr/>
        <a:lstStyle/>
        <a:p>
          <a:endParaRPr lang="en-IN"/>
        </a:p>
      </dgm:t>
    </dgm:pt>
    <dgm:pt modelId="{000F4807-4E97-4F4C-963C-D4B0F052FE0E}">
      <dgm:prSet phldrT="[Text]"/>
      <dgm:spPr/>
      <dgm:t>
        <a:bodyPr/>
        <a:lstStyle/>
        <a:p>
          <a:r>
            <a:rPr lang="en-US" dirty="0" smtClean="0"/>
            <a:t>Hygiene and quality control</a:t>
          </a:r>
          <a:endParaRPr lang="en-IN" dirty="0"/>
        </a:p>
      </dgm:t>
    </dgm:pt>
    <dgm:pt modelId="{EB0B66FC-5C96-4FB7-94E0-87F95E68CB08}" type="parTrans" cxnId="{C2E09DB7-7C10-4C5C-AB1A-996E7590A012}">
      <dgm:prSet/>
      <dgm:spPr/>
      <dgm:t>
        <a:bodyPr/>
        <a:lstStyle/>
        <a:p>
          <a:endParaRPr lang="en-IN"/>
        </a:p>
      </dgm:t>
    </dgm:pt>
    <dgm:pt modelId="{A349893B-7509-44CA-8250-9AFBC6BE0BB6}" type="sibTrans" cxnId="{C2E09DB7-7C10-4C5C-AB1A-996E7590A012}">
      <dgm:prSet/>
      <dgm:spPr/>
      <dgm:t>
        <a:bodyPr/>
        <a:lstStyle/>
        <a:p>
          <a:endParaRPr lang="en-IN"/>
        </a:p>
      </dgm:t>
    </dgm:pt>
    <dgm:pt modelId="{60510F09-030F-4399-80DE-04FCB283DFB2}">
      <dgm:prSet/>
      <dgm:spPr/>
      <dgm:t>
        <a:bodyPr/>
        <a:lstStyle/>
        <a:p>
          <a:r>
            <a:rPr lang="en-US" dirty="0" smtClean="0"/>
            <a:t>Finance to fishing community</a:t>
          </a:r>
          <a:endParaRPr lang="en-IN" dirty="0"/>
        </a:p>
      </dgm:t>
    </dgm:pt>
    <dgm:pt modelId="{E5DBDFCC-FE9C-4BFC-B60A-7E8F15AB302C}" type="parTrans" cxnId="{9E089091-F0DC-447F-A098-55F0168FED08}">
      <dgm:prSet/>
      <dgm:spPr/>
      <dgm:t>
        <a:bodyPr/>
        <a:lstStyle/>
        <a:p>
          <a:endParaRPr lang="en-IN"/>
        </a:p>
      </dgm:t>
    </dgm:pt>
    <dgm:pt modelId="{845A5F15-7950-4623-9F95-5AD111E2E20E}" type="sibTrans" cxnId="{9E089091-F0DC-447F-A098-55F0168FED08}">
      <dgm:prSet/>
      <dgm:spPr/>
      <dgm:t>
        <a:bodyPr/>
        <a:lstStyle/>
        <a:p>
          <a:endParaRPr lang="en-IN"/>
        </a:p>
      </dgm:t>
    </dgm:pt>
    <dgm:pt modelId="{22DDAA38-9F2F-415C-93D1-7A1F80725CD5}">
      <dgm:prSet/>
      <dgm:spPr/>
      <dgm:t>
        <a:bodyPr/>
        <a:lstStyle/>
        <a:p>
          <a:r>
            <a:rPr lang="en-US" dirty="0" smtClean="0"/>
            <a:t>Information</a:t>
          </a:r>
        </a:p>
        <a:p>
          <a:r>
            <a:rPr lang="en-US" dirty="0" smtClean="0"/>
            <a:t>awareness</a:t>
          </a:r>
          <a:endParaRPr lang="en-IN" dirty="0"/>
        </a:p>
      </dgm:t>
    </dgm:pt>
    <dgm:pt modelId="{6BA9A485-981A-4EDB-8A0E-D81FB0D7482B}" type="parTrans" cxnId="{D1EAE26C-985D-418F-B257-FE362926F35F}">
      <dgm:prSet/>
      <dgm:spPr/>
      <dgm:t>
        <a:bodyPr/>
        <a:lstStyle/>
        <a:p>
          <a:endParaRPr lang="en-IN"/>
        </a:p>
      </dgm:t>
    </dgm:pt>
    <dgm:pt modelId="{59211C12-8DD7-4BD4-9CD9-E8E0210D1F64}" type="sibTrans" cxnId="{D1EAE26C-985D-418F-B257-FE362926F35F}">
      <dgm:prSet/>
      <dgm:spPr/>
      <dgm:t>
        <a:bodyPr/>
        <a:lstStyle/>
        <a:p>
          <a:endParaRPr lang="en-IN"/>
        </a:p>
      </dgm:t>
    </dgm:pt>
    <dgm:pt modelId="{8024747D-8ECA-4CBF-8C5E-5B790359A08F}">
      <dgm:prSet/>
      <dgm:spPr/>
      <dgm:t>
        <a:bodyPr/>
        <a:lstStyle/>
        <a:p>
          <a:r>
            <a:rPr lang="en-US" smtClean="0"/>
            <a:t>Processing-packaging-marketing</a:t>
          </a:r>
          <a:endParaRPr lang="en-IN" dirty="0"/>
        </a:p>
      </dgm:t>
    </dgm:pt>
    <dgm:pt modelId="{D81F9D19-92DB-4E56-A03A-372181005BBD}" type="parTrans" cxnId="{DC58C114-255E-464B-BDAA-A240886DEDEB}">
      <dgm:prSet/>
      <dgm:spPr/>
      <dgm:t>
        <a:bodyPr/>
        <a:lstStyle/>
        <a:p>
          <a:endParaRPr lang="en-IN"/>
        </a:p>
      </dgm:t>
    </dgm:pt>
    <dgm:pt modelId="{9E93D14B-292D-4DC3-A4C5-BD0A70AE930A}" type="sibTrans" cxnId="{DC58C114-255E-464B-BDAA-A240886DEDEB}">
      <dgm:prSet/>
      <dgm:spPr/>
      <dgm:t>
        <a:bodyPr/>
        <a:lstStyle/>
        <a:p>
          <a:endParaRPr lang="en-IN"/>
        </a:p>
      </dgm:t>
    </dgm:pt>
    <dgm:pt modelId="{77F1AD74-0278-493E-83E1-29CD7D961010}">
      <dgm:prSet/>
      <dgm:spPr/>
      <dgm:t>
        <a:bodyPr/>
        <a:lstStyle/>
        <a:p>
          <a:r>
            <a:rPr lang="en-US" dirty="0" smtClean="0"/>
            <a:t>Storage facilities</a:t>
          </a:r>
          <a:endParaRPr lang="en-IN" dirty="0"/>
        </a:p>
      </dgm:t>
    </dgm:pt>
    <dgm:pt modelId="{11885902-07DF-4A91-A008-B4CB521EB7FC}" type="parTrans" cxnId="{46D26F5A-4E2C-403C-A76D-23ECB41CB1F7}">
      <dgm:prSet/>
      <dgm:spPr/>
      <dgm:t>
        <a:bodyPr/>
        <a:lstStyle/>
        <a:p>
          <a:endParaRPr lang="en-IN"/>
        </a:p>
      </dgm:t>
    </dgm:pt>
    <dgm:pt modelId="{6C630094-0591-43C1-9253-AAF3D974952F}" type="sibTrans" cxnId="{46D26F5A-4E2C-403C-A76D-23ECB41CB1F7}">
      <dgm:prSet/>
      <dgm:spPr/>
      <dgm:t>
        <a:bodyPr/>
        <a:lstStyle/>
        <a:p>
          <a:endParaRPr lang="en-IN"/>
        </a:p>
      </dgm:t>
    </dgm:pt>
    <dgm:pt modelId="{A3DABD77-1411-493A-97B6-7F34E54C37FE}" type="pres">
      <dgm:prSet presAssocID="{81ED19DB-84E4-4B97-8D7A-DCBBDCCD2C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BB256A0-F1FC-4F20-9329-0A8B5A20540C}" type="pres">
      <dgm:prSet presAssocID="{CE6A3FAC-10B8-416B-99E7-4B232450A866}" presName="hierRoot1" presStyleCnt="0">
        <dgm:presLayoutVars>
          <dgm:hierBranch val="init"/>
        </dgm:presLayoutVars>
      </dgm:prSet>
      <dgm:spPr/>
    </dgm:pt>
    <dgm:pt modelId="{89575A07-FEFE-4A97-93DF-6A853F370E90}" type="pres">
      <dgm:prSet presAssocID="{CE6A3FAC-10B8-416B-99E7-4B232450A866}" presName="rootComposite1" presStyleCnt="0"/>
      <dgm:spPr/>
    </dgm:pt>
    <dgm:pt modelId="{69F1EA58-566C-435A-8D26-EC2DC6046B77}" type="pres">
      <dgm:prSet presAssocID="{CE6A3FAC-10B8-416B-99E7-4B232450A86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11DB1F-4187-4A1B-A28C-65F234DB4457}" type="pres">
      <dgm:prSet presAssocID="{CE6A3FAC-10B8-416B-99E7-4B232450A86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9AC2F8D-8625-48A7-9BDD-DE664337BFB5}" type="pres">
      <dgm:prSet presAssocID="{CE6A3FAC-10B8-416B-99E7-4B232450A866}" presName="hierChild2" presStyleCnt="0"/>
      <dgm:spPr/>
    </dgm:pt>
    <dgm:pt modelId="{6AA13807-F254-4B9D-A2E9-8D58668E788B}" type="pres">
      <dgm:prSet presAssocID="{7FB026F3-69FD-4D3B-8051-174B20533EF8}" presName="Name37" presStyleLbl="parChTrans1D2" presStyleIdx="0" presStyleCnt="3"/>
      <dgm:spPr/>
      <dgm:t>
        <a:bodyPr/>
        <a:lstStyle/>
        <a:p>
          <a:endParaRPr lang="en-IN"/>
        </a:p>
      </dgm:t>
    </dgm:pt>
    <dgm:pt modelId="{3CF43286-E02F-4A0E-A687-9DB061ACF2D9}" type="pres">
      <dgm:prSet presAssocID="{5069A605-6448-4D22-82D8-14F00E3DC0A2}" presName="hierRoot2" presStyleCnt="0">
        <dgm:presLayoutVars>
          <dgm:hierBranch val="init"/>
        </dgm:presLayoutVars>
      </dgm:prSet>
      <dgm:spPr/>
    </dgm:pt>
    <dgm:pt modelId="{E287870E-2D4A-4144-A909-744990E0271D}" type="pres">
      <dgm:prSet presAssocID="{5069A605-6448-4D22-82D8-14F00E3DC0A2}" presName="rootComposite" presStyleCnt="0"/>
      <dgm:spPr/>
    </dgm:pt>
    <dgm:pt modelId="{EA674DA5-3015-4B5D-8222-A86C4B12CBBA}" type="pres">
      <dgm:prSet presAssocID="{5069A605-6448-4D22-82D8-14F00E3DC0A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BAE1663-99C9-4A5A-8364-E507D3FFBD55}" type="pres">
      <dgm:prSet presAssocID="{5069A605-6448-4D22-82D8-14F00E3DC0A2}" presName="rootConnector" presStyleLbl="node2" presStyleIdx="0" presStyleCnt="3"/>
      <dgm:spPr/>
      <dgm:t>
        <a:bodyPr/>
        <a:lstStyle/>
        <a:p>
          <a:endParaRPr lang="en-IN"/>
        </a:p>
      </dgm:t>
    </dgm:pt>
    <dgm:pt modelId="{53162358-4840-45D5-8EFA-4D6F918E1542}" type="pres">
      <dgm:prSet presAssocID="{5069A605-6448-4D22-82D8-14F00E3DC0A2}" presName="hierChild4" presStyleCnt="0"/>
      <dgm:spPr/>
    </dgm:pt>
    <dgm:pt modelId="{EB8CB21F-F399-40ED-B07D-2D44DBF7D099}" type="pres">
      <dgm:prSet presAssocID="{E5DBDFCC-FE9C-4BFC-B60A-7E8F15AB302C}" presName="Name37" presStyleLbl="parChTrans1D3" presStyleIdx="0" presStyleCnt="2"/>
      <dgm:spPr/>
      <dgm:t>
        <a:bodyPr/>
        <a:lstStyle/>
        <a:p>
          <a:endParaRPr lang="en-IN"/>
        </a:p>
      </dgm:t>
    </dgm:pt>
    <dgm:pt modelId="{B832E33A-606D-4FC2-A310-DAF50EDDE9E4}" type="pres">
      <dgm:prSet presAssocID="{60510F09-030F-4399-80DE-04FCB283DFB2}" presName="hierRoot2" presStyleCnt="0">
        <dgm:presLayoutVars>
          <dgm:hierBranch val="init"/>
        </dgm:presLayoutVars>
      </dgm:prSet>
      <dgm:spPr/>
    </dgm:pt>
    <dgm:pt modelId="{35E631D1-B221-497E-93B0-03E64F768566}" type="pres">
      <dgm:prSet presAssocID="{60510F09-030F-4399-80DE-04FCB283DFB2}" presName="rootComposite" presStyleCnt="0"/>
      <dgm:spPr/>
    </dgm:pt>
    <dgm:pt modelId="{805033EF-6CC5-40AF-9E23-5285C5F034B3}" type="pres">
      <dgm:prSet presAssocID="{60510F09-030F-4399-80DE-04FCB283DFB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8F78129-435B-41AC-ABC8-39D38432F976}" type="pres">
      <dgm:prSet presAssocID="{60510F09-030F-4399-80DE-04FCB283DFB2}" presName="rootConnector" presStyleLbl="node3" presStyleIdx="0" presStyleCnt="2"/>
      <dgm:spPr/>
      <dgm:t>
        <a:bodyPr/>
        <a:lstStyle/>
        <a:p>
          <a:endParaRPr lang="en-IN"/>
        </a:p>
      </dgm:t>
    </dgm:pt>
    <dgm:pt modelId="{6225761A-B101-41CB-8228-DFB364F50889}" type="pres">
      <dgm:prSet presAssocID="{60510F09-030F-4399-80DE-04FCB283DFB2}" presName="hierChild4" presStyleCnt="0"/>
      <dgm:spPr/>
    </dgm:pt>
    <dgm:pt modelId="{425E9676-8411-4B8B-9A72-7DE316F078A9}" type="pres">
      <dgm:prSet presAssocID="{6BA9A485-981A-4EDB-8A0E-D81FB0D7482B}" presName="Name37" presStyleLbl="parChTrans1D4" presStyleIdx="0" presStyleCnt="2"/>
      <dgm:spPr/>
      <dgm:t>
        <a:bodyPr/>
        <a:lstStyle/>
        <a:p>
          <a:endParaRPr lang="en-IN"/>
        </a:p>
      </dgm:t>
    </dgm:pt>
    <dgm:pt modelId="{C786B85C-EA04-4BE3-A348-E5396FDA5900}" type="pres">
      <dgm:prSet presAssocID="{22DDAA38-9F2F-415C-93D1-7A1F80725CD5}" presName="hierRoot2" presStyleCnt="0">
        <dgm:presLayoutVars>
          <dgm:hierBranch val="init"/>
        </dgm:presLayoutVars>
      </dgm:prSet>
      <dgm:spPr/>
    </dgm:pt>
    <dgm:pt modelId="{9063E428-067A-4F54-ADB9-C4A3A21FE13F}" type="pres">
      <dgm:prSet presAssocID="{22DDAA38-9F2F-415C-93D1-7A1F80725CD5}" presName="rootComposite" presStyleCnt="0"/>
      <dgm:spPr/>
    </dgm:pt>
    <dgm:pt modelId="{950E5110-9EC4-4935-96BC-8A06E8533970}" type="pres">
      <dgm:prSet presAssocID="{22DDAA38-9F2F-415C-93D1-7A1F80725CD5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F32B18-C1BA-453C-81BA-E8709D4485CA}" type="pres">
      <dgm:prSet presAssocID="{22DDAA38-9F2F-415C-93D1-7A1F80725CD5}" presName="rootConnector" presStyleLbl="node4" presStyleIdx="0" presStyleCnt="2"/>
      <dgm:spPr/>
      <dgm:t>
        <a:bodyPr/>
        <a:lstStyle/>
        <a:p>
          <a:endParaRPr lang="en-IN"/>
        </a:p>
      </dgm:t>
    </dgm:pt>
    <dgm:pt modelId="{A6380585-F18F-44BE-A8A5-6EDEE8DA291F}" type="pres">
      <dgm:prSet presAssocID="{22DDAA38-9F2F-415C-93D1-7A1F80725CD5}" presName="hierChild4" presStyleCnt="0"/>
      <dgm:spPr/>
    </dgm:pt>
    <dgm:pt modelId="{68DF4DFD-BB06-4313-9C8A-3A19FF212EE8}" type="pres">
      <dgm:prSet presAssocID="{22DDAA38-9F2F-415C-93D1-7A1F80725CD5}" presName="hierChild5" presStyleCnt="0"/>
      <dgm:spPr/>
    </dgm:pt>
    <dgm:pt modelId="{EFBDFD36-66DB-4602-9B0C-8998E30CF4EF}" type="pres">
      <dgm:prSet presAssocID="{60510F09-030F-4399-80DE-04FCB283DFB2}" presName="hierChild5" presStyleCnt="0"/>
      <dgm:spPr/>
    </dgm:pt>
    <dgm:pt modelId="{99148FD1-4F11-49AA-AEF4-3EA81B3828A7}" type="pres">
      <dgm:prSet presAssocID="{5069A605-6448-4D22-82D8-14F00E3DC0A2}" presName="hierChild5" presStyleCnt="0"/>
      <dgm:spPr/>
    </dgm:pt>
    <dgm:pt modelId="{86F7D4A2-0920-4F76-85C3-9E06B4036F33}" type="pres">
      <dgm:prSet presAssocID="{172D7232-468F-4ADA-9B84-CB3E87116AE4}" presName="Name37" presStyleLbl="parChTrans1D2" presStyleIdx="1" presStyleCnt="3"/>
      <dgm:spPr/>
      <dgm:t>
        <a:bodyPr/>
        <a:lstStyle/>
        <a:p>
          <a:endParaRPr lang="en-IN"/>
        </a:p>
      </dgm:t>
    </dgm:pt>
    <dgm:pt modelId="{AED222F7-27F4-4D51-994E-6051C05B35A6}" type="pres">
      <dgm:prSet presAssocID="{B171351C-FC53-46F4-875E-3233EADF57F6}" presName="hierRoot2" presStyleCnt="0">
        <dgm:presLayoutVars>
          <dgm:hierBranch val="init"/>
        </dgm:presLayoutVars>
      </dgm:prSet>
      <dgm:spPr/>
    </dgm:pt>
    <dgm:pt modelId="{DB3DB24C-CE5C-446A-AC47-1E3D1F2FE7D2}" type="pres">
      <dgm:prSet presAssocID="{B171351C-FC53-46F4-875E-3233EADF57F6}" presName="rootComposite" presStyleCnt="0"/>
      <dgm:spPr/>
    </dgm:pt>
    <dgm:pt modelId="{27082BD0-2B11-4CEB-A64C-34F1DFED978D}" type="pres">
      <dgm:prSet presAssocID="{B171351C-FC53-46F4-875E-3233EADF57F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73D98-EF1E-433C-8335-21DF5B508341}" type="pres">
      <dgm:prSet presAssocID="{B171351C-FC53-46F4-875E-3233EADF57F6}" presName="rootConnector" presStyleLbl="node2" presStyleIdx="1" presStyleCnt="3"/>
      <dgm:spPr/>
      <dgm:t>
        <a:bodyPr/>
        <a:lstStyle/>
        <a:p>
          <a:endParaRPr lang="en-IN"/>
        </a:p>
      </dgm:t>
    </dgm:pt>
    <dgm:pt modelId="{A33C1A6B-29D8-453A-AB4B-0936FA745471}" type="pres">
      <dgm:prSet presAssocID="{B171351C-FC53-46F4-875E-3233EADF57F6}" presName="hierChild4" presStyleCnt="0"/>
      <dgm:spPr/>
    </dgm:pt>
    <dgm:pt modelId="{519364B1-021A-45B0-896C-08994AB926D9}" type="pres">
      <dgm:prSet presAssocID="{D81F9D19-92DB-4E56-A03A-372181005BBD}" presName="Name37" presStyleLbl="parChTrans1D3" presStyleIdx="1" presStyleCnt="2"/>
      <dgm:spPr/>
      <dgm:t>
        <a:bodyPr/>
        <a:lstStyle/>
        <a:p>
          <a:endParaRPr lang="en-IN"/>
        </a:p>
      </dgm:t>
    </dgm:pt>
    <dgm:pt modelId="{87B81A81-B592-4194-923D-FE03A9B6C814}" type="pres">
      <dgm:prSet presAssocID="{8024747D-8ECA-4CBF-8C5E-5B790359A08F}" presName="hierRoot2" presStyleCnt="0">
        <dgm:presLayoutVars>
          <dgm:hierBranch val="init"/>
        </dgm:presLayoutVars>
      </dgm:prSet>
      <dgm:spPr/>
    </dgm:pt>
    <dgm:pt modelId="{13ABA426-1A98-49E5-BFFC-572154127018}" type="pres">
      <dgm:prSet presAssocID="{8024747D-8ECA-4CBF-8C5E-5B790359A08F}" presName="rootComposite" presStyleCnt="0"/>
      <dgm:spPr/>
    </dgm:pt>
    <dgm:pt modelId="{05B40CDC-8AE5-4CE5-9AED-F125109C9AC3}" type="pres">
      <dgm:prSet presAssocID="{8024747D-8ECA-4CBF-8C5E-5B790359A08F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876B17F-2F83-4081-B371-FC593E93EE4D}" type="pres">
      <dgm:prSet presAssocID="{8024747D-8ECA-4CBF-8C5E-5B790359A08F}" presName="rootConnector" presStyleLbl="node3" presStyleIdx="1" presStyleCnt="2"/>
      <dgm:spPr/>
      <dgm:t>
        <a:bodyPr/>
        <a:lstStyle/>
        <a:p>
          <a:endParaRPr lang="en-IN"/>
        </a:p>
      </dgm:t>
    </dgm:pt>
    <dgm:pt modelId="{7937607A-3C4E-42E2-B063-5222AF6A94E4}" type="pres">
      <dgm:prSet presAssocID="{8024747D-8ECA-4CBF-8C5E-5B790359A08F}" presName="hierChild4" presStyleCnt="0"/>
      <dgm:spPr/>
    </dgm:pt>
    <dgm:pt modelId="{F2F52FB7-061D-4EE6-8EA1-81DF6B34E8D9}" type="pres">
      <dgm:prSet presAssocID="{11885902-07DF-4A91-A008-B4CB521EB7FC}" presName="Name37" presStyleLbl="parChTrans1D4" presStyleIdx="1" presStyleCnt="2"/>
      <dgm:spPr/>
      <dgm:t>
        <a:bodyPr/>
        <a:lstStyle/>
        <a:p>
          <a:endParaRPr lang="en-IN"/>
        </a:p>
      </dgm:t>
    </dgm:pt>
    <dgm:pt modelId="{EE3A04D2-E415-49AC-9129-A53AB565F075}" type="pres">
      <dgm:prSet presAssocID="{77F1AD74-0278-493E-83E1-29CD7D961010}" presName="hierRoot2" presStyleCnt="0">
        <dgm:presLayoutVars>
          <dgm:hierBranch val="init"/>
        </dgm:presLayoutVars>
      </dgm:prSet>
      <dgm:spPr/>
    </dgm:pt>
    <dgm:pt modelId="{9F09F3FD-88EF-46AD-8CDD-5779980C0B9A}" type="pres">
      <dgm:prSet presAssocID="{77F1AD74-0278-493E-83E1-29CD7D961010}" presName="rootComposite" presStyleCnt="0"/>
      <dgm:spPr/>
    </dgm:pt>
    <dgm:pt modelId="{F64BC4AA-F1E2-4355-BB0E-4FA4DD2F02E5}" type="pres">
      <dgm:prSet presAssocID="{77F1AD74-0278-493E-83E1-29CD7D961010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548B3E9-EBCB-4787-A025-0584DB51498A}" type="pres">
      <dgm:prSet presAssocID="{77F1AD74-0278-493E-83E1-29CD7D961010}" presName="rootConnector" presStyleLbl="node4" presStyleIdx="1" presStyleCnt="2"/>
      <dgm:spPr/>
      <dgm:t>
        <a:bodyPr/>
        <a:lstStyle/>
        <a:p>
          <a:endParaRPr lang="en-IN"/>
        </a:p>
      </dgm:t>
    </dgm:pt>
    <dgm:pt modelId="{9872A84C-9F7B-4971-ACA4-188267DDAE3C}" type="pres">
      <dgm:prSet presAssocID="{77F1AD74-0278-493E-83E1-29CD7D961010}" presName="hierChild4" presStyleCnt="0"/>
      <dgm:spPr/>
    </dgm:pt>
    <dgm:pt modelId="{409A5A08-F4B5-4581-949C-5C1F678D0675}" type="pres">
      <dgm:prSet presAssocID="{77F1AD74-0278-493E-83E1-29CD7D961010}" presName="hierChild5" presStyleCnt="0"/>
      <dgm:spPr/>
    </dgm:pt>
    <dgm:pt modelId="{EA739128-4FFA-4500-B74B-816451BD7F9A}" type="pres">
      <dgm:prSet presAssocID="{8024747D-8ECA-4CBF-8C5E-5B790359A08F}" presName="hierChild5" presStyleCnt="0"/>
      <dgm:spPr/>
    </dgm:pt>
    <dgm:pt modelId="{A6FA23A9-DF21-486E-BE21-4048DA16F93D}" type="pres">
      <dgm:prSet presAssocID="{B171351C-FC53-46F4-875E-3233EADF57F6}" presName="hierChild5" presStyleCnt="0"/>
      <dgm:spPr/>
    </dgm:pt>
    <dgm:pt modelId="{488BAF47-A3FF-4BFF-9DD2-AD997C731F64}" type="pres">
      <dgm:prSet presAssocID="{EB0B66FC-5C96-4FB7-94E0-87F95E68CB08}" presName="Name37" presStyleLbl="parChTrans1D2" presStyleIdx="2" presStyleCnt="3"/>
      <dgm:spPr/>
      <dgm:t>
        <a:bodyPr/>
        <a:lstStyle/>
        <a:p>
          <a:endParaRPr lang="en-IN"/>
        </a:p>
      </dgm:t>
    </dgm:pt>
    <dgm:pt modelId="{E3D0E68C-8F01-4155-ADA0-5101627B0F41}" type="pres">
      <dgm:prSet presAssocID="{000F4807-4E97-4F4C-963C-D4B0F052FE0E}" presName="hierRoot2" presStyleCnt="0">
        <dgm:presLayoutVars>
          <dgm:hierBranch val="init"/>
        </dgm:presLayoutVars>
      </dgm:prSet>
      <dgm:spPr/>
    </dgm:pt>
    <dgm:pt modelId="{CB5266CF-507F-460E-9CC2-187405402F39}" type="pres">
      <dgm:prSet presAssocID="{000F4807-4E97-4F4C-963C-D4B0F052FE0E}" presName="rootComposite" presStyleCnt="0"/>
      <dgm:spPr/>
    </dgm:pt>
    <dgm:pt modelId="{B791326B-E8A7-4B0D-8C41-66BEA0EF394C}" type="pres">
      <dgm:prSet presAssocID="{000F4807-4E97-4F4C-963C-D4B0F052FE0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1B8084D-AB86-4A55-84B7-258F6CC0268E}" type="pres">
      <dgm:prSet presAssocID="{000F4807-4E97-4F4C-963C-D4B0F052FE0E}" presName="rootConnector" presStyleLbl="node2" presStyleIdx="2" presStyleCnt="3"/>
      <dgm:spPr/>
      <dgm:t>
        <a:bodyPr/>
        <a:lstStyle/>
        <a:p>
          <a:endParaRPr lang="en-IN"/>
        </a:p>
      </dgm:t>
    </dgm:pt>
    <dgm:pt modelId="{95E66850-143A-4FA9-B044-02A3CE60FCDE}" type="pres">
      <dgm:prSet presAssocID="{000F4807-4E97-4F4C-963C-D4B0F052FE0E}" presName="hierChild4" presStyleCnt="0"/>
      <dgm:spPr/>
    </dgm:pt>
    <dgm:pt modelId="{F940A9E1-4A56-40F0-B427-D3883AD2F0BA}" type="pres">
      <dgm:prSet presAssocID="{000F4807-4E97-4F4C-963C-D4B0F052FE0E}" presName="hierChild5" presStyleCnt="0"/>
      <dgm:spPr/>
    </dgm:pt>
    <dgm:pt modelId="{3C8F28FB-5898-43FF-9AD2-D55411473CB1}" type="pres">
      <dgm:prSet presAssocID="{CE6A3FAC-10B8-416B-99E7-4B232450A866}" presName="hierChild3" presStyleCnt="0"/>
      <dgm:spPr/>
    </dgm:pt>
  </dgm:ptLst>
  <dgm:cxnLst>
    <dgm:cxn modelId="{1F314959-3224-4BCE-B87E-71195FEB3177}" type="presOf" srcId="{77F1AD74-0278-493E-83E1-29CD7D961010}" destId="{F64BC4AA-F1E2-4355-BB0E-4FA4DD2F02E5}" srcOrd="0" destOrd="0" presId="urn:microsoft.com/office/officeart/2005/8/layout/orgChart1"/>
    <dgm:cxn modelId="{423214BC-F074-45BF-8E83-85144F7D0BBF}" type="presOf" srcId="{172D7232-468F-4ADA-9B84-CB3E87116AE4}" destId="{86F7D4A2-0920-4F76-85C3-9E06B4036F33}" srcOrd="0" destOrd="0" presId="urn:microsoft.com/office/officeart/2005/8/layout/orgChart1"/>
    <dgm:cxn modelId="{840FDC7C-EEF2-46CC-B76A-F60E85323D72}" type="presOf" srcId="{EB0B66FC-5C96-4FB7-94E0-87F95E68CB08}" destId="{488BAF47-A3FF-4BFF-9DD2-AD997C731F64}" srcOrd="0" destOrd="0" presId="urn:microsoft.com/office/officeart/2005/8/layout/orgChart1"/>
    <dgm:cxn modelId="{935D79D3-98ED-4B38-9CB0-3C7BC3D02547}" type="presOf" srcId="{E5DBDFCC-FE9C-4BFC-B60A-7E8F15AB302C}" destId="{EB8CB21F-F399-40ED-B07D-2D44DBF7D099}" srcOrd="0" destOrd="0" presId="urn:microsoft.com/office/officeart/2005/8/layout/orgChart1"/>
    <dgm:cxn modelId="{DBDD38B8-9401-45BE-B84B-50DF1AC43B8E}" type="presOf" srcId="{77F1AD74-0278-493E-83E1-29CD7D961010}" destId="{C548B3E9-EBCB-4787-A025-0584DB51498A}" srcOrd="1" destOrd="0" presId="urn:microsoft.com/office/officeart/2005/8/layout/orgChart1"/>
    <dgm:cxn modelId="{B9776BF2-42EE-4D12-AB93-D81BF56241D4}" type="presOf" srcId="{11885902-07DF-4A91-A008-B4CB521EB7FC}" destId="{F2F52FB7-061D-4EE6-8EA1-81DF6B34E8D9}" srcOrd="0" destOrd="0" presId="urn:microsoft.com/office/officeart/2005/8/layout/orgChart1"/>
    <dgm:cxn modelId="{DC58C114-255E-464B-BDAA-A240886DEDEB}" srcId="{B171351C-FC53-46F4-875E-3233EADF57F6}" destId="{8024747D-8ECA-4CBF-8C5E-5B790359A08F}" srcOrd="0" destOrd="0" parTransId="{D81F9D19-92DB-4E56-A03A-372181005BBD}" sibTransId="{9E93D14B-292D-4DC3-A4C5-BD0A70AE930A}"/>
    <dgm:cxn modelId="{95F6B525-6B49-4130-8603-AD42A23FCFB0}" type="presOf" srcId="{B171351C-FC53-46F4-875E-3233EADF57F6}" destId="{27082BD0-2B11-4CEB-A64C-34F1DFED978D}" srcOrd="0" destOrd="0" presId="urn:microsoft.com/office/officeart/2005/8/layout/orgChart1"/>
    <dgm:cxn modelId="{46D26F5A-4E2C-403C-A76D-23ECB41CB1F7}" srcId="{8024747D-8ECA-4CBF-8C5E-5B790359A08F}" destId="{77F1AD74-0278-493E-83E1-29CD7D961010}" srcOrd="0" destOrd="0" parTransId="{11885902-07DF-4A91-A008-B4CB521EB7FC}" sibTransId="{6C630094-0591-43C1-9253-AAF3D974952F}"/>
    <dgm:cxn modelId="{D1EAE26C-985D-418F-B257-FE362926F35F}" srcId="{60510F09-030F-4399-80DE-04FCB283DFB2}" destId="{22DDAA38-9F2F-415C-93D1-7A1F80725CD5}" srcOrd="0" destOrd="0" parTransId="{6BA9A485-981A-4EDB-8A0E-D81FB0D7482B}" sibTransId="{59211C12-8DD7-4BD4-9CD9-E8E0210D1F64}"/>
    <dgm:cxn modelId="{453EBE8D-4C54-434F-B376-789A82C6D39C}" type="presOf" srcId="{5069A605-6448-4D22-82D8-14F00E3DC0A2}" destId="{EA674DA5-3015-4B5D-8222-A86C4B12CBBA}" srcOrd="0" destOrd="0" presId="urn:microsoft.com/office/officeart/2005/8/layout/orgChart1"/>
    <dgm:cxn modelId="{E5BD4A8F-1A01-4BE1-822D-D48F4081EA80}" type="presOf" srcId="{CE6A3FAC-10B8-416B-99E7-4B232450A866}" destId="{D311DB1F-4187-4A1B-A28C-65F234DB4457}" srcOrd="1" destOrd="0" presId="urn:microsoft.com/office/officeart/2005/8/layout/orgChart1"/>
    <dgm:cxn modelId="{F7C9FA06-160D-493D-B797-88CC010E6384}" type="presOf" srcId="{B171351C-FC53-46F4-875E-3233EADF57F6}" destId="{29973D98-EF1E-433C-8335-21DF5B508341}" srcOrd="1" destOrd="0" presId="urn:microsoft.com/office/officeart/2005/8/layout/orgChart1"/>
    <dgm:cxn modelId="{1E52675E-3512-44E8-8D6B-D9516BF102EA}" srcId="{81ED19DB-84E4-4B97-8D7A-DCBBDCCD2C38}" destId="{CE6A3FAC-10B8-416B-99E7-4B232450A866}" srcOrd="0" destOrd="0" parTransId="{6C8B7611-24E4-457F-A702-36F65FB89ABE}" sibTransId="{9223A786-67A9-4D16-A682-32188DDF9335}"/>
    <dgm:cxn modelId="{FA9B0598-612B-4245-859E-6803B01EC527}" type="presOf" srcId="{CE6A3FAC-10B8-416B-99E7-4B232450A866}" destId="{69F1EA58-566C-435A-8D26-EC2DC6046B77}" srcOrd="0" destOrd="0" presId="urn:microsoft.com/office/officeart/2005/8/layout/orgChart1"/>
    <dgm:cxn modelId="{A65FD7BA-69C6-4752-807E-2E4934A1CCDE}" type="presOf" srcId="{D81F9D19-92DB-4E56-A03A-372181005BBD}" destId="{519364B1-021A-45B0-896C-08994AB926D9}" srcOrd="0" destOrd="0" presId="urn:microsoft.com/office/officeart/2005/8/layout/orgChart1"/>
    <dgm:cxn modelId="{E34952A6-64CE-43C7-9593-A3C5D4439A31}" type="presOf" srcId="{6BA9A485-981A-4EDB-8A0E-D81FB0D7482B}" destId="{425E9676-8411-4B8B-9A72-7DE316F078A9}" srcOrd="0" destOrd="0" presId="urn:microsoft.com/office/officeart/2005/8/layout/orgChart1"/>
    <dgm:cxn modelId="{E823DED8-64FA-4D0F-B785-7C7BD9733718}" type="presOf" srcId="{8024747D-8ECA-4CBF-8C5E-5B790359A08F}" destId="{05B40CDC-8AE5-4CE5-9AED-F125109C9AC3}" srcOrd="0" destOrd="0" presId="urn:microsoft.com/office/officeart/2005/8/layout/orgChart1"/>
    <dgm:cxn modelId="{1C2CEDB6-CFEA-45A8-A6A4-7E176CE8A47F}" srcId="{CE6A3FAC-10B8-416B-99E7-4B232450A866}" destId="{5069A605-6448-4D22-82D8-14F00E3DC0A2}" srcOrd="0" destOrd="0" parTransId="{7FB026F3-69FD-4D3B-8051-174B20533EF8}" sibTransId="{29573656-F934-4D6A-B6D2-BA2CB72EEB46}"/>
    <dgm:cxn modelId="{95EDBA7E-868A-4A26-A99F-5D64094DD24D}" type="presOf" srcId="{60510F09-030F-4399-80DE-04FCB283DFB2}" destId="{805033EF-6CC5-40AF-9E23-5285C5F034B3}" srcOrd="0" destOrd="0" presId="urn:microsoft.com/office/officeart/2005/8/layout/orgChart1"/>
    <dgm:cxn modelId="{50B6BEB7-5A09-4B5C-B832-AD66D72CF752}" srcId="{CE6A3FAC-10B8-416B-99E7-4B232450A866}" destId="{B171351C-FC53-46F4-875E-3233EADF57F6}" srcOrd="1" destOrd="0" parTransId="{172D7232-468F-4ADA-9B84-CB3E87116AE4}" sibTransId="{949CE8AF-4585-4B8F-ADD0-B4B1C8C23256}"/>
    <dgm:cxn modelId="{2090887A-E9F6-4DB9-B33A-19BE6795351B}" type="presOf" srcId="{81ED19DB-84E4-4B97-8D7A-DCBBDCCD2C38}" destId="{A3DABD77-1411-493A-97B6-7F34E54C37FE}" srcOrd="0" destOrd="0" presId="urn:microsoft.com/office/officeart/2005/8/layout/orgChart1"/>
    <dgm:cxn modelId="{E7617B88-F670-4D50-B62F-F8CB6F03BE4E}" type="presOf" srcId="{5069A605-6448-4D22-82D8-14F00E3DC0A2}" destId="{6BAE1663-99C9-4A5A-8364-E507D3FFBD55}" srcOrd="1" destOrd="0" presId="urn:microsoft.com/office/officeart/2005/8/layout/orgChart1"/>
    <dgm:cxn modelId="{25C09B23-3E8B-45F8-B14B-5D22B9DAD377}" type="presOf" srcId="{22DDAA38-9F2F-415C-93D1-7A1F80725CD5}" destId="{950E5110-9EC4-4935-96BC-8A06E8533970}" srcOrd="0" destOrd="0" presId="urn:microsoft.com/office/officeart/2005/8/layout/orgChart1"/>
    <dgm:cxn modelId="{3A043CFC-BE32-4792-BCD7-B83C4C6EECEF}" type="presOf" srcId="{22DDAA38-9F2F-415C-93D1-7A1F80725CD5}" destId="{94F32B18-C1BA-453C-81BA-E8709D4485CA}" srcOrd="1" destOrd="0" presId="urn:microsoft.com/office/officeart/2005/8/layout/orgChart1"/>
    <dgm:cxn modelId="{EAE899B5-054B-4432-BADB-E04F38F3891A}" type="presOf" srcId="{60510F09-030F-4399-80DE-04FCB283DFB2}" destId="{A8F78129-435B-41AC-ABC8-39D38432F976}" srcOrd="1" destOrd="0" presId="urn:microsoft.com/office/officeart/2005/8/layout/orgChart1"/>
    <dgm:cxn modelId="{F3DAE0D0-1A82-45EE-B6B3-A38605AD8F0B}" type="presOf" srcId="{7FB026F3-69FD-4D3B-8051-174B20533EF8}" destId="{6AA13807-F254-4B9D-A2E9-8D58668E788B}" srcOrd="0" destOrd="0" presId="urn:microsoft.com/office/officeart/2005/8/layout/orgChart1"/>
    <dgm:cxn modelId="{9E089091-F0DC-447F-A098-55F0168FED08}" srcId="{5069A605-6448-4D22-82D8-14F00E3DC0A2}" destId="{60510F09-030F-4399-80DE-04FCB283DFB2}" srcOrd="0" destOrd="0" parTransId="{E5DBDFCC-FE9C-4BFC-B60A-7E8F15AB302C}" sibTransId="{845A5F15-7950-4623-9F95-5AD111E2E20E}"/>
    <dgm:cxn modelId="{1257666E-3229-42AB-B623-FDE3067D2FB5}" type="presOf" srcId="{8024747D-8ECA-4CBF-8C5E-5B790359A08F}" destId="{3876B17F-2F83-4081-B371-FC593E93EE4D}" srcOrd="1" destOrd="0" presId="urn:microsoft.com/office/officeart/2005/8/layout/orgChart1"/>
    <dgm:cxn modelId="{DC2C0A7C-08F2-413F-B635-E2DF333395AC}" type="presOf" srcId="{000F4807-4E97-4F4C-963C-D4B0F052FE0E}" destId="{C1B8084D-AB86-4A55-84B7-258F6CC0268E}" srcOrd="1" destOrd="0" presId="urn:microsoft.com/office/officeart/2005/8/layout/orgChart1"/>
    <dgm:cxn modelId="{C2E09DB7-7C10-4C5C-AB1A-996E7590A012}" srcId="{CE6A3FAC-10B8-416B-99E7-4B232450A866}" destId="{000F4807-4E97-4F4C-963C-D4B0F052FE0E}" srcOrd="2" destOrd="0" parTransId="{EB0B66FC-5C96-4FB7-94E0-87F95E68CB08}" sibTransId="{A349893B-7509-44CA-8250-9AFBC6BE0BB6}"/>
    <dgm:cxn modelId="{172BA270-A50C-4ED1-B155-7F9FDD2D9ED3}" type="presOf" srcId="{000F4807-4E97-4F4C-963C-D4B0F052FE0E}" destId="{B791326B-E8A7-4B0D-8C41-66BEA0EF394C}" srcOrd="0" destOrd="0" presId="urn:microsoft.com/office/officeart/2005/8/layout/orgChart1"/>
    <dgm:cxn modelId="{1BFC6751-F0DD-40B3-AAD3-AFE0F233C929}" type="presParOf" srcId="{A3DABD77-1411-493A-97B6-7F34E54C37FE}" destId="{CBB256A0-F1FC-4F20-9329-0A8B5A20540C}" srcOrd="0" destOrd="0" presId="urn:microsoft.com/office/officeart/2005/8/layout/orgChart1"/>
    <dgm:cxn modelId="{550307A2-1A80-4BB5-9355-8BC556511BEA}" type="presParOf" srcId="{CBB256A0-F1FC-4F20-9329-0A8B5A20540C}" destId="{89575A07-FEFE-4A97-93DF-6A853F370E90}" srcOrd="0" destOrd="0" presId="urn:microsoft.com/office/officeart/2005/8/layout/orgChart1"/>
    <dgm:cxn modelId="{A25362D2-104B-495D-A9E2-74BA9215B0D1}" type="presParOf" srcId="{89575A07-FEFE-4A97-93DF-6A853F370E90}" destId="{69F1EA58-566C-435A-8D26-EC2DC6046B77}" srcOrd="0" destOrd="0" presId="urn:microsoft.com/office/officeart/2005/8/layout/orgChart1"/>
    <dgm:cxn modelId="{BDAB7B16-B0C5-4820-B52D-321FB7420552}" type="presParOf" srcId="{89575A07-FEFE-4A97-93DF-6A853F370E90}" destId="{D311DB1F-4187-4A1B-A28C-65F234DB4457}" srcOrd="1" destOrd="0" presId="urn:microsoft.com/office/officeart/2005/8/layout/orgChart1"/>
    <dgm:cxn modelId="{09F792B8-BCCD-4CB5-96D5-F440B1F641E2}" type="presParOf" srcId="{CBB256A0-F1FC-4F20-9329-0A8B5A20540C}" destId="{C9AC2F8D-8625-48A7-9BDD-DE664337BFB5}" srcOrd="1" destOrd="0" presId="urn:microsoft.com/office/officeart/2005/8/layout/orgChart1"/>
    <dgm:cxn modelId="{B497F307-2B55-4A31-AD8F-F6B405BE641C}" type="presParOf" srcId="{C9AC2F8D-8625-48A7-9BDD-DE664337BFB5}" destId="{6AA13807-F254-4B9D-A2E9-8D58668E788B}" srcOrd="0" destOrd="0" presId="urn:microsoft.com/office/officeart/2005/8/layout/orgChart1"/>
    <dgm:cxn modelId="{6D84C7E4-67AF-4D78-B431-5E13D194F212}" type="presParOf" srcId="{C9AC2F8D-8625-48A7-9BDD-DE664337BFB5}" destId="{3CF43286-E02F-4A0E-A687-9DB061ACF2D9}" srcOrd="1" destOrd="0" presId="urn:microsoft.com/office/officeart/2005/8/layout/orgChart1"/>
    <dgm:cxn modelId="{6F1066A3-3063-42D9-829C-10F698EDF27A}" type="presParOf" srcId="{3CF43286-E02F-4A0E-A687-9DB061ACF2D9}" destId="{E287870E-2D4A-4144-A909-744990E0271D}" srcOrd="0" destOrd="0" presId="urn:microsoft.com/office/officeart/2005/8/layout/orgChart1"/>
    <dgm:cxn modelId="{C3784907-AA5B-4694-9D40-EF5957794D91}" type="presParOf" srcId="{E287870E-2D4A-4144-A909-744990E0271D}" destId="{EA674DA5-3015-4B5D-8222-A86C4B12CBBA}" srcOrd="0" destOrd="0" presId="urn:microsoft.com/office/officeart/2005/8/layout/orgChart1"/>
    <dgm:cxn modelId="{B534228A-CA5F-4419-B323-D3806C52379D}" type="presParOf" srcId="{E287870E-2D4A-4144-A909-744990E0271D}" destId="{6BAE1663-99C9-4A5A-8364-E507D3FFBD55}" srcOrd="1" destOrd="0" presId="urn:microsoft.com/office/officeart/2005/8/layout/orgChart1"/>
    <dgm:cxn modelId="{B074F6F9-B99B-4E76-BF38-9FD441A14F31}" type="presParOf" srcId="{3CF43286-E02F-4A0E-A687-9DB061ACF2D9}" destId="{53162358-4840-45D5-8EFA-4D6F918E1542}" srcOrd="1" destOrd="0" presId="urn:microsoft.com/office/officeart/2005/8/layout/orgChart1"/>
    <dgm:cxn modelId="{DC4131FE-2C5D-4A1E-BD44-0F3ACF6D88F8}" type="presParOf" srcId="{53162358-4840-45D5-8EFA-4D6F918E1542}" destId="{EB8CB21F-F399-40ED-B07D-2D44DBF7D099}" srcOrd="0" destOrd="0" presId="urn:microsoft.com/office/officeart/2005/8/layout/orgChart1"/>
    <dgm:cxn modelId="{C5F218FB-003C-411C-864E-7F0AE5A078CD}" type="presParOf" srcId="{53162358-4840-45D5-8EFA-4D6F918E1542}" destId="{B832E33A-606D-4FC2-A310-DAF50EDDE9E4}" srcOrd="1" destOrd="0" presId="urn:microsoft.com/office/officeart/2005/8/layout/orgChart1"/>
    <dgm:cxn modelId="{986EAB8B-1BD7-4261-A139-D70E537154FE}" type="presParOf" srcId="{B832E33A-606D-4FC2-A310-DAF50EDDE9E4}" destId="{35E631D1-B221-497E-93B0-03E64F768566}" srcOrd="0" destOrd="0" presId="urn:microsoft.com/office/officeart/2005/8/layout/orgChart1"/>
    <dgm:cxn modelId="{5B765496-323C-4260-BD27-7529E74AEC00}" type="presParOf" srcId="{35E631D1-B221-497E-93B0-03E64F768566}" destId="{805033EF-6CC5-40AF-9E23-5285C5F034B3}" srcOrd="0" destOrd="0" presId="urn:microsoft.com/office/officeart/2005/8/layout/orgChart1"/>
    <dgm:cxn modelId="{EBBD227C-A6A6-4245-BF9C-AAE6C50257D2}" type="presParOf" srcId="{35E631D1-B221-497E-93B0-03E64F768566}" destId="{A8F78129-435B-41AC-ABC8-39D38432F976}" srcOrd="1" destOrd="0" presId="urn:microsoft.com/office/officeart/2005/8/layout/orgChart1"/>
    <dgm:cxn modelId="{4365095B-201E-47E9-A263-DDF8A9A87920}" type="presParOf" srcId="{B832E33A-606D-4FC2-A310-DAF50EDDE9E4}" destId="{6225761A-B101-41CB-8228-DFB364F50889}" srcOrd="1" destOrd="0" presId="urn:microsoft.com/office/officeart/2005/8/layout/orgChart1"/>
    <dgm:cxn modelId="{21F6215B-6430-421D-A845-7184B08639E7}" type="presParOf" srcId="{6225761A-B101-41CB-8228-DFB364F50889}" destId="{425E9676-8411-4B8B-9A72-7DE316F078A9}" srcOrd="0" destOrd="0" presId="urn:microsoft.com/office/officeart/2005/8/layout/orgChart1"/>
    <dgm:cxn modelId="{22079EE4-6D88-4D8F-A16B-086CB805904B}" type="presParOf" srcId="{6225761A-B101-41CB-8228-DFB364F50889}" destId="{C786B85C-EA04-4BE3-A348-E5396FDA5900}" srcOrd="1" destOrd="0" presId="urn:microsoft.com/office/officeart/2005/8/layout/orgChart1"/>
    <dgm:cxn modelId="{BE9ED879-FC2C-4AAC-AB28-3ED7B218C650}" type="presParOf" srcId="{C786B85C-EA04-4BE3-A348-E5396FDA5900}" destId="{9063E428-067A-4F54-ADB9-C4A3A21FE13F}" srcOrd="0" destOrd="0" presId="urn:microsoft.com/office/officeart/2005/8/layout/orgChart1"/>
    <dgm:cxn modelId="{CE6E0FF3-DB46-47A2-96F8-8416512654BF}" type="presParOf" srcId="{9063E428-067A-4F54-ADB9-C4A3A21FE13F}" destId="{950E5110-9EC4-4935-96BC-8A06E8533970}" srcOrd="0" destOrd="0" presId="urn:microsoft.com/office/officeart/2005/8/layout/orgChart1"/>
    <dgm:cxn modelId="{ADECDEE9-34FE-4833-9788-ED2C41DD328B}" type="presParOf" srcId="{9063E428-067A-4F54-ADB9-C4A3A21FE13F}" destId="{94F32B18-C1BA-453C-81BA-E8709D4485CA}" srcOrd="1" destOrd="0" presId="urn:microsoft.com/office/officeart/2005/8/layout/orgChart1"/>
    <dgm:cxn modelId="{18F78CEA-5772-436B-87A0-30E013C48BA6}" type="presParOf" srcId="{C786B85C-EA04-4BE3-A348-E5396FDA5900}" destId="{A6380585-F18F-44BE-A8A5-6EDEE8DA291F}" srcOrd="1" destOrd="0" presId="urn:microsoft.com/office/officeart/2005/8/layout/orgChart1"/>
    <dgm:cxn modelId="{A0914F85-209D-4037-8526-B90CA88B85C3}" type="presParOf" srcId="{C786B85C-EA04-4BE3-A348-E5396FDA5900}" destId="{68DF4DFD-BB06-4313-9C8A-3A19FF212EE8}" srcOrd="2" destOrd="0" presId="urn:microsoft.com/office/officeart/2005/8/layout/orgChart1"/>
    <dgm:cxn modelId="{8C510648-3BC7-4F5F-9301-54B7EE84489A}" type="presParOf" srcId="{B832E33A-606D-4FC2-A310-DAF50EDDE9E4}" destId="{EFBDFD36-66DB-4602-9B0C-8998E30CF4EF}" srcOrd="2" destOrd="0" presId="urn:microsoft.com/office/officeart/2005/8/layout/orgChart1"/>
    <dgm:cxn modelId="{EE5D3AB1-B76E-494D-9252-AD74625D6DF0}" type="presParOf" srcId="{3CF43286-E02F-4A0E-A687-9DB061ACF2D9}" destId="{99148FD1-4F11-49AA-AEF4-3EA81B3828A7}" srcOrd="2" destOrd="0" presId="urn:microsoft.com/office/officeart/2005/8/layout/orgChart1"/>
    <dgm:cxn modelId="{904CAE10-26FA-4B2C-BD78-32604C7F6C1D}" type="presParOf" srcId="{C9AC2F8D-8625-48A7-9BDD-DE664337BFB5}" destId="{86F7D4A2-0920-4F76-85C3-9E06B4036F33}" srcOrd="2" destOrd="0" presId="urn:microsoft.com/office/officeart/2005/8/layout/orgChart1"/>
    <dgm:cxn modelId="{05D71E03-72AE-44C3-8A37-E3DC645F4062}" type="presParOf" srcId="{C9AC2F8D-8625-48A7-9BDD-DE664337BFB5}" destId="{AED222F7-27F4-4D51-994E-6051C05B35A6}" srcOrd="3" destOrd="0" presId="urn:microsoft.com/office/officeart/2005/8/layout/orgChart1"/>
    <dgm:cxn modelId="{E168B389-AFC9-4D31-8E07-8DBC83C515C5}" type="presParOf" srcId="{AED222F7-27F4-4D51-994E-6051C05B35A6}" destId="{DB3DB24C-CE5C-446A-AC47-1E3D1F2FE7D2}" srcOrd="0" destOrd="0" presId="urn:microsoft.com/office/officeart/2005/8/layout/orgChart1"/>
    <dgm:cxn modelId="{65C4B54A-1F51-43CC-9271-C18634C0DF22}" type="presParOf" srcId="{DB3DB24C-CE5C-446A-AC47-1E3D1F2FE7D2}" destId="{27082BD0-2B11-4CEB-A64C-34F1DFED978D}" srcOrd="0" destOrd="0" presId="urn:microsoft.com/office/officeart/2005/8/layout/orgChart1"/>
    <dgm:cxn modelId="{1319A581-ACE4-4CF0-BA99-50AF5BE1C386}" type="presParOf" srcId="{DB3DB24C-CE5C-446A-AC47-1E3D1F2FE7D2}" destId="{29973D98-EF1E-433C-8335-21DF5B508341}" srcOrd="1" destOrd="0" presId="urn:microsoft.com/office/officeart/2005/8/layout/orgChart1"/>
    <dgm:cxn modelId="{FFDF196F-E68D-4F74-B99B-C0F99328168B}" type="presParOf" srcId="{AED222F7-27F4-4D51-994E-6051C05B35A6}" destId="{A33C1A6B-29D8-453A-AB4B-0936FA745471}" srcOrd="1" destOrd="0" presId="urn:microsoft.com/office/officeart/2005/8/layout/orgChart1"/>
    <dgm:cxn modelId="{C21FCB4A-3AB5-48FB-ACE5-F86221498A9D}" type="presParOf" srcId="{A33C1A6B-29D8-453A-AB4B-0936FA745471}" destId="{519364B1-021A-45B0-896C-08994AB926D9}" srcOrd="0" destOrd="0" presId="urn:microsoft.com/office/officeart/2005/8/layout/orgChart1"/>
    <dgm:cxn modelId="{C32A156F-D94E-49D5-875B-1734D20ECA3C}" type="presParOf" srcId="{A33C1A6B-29D8-453A-AB4B-0936FA745471}" destId="{87B81A81-B592-4194-923D-FE03A9B6C814}" srcOrd="1" destOrd="0" presId="urn:microsoft.com/office/officeart/2005/8/layout/orgChart1"/>
    <dgm:cxn modelId="{697E7529-D4F9-4D4C-B875-B785ABC90593}" type="presParOf" srcId="{87B81A81-B592-4194-923D-FE03A9B6C814}" destId="{13ABA426-1A98-49E5-BFFC-572154127018}" srcOrd="0" destOrd="0" presId="urn:microsoft.com/office/officeart/2005/8/layout/orgChart1"/>
    <dgm:cxn modelId="{6A9EA03B-36C9-47F8-96A8-A2724A82B6D9}" type="presParOf" srcId="{13ABA426-1A98-49E5-BFFC-572154127018}" destId="{05B40CDC-8AE5-4CE5-9AED-F125109C9AC3}" srcOrd="0" destOrd="0" presId="urn:microsoft.com/office/officeart/2005/8/layout/orgChart1"/>
    <dgm:cxn modelId="{C7FD8E47-3D2C-4989-83DA-6B7CE87FBC09}" type="presParOf" srcId="{13ABA426-1A98-49E5-BFFC-572154127018}" destId="{3876B17F-2F83-4081-B371-FC593E93EE4D}" srcOrd="1" destOrd="0" presId="urn:microsoft.com/office/officeart/2005/8/layout/orgChart1"/>
    <dgm:cxn modelId="{01EBC788-E520-4454-A1E1-715833A04942}" type="presParOf" srcId="{87B81A81-B592-4194-923D-FE03A9B6C814}" destId="{7937607A-3C4E-42E2-B063-5222AF6A94E4}" srcOrd="1" destOrd="0" presId="urn:microsoft.com/office/officeart/2005/8/layout/orgChart1"/>
    <dgm:cxn modelId="{915C3958-24C5-455A-A18E-ECD3EC86C1B9}" type="presParOf" srcId="{7937607A-3C4E-42E2-B063-5222AF6A94E4}" destId="{F2F52FB7-061D-4EE6-8EA1-81DF6B34E8D9}" srcOrd="0" destOrd="0" presId="urn:microsoft.com/office/officeart/2005/8/layout/orgChart1"/>
    <dgm:cxn modelId="{CABD88A7-1BB4-42B7-82A1-823AB1576DA7}" type="presParOf" srcId="{7937607A-3C4E-42E2-B063-5222AF6A94E4}" destId="{EE3A04D2-E415-49AC-9129-A53AB565F075}" srcOrd="1" destOrd="0" presId="urn:microsoft.com/office/officeart/2005/8/layout/orgChart1"/>
    <dgm:cxn modelId="{76AF42CC-022C-4B34-ACF7-9125B6B2D912}" type="presParOf" srcId="{EE3A04D2-E415-49AC-9129-A53AB565F075}" destId="{9F09F3FD-88EF-46AD-8CDD-5779980C0B9A}" srcOrd="0" destOrd="0" presId="urn:microsoft.com/office/officeart/2005/8/layout/orgChart1"/>
    <dgm:cxn modelId="{F63A270F-2FE6-46F9-A31F-F700230C520F}" type="presParOf" srcId="{9F09F3FD-88EF-46AD-8CDD-5779980C0B9A}" destId="{F64BC4AA-F1E2-4355-BB0E-4FA4DD2F02E5}" srcOrd="0" destOrd="0" presId="urn:microsoft.com/office/officeart/2005/8/layout/orgChart1"/>
    <dgm:cxn modelId="{0C0F616A-E93D-4939-BD17-E26119EDA700}" type="presParOf" srcId="{9F09F3FD-88EF-46AD-8CDD-5779980C0B9A}" destId="{C548B3E9-EBCB-4787-A025-0584DB51498A}" srcOrd="1" destOrd="0" presId="urn:microsoft.com/office/officeart/2005/8/layout/orgChart1"/>
    <dgm:cxn modelId="{BE6EC568-34A3-407D-BA99-26B9BAED0A83}" type="presParOf" srcId="{EE3A04D2-E415-49AC-9129-A53AB565F075}" destId="{9872A84C-9F7B-4971-ACA4-188267DDAE3C}" srcOrd="1" destOrd="0" presId="urn:microsoft.com/office/officeart/2005/8/layout/orgChart1"/>
    <dgm:cxn modelId="{0831D0DC-AD35-418A-8C2B-9314DC496AB5}" type="presParOf" srcId="{EE3A04D2-E415-49AC-9129-A53AB565F075}" destId="{409A5A08-F4B5-4581-949C-5C1F678D0675}" srcOrd="2" destOrd="0" presId="urn:microsoft.com/office/officeart/2005/8/layout/orgChart1"/>
    <dgm:cxn modelId="{CFA2D666-E420-434D-B123-FBDC18CF8A32}" type="presParOf" srcId="{87B81A81-B592-4194-923D-FE03A9B6C814}" destId="{EA739128-4FFA-4500-B74B-816451BD7F9A}" srcOrd="2" destOrd="0" presId="urn:microsoft.com/office/officeart/2005/8/layout/orgChart1"/>
    <dgm:cxn modelId="{ADF88892-AB6D-4323-BEBE-D01F64CFAAB7}" type="presParOf" srcId="{AED222F7-27F4-4D51-994E-6051C05B35A6}" destId="{A6FA23A9-DF21-486E-BE21-4048DA16F93D}" srcOrd="2" destOrd="0" presId="urn:microsoft.com/office/officeart/2005/8/layout/orgChart1"/>
    <dgm:cxn modelId="{E279EDA4-4B6A-47F3-A7C4-D48117D7C1B5}" type="presParOf" srcId="{C9AC2F8D-8625-48A7-9BDD-DE664337BFB5}" destId="{488BAF47-A3FF-4BFF-9DD2-AD997C731F64}" srcOrd="4" destOrd="0" presId="urn:microsoft.com/office/officeart/2005/8/layout/orgChart1"/>
    <dgm:cxn modelId="{DD850053-846E-4C8D-96F9-B0659C95758F}" type="presParOf" srcId="{C9AC2F8D-8625-48A7-9BDD-DE664337BFB5}" destId="{E3D0E68C-8F01-4155-ADA0-5101627B0F41}" srcOrd="5" destOrd="0" presId="urn:microsoft.com/office/officeart/2005/8/layout/orgChart1"/>
    <dgm:cxn modelId="{A0641C9A-D5D1-402A-BC43-F3D9BA291A92}" type="presParOf" srcId="{E3D0E68C-8F01-4155-ADA0-5101627B0F41}" destId="{CB5266CF-507F-460E-9CC2-187405402F39}" srcOrd="0" destOrd="0" presId="urn:microsoft.com/office/officeart/2005/8/layout/orgChart1"/>
    <dgm:cxn modelId="{A46C02DF-41F9-42B3-9E9B-280F922C3146}" type="presParOf" srcId="{CB5266CF-507F-460E-9CC2-187405402F39}" destId="{B791326B-E8A7-4B0D-8C41-66BEA0EF394C}" srcOrd="0" destOrd="0" presId="urn:microsoft.com/office/officeart/2005/8/layout/orgChart1"/>
    <dgm:cxn modelId="{01A7A058-1AD6-4C3A-A8AB-A052CA8A0415}" type="presParOf" srcId="{CB5266CF-507F-460E-9CC2-187405402F39}" destId="{C1B8084D-AB86-4A55-84B7-258F6CC0268E}" srcOrd="1" destOrd="0" presId="urn:microsoft.com/office/officeart/2005/8/layout/orgChart1"/>
    <dgm:cxn modelId="{3A420013-2DDC-4B0F-9863-EA84D3CD9782}" type="presParOf" srcId="{E3D0E68C-8F01-4155-ADA0-5101627B0F41}" destId="{95E66850-143A-4FA9-B044-02A3CE60FCDE}" srcOrd="1" destOrd="0" presId="urn:microsoft.com/office/officeart/2005/8/layout/orgChart1"/>
    <dgm:cxn modelId="{AE05136D-2DA0-4D3E-883F-BC00031146A7}" type="presParOf" srcId="{E3D0E68C-8F01-4155-ADA0-5101627B0F41}" destId="{F940A9E1-4A56-40F0-B427-D3883AD2F0BA}" srcOrd="2" destOrd="0" presId="urn:microsoft.com/office/officeart/2005/8/layout/orgChart1"/>
    <dgm:cxn modelId="{831B47C0-EDE9-43B1-AAEB-48830136DFA8}" type="presParOf" srcId="{CBB256A0-F1FC-4F20-9329-0A8B5A20540C}" destId="{3C8F28FB-5898-43FF-9AD2-D55411473CB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24736-006F-42B7-B8C2-A0C52501212A}">
      <dsp:nvSpPr>
        <dsp:cNvPr id="0" name=""/>
        <dsp:cNvSpPr/>
      </dsp:nvSpPr>
      <dsp:spPr>
        <a:xfrm>
          <a:off x="1732965" y="1154874"/>
          <a:ext cx="3362847" cy="28283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7C0C-A96E-40D5-8117-CC534FA28F83}">
      <dsp:nvSpPr>
        <dsp:cNvPr id="0" name=""/>
        <dsp:cNvSpPr/>
      </dsp:nvSpPr>
      <dsp:spPr>
        <a:xfrm>
          <a:off x="480184" y="2343881"/>
          <a:ext cx="1822543" cy="1822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Dairy</a:t>
          </a:r>
          <a:endParaRPr lang="en-IN" sz="4000" kern="1200" dirty="0"/>
        </a:p>
      </dsp:txBody>
      <dsp:txXfrm>
        <a:off x="480184" y="2343881"/>
        <a:ext cx="1822543" cy="1822543"/>
      </dsp:txXfrm>
    </dsp:sp>
    <dsp:sp modelId="{6BD5218B-DECD-4825-9ACA-A32E528D3C01}">
      <dsp:nvSpPr>
        <dsp:cNvPr id="0" name=""/>
        <dsp:cNvSpPr/>
      </dsp:nvSpPr>
      <dsp:spPr>
        <a:xfrm>
          <a:off x="6939268" y="1154874"/>
          <a:ext cx="3362847" cy="28283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5D611-D8FB-4891-B30B-32314E45E5BB}">
      <dsp:nvSpPr>
        <dsp:cNvPr id="0" name=""/>
        <dsp:cNvSpPr/>
      </dsp:nvSpPr>
      <dsp:spPr>
        <a:xfrm>
          <a:off x="5686487" y="2343881"/>
          <a:ext cx="1822543" cy="18225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Fishery</a:t>
          </a:r>
          <a:endParaRPr lang="en-IN" sz="4000" kern="1200" dirty="0"/>
        </a:p>
      </dsp:txBody>
      <dsp:txXfrm>
        <a:off x="5686487" y="2343881"/>
        <a:ext cx="1822543" cy="1822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4B78F-EEE7-4862-9BEB-DF91D3687EF8}">
      <dsp:nvSpPr>
        <dsp:cNvPr id="0" name=""/>
        <dsp:cNvSpPr/>
      </dsp:nvSpPr>
      <dsp:spPr>
        <a:xfrm>
          <a:off x="-5904011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91FA-4BD9-475B-86F3-57B6992BF147}">
      <dsp:nvSpPr>
        <dsp:cNvPr id="0" name=""/>
        <dsp:cNvSpPr/>
      </dsp:nvSpPr>
      <dsp:spPr>
        <a:xfrm>
          <a:off x="967390" y="751809"/>
          <a:ext cx="9520449" cy="15034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93331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Rashtriya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Kamdhenu</a:t>
          </a:r>
          <a:r>
            <a:rPr lang="en-US" sz="4500" kern="1200" dirty="0" smtClean="0"/>
            <a:t> Breeding </a:t>
          </a:r>
          <a:r>
            <a:rPr lang="en-US" sz="4500" kern="1200" dirty="0" err="1" smtClean="0"/>
            <a:t>centre</a:t>
          </a:r>
          <a:endParaRPr lang="en-IN" sz="4500" kern="1200" dirty="0"/>
        </a:p>
      </dsp:txBody>
      <dsp:txXfrm>
        <a:off x="967390" y="751809"/>
        <a:ext cx="9520449" cy="1503408"/>
      </dsp:txXfrm>
    </dsp:sp>
    <dsp:sp modelId="{06FAC260-0908-4B87-93C6-31B5EBD5C58E}">
      <dsp:nvSpPr>
        <dsp:cNvPr id="0" name=""/>
        <dsp:cNvSpPr/>
      </dsp:nvSpPr>
      <dsp:spPr>
        <a:xfrm>
          <a:off x="27760" y="563883"/>
          <a:ext cx="1879261" cy="18792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F88B51-F9FE-4161-9612-1A400930C359}">
      <dsp:nvSpPr>
        <dsp:cNvPr id="0" name=""/>
        <dsp:cNvSpPr/>
      </dsp:nvSpPr>
      <dsp:spPr>
        <a:xfrm>
          <a:off x="967390" y="3007344"/>
          <a:ext cx="9520449" cy="1503408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93331" tIns="114300" rIns="114300" bIns="11430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Rashtriya</a:t>
          </a:r>
          <a:r>
            <a:rPr lang="en-US" sz="4500" kern="1200" dirty="0" smtClean="0"/>
            <a:t> </a:t>
          </a:r>
          <a:r>
            <a:rPr lang="en-US" sz="4500" kern="1200" dirty="0" err="1" smtClean="0"/>
            <a:t>Gokul</a:t>
          </a:r>
          <a:r>
            <a:rPr lang="en-US" sz="4500" kern="1200" dirty="0" smtClean="0"/>
            <a:t> Mission</a:t>
          </a:r>
          <a:endParaRPr lang="en-IN" sz="4500" kern="1200" dirty="0"/>
        </a:p>
      </dsp:txBody>
      <dsp:txXfrm>
        <a:off x="967390" y="3007344"/>
        <a:ext cx="9520449" cy="1503408"/>
      </dsp:txXfrm>
    </dsp:sp>
    <dsp:sp modelId="{5475F272-EB4D-4B34-AA1B-7E294D6498E6}">
      <dsp:nvSpPr>
        <dsp:cNvPr id="0" name=""/>
        <dsp:cNvSpPr/>
      </dsp:nvSpPr>
      <dsp:spPr>
        <a:xfrm>
          <a:off x="27760" y="2819418"/>
          <a:ext cx="1879261" cy="18792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24736-006F-42B7-B8C2-A0C52501212A}">
      <dsp:nvSpPr>
        <dsp:cNvPr id="0" name=""/>
        <dsp:cNvSpPr/>
      </dsp:nvSpPr>
      <dsp:spPr>
        <a:xfrm>
          <a:off x="1732965" y="1154874"/>
          <a:ext cx="3362847" cy="28283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7C0C-A96E-40D5-8117-CC534FA28F83}">
      <dsp:nvSpPr>
        <dsp:cNvPr id="0" name=""/>
        <dsp:cNvSpPr/>
      </dsp:nvSpPr>
      <dsp:spPr>
        <a:xfrm>
          <a:off x="467481" y="2318475"/>
          <a:ext cx="1822543" cy="18225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Dairy</a:t>
          </a:r>
          <a:endParaRPr lang="en-IN" sz="4000" kern="1200" dirty="0"/>
        </a:p>
      </dsp:txBody>
      <dsp:txXfrm>
        <a:off x="467481" y="2318475"/>
        <a:ext cx="1822543" cy="1822543"/>
      </dsp:txXfrm>
    </dsp:sp>
    <dsp:sp modelId="{6BD5218B-DECD-4825-9ACA-A32E528D3C01}">
      <dsp:nvSpPr>
        <dsp:cNvPr id="0" name=""/>
        <dsp:cNvSpPr/>
      </dsp:nvSpPr>
      <dsp:spPr>
        <a:xfrm>
          <a:off x="6939268" y="1154874"/>
          <a:ext cx="3362847" cy="28283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5D611-D8FB-4891-B30B-32314E45E5BB}">
      <dsp:nvSpPr>
        <dsp:cNvPr id="0" name=""/>
        <dsp:cNvSpPr/>
      </dsp:nvSpPr>
      <dsp:spPr>
        <a:xfrm>
          <a:off x="5686487" y="2343881"/>
          <a:ext cx="1822543" cy="182254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Fishery</a:t>
          </a:r>
          <a:endParaRPr lang="en-IN" sz="4000" kern="1200" dirty="0"/>
        </a:p>
      </dsp:txBody>
      <dsp:txXfrm>
        <a:off x="5686487" y="2343881"/>
        <a:ext cx="1822543" cy="1822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D0568-2039-4F78-B0FB-AFD3A5522E6A}">
      <dsp:nvSpPr>
        <dsp:cNvPr id="0" name=""/>
        <dsp:cNvSpPr/>
      </dsp:nvSpPr>
      <dsp:spPr>
        <a:xfrm>
          <a:off x="0" y="0"/>
          <a:ext cx="10515600" cy="244030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600FCC-880F-4892-9141-EAD75C18FEA5}">
      <dsp:nvSpPr>
        <dsp:cNvPr id="0" name=""/>
        <dsp:cNvSpPr/>
      </dsp:nvSpPr>
      <dsp:spPr>
        <a:xfrm>
          <a:off x="316674" y="325374"/>
          <a:ext cx="4705833" cy="17895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9F20CC-8783-42E9-9BCA-570D670679B5}">
      <dsp:nvSpPr>
        <dsp:cNvPr id="0" name=""/>
        <dsp:cNvSpPr/>
      </dsp:nvSpPr>
      <dsp:spPr>
        <a:xfrm rot="10800000">
          <a:off x="316674" y="2440305"/>
          <a:ext cx="4705833" cy="29825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Marine fishing</a:t>
          </a:r>
          <a:endParaRPr lang="en-IN" sz="6500" kern="1200" dirty="0"/>
        </a:p>
      </dsp:txBody>
      <dsp:txXfrm rot="10800000">
        <a:off x="408399" y="2440305"/>
        <a:ext cx="4522383" cy="2890870"/>
      </dsp:txXfrm>
    </dsp:sp>
    <dsp:sp modelId="{8B11F2A3-F46F-46BA-A208-5E4A6BB14C09}">
      <dsp:nvSpPr>
        <dsp:cNvPr id="0" name=""/>
        <dsp:cNvSpPr/>
      </dsp:nvSpPr>
      <dsp:spPr>
        <a:xfrm>
          <a:off x="5493091" y="325374"/>
          <a:ext cx="4705833" cy="17895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F76015-9EDE-4E6A-B0AF-CE06E839352A}">
      <dsp:nvSpPr>
        <dsp:cNvPr id="0" name=""/>
        <dsp:cNvSpPr/>
      </dsp:nvSpPr>
      <dsp:spPr>
        <a:xfrm rot="10800000">
          <a:off x="5493091" y="2440305"/>
          <a:ext cx="4705833" cy="2982595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Inland fishing</a:t>
          </a:r>
          <a:endParaRPr lang="en-IN" sz="6500" kern="1200" dirty="0"/>
        </a:p>
      </dsp:txBody>
      <dsp:txXfrm rot="10800000">
        <a:off x="5584816" y="2440305"/>
        <a:ext cx="4522383" cy="2890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6DB3-913F-4F69-BBF8-A441A969DF71}">
      <dsp:nvSpPr>
        <dsp:cNvPr id="0" name=""/>
        <dsp:cNvSpPr/>
      </dsp:nvSpPr>
      <dsp:spPr>
        <a:xfrm>
          <a:off x="0" y="0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Gujarat</a:t>
          </a:r>
          <a:endParaRPr lang="en-IN" sz="4100" kern="1200" dirty="0"/>
        </a:p>
      </dsp:txBody>
      <dsp:txXfrm>
        <a:off x="27744" y="27744"/>
        <a:ext cx="6964014" cy="891773"/>
      </dsp:txXfrm>
    </dsp:sp>
    <dsp:sp modelId="{789CCB92-CBDA-4F5A-BADF-7BD4EB4A09AD}">
      <dsp:nvSpPr>
        <dsp:cNvPr id="0" name=""/>
        <dsp:cNvSpPr/>
      </dsp:nvSpPr>
      <dsp:spPr>
        <a:xfrm>
          <a:off x="604647" y="1078825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8336"/>
                <a:satOff val="-2557"/>
                <a:lumOff val="-98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Kerala</a:t>
          </a:r>
          <a:endParaRPr lang="en-IN" sz="4100" kern="1200" dirty="0"/>
        </a:p>
      </dsp:txBody>
      <dsp:txXfrm>
        <a:off x="632391" y="1106569"/>
        <a:ext cx="6821157" cy="891773"/>
      </dsp:txXfrm>
    </dsp:sp>
    <dsp:sp modelId="{13FA44F0-395D-449B-8E47-7BEE02BBBA6D}">
      <dsp:nvSpPr>
        <dsp:cNvPr id="0" name=""/>
        <dsp:cNvSpPr/>
      </dsp:nvSpPr>
      <dsp:spPr>
        <a:xfrm>
          <a:off x="1209293" y="2157650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3676672"/>
                <a:satOff val="-5114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Maharashtra</a:t>
          </a:r>
          <a:endParaRPr lang="en-IN" sz="4100" kern="1200" dirty="0"/>
        </a:p>
      </dsp:txBody>
      <dsp:txXfrm>
        <a:off x="1237037" y="2185394"/>
        <a:ext cx="6821157" cy="891773"/>
      </dsp:txXfrm>
    </dsp:sp>
    <dsp:sp modelId="{515724FA-0900-42DD-83BD-4B7A6B8765FB}">
      <dsp:nvSpPr>
        <dsp:cNvPr id="0" name=""/>
        <dsp:cNvSpPr/>
      </dsp:nvSpPr>
      <dsp:spPr>
        <a:xfrm>
          <a:off x="1813940" y="3236476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5">
                <a:hueOff val="-5515009"/>
                <a:satOff val="-767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Tamil Nadu</a:t>
          </a:r>
          <a:endParaRPr lang="en-IN" sz="4100" kern="1200" dirty="0"/>
        </a:p>
      </dsp:txBody>
      <dsp:txXfrm>
        <a:off x="1841684" y="3264220"/>
        <a:ext cx="6821157" cy="891773"/>
      </dsp:txXfrm>
    </dsp:sp>
    <dsp:sp modelId="{E3AA03A5-058E-4B6F-B9C9-77C8AD777562}">
      <dsp:nvSpPr>
        <dsp:cNvPr id="0" name=""/>
        <dsp:cNvSpPr/>
      </dsp:nvSpPr>
      <dsp:spPr>
        <a:xfrm>
          <a:off x="2418587" y="4315301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Andhra Pradesh</a:t>
          </a:r>
          <a:endParaRPr lang="en-IN" sz="4100" kern="1200" dirty="0"/>
        </a:p>
      </dsp:txBody>
      <dsp:txXfrm>
        <a:off x="2446331" y="4343045"/>
        <a:ext cx="6821157" cy="891773"/>
      </dsp:txXfrm>
    </dsp:sp>
    <dsp:sp modelId="{D7A23A26-461B-4FD9-8F5E-2EC6EE68FE44}">
      <dsp:nvSpPr>
        <dsp:cNvPr id="0" name=""/>
        <dsp:cNvSpPr/>
      </dsp:nvSpPr>
      <dsp:spPr>
        <a:xfrm>
          <a:off x="7481292" y="692027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7619829" y="692027"/>
        <a:ext cx="338645" cy="463329"/>
      </dsp:txXfrm>
    </dsp:sp>
    <dsp:sp modelId="{3FEAE31E-2F42-4AAB-9254-9E2FF8EF1941}">
      <dsp:nvSpPr>
        <dsp:cNvPr id="0" name=""/>
        <dsp:cNvSpPr/>
      </dsp:nvSpPr>
      <dsp:spPr>
        <a:xfrm>
          <a:off x="8085939" y="1770852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8224476" y="1770852"/>
        <a:ext cx="338645" cy="463329"/>
      </dsp:txXfrm>
    </dsp:sp>
    <dsp:sp modelId="{1A59B9A7-5781-4051-BC6A-B2F73F30D058}">
      <dsp:nvSpPr>
        <dsp:cNvPr id="0" name=""/>
        <dsp:cNvSpPr/>
      </dsp:nvSpPr>
      <dsp:spPr>
        <a:xfrm>
          <a:off x="8690586" y="2833890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8829123" y="2833890"/>
        <a:ext cx="338645" cy="463329"/>
      </dsp:txXfrm>
    </dsp:sp>
    <dsp:sp modelId="{5E95AB03-C38C-4342-9B97-9356C248F48F}">
      <dsp:nvSpPr>
        <dsp:cNvPr id="0" name=""/>
        <dsp:cNvSpPr/>
      </dsp:nvSpPr>
      <dsp:spPr>
        <a:xfrm>
          <a:off x="9295233" y="3923240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9433770" y="3923240"/>
        <a:ext cx="338645" cy="463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6DB3-913F-4F69-BBF8-A441A969DF71}">
      <dsp:nvSpPr>
        <dsp:cNvPr id="0" name=""/>
        <dsp:cNvSpPr/>
      </dsp:nvSpPr>
      <dsp:spPr>
        <a:xfrm>
          <a:off x="0" y="0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West Bengal</a:t>
          </a:r>
          <a:endParaRPr lang="en-IN" sz="4100" kern="1200" dirty="0"/>
        </a:p>
      </dsp:txBody>
      <dsp:txXfrm>
        <a:off x="27744" y="27744"/>
        <a:ext cx="6964014" cy="891773"/>
      </dsp:txXfrm>
    </dsp:sp>
    <dsp:sp modelId="{789CCB92-CBDA-4F5A-BADF-7BD4EB4A09AD}">
      <dsp:nvSpPr>
        <dsp:cNvPr id="0" name=""/>
        <dsp:cNvSpPr/>
      </dsp:nvSpPr>
      <dsp:spPr>
        <a:xfrm>
          <a:off x="604647" y="1078825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8336"/>
                <a:satOff val="-2557"/>
                <a:lumOff val="-98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Gujarat</a:t>
          </a:r>
          <a:endParaRPr lang="en-IN" sz="4100" kern="1200" dirty="0"/>
        </a:p>
      </dsp:txBody>
      <dsp:txXfrm>
        <a:off x="632391" y="1106569"/>
        <a:ext cx="6821157" cy="891773"/>
      </dsp:txXfrm>
    </dsp:sp>
    <dsp:sp modelId="{13FA44F0-395D-449B-8E47-7BEE02BBBA6D}">
      <dsp:nvSpPr>
        <dsp:cNvPr id="0" name=""/>
        <dsp:cNvSpPr/>
      </dsp:nvSpPr>
      <dsp:spPr>
        <a:xfrm>
          <a:off x="1209293" y="2157650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3676672"/>
                <a:satOff val="-5114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Kerala</a:t>
          </a:r>
          <a:endParaRPr lang="en-IN" sz="4100" kern="1200" dirty="0"/>
        </a:p>
      </dsp:txBody>
      <dsp:txXfrm>
        <a:off x="1237037" y="2185394"/>
        <a:ext cx="6821157" cy="891773"/>
      </dsp:txXfrm>
    </dsp:sp>
    <dsp:sp modelId="{515724FA-0900-42DD-83BD-4B7A6B8765FB}">
      <dsp:nvSpPr>
        <dsp:cNvPr id="0" name=""/>
        <dsp:cNvSpPr/>
      </dsp:nvSpPr>
      <dsp:spPr>
        <a:xfrm>
          <a:off x="1813940" y="3236476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5">
                <a:hueOff val="-5515009"/>
                <a:satOff val="-767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Andhra Pradesh</a:t>
          </a:r>
          <a:endParaRPr lang="en-IN" sz="4100" kern="1200" dirty="0"/>
        </a:p>
      </dsp:txBody>
      <dsp:txXfrm>
        <a:off x="1841684" y="3264220"/>
        <a:ext cx="6821157" cy="891773"/>
      </dsp:txXfrm>
    </dsp:sp>
    <dsp:sp modelId="{E3AA03A5-058E-4B6F-B9C9-77C8AD777562}">
      <dsp:nvSpPr>
        <dsp:cNvPr id="0" name=""/>
        <dsp:cNvSpPr/>
      </dsp:nvSpPr>
      <dsp:spPr>
        <a:xfrm>
          <a:off x="2418587" y="4315301"/>
          <a:ext cx="8097012" cy="9472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Maharashtra</a:t>
          </a:r>
          <a:endParaRPr lang="en-IN" sz="4100" kern="1200" dirty="0"/>
        </a:p>
      </dsp:txBody>
      <dsp:txXfrm>
        <a:off x="2446331" y="4343045"/>
        <a:ext cx="6821157" cy="891773"/>
      </dsp:txXfrm>
    </dsp:sp>
    <dsp:sp modelId="{D7A23A26-461B-4FD9-8F5E-2EC6EE68FE44}">
      <dsp:nvSpPr>
        <dsp:cNvPr id="0" name=""/>
        <dsp:cNvSpPr/>
      </dsp:nvSpPr>
      <dsp:spPr>
        <a:xfrm>
          <a:off x="7481292" y="692027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7619829" y="692027"/>
        <a:ext cx="338645" cy="463329"/>
      </dsp:txXfrm>
    </dsp:sp>
    <dsp:sp modelId="{3FEAE31E-2F42-4AAB-9254-9E2FF8EF1941}">
      <dsp:nvSpPr>
        <dsp:cNvPr id="0" name=""/>
        <dsp:cNvSpPr/>
      </dsp:nvSpPr>
      <dsp:spPr>
        <a:xfrm>
          <a:off x="8085939" y="1770852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8224476" y="1770852"/>
        <a:ext cx="338645" cy="463329"/>
      </dsp:txXfrm>
    </dsp:sp>
    <dsp:sp modelId="{1A59B9A7-5781-4051-BC6A-B2F73F30D058}">
      <dsp:nvSpPr>
        <dsp:cNvPr id="0" name=""/>
        <dsp:cNvSpPr/>
      </dsp:nvSpPr>
      <dsp:spPr>
        <a:xfrm>
          <a:off x="8690586" y="2833890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8829123" y="2833890"/>
        <a:ext cx="338645" cy="463329"/>
      </dsp:txXfrm>
    </dsp:sp>
    <dsp:sp modelId="{5E95AB03-C38C-4342-9B97-9356C248F48F}">
      <dsp:nvSpPr>
        <dsp:cNvPr id="0" name=""/>
        <dsp:cNvSpPr/>
      </dsp:nvSpPr>
      <dsp:spPr>
        <a:xfrm>
          <a:off x="9295233" y="3923240"/>
          <a:ext cx="615719" cy="61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9433770" y="3923240"/>
        <a:ext cx="338645" cy="4633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7B64B-38B9-42EE-9D0C-F6AF1478077E}">
      <dsp:nvSpPr>
        <dsp:cNvPr id="0" name=""/>
        <dsp:cNvSpPr/>
      </dsp:nvSpPr>
      <dsp:spPr>
        <a:xfrm>
          <a:off x="7135095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DF29D-33BA-4C04-A289-39535BE04B3F}">
      <dsp:nvSpPr>
        <dsp:cNvPr id="0" name=""/>
        <dsp:cNvSpPr/>
      </dsp:nvSpPr>
      <dsp:spPr>
        <a:xfrm>
          <a:off x="4915227" y="1370616"/>
          <a:ext cx="3316098" cy="575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60"/>
              </a:lnTo>
              <a:lnTo>
                <a:pt x="3316098" y="287760"/>
              </a:lnTo>
              <a:lnTo>
                <a:pt x="3316098" y="57552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4FD24-5927-4923-983E-74531EFEA748}">
      <dsp:nvSpPr>
        <dsp:cNvPr id="0" name=""/>
        <dsp:cNvSpPr/>
      </dsp:nvSpPr>
      <dsp:spPr>
        <a:xfrm>
          <a:off x="3818997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76D40-31CB-4CEF-9302-535393ED63D3}">
      <dsp:nvSpPr>
        <dsp:cNvPr id="0" name=""/>
        <dsp:cNvSpPr/>
      </dsp:nvSpPr>
      <dsp:spPr>
        <a:xfrm>
          <a:off x="4869507" y="1370616"/>
          <a:ext cx="91440" cy="575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52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4FAC8-C301-4199-8C21-CAAC30E7F563}">
      <dsp:nvSpPr>
        <dsp:cNvPr id="0" name=""/>
        <dsp:cNvSpPr/>
      </dsp:nvSpPr>
      <dsp:spPr>
        <a:xfrm>
          <a:off x="502899" y="3316425"/>
          <a:ext cx="411086" cy="126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665"/>
              </a:lnTo>
              <a:lnTo>
                <a:pt x="411086" y="126066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C7B25-3DB8-43BB-BCE3-39AD86315560}">
      <dsp:nvSpPr>
        <dsp:cNvPr id="0" name=""/>
        <dsp:cNvSpPr/>
      </dsp:nvSpPr>
      <dsp:spPr>
        <a:xfrm>
          <a:off x="1599129" y="1370616"/>
          <a:ext cx="3316098" cy="575521"/>
        </a:xfrm>
        <a:custGeom>
          <a:avLst/>
          <a:gdLst/>
          <a:ahLst/>
          <a:cxnLst/>
          <a:rect l="0" t="0" r="0" b="0"/>
          <a:pathLst>
            <a:path>
              <a:moveTo>
                <a:pt x="3316098" y="0"/>
              </a:moveTo>
              <a:lnTo>
                <a:pt x="3316098" y="287760"/>
              </a:lnTo>
              <a:lnTo>
                <a:pt x="0" y="287760"/>
              </a:lnTo>
              <a:lnTo>
                <a:pt x="0" y="57552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48788-86F0-47DB-890C-24250A3040F3}">
      <dsp:nvSpPr>
        <dsp:cNvPr id="0" name=""/>
        <dsp:cNvSpPr/>
      </dsp:nvSpPr>
      <dsp:spPr>
        <a:xfrm>
          <a:off x="3544939" y="327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Fishing</a:t>
          </a:r>
          <a:endParaRPr lang="en-IN" sz="3500" kern="1200" dirty="0"/>
        </a:p>
      </dsp:txBody>
      <dsp:txXfrm>
        <a:off x="3544939" y="327"/>
        <a:ext cx="2740576" cy="1370288"/>
      </dsp:txXfrm>
    </dsp:sp>
    <dsp:sp modelId="{B7467A31-BE2D-46B5-B78A-74ED4F78B74A}">
      <dsp:nvSpPr>
        <dsp:cNvPr id="0" name=""/>
        <dsp:cNvSpPr/>
      </dsp:nvSpPr>
      <dsp:spPr>
        <a:xfrm>
          <a:off x="228841" y="1946137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mechanization</a:t>
          </a:r>
          <a:endParaRPr lang="en-IN" sz="3500" kern="1200" dirty="0"/>
        </a:p>
      </dsp:txBody>
      <dsp:txXfrm>
        <a:off x="228841" y="1946137"/>
        <a:ext cx="2740576" cy="1370288"/>
      </dsp:txXfrm>
    </dsp:sp>
    <dsp:sp modelId="{BA8F220C-476F-450A-8792-4EB26ED6EEB6}">
      <dsp:nvSpPr>
        <dsp:cNvPr id="0" name=""/>
        <dsp:cNvSpPr/>
      </dsp:nvSpPr>
      <dsp:spPr>
        <a:xfrm>
          <a:off x="913985" y="3891946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Modern trawlers</a:t>
          </a:r>
        </a:p>
      </dsp:txBody>
      <dsp:txXfrm>
        <a:off x="913985" y="3891946"/>
        <a:ext cx="2740576" cy="1370288"/>
      </dsp:txXfrm>
    </dsp:sp>
    <dsp:sp modelId="{087D6FF1-8436-405C-8900-D32B418C8C5D}">
      <dsp:nvSpPr>
        <dsp:cNvPr id="0" name=""/>
        <dsp:cNvSpPr/>
      </dsp:nvSpPr>
      <dsp:spPr>
        <a:xfrm>
          <a:off x="3544939" y="1946137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Bio-tech</a:t>
          </a:r>
          <a:endParaRPr lang="en-IN" sz="3500" kern="1200" dirty="0"/>
        </a:p>
      </dsp:txBody>
      <dsp:txXfrm>
        <a:off x="3544939" y="1946137"/>
        <a:ext cx="2740576" cy="1370288"/>
      </dsp:txXfrm>
    </dsp:sp>
    <dsp:sp modelId="{23AA1737-79EB-443B-8EE3-98B80EA804C6}">
      <dsp:nvSpPr>
        <dsp:cNvPr id="0" name=""/>
        <dsp:cNvSpPr/>
      </dsp:nvSpPr>
      <dsp:spPr>
        <a:xfrm>
          <a:off x="4230083" y="3891946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Germ-</a:t>
          </a:r>
          <a:r>
            <a:rPr lang="en-US" sz="3500" kern="1200" dirty="0" err="1" smtClean="0"/>
            <a:t>plasm</a:t>
          </a:r>
          <a:endParaRPr lang="en-IN" sz="3500" kern="1200" dirty="0"/>
        </a:p>
      </dsp:txBody>
      <dsp:txXfrm>
        <a:off x="4230083" y="3891946"/>
        <a:ext cx="2740576" cy="1370288"/>
      </dsp:txXfrm>
    </dsp:sp>
    <dsp:sp modelId="{FA77153E-C947-4186-8CA9-3B2D465ABCF1}">
      <dsp:nvSpPr>
        <dsp:cNvPr id="0" name=""/>
        <dsp:cNvSpPr/>
      </dsp:nvSpPr>
      <dsp:spPr>
        <a:xfrm>
          <a:off x="6861037" y="1946137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sustainable</a:t>
          </a:r>
          <a:endParaRPr lang="en-IN" sz="3500" kern="1200" dirty="0"/>
        </a:p>
      </dsp:txBody>
      <dsp:txXfrm>
        <a:off x="6861037" y="1946137"/>
        <a:ext cx="2740576" cy="1370288"/>
      </dsp:txXfrm>
    </dsp:sp>
    <dsp:sp modelId="{F5CDD541-DF5B-4747-8132-12A723E6A2E1}">
      <dsp:nvSpPr>
        <dsp:cNvPr id="0" name=""/>
        <dsp:cNvSpPr/>
      </dsp:nvSpPr>
      <dsp:spPr>
        <a:xfrm>
          <a:off x="7546181" y="3891946"/>
          <a:ext cx="2740576" cy="1370288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Eco-friendly techniques</a:t>
          </a:r>
          <a:endParaRPr lang="en-IN" sz="3500" kern="1200" dirty="0"/>
        </a:p>
      </dsp:txBody>
      <dsp:txXfrm>
        <a:off x="7546181" y="3891946"/>
        <a:ext cx="2740576" cy="13702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BAF47-A3FF-4BFF-9DD2-AD997C731F64}">
      <dsp:nvSpPr>
        <dsp:cNvPr id="0" name=""/>
        <dsp:cNvSpPr/>
      </dsp:nvSpPr>
      <dsp:spPr>
        <a:xfrm>
          <a:off x="5257800" y="1211937"/>
          <a:ext cx="2923913" cy="50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728"/>
              </a:lnTo>
              <a:lnTo>
                <a:pt x="2923913" y="253728"/>
              </a:lnTo>
              <a:lnTo>
                <a:pt x="2923913" y="50745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52FB7-061D-4EE6-8EA1-81DF6B34E8D9}">
      <dsp:nvSpPr>
        <dsp:cNvPr id="0" name=""/>
        <dsp:cNvSpPr/>
      </dsp:nvSpPr>
      <dsp:spPr>
        <a:xfrm>
          <a:off x="4291217" y="4643306"/>
          <a:ext cx="362468" cy="111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570"/>
              </a:lnTo>
              <a:lnTo>
                <a:pt x="362468" y="1111570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364B1-021A-45B0-896C-08994AB926D9}">
      <dsp:nvSpPr>
        <dsp:cNvPr id="0" name=""/>
        <dsp:cNvSpPr/>
      </dsp:nvSpPr>
      <dsp:spPr>
        <a:xfrm>
          <a:off x="5212080" y="2927621"/>
          <a:ext cx="91440" cy="50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5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7D4A2-0920-4F76-85C3-9E06B4036F33}">
      <dsp:nvSpPr>
        <dsp:cNvPr id="0" name=""/>
        <dsp:cNvSpPr/>
      </dsp:nvSpPr>
      <dsp:spPr>
        <a:xfrm>
          <a:off x="5212080" y="1211937"/>
          <a:ext cx="91440" cy="50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5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E9676-8411-4B8B-9A72-7DE316F078A9}">
      <dsp:nvSpPr>
        <dsp:cNvPr id="0" name=""/>
        <dsp:cNvSpPr/>
      </dsp:nvSpPr>
      <dsp:spPr>
        <a:xfrm>
          <a:off x="1367303" y="4643306"/>
          <a:ext cx="362468" cy="1111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1570"/>
              </a:lnTo>
              <a:lnTo>
                <a:pt x="362468" y="1111570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CB21F-F399-40ED-B07D-2D44DBF7D099}">
      <dsp:nvSpPr>
        <dsp:cNvPr id="0" name=""/>
        <dsp:cNvSpPr/>
      </dsp:nvSpPr>
      <dsp:spPr>
        <a:xfrm>
          <a:off x="2288166" y="2927621"/>
          <a:ext cx="91440" cy="507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5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13807-F254-4B9D-A2E9-8D58668E788B}">
      <dsp:nvSpPr>
        <dsp:cNvPr id="0" name=""/>
        <dsp:cNvSpPr/>
      </dsp:nvSpPr>
      <dsp:spPr>
        <a:xfrm>
          <a:off x="2333886" y="1211937"/>
          <a:ext cx="2923913" cy="507456"/>
        </a:xfrm>
        <a:custGeom>
          <a:avLst/>
          <a:gdLst/>
          <a:ahLst/>
          <a:cxnLst/>
          <a:rect l="0" t="0" r="0" b="0"/>
          <a:pathLst>
            <a:path>
              <a:moveTo>
                <a:pt x="2923913" y="0"/>
              </a:moveTo>
              <a:lnTo>
                <a:pt x="2923913" y="253728"/>
              </a:lnTo>
              <a:lnTo>
                <a:pt x="0" y="253728"/>
              </a:lnTo>
              <a:lnTo>
                <a:pt x="0" y="50745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1EA58-566C-435A-8D26-EC2DC6046B77}">
      <dsp:nvSpPr>
        <dsp:cNvPr id="0" name=""/>
        <dsp:cNvSpPr/>
      </dsp:nvSpPr>
      <dsp:spPr>
        <a:xfrm>
          <a:off x="4049571" y="3708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Modernization of fishing sector</a:t>
          </a:r>
          <a:endParaRPr lang="en-IN" sz="2400" kern="1200" dirty="0"/>
        </a:p>
      </dsp:txBody>
      <dsp:txXfrm>
        <a:off x="4049571" y="3708"/>
        <a:ext cx="2416457" cy="1208228"/>
      </dsp:txXfrm>
    </dsp:sp>
    <dsp:sp modelId="{EA674DA5-3015-4B5D-8222-A86C4B12CBBA}">
      <dsp:nvSpPr>
        <dsp:cNvPr id="0" name=""/>
        <dsp:cNvSpPr/>
      </dsp:nvSpPr>
      <dsp:spPr>
        <a:xfrm>
          <a:off x="1125658" y="1719393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New generation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Trawlers and gears</a:t>
          </a:r>
          <a:endParaRPr lang="en-IN" sz="2400" kern="1200" dirty="0"/>
        </a:p>
      </dsp:txBody>
      <dsp:txXfrm>
        <a:off x="1125658" y="1719393"/>
        <a:ext cx="2416457" cy="1208228"/>
      </dsp:txXfrm>
    </dsp:sp>
    <dsp:sp modelId="{805033EF-6CC5-40AF-9E23-5285C5F034B3}">
      <dsp:nvSpPr>
        <dsp:cNvPr id="0" name=""/>
        <dsp:cNvSpPr/>
      </dsp:nvSpPr>
      <dsp:spPr>
        <a:xfrm>
          <a:off x="1125658" y="3435078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Finance to fishing community</a:t>
          </a:r>
          <a:endParaRPr lang="en-IN" sz="2400" kern="1200" dirty="0"/>
        </a:p>
      </dsp:txBody>
      <dsp:txXfrm>
        <a:off x="1125658" y="3435078"/>
        <a:ext cx="2416457" cy="1208228"/>
      </dsp:txXfrm>
    </dsp:sp>
    <dsp:sp modelId="{950E5110-9EC4-4935-96BC-8A06E8533970}">
      <dsp:nvSpPr>
        <dsp:cNvPr id="0" name=""/>
        <dsp:cNvSpPr/>
      </dsp:nvSpPr>
      <dsp:spPr>
        <a:xfrm>
          <a:off x="1729772" y="5150762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3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Information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awareness</a:t>
          </a:r>
          <a:endParaRPr lang="en-IN" sz="2400" kern="1200" dirty="0"/>
        </a:p>
      </dsp:txBody>
      <dsp:txXfrm>
        <a:off x="1729772" y="5150762"/>
        <a:ext cx="2416457" cy="1208228"/>
      </dsp:txXfrm>
    </dsp:sp>
    <dsp:sp modelId="{27082BD0-2B11-4CEB-A64C-34F1DFED978D}">
      <dsp:nvSpPr>
        <dsp:cNvPr id="0" name=""/>
        <dsp:cNvSpPr/>
      </dsp:nvSpPr>
      <dsp:spPr>
        <a:xfrm>
          <a:off x="4049571" y="1719393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Trade</a:t>
          </a:r>
          <a:endParaRPr lang="en-IN" sz="2400" kern="1200" dirty="0"/>
        </a:p>
      </dsp:txBody>
      <dsp:txXfrm>
        <a:off x="4049571" y="1719393"/>
        <a:ext cx="2416457" cy="1208228"/>
      </dsp:txXfrm>
    </dsp:sp>
    <dsp:sp modelId="{05B40CDC-8AE5-4CE5-9AED-F125109C9AC3}">
      <dsp:nvSpPr>
        <dsp:cNvPr id="0" name=""/>
        <dsp:cNvSpPr/>
      </dsp:nvSpPr>
      <dsp:spPr>
        <a:xfrm>
          <a:off x="4049571" y="3435078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Processing-packaging-marketing</a:t>
          </a:r>
          <a:endParaRPr lang="en-IN" sz="2400" kern="1200" dirty="0"/>
        </a:p>
      </dsp:txBody>
      <dsp:txXfrm>
        <a:off x="4049571" y="3435078"/>
        <a:ext cx="2416457" cy="1208228"/>
      </dsp:txXfrm>
    </dsp:sp>
    <dsp:sp modelId="{F64BC4AA-F1E2-4355-BB0E-4FA4DD2F02E5}">
      <dsp:nvSpPr>
        <dsp:cNvPr id="0" name=""/>
        <dsp:cNvSpPr/>
      </dsp:nvSpPr>
      <dsp:spPr>
        <a:xfrm>
          <a:off x="4653685" y="5150762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3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3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3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Storage facilities</a:t>
          </a:r>
          <a:endParaRPr lang="en-IN" sz="2400" kern="1200" dirty="0"/>
        </a:p>
      </dsp:txBody>
      <dsp:txXfrm>
        <a:off x="4653685" y="5150762"/>
        <a:ext cx="2416457" cy="1208228"/>
      </dsp:txXfrm>
    </dsp:sp>
    <dsp:sp modelId="{B791326B-E8A7-4B0D-8C41-66BEA0EF394C}">
      <dsp:nvSpPr>
        <dsp:cNvPr id="0" name=""/>
        <dsp:cNvSpPr/>
      </dsp:nvSpPr>
      <dsp:spPr>
        <a:xfrm>
          <a:off x="6973484" y="1719393"/>
          <a:ext cx="2416457" cy="120822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Hygiene and quality control</a:t>
          </a:r>
          <a:endParaRPr lang="en-IN" sz="2400" kern="1200" dirty="0"/>
        </a:p>
      </dsp:txBody>
      <dsp:txXfrm>
        <a:off x="6973484" y="1719393"/>
        <a:ext cx="2416457" cy="1208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01-Apr-15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Livestock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71500" y="914400"/>
          <a:ext cx="10782300" cy="532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4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It increased milk supply and income of the farmers, mainly small and landless farmers </a:t>
            </a:r>
          </a:p>
          <a:p>
            <a:pPr lvl="0"/>
            <a:r>
              <a:rPr lang="en-IN" dirty="0"/>
              <a:t>women empowerment – Operation flood take assistance from SEWA and established 6000 women dairy cooperative societies</a:t>
            </a:r>
          </a:p>
          <a:p>
            <a:pPr lvl="0"/>
            <a:r>
              <a:rPr lang="en-IN" dirty="0"/>
              <a:t>To NDDB has indigenous expertise in animal health, animal nutrition, artificial insemination, Management Information System (MIS), dairy engineering and food technology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Outcome of Operation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Cooperative farming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Land size</a:t>
            </a:r>
          </a:p>
          <a:p>
            <a:r>
              <a:rPr lang="en-US" dirty="0" smtClean="0"/>
              <a:t>Fertility of land</a:t>
            </a:r>
          </a:p>
          <a:p>
            <a:r>
              <a:rPr lang="en-US" dirty="0" smtClean="0"/>
              <a:t>Investment</a:t>
            </a:r>
          </a:p>
          <a:p>
            <a:r>
              <a:rPr lang="en-US" dirty="0" smtClean="0"/>
              <a:t>Knowledge-expertise</a:t>
            </a:r>
          </a:p>
          <a:p>
            <a:r>
              <a:rPr lang="en-US" dirty="0" smtClean="0"/>
              <a:t>Hard-work</a:t>
            </a:r>
          </a:p>
          <a:p>
            <a:r>
              <a:rPr lang="en-US" dirty="0" smtClean="0"/>
              <a:t>Agro-tools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Individual farmer submit the milk container </a:t>
            </a:r>
          </a:p>
          <a:p>
            <a:r>
              <a:rPr lang="en-US" dirty="0" smtClean="0"/>
              <a:t>Gets money according to weight and quality of milk</a:t>
            </a:r>
          </a:p>
          <a:p>
            <a:r>
              <a:rPr lang="en-US" dirty="0" smtClean="0"/>
              <a:t>Bonus or share from the profit to  cooperative members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Cooperative dairy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of Cooperatives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Introduced in FY 2014-15</a:t>
            </a:r>
          </a:p>
          <a:p>
            <a:pPr lvl="0"/>
            <a:r>
              <a:rPr lang="en-IN" dirty="0"/>
              <a:t>Dept. of Animal husbandry and dairying, Ministry of Agriculture</a:t>
            </a:r>
          </a:p>
          <a:p>
            <a:pPr lvl="0"/>
            <a:r>
              <a:rPr lang="en-IN" dirty="0"/>
              <a:t>Fodder and feed development -&gt; to meet scarcity of animal feed resource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Livestock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2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>
            <a:normAutofit fontScale="77500" lnSpcReduction="20000"/>
          </a:bodyPr>
          <a:lstStyle/>
          <a:p>
            <a:pPr marL="0" lvl="0" indent="0" fontAlgn="ctr">
              <a:buNone/>
            </a:pPr>
            <a:endParaRPr lang="en-IN" dirty="0"/>
          </a:p>
          <a:p>
            <a:r>
              <a:rPr lang="en-IN" sz="5200" dirty="0"/>
              <a:t>Feed Security Bill on the lines of Food Security </a:t>
            </a:r>
            <a:r>
              <a:rPr lang="en-IN" sz="5200" dirty="0" smtClean="0"/>
              <a:t>Bill.</a:t>
            </a:r>
            <a:endParaRPr lang="en-IN" sz="5200" dirty="0"/>
          </a:p>
          <a:p>
            <a:pPr marL="914400" lvl="0" indent="-914400" fontAlgn="ctr">
              <a:buAutoNum type="arabicParenR"/>
            </a:pPr>
            <a:r>
              <a:rPr lang="en-IN" sz="5200" dirty="0" smtClean="0"/>
              <a:t>To </a:t>
            </a:r>
            <a:r>
              <a:rPr lang="en-IN" sz="5200" dirty="0"/>
              <a:t>decide the milk pricing policy </a:t>
            </a:r>
            <a:endParaRPr lang="en-IN" sz="5200" dirty="0" smtClean="0"/>
          </a:p>
          <a:p>
            <a:pPr marL="914400" lvl="0" indent="-914400" fontAlgn="ctr">
              <a:buAutoNum type="arabicParenR"/>
            </a:pPr>
            <a:r>
              <a:rPr lang="en-IN" sz="5200" dirty="0" smtClean="0"/>
              <a:t>Milk </a:t>
            </a:r>
            <a:r>
              <a:rPr lang="en-IN" sz="5200" dirty="0"/>
              <a:t>Credit Card at minimum rate of </a:t>
            </a:r>
            <a:r>
              <a:rPr lang="en-IN" sz="5200" dirty="0" smtClean="0"/>
              <a:t>interest</a:t>
            </a:r>
          </a:p>
          <a:p>
            <a:pPr marL="914400" lvl="0" indent="-914400" fontAlgn="ctr">
              <a:buAutoNum type="arabicParenR"/>
            </a:pPr>
            <a:r>
              <a:rPr lang="en-IN" sz="5200" dirty="0" smtClean="0"/>
              <a:t>Setting </a:t>
            </a:r>
            <a:r>
              <a:rPr lang="en-IN" sz="5200" dirty="0"/>
              <a:t>up </a:t>
            </a:r>
            <a:r>
              <a:rPr lang="en-IN" sz="5200" dirty="0" err="1"/>
              <a:t>Gobar</a:t>
            </a:r>
            <a:r>
              <a:rPr lang="en-IN" sz="5200" dirty="0"/>
              <a:t> Bank </a:t>
            </a:r>
            <a:r>
              <a:rPr lang="en-IN" sz="5200" dirty="0" smtClean="0"/>
              <a:t>(fertilizer+ biogas)</a:t>
            </a:r>
            <a:endParaRPr lang="en-IN" sz="5200" dirty="0"/>
          </a:p>
          <a:p>
            <a:pPr marL="914400" lvl="0" indent="-914400" fontAlgn="ctr">
              <a:buAutoNum type="arabicParenR"/>
            </a:pPr>
            <a:r>
              <a:rPr lang="en-IN" sz="5200" dirty="0" smtClean="0"/>
              <a:t> Collection </a:t>
            </a:r>
            <a:r>
              <a:rPr lang="en-IN" sz="5200" dirty="0"/>
              <a:t>centres for urine of cow so that it becomes an additional source of income for farmers.</a:t>
            </a:r>
            <a:r>
              <a:rPr lang="en-US" sz="5200" dirty="0"/>
              <a:t> </a:t>
            </a:r>
            <a:endParaRPr lang="en-IN" sz="5200" dirty="0"/>
          </a:p>
          <a:p>
            <a:pPr marL="914400" lvl="0" indent="-914400" fontAlgn="ctr">
              <a:buAutoNum type="arabicParenR"/>
            </a:pPr>
            <a:r>
              <a:rPr lang="en-IN" sz="5200" dirty="0" smtClean="0"/>
              <a:t>Marketing </a:t>
            </a:r>
            <a:r>
              <a:rPr lang="en-IN" sz="5200" dirty="0"/>
              <a:t>facility for cow </a:t>
            </a:r>
            <a:r>
              <a:rPr lang="en-IN" sz="5200" dirty="0" smtClean="0"/>
              <a:t>products</a:t>
            </a:r>
            <a:endParaRPr lang="en-IN" sz="5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Fodder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7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ctr"/>
            <a:r>
              <a:rPr lang="en-IN" dirty="0" smtClean="0"/>
              <a:t>Need for universal vaccination </a:t>
            </a:r>
            <a:r>
              <a:rPr lang="en-IN" dirty="0"/>
              <a:t>of cattle on regular </a:t>
            </a:r>
            <a:r>
              <a:rPr lang="en-IN" dirty="0" smtClean="0"/>
              <a:t>basis </a:t>
            </a:r>
            <a:endParaRPr lang="en-IN" dirty="0"/>
          </a:p>
          <a:p>
            <a:pPr lvl="0" fontAlgn="ctr"/>
            <a:r>
              <a:rPr lang="en-IN" dirty="0"/>
              <a:t>Improve the condition of semen </a:t>
            </a:r>
            <a:r>
              <a:rPr lang="en-IN" dirty="0" smtClean="0"/>
              <a:t>banks</a:t>
            </a:r>
            <a:endParaRPr lang="en-IN" dirty="0"/>
          </a:p>
          <a:p>
            <a:pPr lvl="0" fontAlgn="ctr"/>
            <a:r>
              <a:rPr lang="en-IN" dirty="0"/>
              <a:t>Issue of shortage of veterinary doctors, veterinary colleges and universities. - absence of govt. grant to veterinary institutes</a:t>
            </a:r>
          </a:p>
          <a:p>
            <a:pPr marL="0" indent="0" fontAlgn="ctr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Veterinary health: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Indigenous cattle breed are </a:t>
            </a:r>
            <a:r>
              <a:rPr lang="en-IN" dirty="0" smtClean="0"/>
              <a:t>vulnerable to extinction</a:t>
            </a:r>
            <a:endParaRPr lang="en-IN" sz="3200" dirty="0"/>
          </a:p>
          <a:p>
            <a:pPr lvl="0"/>
            <a:r>
              <a:rPr lang="en-IN" dirty="0"/>
              <a:t>India, total 83% of cow population is indigenous</a:t>
            </a:r>
            <a:endParaRPr lang="en-IN" sz="3200" dirty="0"/>
          </a:p>
          <a:p>
            <a:pPr lvl="0"/>
            <a:r>
              <a:rPr lang="en-IN" dirty="0"/>
              <a:t>But there is decline in indigenous cattle population by 8% in </a:t>
            </a:r>
            <a:r>
              <a:rPr lang="en-IN" dirty="0" smtClean="0"/>
              <a:t>2007</a:t>
            </a:r>
            <a:endParaRPr lang="en-IN" sz="3200" dirty="0"/>
          </a:p>
          <a:p>
            <a:pPr lvl="0"/>
            <a:r>
              <a:rPr lang="en-IN" dirty="0"/>
              <a:t>There are 37 recognised indigenous cattle breed in India</a:t>
            </a:r>
            <a:endParaRPr lang="en-IN" sz="3200" dirty="0"/>
          </a:p>
          <a:p>
            <a:pPr lvl="0"/>
            <a:r>
              <a:rPr lang="en-IN" sz="2800" dirty="0"/>
              <a:t> </a:t>
            </a:r>
            <a:r>
              <a:rPr lang="en-IN" dirty="0"/>
              <a:t>Examples- </a:t>
            </a:r>
            <a:r>
              <a:rPr lang="en-IN" dirty="0" err="1"/>
              <a:t>Gir</a:t>
            </a:r>
            <a:r>
              <a:rPr lang="en-IN" dirty="0"/>
              <a:t>, </a:t>
            </a:r>
            <a:r>
              <a:rPr lang="en-IN" dirty="0" err="1"/>
              <a:t>rathi</a:t>
            </a:r>
            <a:r>
              <a:rPr lang="en-IN" dirty="0"/>
              <a:t>, </a:t>
            </a:r>
            <a:r>
              <a:rPr lang="en-IN" dirty="0" err="1"/>
              <a:t>Sahiwal</a:t>
            </a:r>
            <a:r>
              <a:rPr lang="en-IN" dirty="0"/>
              <a:t>, Kasaragod, </a:t>
            </a:r>
            <a:r>
              <a:rPr lang="en-IN" dirty="0" err="1"/>
              <a:t>Kankrej</a:t>
            </a:r>
            <a:r>
              <a:rPr lang="en-IN" dirty="0"/>
              <a:t>, </a:t>
            </a:r>
            <a:r>
              <a:rPr lang="en-IN" dirty="0" err="1" smtClean="0"/>
              <a:t>Amrithmahal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Indigenous cattle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IN" dirty="0" smtClean="0"/>
              <a:t>Excessive </a:t>
            </a:r>
            <a:r>
              <a:rPr lang="en-IN" dirty="0"/>
              <a:t>cross-breeding</a:t>
            </a:r>
            <a:endParaRPr lang="en-IN" sz="3200" dirty="0"/>
          </a:p>
          <a:p>
            <a:pPr lvl="2"/>
            <a:r>
              <a:rPr lang="en-IN" dirty="0"/>
              <a:t>farm-mechanisation – utility of drought breeds decreased</a:t>
            </a:r>
            <a:endParaRPr lang="en-IN" sz="3200" dirty="0"/>
          </a:p>
          <a:p>
            <a:pPr lvl="2"/>
            <a:r>
              <a:rPr lang="en-IN" dirty="0" smtClean="0"/>
              <a:t>Decline </a:t>
            </a:r>
            <a:r>
              <a:rPr lang="en-IN" dirty="0"/>
              <a:t>of grazing grounds</a:t>
            </a:r>
            <a:endParaRPr lang="en-IN" sz="3200" dirty="0"/>
          </a:p>
          <a:p>
            <a:pPr lvl="2"/>
            <a:r>
              <a:rPr lang="en-IN" dirty="0"/>
              <a:t>F</a:t>
            </a:r>
            <a:r>
              <a:rPr lang="en-IN" dirty="0" smtClean="0"/>
              <a:t>ragmentation </a:t>
            </a:r>
            <a:r>
              <a:rPr lang="en-IN" dirty="0"/>
              <a:t>of agricultural landholdings </a:t>
            </a:r>
            <a:endParaRPr lang="en-IN" sz="3200" dirty="0"/>
          </a:p>
          <a:p>
            <a:pPr lvl="2"/>
            <a:r>
              <a:rPr lang="en-IN" dirty="0" smtClean="0"/>
              <a:t> </a:t>
            </a:r>
            <a:r>
              <a:rPr lang="en-IN" dirty="0"/>
              <a:t>shift to cash crops such as rubber  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Challenges: indigenous  cattle breed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Indigenous cattle breeds are better than exotic cattle </a:t>
            </a:r>
            <a:r>
              <a:rPr lang="en-IN" dirty="0" smtClean="0"/>
              <a:t>breed</a:t>
            </a:r>
          </a:p>
          <a:p>
            <a:pPr lvl="0"/>
            <a:r>
              <a:rPr lang="en-IN" sz="4400" dirty="0"/>
              <a:t> </a:t>
            </a:r>
            <a:r>
              <a:rPr lang="en-IN" sz="4400" dirty="0" smtClean="0"/>
              <a:t>reasons:</a:t>
            </a:r>
            <a:endParaRPr lang="en-IN" sz="4400" dirty="0"/>
          </a:p>
          <a:p>
            <a:pPr lvl="1"/>
            <a:r>
              <a:rPr lang="en-IN" dirty="0"/>
              <a:t>They are adapted to arid weather conditions, -crossbred cattle require regular supply of fodder. </a:t>
            </a:r>
            <a:endParaRPr lang="en-IN" sz="3200" dirty="0"/>
          </a:p>
          <a:p>
            <a:pPr lvl="1"/>
            <a:r>
              <a:rPr lang="en-IN" dirty="0"/>
              <a:t>lower feed intake </a:t>
            </a:r>
            <a:endParaRPr lang="en-IN" sz="3200" dirty="0"/>
          </a:p>
          <a:p>
            <a:pPr lvl="1"/>
            <a:r>
              <a:rPr lang="en-IN" dirty="0" smtClean="0"/>
              <a:t>disease </a:t>
            </a:r>
            <a:r>
              <a:rPr lang="en-IN" dirty="0"/>
              <a:t>resistance</a:t>
            </a:r>
            <a:endParaRPr lang="en-IN" sz="3200" dirty="0"/>
          </a:p>
          <a:p>
            <a:pPr lvl="1"/>
            <a:r>
              <a:rPr lang="en-IN" dirty="0" smtClean="0"/>
              <a:t>easier </a:t>
            </a:r>
            <a:r>
              <a:rPr lang="en-IN" dirty="0"/>
              <a:t>management</a:t>
            </a:r>
            <a:endParaRPr lang="en-IN" sz="3200" dirty="0"/>
          </a:p>
          <a:p>
            <a:pPr lvl="1"/>
            <a:r>
              <a:rPr lang="en-IN" dirty="0"/>
              <a:t>suitable for drought </a:t>
            </a:r>
            <a:r>
              <a:rPr lang="en-IN" dirty="0" smtClean="0"/>
              <a:t>work</a:t>
            </a:r>
          </a:p>
          <a:p>
            <a:pPr lvl="1"/>
            <a:endParaRPr lang="en-IN" sz="32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Indigenous cattle breed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/>
              <a:t>the average milk yield is lower than hybrid but their quality of the milk is very rich</a:t>
            </a:r>
            <a:endParaRPr lang="en-IN" sz="3200" dirty="0"/>
          </a:p>
          <a:p>
            <a:pPr lvl="1"/>
            <a:r>
              <a:rPr lang="en-IN" dirty="0" smtClean="0"/>
              <a:t>They </a:t>
            </a:r>
            <a:r>
              <a:rPr lang="en-IN" dirty="0"/>
              <a:t>produce quality compost manure for areca nut, rice and coconut farms.</a:t>
            </a:r>
            <a:endParaRPr lang="en-IN" sz="3200" dirty="0"/>
          </a:p>
          <a:p>
            <a:pPr lvl="1"/>
            <a:r>
              <a:rPr lang="en-IN" dirty="0"/>
              <a:t>They can be fed on kitchen leftovers, straw, local grass and agricultural by-products </a:t>
            </a:r>
            <a:endParaRPr lang="en-IN" sz="3200" dirty="0"/>
          </a:p>
          <a:p>
            <a:pPr lvl="1"/>
            <a:r>
              <a:rPr lang="en-IN" dirty="0"/>
              <a:t>Existing superior indigenous breed can provide research input to develop better breed on the future</a:t>
            </a:r>
            <a:endParaRPr lang="en-IN" sz="32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Indigenous cattle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9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conserve Indigenous cattle breed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0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India accounts for about 17% of the cattle population</a:t>
            </a:r>
          </a:p>
          <a:p>
            <a:pPr lvl="0"/>
            <a:r>
              <a:rPr lang="en-IN" dirty="0"/>
              <a:t>64% of the buffalo population</a:t>
            </a:r>
          </a:p>
          <a:p>
            <a:pPr lvl="0" fontAlgn="ctr"/>
            <a:r>
              <a:rPr lang="en-IN" dirty="0"/>
              <a:t>Rate of increase in milk production </a:t>
            </a:r>
            <a:r>
              <a:rPr lang="en-IN" dirty="0" smtClean="0"/>
              <a:t>= </a:t>
            </a:r>
            <a:r>
              <a:rPr lang="en-IN" dirty="0"/>
              <a:t>4.2% which is higher than the growth rate of </a:t>
            </a:r>
            <a:r>
              <a:rPr lang="en-IN" dirty="0" smtClean="0"/>
              <a:t>population (1.2% -2013).</a:t>
            </a:r>
            <a:r>
              <a:rPr lang="en-US" dirty="0"/>
              <a:t> </a:t>
            </a:r>
            <a:endParaRPr lang="en-IN" dirty="0"/>
          </a:p>
          <a:p>
            <a:pPr lvl="0" fontAlgn="ctr"/>
            <a:r>
              <a:rPr lang="en-IN" dirty="0"/>
              <a:t>Per capita availability of milk is </a:t>
            </a:r>
            <a:r>
              <a:rPr lang="en-IN" dirty="0" smtClean="0"/>
              <a:t>281gm </a:t>
            </a:r>
            <a:r>
              <a:rPr lang="en-IN" dirty="0"/>
              <a:t>per day (</a:t>
            </a:r>
            <a:r>
              <a:rPr lang="en-IN" dirty="0" smtClean="0"/>
              <a:t>2013-14) &gt; 186gm/Day  (Asia) </a:t>
            </a:r>
            <a:endParaRPr lang="en-IN" dirty="0"/>
          </a:p>
          <a:p>
            <a:pPr lvl="0" fontAlgn="ctr"/>
            <a:r>
              <a:rPr lang="en-IN" dirty="0" smtClean="0"/>
              <a:t> 294gm/Day (world </a:t>
            </a:r>
            <a:r>
              <a:rPr lang="en-IN" dirty="0"/>
              <a:t>average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Livestock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9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2 </a:t>
            </a:r>
            <a:r>
              <a:rPr lang="en-IN" dirty="0" err="1">
                <a:solidFill>
                  <a:srgbClr val="FF0000"/>
                </a:solidFill>
              </a:rPr>
              <a:t>kamdhenu</a:t>
            </a:r>
            <a:r>
              <a:rPr lang="en-IN" dirty="0">
                <a:solidFill>
                  <a:srgbClr val="FF0000"/>
                </a:solidFill>
              </a:rPr>
              <a:t> breeding centres</a:t>
            </a:r>
            <a:r>
              <a:rPr lang="en-IN" dirty="0"/>
              <a:t>- one each in Northern India and southern India</a:t>
            </a:r>
          </a:p>
          <a:p>
            <a:pPr lvl="0"/>
            <a:r>
              <a:rPr lang="en-IN" dirty="0"/>
              <a:t>There will be Nucleus herds of all indigenous breeds </a:t>
            </a:r>
          </a:p>
          <a:p>
            <a:pPr lvl="0"/>
            <a:r>
              <a:rPr lang="en-IN" dirty="0"/>
              <a:t>They will be repositories of indigenous germ-</a:t>
            </a:r>
            <a:r>
              <a:rPr lang="en-IN" dirty="0" err="1"/>
              <a:t>plasm</a:t>
            </a:r>
            <a:r>
              <a:rPr lang="en-IN" dirty="0"/>
              <a:t> and source of certified genetics in the country</a:t>
            </a:r>
          </a:p>
          <a:p>
            <a:r>
              <a:rPr lang="en-IN" dirty="0"/>
              <a:t>Certified germ-</a:t>
            </a:r>
            <a:r>
              <a:rPr lang="en-IN" dirty="0" err="1"/>
              <a:t>plasm</a:t>
            </a:r>
            <a:r>
              <a:rPr lang="en-IN" dirty="0"/>
              <a:t> will be made available to farmers, breeding institutes and trust</a:t>
            </a:r>
            <a:r>
              <a:rPr lang="en-IN" u="sng" dirty="0"/>
              <a:t> </a:t>
            </a:r>
            <a:r>
              <a:rPr lang="en-IN" dirty="0"/>
              <a:t>maintaining indigenous breeds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Rashtriya</a:t>
            </a:r>
            <a:r>
              <a:rPr lang="en-US" dirty="0"/>
              <a:t> </a:t>
            </a:r>
            <a:r>
              <a:rPr lang="en-US" dirty="0" err="1"/>
              <a:t>Kamdhenu</a:t>
            </a:r>
            <a:r>
              <a:rPr lang="en-US" dirty="0"/>
              <a:t> Breeding </a:t>
            </a:r>
            <a:r>
              <a:rPr lang="en-US" dirty="0" err="1" smtClean="0"/>
              <a:t>centre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14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It is a project under National Programme for Bovine Breeding and Dairy Development (BBDD</a:t>
            </a:r>
            <a:r>
              <a:rPr lang="en-IN" dirty="0" smtClean="0"/>
              <a:t>)</a:t>
            </a:r>
          </a:p>
          <a:p>
            <a:r>
              <a:rPr lang="en-IN" dirty="0"/>
              <a:t>37 indigenous breeds of cattle and 13 buffalo </a:t>
            </a:r>
            <a:r>
              <a:rPr lang="en-IN" dirty="0" smtClean="0"/>
              <a:t>breeds</a:t>
            </a:r>
            <a:endParaRPr lang="en-IN" dirty="0"/>
          </a:p>
          <a:p>
            <a:pPr lvl="0"/>
            <a:r>
              <a:rPr lang="en-IN" dirty="0"/>
              <a:t>It aims to conserve Indigenous Breeds in a scientific manner. </a:t>
            </a:r>
          </a:p>
          <a:p>
            <a:pPr lvl="0"/>
            <a:r>
              <a:rPr lang="en-IN" dirty="0"/>
              <a:t>Develop indigenous breeds for higher productivity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Rashtriya</a:t>
            </a:r>
            <a:r>
              <a:rPr lang="en-US" dirty="0" smtClean="0"/>
              <a:t> </a:t>
            </a:r>
            <a:r>
              <a:rPr lang="en-US" dirty="0" err="1" smtClean="0"/>
              <a:t>Gokul</a:t>
            </a:r>
            <a:r>
              <a:rPr lang="en-US" dirty="0" smtClean="0"/>
              <a:t>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6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The </a:t>
            </a:r>
            <a:r>
              <a:rPr lang="en-IN" dirty="0" smtClean="0"/>
              <a:t>objectives:</a:t>
            </a:r>
            <a:endParaRPr lang="en-IN" dirty="0"/>
          </a:p>
          <a:p>
            <a:r>
              <a:rPr lang="en-IN" dirty="0" smtClean="0"/>
              <a:t>Superior </a:t>
            </a:r>
            <a:r>
              <a:rPr lang="en-IN" dirty="0"/>
              <a:t>nutrition and enhancing the milk production and productivity of indigenous </a:t>
            </a:r>
            <a:r>
              <a:rPr lang="en-IN" dirty="0" smtClean="0"/>
              <a:t>bovines</a:t>
            </a:r>
            <a:endParaRPr lang="en-IN" dirty="0"/>
          </a:p>
          <a:p>
            <a:pPr lvl="0"/>
            <a:r>
              <a:rPr lang="en-IN" dirty="0" smtClean="0"/>
              <a:t>up </a:t>
            </a:r>
            <a:r>
              <a:rPr lang="en-IN" dirty="0"/>
              <a:t>gradation of indigenous bovine </a:t>
            </a:r>
            <a:r>
              <a:rPr lang="en-IN" dirty="0" smtClean="0"/>
              <a:t>germ-</a:t>
            </a:r>
            <a:r>
              <a:rPr lang="en-IN" dirty="0" err="1" smtClean="0"/>
              <a:t>plasm</a:t>
            </a:r>
            <a:endParaRPr lang="en-IN" dirty="0" smtClean="0"/>
          </a:p>
          <a:p>
            <a:pPr lvl="0"/>
            <a:r>
              <a:rPr lang="en-IN" dirty="0" smtClean="0"/>
              <a:t>to </a:t>
            </a:r>
            <a:r>
              <a:rPr lang="en-IN" dirty="0"/>
              <a:t>distribute the disease-free, high genetic merit bulls of indigenous breeds for natural service.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Rashtriya</a:t>
            </a:r>
            <a:r>
              <a:rPr lang="en-US" dirty="0"/>
              <a:t> </a:t>
            </a:r>
            <a:r>
              <a:rPr lang="en-US" dirty="0" err="1"/>
              <a:t>Gokul</a:t>
            </a:r>
            <a:r>
              <a:rPr lang="en-US" dirty="0"/>
              <a:t> 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2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6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Livestock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71500" y="914400"/>
          <a:ext cx="10782300" cy="532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98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Fishery development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42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3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ocean – least exploited of all oceans in the world in terms of fishing</a:t>
            </a:r>
          </a:p>
          <a:p>
            <a:r>
              <a:rPr lang="en-US" dirty="0" smtClean="0"/>
              <a:t>India: 75</a:t>
            </a:r>
            <a:r>
              <a:rPr lang="en-US" dirty="0"/>
              <a:t>% of marine fish production come from west coast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Marine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4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Largest producer of Marine fishing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Poverty among fishing community</a:t>
            </a:r>
          </a:p>
          <a:p>
            <a:r>
              <a:rPr lang="en-US" dirty="0"/>
              <a:t>India’s off-shore and deep-sea fishing is very poor</a:t>
            </a:r>
          </a:p>
          <a:p>
            <a:r>
              <a:rPr lang="en-US" dirty="0" smtClean="0"/>
              <a:t>Low use of technology – landing, freezing, canning, transport</a:t>
            </a:r>
          </a:p>
          <a:p>
            <a:r>
              <a:rPr lang="en-US" dirty="0" smtClean="0"/>
              <a:t>Poor infra – cold storages, </a:t>
            </a:r>
            <a:r>
              <a:rPr lang="en-US" dirty="0" err="1" smtClean="0"/>
              <a:t>mechanised</a:t>
            </a:r>
            <a:r>
              <a:rPr lang="en-US" dirty="0" smtClean="0"/>
              <a:t> boats</a:t>
            </a:r>
          </a:p>
          <a:p>
            <a:r>
              <a:rPr lang="en-US" dirty="0" smtClean="0"/>
              <a:t>Marine fishing – seasonal (monsoon and tropical cyclone hinder fishing)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Marine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377"/>
            <a:ext cx="5803900" cy="366940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38900" y="1020034"/>
            <a:ext cx="4914900" cy="5156929"/>
          </a:xfrm>
        </p:spPr>
        <p:txBody>
          <a:bodyPr/>
          <a:lstStyle/>
          <a:p>
            <a:r>
              <a:rPr lang="en-US" dirty="0" smtClean="0"/>
              <a:t>Large mechanized fishing vessel</a:t>
            </a:r>
          </a:p>
          <a:p>
            <a:r>
              <a:rPr lang="en-US" dirty="0" smtClean="0"/>
              <a:t>Large net/ gears</a:t>
            </a:r>
          </a:p>
          <a:p>
            <a:r>
              <a:rPr lang="en-US" dirty="0" smtClean="0"/>
              <a:t>On –board Refrigeration facilities</a:t>
            </a:r>
          </a:p>
          <a:p>
            <a:r>
              <a:rPr lang="en-US" dirty="0" smtClean="0"/>
              <a:t>GPS system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Sea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Farmers of </a:t>
            </a:r>
            <a:r>
              <a:rPr lang="en-IN" dirty="0" err="1"/>
              <a:t>kheda</a:t>
            </a:r>
            <a:r>
              <a:rPr lang="en-IN" dirty="0"/>
              <a:t> district with help of </a:t>
            </a:r>
            <a:r>
              <a:rPr lang="en-IN" dirty="0" err="1"/>
              <a:t>Sardar</a:t>
            </a:r>
            <a:r>
              <a:rPr lang="en-IN" dirty="0"/>
              <a:t> Patel and </a:t>
            </a:r>
            <a:r>
              <a:rPr lang="en-IN" dirty="0" err="1"/>
              <a:t>Morarji</a:t>
            </a:r>
            <a:r>
              <a:rPr lang="en-IN" dirty="0"/>
              <a:t> Desai organised a cooperative union.</a:t>
            </a:r>
          </a:p>
          <a:p>
            <a:pPr lvl="0"/>
            <a:r>
              <a:rPr lang="en-IN" dirty="0"/>
              <a:t>It registered as </a:t>
            </a:r>
            <a:r>
              <a:rPr lang="en-IN" dirty="0" err="1"/>
              <a:t>kheda</a:t>
            </a:r>
            <a:r>
              <a:rPr lang="en-IN" dirty="0"/>
              <a:t> district cooperative milk producers’ union ltd. in 1946</a:t>
            </a:r>
          </a:p>
          <a:p>
            <a:pPr lvl="0"/>
            <a:r>
              <a:rPr lang="en-IN" dirty="0"/>
              <a:t>  </a:t>
            </a:r>
            <a:r>
              <a:rPr lang="en-IN" dirty="0" err="1"/>
              <a:t>Tribhuvandas</a:t>
            </a:r>
            <a:r>
              <a:rPr lang="en-IN" dirty="0"/>
              <a:t> Patel persuaded farmers door to door to join the milk cooperative</a:t>
            </a:r>
          </a:p>
          <a:p>
            <a:pPr lvl="0"/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vergese</a:t>
            </a:r>
            <a:r>
              <a:rPr lang="en-IN" dirty="0"/>
              <a:t> </a:t>
            </a:r>
            <a:r>
              <a:rPr lang="en-IN" dirty="0" err="1"/>
              <a:t>Kurien</a:t>
            </a:r>
            <a:r>
              <a:rPr lang="en-IN" dirty="0"/>
              <a:t> who led </a:t>
            </a:r>
            <a:r>
              <a:rPr lang="en-IN" dirty="0" smtClean="0"/>
              <a:t>white </a:t>
            </a:r>
            <a:r>
              <a:rPr lang="en-IN" dirty="0"/>
              <a:t>revolution, led the cooperative between 1950 to 1973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Dairy Development: </a:t>
            </a:r>
            <a:r>
              <a:rPr lang="en-US" dirty="0" err="1" smtClean="0"/>
              <a:t>Amul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" b="11765"/>
          <a:stretch/>
        </p:blipFill>
        <p:spPr>
          <a:xfrm>
            <a:off x="218384" y="2060575"/>
            <a:ext cx="5801416" cy="32607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cage in open sea</a:t>
            </a:r>
          </a:p>
          <a:p>
            <a:r>
              <a:rPr lang="en-US" dirty="0" smtClean="0"/>
              <a:t>Hatchery produced seedlings in cage</a:t>
            </a:r>
          </a:p>
          <a:p>
            <a:r>
              <a:rPr lang="en-US" dirty="0" smtClean="0"/>
              <a:t>Fishes are fed by fishermen+ patrolling</a:t>
            </a:r>
          </a:p>
          <a:p>
            <a:r>
              <a:rPr lang="en-US" dirty="0"/>
              <a:t>Central Marine fishery institute provide skills to fishermen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sea cage farming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of inland fishing faster than marine fishing</a:t>
            </a:r>
          </a:p>
          <a:p>
            <a:r>
              <a:rPr lang="en-US" dirty="0" smtClean="0"/>
              <a:t>After the year of 2000 – production under inland fishing is more than marine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marine and inland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Rivers, lakes, canals, deltas, backwaters, lagoons, estuaries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Inland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Largest producer of Inland fishing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0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WB : Ganga delta, large demand</a:t>
            </a:r>
          </a:p>
          <a:p>
            <a:r>
              <a:rPr lang="en-US" dirty="0" smtClean="0"/>
              <a:t>GJ: low local demand, 97% export/ other states</a:t>
            </a:r>
          </a:p>
          <a:p>
            <a:r>
              <a:rPr lang="en-US" dirty="0" smtClean="0"/>
              <a:t>KR: lakes and lagoons -85% of produce is processed – intensively fished area</a:t>
            </a:r>
          </a:p>
          <a:p>
            <a:r>
              <a:rPr lang="en-US" dirty="0" smtClean="0"/>
              <a:t>AP: fishing cooperatives – supply to WB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Largest producer of Inland fishing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N" dirty="0" smtClean="0"/>
              <a:t>Started </a:t>
            </a:r>
            <a:r>
              <a:rPr lang="en-IN" dirty="0"/>
              <a:t>during 1970s – 5</a:t>
            </a:r>
            <a:r>
              <a:rPr lang="en-IN" baseline="30000" dirty="0"/>
              <a:t>th</a:t>
            </a:r>
            <a:r>
              <a:rPr lang="en-IN" dirty="0"/>
              <a:t> FYP</a:t>
            </a:r>
            <a:endParaRPr lang="en-IN" sz="3200" dirty="0"/>
          </a:p>
          <a:p>
            <a:pPr lvl="1"/>
            <a:r>
              <a:rPr lang="en-IN" dirty="0"/>
              <a:t> Govt. set up Fish farmers development Agency</a:t>
            </a:r>
            <a:endParaRPr lang="en-IN" sz="3200" dirty="0"/>
          </a:p>
          <a:p>
            <a:pPr lvl="1"/>
            <a:r>
              <a:rPr lang="en-IN" dirty="0"/>
              <a:t>Later on Brackish water fish farmers development agency was set up</a:t>
            </a:r>
            <a:endParaRPr lang="en-IN" sz="3200" dirty="0"/>
          </a:p>
          <a:p>
            <a:pPr lvl="1"/>
            <a:r>
              <a:rPr lang="en-IN" dirty="0"/>
              <a:t>Objective:</a:t>
            </a:r>
            <a:endParaRPr lang="en-IN" sz="3200" dirty="0"/>
          </a:p>
          <a:p>
            <a:pPr lvl="1"/>
            <a:r>
              <a:rPr lang="en-IN" dirty="0" smtClean="0"/>
              <a:t>Adoption of </a:t>
            </a:r>
            <a:r>
              <a:rPr lang="en-IN" dirty="0"/>
              <a:t>new technique of fish breeding, fish rearing, fish marketing and fish export</a:t>
            </a:r>
            <a:endParaRPr lang="en-IN" sz="3200" dirty="0"/>
          </a:p>
          <a:p>
            <a:pPr lvl="1"/>
            <a:r>
              <a:rPr lang="en-IN" dirty="0"/>
              <a:t>It led to increase in production of Shrimp – </a:t>
            </a:r>
            <a:r>
              <a:rPr lang="en-IN" dirty="0" err="1"/>
              <a:t>Nellor</a:t>
            </a:r>
            <a:r>
              <a:rPr lang="en-IN" dirty="0"/>
              <a:t> of AP – Shrimp capital of India</a:t>
            </a:r>
            <a:endParaRPr lang="en-IN" sz="32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Blue Revolution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2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Carp culture introduction in 1980s</a:t>
            </a:r>
          </a:p>
          <a:p>
            <a:r>
              <a:rPr lang="en-US" dirty="0"/>
              <a:t>Artificial brackish water </a:t>
            </a:r>
            <a:r>
              <a:rPr lang="en-US" dirty="0" smtClean="0"/>
              <a:t>ponds – carp culture</a:t>
            </a:r>
            <a:endParaRPr lang="en-US" dirty="0"/>
          </a:p>
          <a:p>
            <a:r>
              <a:rPr lang="en-US" dirty="0" smtClean="0"/>
              <a:t>AP, PN, HN, MH</a:t>
            </a:r>
          </a:p>
          <a:p>
            <a:r>
              <a:rPr lang="en-US" dirty="0" smtClean="0"/>
              <a:t>AP: &gt;73% of carp production (shrimp, prawn)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Brackish water aqua-culture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03109"/>
            <a:ext cx="5486400" cy="3685032"/>
          </a:xfrm>
        </p:spPr>
      </p:pic>
    </p:spTree>
    <p:extLst>
      <p:ext uri="{BB962C8B-B14F-4D97-AF65-F5344CB8AC3E}">
        <p14:creationId xmlns:p14="http://schemas.microsoft.com/office/powerpoint/2010/main" val="42262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79308"/>
            <a:ext cx="5537200" cy="3719153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See-page </a:t>
            </a:r>
            <a:r>
              <a:rPr lang="en-US" dirty="0"/>
              <a:t>from the brackish water ponds</a:t>
            </a:r>
          </a:p>
          <a:p>
            <a:r>
              <a:rPr lang="en-US" dirty="0"/>
              <a:t>Soil salinity and ground water salinity of surrounding regions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Brackish water </a:t>
            </a:r>
            <a:r>
              <a:rPr lang="en-US" dirty="0" smtClean="0"/>
              <a:t>aqua-culture: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0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Breeding of High value fin-fish and shell-fish </a:t>
            </a:r>
          </a:p>
          <a:p>
            <a:r>
              <a:rPr lang="en-US" dirty="0" smtClean="0"/>
              <a:t>Ornamental fish breeding</a:t>
            </a:r>
          </a:p>
          <a:p>
            <a:r>
              <a:rPr lang="en-US" dirty="0" smtClean="0"/>
              <a:t>Organic aqua-farming</a:t>
            </a:r>
          </a:p>
          <a:p>
            <a:r>
              <a:rPr lang="en-US" dirty="0" err="1" smtClean="0"/>
              <a:t>Upgradation</a:t>
            </a:r>
            <a:r>
              <a:rPr lang="en-US" dirty="0" smtClean="0"/>
              <a:t> of technology in cold water fish species</a:t>
            </a:r>
          </a:p>
          <a:p>
            <a:r>
              <a:rPr lang="en-US" dirty="0" smtClean="0"/>
              <a:t>Development of water-recirculating units</a:t>
            </a:r>
          </a:p>
          <a:p>
            <a:r>
              <a:rPr lang="en-US" dirty="0" smtClean="0"/>
              <a:t>Development of technology for inland saline areas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Potential in fishing sector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8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2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err="1"/>
              <a:t>Amul</a:t>
            </a:r>
            <a:r>
              <a:rPr lang="en-IN" dirty="0"/>
              <a:t> was first dairy to produce cheese and baby food from buffalo milk</a:t>
            </a:r>
          </a:p>
          <a:p>
            <a:pPr lvl="0"/>
            <a:r>
              <a:rPr lang="en-IN" dirty="0" err="1"/>
              <a:t>Amul</a:t>
            </a:r>
            <a:r>
              <a:rPr lang="en-IN" dirty="0"/>
              <a:t> provides artificial insemination, veterinary facilities, insurance cover and quality green fodder to the farmers of the union</a:t>
            </a:r>
          </a:p>
          <a:p>
            <a:pPr lvl="0"/>
            <a:r>
              <a:rPr lang="en-IN" dirty="0"/>
              <a:t>IRMA was founded in </a:t>
            </a:r>
            <a:r>
              <a:rPr lang="en-IN" dirty="0" err="1"/>
              <a:t>Anand</a:t>
            </a:r>
            <a:r>
              <a:rPr lang="en-IN" dirty="0"/>
              <a:t> for professional managers for rural development projects </a:t>
            </a:r>
          </a:p>
          <a:p>
            <a:pPr lvl="0"/>
            <a:r>
              <a:rPr lang="en-IN" dirty="0"/>
              <a:t>In 1974, Gujarat cooperative milk marketing federation ltd. – apex organization of the union to look after marketing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of </a:t>
            </a:r>
            <a:r>
              <a:rPr lang="en-US" dirty="0" err="1" smtClean="0"/>
              <a:t>Amul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1300"/>
          <a:ext cx="10515600" cy="636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9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In 1964, </a:t>
            </a:r>
            <a:r>
              <a:rPr lang="en-IN" dirty="0" err="1"/>
              <a:t>Lal</a:t>
            </a:r>
            <a:r>
              <a:rPr lang="en-IN" dirty="0"/>
              <a:t> </a:t>
            </a:r>
            <a:r>
              <a:rPr lang="en-IN" dirty="0" err="1"/>
              <a:t>Bahadur</a:t>
            </a:r>
            <a:r>
              <a:rPr lang="en-IN" dirty="0"/>
              <a:t> </a:t>
            </a:r>
            <a:r>
              <a:rPr lang="en-IN" dirty="0" err="1"/>
              <a:t>Shashtri</a:t>
            </a:r>
            <a:r>
              <a:rPr lang="en-IN" dirty="0"/>
              <a:t> initiated all states to set up cooperative dairies based on </a:t>
            </a:r>
            <a:r>
              <a:rPr lang="en-IN" dirty="0" err="1"/>
              <a:t>Anand</a:t>
            </a:r>
            <a:r>
              <a:rPr lang="en-IN" dirty="0"/>
              <a:t> pattern</a:t>
            </a:r>
          </a:p>
          <a:p>
            <a:pPr lvl="0"/>
            <a:r>
              <a:rPr lang="en-IN" dirty="0"/>
              <a:t>In 1965 he created NDDB with </a:t>
            </a:r>
            <a:r>
              <a:rPr lang="en-IN" dirty="0" err="1"/>
              <a:t>kurien</a:t>
            </a:r>
            <a:r>
              <a:rPr lang="en-IN" dirty="0"/>
              <a:t> as his chairman and HQ at </a:t>
            </a:r>
            <a:r>
              <a:rPr lang="en-IN" dirty="0" err="1"/>
              <a:t>Anand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National Dairy Development 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1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NDDB launched operation flood launched in 1970 to replicate </a:t>
            </a:r>
            <a:r>
              <a:rPr lang="en-IN" dirty="0" err="1"/>
              <a:t>Anand</a:t>
            </a:r>
            <a:r>
              <a:rPr lang="en-IN" dirty="0"/>
              <a:t> pattern in other part of the country</a:t>
            </a:r>
          </a:p>
          <a:p>
            <a:pPr lvl="0"/>
            <a:r>
              <a:rPr lang="en-IN" dirty="0"/>
              <a:t>The operation made India – world’s largest milk producer, surpassing USA in 1998</a:t>
            </a:r>
          </a:p>
          <a:p>
            <a:pPr lvl="0"/>
            <a:r>
              <a:rPr lang="en-IN" dirty="0"/>
              <a:t>Today India’s </a:t>
            </a:r>
            <a:r>
              <a:rPr lang="en-IN" dirty="0" smtClean="0"/>
              <a:t>milk output </a:t>
            </a:r>
            <a:r>
              <a:rPr lang="en-IN" dirty="0"/>
              <a:t>is 17% of world’s output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3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Mother dairies : </a:t>
            </a:r>
            <a:r>
              <a:rPr lang="en-IN" dirty="0"/>
              <a:t>in 4 metro cities</a:t>
            </a:r>
          </a:p>
          <a:p>
            <a:pPr lvl="0"/>
            <a:r>
              <a:rPr lang="en-IN" dirty="0"/>
              <a:t>Production- collection and marketing from rural hinterlands of metro cities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I: Operation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Increase sheds and outlets</a:t>
            </a:r>
          </a:p>
          <a:p>
            <a:pPr lvl="0"/>
            <a:r>
              <a:rPr lang="en-IN" dirty="0"/>
              <a:t>Thousands of milk cooperatives and milk producers covered</a:t>
            </a:r>
          </a:p>
          <a:p>
            <a:pPr lvl="0"/>
            <a:r>
              <a:rPr lang="en-IN" dirty="0"/>
              <a:t>“RAKSHA” vaccine developed for cattle health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</a:t>
            </a:r>
            <a:r>
              <a:rPr lang="en-US" dirty="0" smtClean="0"/>
              <a:t>II</a:t>
            </a:r>
            <a:r>
              <a:rPr lang="en-US" dirty="0"/>
              <a:t>: Operation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4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IN" dirty="0"/>
              <a:t>Increase infrastructure for procurement</a:t>
            </a:r>
          </a:p>
          <a:p>
            <a:pPr lvl="0"/>
            <a:r>
              <a:rPr lang="en-IN" dirty="0"/>
              <a:t>R&amp;D animal health and nutrition – for enhanced productivity for </a:t>
            </a:r>
            <a:r>
              <a:rPr lang="en-IN" dirty="0" err="1" smtClean="0"/>
              <a:t>milch</a:t>
            </a:r>
            <a:r>
              <a:rPr lang="en-IN" dirty="0" smtClean="0"/>
              <a:t> </a:t>
            </a:r>
            <a:r>
              <a:rPr lang="en-IN" dirty="0"/>
              <a:t>animals </a:t>
            </a:r>
          </a:p>
          <a:p>
            <a:pPr lvl="0"/>
            <a:r>
              <a:rPr lang="en-IN" dirty="0"/>
              <a:t>Feed, veterinary service, artificial insemination service </a:t>
            </a:r>
          </a:p>
          <a:p>
            <a:pPr lvl="0"/>
            <a:r>
              <a:rPr lang="en-IN" dirty="0" smtClean="0"/>
              <a:t> Dairy education for members of union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</a:t>
            </a:r>
            <a:r>
              <a:rPr lang="en-US" dirty="0" smtClean="0"/>
              <a:t>III: </a:t>
            </a:r>
            <a:r>
              <a:rPr lang="en-US" dirty="0"/>
              <a:t>Operation flood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2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2</TotalTime>
  <Words>1318</Words>
  <Application>Microsoft Office PowerPoint</Application>
  <PresentationFormat>Widescreen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Livestock</vt:lpstr>
      <vt:lpstr>Livestock</vt:lpstr>
      <vt:lpstr>Dairy Development: Amul</vt:lpstr>
      <vt:lpstr>Success of Amul</vt:lpstr>
      <vt:lpstr>National Dairy Development Board</vt:lpstr>
      <vt:lpstr>Operation Flood</vt:lpstr>
      <vt:lpstr>Phase I: Operation flood</vt:lpstr>
      <vt:lpstr>Phase II: Operation flood</vt:lpstr>
      <vt:lpstr>Phase III: Operation flood</vt:lpstr>
      <vt:lpstr>Outcome of Operation flood</vt:lpstr>
      <vt:lpstr>Success of Cooperatives </vt:lpstr>
      <vt:lpstr>National Livestock Mission</vt:lpstr>
      <vt:lpstr>Fodder development</vt:lpstr>
      <vt:lpstr>Veterinary health: issues</vt:lpstr>
      <vt:lpstr>Indigenous cattle</vt:lpstr>
      <vt:lpstr>Challenges: indigenous  cattle breed</vt:lpstr>
      <vt:lpstr>Importance of Indigenous cattle breed</vt:lpstr>
      <vt:lpstr>Indigenous cattle</vt:lpstr>
      <vt:lpstr>To conserve Indigenous cattle breed</vt:lpstr>
      <vt:lpstr>Rashtriya Kamdhenu Breeding centre</vt:lpstr>
      <vt:lpstr>Rashtriya Gokul Mission</vt:lpstr>
      <vt:lpstr>Rashtriya Gokul Mission</vt:lpstr>
      <vt:lpstr>PowerPoint Presentation</vt:lpstr>
      <vt:lpstr>Livestock</vt:lpstr>
      <vt:lpstr>Fishery development</vt:lpstr>
      <vt:lpstr>Marine fishing</vt:lpstr>
      <vt:lpstr>Largest producer of Marine fishing</vt:lpstr>
      <vt:lpstr>Problems of Marine fishing</vt:lpstr>
      <vt:lpstr>Deep Sea fishing</vt:lpstr>
      <vt:lpstr>Open sea cage farming</vt:lpstr>
      <vt:lpstr>Comparison marine and inland fishing</vt:lpstr>
      <vt:lpstr>Inland fishing</vt:lpstr>
      <vt:lpstr>Largest producer of Inland fishing</vt:lpstr>
      <vt:lpstr>Largest producer of Inland fishing</vt:lpstr>
      <vt:lpstr>Blue Revolution</vt:lpstr>
      <vt:lpstr>Brackish water aqua-culture</vt:lpstr>
      <vt:lpstr>Brackish water aqua-culture: Issues</vt:lpstr>
      <vt:lpstr>Potential in fishing sector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Mrunal Patel</cp:lastModifiedBy>
  <cp:revision>3</cp:revision>
  <dcterms:created xsi:type="dcterms:W3CDTF">2015-03-31T14:36:30Z</dcterms:created>
  <dcterms:modified xsi:type="dcterms:W3CDTF">2015-04-01T11:07:49Z</dcterms:modified>
</cp:coreProperties>
</file>