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24EF8-558E-43D9-8044-1ABFB1DEABE3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955FC3C-C9A4-4244-9A18-F68ABD44D562}">
      <dgm:prSet phldrT="[Text]"/>
      <dgm:spPr/>
      <dgm:t>
        <a:bodyPr/>
        <a:lstStyle/>
        <a:p>
          <a:r>
            <a:rPr lang="en-US" strike="sngStrike" dirty="0" smtClean="0"/>
            <a:t>Agriculture</a:t>
          </a:r>
          <a:endParaRPr lang="en-IN" strike="sngStrike" dirty="0"/>
        </a:p>
      </dgm:t>
    </dgm:pt>
    <dgm:pt modelId="{6F961B78-FF5E-46D4-A573-EC7165348199}" type="parTrans" cxnId="{72940338-683A-4FB0-9245-1F3F97B9F62B}">
      <dgm:prSet/>
      <dgm:spPr/>
      <dgm:t>
        <a:bodyPr/>
        <a:lstStyle/>
        <a:p>
          <a:endParaRPr lang="en-IN"/>
        </a:p>
      </dgm:t>
    </dgm:pt>
    <dgm:pt modelId="{C0DE6E55-38A3-4730-8E57-17A8388E4D22}" type="sibTrans" cxnId="{72940338-683A-4FB0-9245-1F3F97B9F62B}">
      <dgm:prSet/>
      <dgm:spPr/>
      <dgm:t>
        <a:bodyPr/>
        <a:lstStyle/>
        <a:p>
          <a:endParaRPr lang="en-IN"/>
        </a:p>
      </dgm:t>
    </dgm:pt>
    <dgm:pt modelId="{5AEC0F9D-C3F5-4B8A-9661-DB5FB2BE2A15}">
      <dgm:prSet phldrT="[Text]"/>
      <dgm:spPr/>
      <dgm:t>
        <a:bodyPr/>
        <a:lstStyle/>
        <a:p>
          <a:r>
            <a:rPr lang="en-US" dirty="0" smtClean="0"/>
            <a:t>Mines and minerals</a:t>
          </a:r>
          <a:endParaRPr lang="en-IN" dirty="0"/>
        </a:p>
      </dgm:t>
    </dgm:pt>
    <dgm:pt modelId="{CF9CE45B-EB59-49E9-AF8C-36404FB6DA5C}" type="parTrans" cxnId="{25A9B0FE-1C5D-4CC2-8E44-F0955070A10A}">
      <dgm:prSet/>
      <dgm:spPr/>
      <dgm:t>
        <a:bodyPr/>
        <a:lstStyle/>
        <a:p>
          <a:endParaRPr lang="en-IN"/>
        </a:p>
      </dgm:t>
    </dgm:pt>
    <dgm:pt modelId="{95567E46-FF98-4DEC-9FA7-8B7293E28EAD}" type="sibTrans" cxnId="{25A9B0FE-1C5D-4CC2-8E44-F0955070A10A}">
      <dgm:prSet/>
      <dgm:spPr/>
      <dgm:t>
        <a:bodyPr/>
        <a:lstStyle/>
        <a:p>
          <a:endParaRPr lang="en-IN"/>
        </a:p>
      </dgm:t>
    </dgm:pt>
    <dgm:pt modelId="{C0B94936-1D36-4C3D-A69D-4D22CB675573}" type="pres">
      <dgm:prSet presAssocID="{46424EF8-558E-43D9-8044-1ABFB1DEAB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4D5B513-13E2-4394-9F7E-58462C6102C5}" type="pres">
      <dgm:prSet presAssocID="{1955FC3C-C9A4-4244-9A18-F68ABD44D562}" presName="parentLin" presStyleCnt="0"/>
      <dgm:spPr/>
    </dgm:pt>
    <dgm:pt modelId="{9E416C93-FBB7-4D50-AF89-5ED1D0ACE272}" type="pres">
      <dgm:prSet presAssocID="{1955FC3C-C9A4-4244-9A18-F68ABD44D562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486457D8-2CE4-49BC-B581-F714BD2D2AAB}" type="pres">
      <dgm:prSet presAssocID="{1955FC3C-C9A4-4244-9A18-F68ABD44D5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A4E81D-19A4-41F0-925A-D1DBC22A6D11}" type="pres">
      <dgm:prSet presAssocID="{1955FC3C-C9A4-4244-9A18-F68ABD44D562}" presName="negativeSpace" presStyleCnt="0"/>
      <dgm:spPr/>
    </dgm:pt>
    <dgm:pt modelId="{3E336551-11D8-4DB2-8648-9CD23E608D64}" type="pres">
      <dgm:prSet presAssocID="{1955FC3C-C9A4-4244-9A18-F68ABD44D562}" presName="childText" presStyleLbl="conFgAcc1" presStyleIdx="0" presStyleCnt="2">
        <dgm:presLayoutVars>
          <dgm:bulletEnabled val="1"/>
        </dgm:presLayoutVars>
      </dgm:prSet>
      <dgm:spPr/>
    </dgm:pt>
    <dgm:pt modelId="{B5743F1C-3D86-4945-9083-9D1CAFE3883D}" type="pres">
      <dgm:prSet presAssocID="{C0DE6E55-38A3-4730-8E57-17A8388E4D22}" presName="spaceBetweenRectangles" presStyleCnt="0"/>
      <dgm:spPr/>
    </dgm:pt>
    <dgm:pt modelId="{5C674B80-89F3-458F-97A9-6CD48FFBCA91}" type="pres">
      <dgm:prSet presAssocID="{5AEC0F9D-C3F5-4B8A-9661-DB5FB2BE2A15}" presName="parentLin" presStyleCnt="0"/>
      <dgm:spPr/>
    </dgm:pt>
    <dgm:pt modelId="{43C22E64-56DE-4229-A1BC-8DF89007CFF9}" type="pres">
      <dgm:prSet presAssocID="{5AEC0F9D-C3F5-4B8A-9661-DB5FB2BE2A1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C1E8A4F-C22E-4866-AB57-45C412A252DB}" type="pres">
      <dgm:prSet presAssocID="{5AEC0F9D-C3F5-4B8A-9661-DB5FB2BE2A1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061C0B-E717-4B55-8303-5B159565D1DB}" type="pres">
      <dgm:prSet presAssocID="{5AEC0F9D-C3F5-4B8A-9661-DB5FB2BE2A15}" presName="negativeSpace" presStyleCnt="0"/>
      <dgm:spPr/>
    </dgm:pt>
    <dgm:pt modelId="{D5396870-7B00-4E26-87F2-694CC2DD82C2}" type="pres">
      <dgm:prSet presAssocID="{5AEC0F9D-C3F5-4B8A-9661-DB5FB2BE2A1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E7C4D-A802-413D-914E-8656AD3F0660}" type="presOf" srcId="{5AEC0F9D-C3F5-4B8A-9661-DB5FB2BE2A15}" destId="{6C1E8A4F-C22E-4866-AB57-45C412A252DB}" srcOrd="1" destOrd="0" presId="urn:microsoft.com/office/officeart/2005/8/layout/list1"/>
    <dgm:cxn modelId="{91CD62F9-29C2-4FCB-8AF2-A7AC9AC57218}" type="presOf" srcId="{5AEC0F9D-C3F5-4B8A-9661-DB5FB2BE2A15}" destId="{43C22E64-56DE-4229-A1BC-8DF89007CFF9}" srcOrd="0" destOrd="0" presId="urn:microsoft.com/office/officeart/2005/8/layout/list1"/>
    <dgm:cxn modelId="{FBC8ABED-5812-43F9-B2C2-7592DD8AF95A}" type="presOf" srcId="{46424EF8-558E-43D9-8044-1ABFB1DEABE3}" destId="{C0B94936-1D36-4C3D-A69D-4D22CB675573}" srcOrd="0" destOrd="0" presId="urn:microsoft.com/office/officeart/2005/8/layout/list1"/>
    <dgm:cxn modelId="{25A9B0FE-1C5D-4CC2-8E44-F0955070A10A}" srcId="{46424EF8-558E-43D9-8044-1ABFB1DEABE3}" destId="{5AEC0F9D-C3F5-4B8A-9661-DB5FB2BE2A15}" srcOrd="1" destOrd="0" parTransId="{CF9CE45B-EB59-49E9-AF8C-36404FB6DA5C}" sibTransId="{95567E46-FF98-4DEC-9FA7-8B7293E28EAD}"/>
    <dgm:cxn modelId="{8B253DD2-A361-4029-8DF3-9D08C322BC16}" type="presOf" srcId="{1955FC3C-C9A4-4244-9A18-F68ABD44D562}" destId="{486457D8-2CE4-49BC-B581-F714BD2D2AAB}" srcOrd="1" destOrd="0" presId="urn:microsoft.com/office/officeart/2005/8/layout/list1"/>
    <dgm:cxn modelId="{72940338-683A-4FB0-9245-1F3F97B9F62B}" srcId="{46424EF8-558E-43D9-8044-1ABFB1DEABE3}" destId="{1955FC3C-C9A4-4244-9A18-F68ABD44D562}" srcOrd="0" destOrd="0" parTransId="{6F961B78-FF5E-46D4-A573-EC7165348199}" sibTransId="{C0DE6E55-38A3-4730-8E57-17A8388E4D22}"/>
    <dgm:cxn modelId="{0DFA6C7F-C49E-4AD2-9642-A63AD807B325}" type="presOf" srcId="{1955FC3C-C9A4-4244-9A18-F68ABD44D562}" destId="{9E416C93-FBB7-4D50-AF89-5ED1D0ACE272}" srcOrd="0" destOrd="0" presId="urn:microsoft.com/office/officeart/2005/8/layout/list1"/>
    <dgm:cxn modelId="{4F7F1765-1F56-4325-889A-88C0A61DDE4C}" type="presParOf" srcId="{C0B94936-1D36-4C3D-A69D-4D22CB675573}" destId="{A4D5B513-13E2-4394-9F7E-58462C6102C5}" srcOrd="0" destOrd="0" presId="urn:microsoft.com/office/officeart/2005/8/layout/list1"/>
    <dgm:cxn modelId="{E81F64EA-C7D3-4119-A6C7-97740D4BFDF0}" type="presParOf" srcId="{A4D5B513-13E2-4394-9F7E-58462C6102C5}" destId="{9E416C93-FBB7-4D50-AF89-5ED1D0ACE272}" srcOrd="0" destOrd="0" presId="urn:microsoft.com/office/officeart/2005/8/layout/list1"/>
    <dgm:cxn modelId="{DC8B1A9A-7A99-4A02-9EDC-2EC660D3AA6A}" type="presParOf" srcId="{A4D5B513-13E2-4394-9F7E-58462C6102C5}" destId="{486457D8-2CE4-49BC-B581-F714BD2D2AAB}" srcOrd="1" destOrd="0" presId="urn:microsoft.com/office/officeart/2005/8/layout/list1"/>
    <dgm:cxn modelId="{48AF4BBA-9EE9-4E0C-8DE0-19AA3F84E900}" type="presParOf" srcId="{C0B94936-1D36-4C3D-A69D-4D22CB675573}" destId="{C7A4E81D-19A4-41F0-925A-D1DBC22A6D11}" srcOrd="1" destOrd="0" presId="urn:microsoft.com/office/officeart/2005/8/layout/list1"/>
    <dgm:cxn modelId="{40E278C0-468C-406A-93E3-6DB3CDBE00E1}" type="presParOf" srcId="{C0B94936-1D36-4C3D-A69D-4D22CB675573}" destId="{3E336551-11D8-4DB2-8648-9CD23E608D64}" srcOrd="2" destOrd="0" presId="urn:microsoft.com/office/officeart/2005/8/layout/list1"/>
    <dgm:cxn modelId="{F0DF6207-1EF3-413D-991D-701AEE0E6126}" type="presParOf" srcId="{C0B94936-1D36-4C3D-A69D-4D22CB675573}" destId="{B5743F1C-3D86-4945-9083-9D1CAFE3883D}" srcOrd="3" destOrd="0" presId="urn:microsoft.com/office/officeart/2005/8/layout/list1"/>
    <dgm:cxn modelId="{F2BFF871-DB39-451C-BD33-D6CC0B91D280}" type="presParOf" srcId="{C0B94936-1D36-4C3D-A69D-4D22CB675573}" destId="{5C674B80-89F3-458F-97A9-6CD48FFBCA91}" srcOrd="4" destOrd="0" presId="urn:microsoft.com/office/officeart/2005/8/layout/list1"/>
    <dgm:cxn modelId="{B97482A5-75E3-4E5B-AA3D-0D05632AA7E3}" type="presParOf" srcId="{5C674B80-89F3-458F-97A9-6CD48FFBCA91}" destId="{43C22E64-56DE-4229-A1BC-8DF89007CFF9}" srcOrd="0" destOrd="0" presId="urn:microsoft.com/office/officeart/2005/8/layout/list1"/>
    <dgm:cxn modelId="{68E5522E-1051-4F54-85BC-4BC37D02D91B}" type="presParOf" srcId="{5C674B80-89F3-458F-97A9-6CD48FFBCA91}" destId="{6C1E8A4F-C22E-4866-AB57-45C412A252DB}" srcOrd="1" destOrd="0" presId="urn:microsoft.com/office/officeart/2005/8/layout/list1"/>
    <dgm:cxn modelId="{B119D439-46D6-43F9-AF0E-A7666163B848}" type="presParOf" srcId="{C0B94936-1D36-4C3D-A69D-4D22CB675573}" destId="{EB061C0B-E717-4B55-8303-5B159565D1DB}" srcOrd="5" destOrd="0" presId="urn:microsoft.com/office/officeart/2005/8/layout/list1"/>
    <dgm:cxn modelId="{81ECC4F3-C834-438D-9D39-A6889236F6F9}" type="presParOf" srcId="{C0B94936-1D36-4C3D-A69D-4D22CB675573}" destId="{D5396870-7B00-4E26-87F2-694CC2DD82C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D82ADA-0462-4E5F-A5A1-0D0019CF6F01}" type="doc">
      <dgm:prSet loTypeId="urn:microsoft.com/office/officeart/2005/8/layout/vList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04CA7C7-E30F-47E3-A27C-4AED243BF3F9}">
      <dgm:prSet phldrT="[Text]"/>
      <dgm:spPr/>
      <dgm:t>
        <a:bodyPr/>
        <a:lstStyle/>
        <a:p>
          <a:r>
            <a:rPr lang="en-US" dirty="0" smtClean="0"/>
            <a:t>Hematite </a:t>
          </a:r>
        </a:p>
        <a:p>
          <a:r>
            <a:rPr lang="en-US" dirty="0" smtClean="0"/>
            <a:t>iron &amp; steel industries</a:t>
          </a:r>
          <a:endParaRPr lang="en-IN" dirty="0"/>
        </a:p>
      </dgm:t>
    </dgm:pt>
    <dgm:pt modelId="{75E4E4DE-30CB-4BEE-BDCC-4055E72410FF}" type="parTrans" cxnId="{C2DC82AE-EBA8-48F0-BB38-D7EB2F80C6D8}">
      <dgm:prSet/>
      <dgm:spPr/>
      <dgm:t>
        <a:bodyPr/>
        <a:lstStyle/>
        <a:p>
          <a:endParaRPr lang="en-IN"/>
        </a:p>
      </dgm:t>
    </dgm:pt>
    <dgm:pt modelId="{2D6AAC4E-4C01-411D-98F2-3D71E9817F89}" type="sibTrans" cxnId="{C2DC82AE-EBA8-48F0-BB38-D7EB2F80C6D8}">
      <dgm:prSet/>
      <dgm:spPr/>
      <dgm:t>
        <a:bodyPr/>
        <a:lstStyle/>
        <a:p>
          <a:endParaRPr lang="en-IN"/>
        </a:p>
      </dgm:t>
    </dgm:pt>
    <dgm:pt modelId="{605DCD00-151D-4737-B2F0-755305D1B393}">
      <dgm:prSet phldrT="[Text]" custT="1"/>
      <dgm:spPr/>
      <dgm:t>
        <a:bodyPr/>
        <a:lstStyle/>
        <a:p>
          <a:r>
            <a:rPr lang="en-US" sz="2800" dirty="0" smtClean="0"/>
            <a:t>Limonite</a:t>
          </a:r>
        </a:p>
        <a:p>
          <a:r>
            <a:rPr lang="en-US" sz="2400" dirty="0" smtClean="0"/>
            <a:t>Pigment for manufacturer of paints</a:t>
          </a:r>
          <a:endParaRPr lang="en-IN" sz="2800" dirty="0"/>
        </a:p>
      </dgm:t>
    </dgm:pt>
    <dgm:pt modelId="{07527753-6D49-4F6C-A3A9-B3F412C9BF62}" type="parTrans" cxnId="{20417463-D7BB-4F20-B74B-77741A443647}">
      <dgm:prSet/>
      <dgm:spPr/>
      <dgm:t>
        <a:bodyPr/>
        <a:lstStyle/>
        <a:p>
          <a:endParaRPr lang="en-IN"/>
        </a:p>
      </dgm:t>
    </dgm:pt>
    <dgm:pt modelId="{7E7780C0-CCA0-46F3-BBE9-B752258BDF9A}" type="sibTrans" cxnId="{20417463-D7BB-4F20-B74B-77741A443647}">
      <dgm:prSet/>
      <dgm:spPr/>
      <dgm:t>
        <a:bodyPr/>
        <a:lstStyle/>
        <a:p>
          <a:endParaRPr lang="en-IN"/>
        </a:p>
      </dgm:t>
    </dgm:pt>
    <dgm:pt modelId="{CB32D0A5-9A24-4B45-8224-EAD08A21B46B}">
      <dgm:prSet phldrT="[Text]" custT="1"/>
      <dgm:spPr/>
      <dgm:t>
        <a:bodyPr/>
        <a:lstStyle/>
        <a:p>
          <a:r>
            <a:rPr lang="en-US" sz="2800" dirty="0" smtClean="0"/>
            <a:t>Siderite</a:t>
          </a:r>
        </a:p>
        <a:p>
          <a:r>
            <a:rPr lang="en-US" sz="2400" dirty="0" smtClean="0"/>
            <a:t>Source of Manganese and Magnesium</a:t>
          </a:r>
        </a:p>
        <a:p>
          <a:endParaRPr lang="en-IN" sz="2000" dirty="0"/>
        </a:p>
      </dgm:t>
    </dgm:pt>
    <dgm:pt modelId="{149D1616-B7F6-4213-8F78-CD81F4614573}" type="parTrans" cxnId="{1C4E0CBA-679C-4987-929B-B9B45F6C601D}">
      <dgm:prSet/>
      <dgm:spPr/>
      <dgm:t>
        <a:bodyPr/>
        <a:lstStyle/>
        <a:p>
          <a:endParaRPr lang="en-IN"/>
        </a:p>
      </dgm:t>
    </dgm:pt>
    <dgm:pt modelId="{67B873FE-2E34-413B-9C38-6513331A5F18}" type="sibTrans" cxnId="{1C4E0CBA-679C-4987-929B-B9B45F6C601D}">
      <dgm:prSet/>
      <dgm:spPr/>
      <dgm:t>
        <a:bodyPr/>
        <a:lstStyle/>
        <a:p>
          <a:endParaRPr lang="en-IN"/>
        </a:p>
      </dgm:t>
    </dgm:pt>
    <dgm:pt modelId="{40744BF7-9BF1-4C67-8B8E-69FB9CBE615E}">
      <dgm:prSet/>
      <dgm:spPr/>
      <dgm:t>
        <a:bodyPr/>
        <a:lstStyle/>
        <a:p>
          <a:r>
            <a:rPr lang="en-US" dirty="0" smtClean="0"/>
            <a:t>Magnetite</a:t>
          </a:r>
        </a:p>
        <a:p>
          <a:r>
            <a:rPr lang="en-US" dirty="0" smtClean="0"/>
            <a:t>Electronic industries</a:t>
          </a:r>
          <a:endParaRPr lang="en-IN" dirty="0"/>
        </a:p>
      </dgm:t>
    </dgm:pt>
    <dgm:pt modelId="{1D3289A1-5517-46B7-9697-FA31B6EA71DD}" type="parTrans" cxnId="{4584A033-99A9-4608-9A82-75BA958983C4}">
      <dgm:prSet/>
      <dgm:spPr/>
      <dgm:t>
        <a:bodyPr/>
        <a:lstStyle/>
        <a:p>
          <a:endParaRPr lang="en-IN"/>
        </a:p>
      </dgm:t>
    </dgm:pt>
    <dgm:pt modelId="{32562F05-CCDE-425A-BCFC-0DBDF011513B}" type="sibTrans" cxnId="{4584A033-99A9-4608-9A82-75BA958983C4}">
      <dgm:prSet/>
      <dgm:spPr/>
      <dgm:t>
        <a:bodyPr/>
        <a:lstStyle/>
        <a:p>
          <a:endParaRPr lang="en-IN"/>
        </a:p>
      </dgm:t>
    </dgm:pt>
    <dgm:pt modelId="{CAA47664-E351-4E93-BA74-EF100B90DBA2}" type="pres">
      <dgm:prSet presAssocID="{85D82ADA-0462-4E5F-A5A1-0D0019CF6F0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E4EBD23-824C-4777-B006-1F06F105E71B}" type="pres">
      <dgm:prSet presAssocID="{C04CA7C7-E30F-47E3-A27C-4AED243BF3F9}" presName="comp" presStyleCnt="0"/>
      <dgm:spPr/>
    </dgm:pt>
    <dgm:pt modelId="{FCD98B35-AB2A-459A-B3DB-6E80969CDDD8}" type="pres">
      <dgm:prSet presAssocID="{C04CA7C7-E30F-47E3-A27C-4AED243BF3F9}" presName="box" presStyleLbl="node1" presStyleIdx="0" presStyleCnt="4"/>
      <dgm:spPr/>
      <dgm:t>
        <a:bodyPr/>
        <a:lstStyle/>
        <a:p>
          <a:endParaRPr lang="en-IN"/>
        </a:p>
      </dgm:t>
    </dgm:pt>
    <dgm:pt modelId="{84C33B26-112C-49BE-9ABA-1DA5630A36C8}" type="pres">
      <dgm:prSet presAssocID="{C04CA7C7-E30F-47E3-A27C-4AED243BF3F9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A924F7A0-E712-4B70-8E4D-2ABFC1C4BE66}" type="pres">
      <dgm:prSet presAssocID="{C04CA7C7-E30F-47E3-A27C-4AED243BF3F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ACDD3C-57CD-439F-91FE-35AE0384A94B}" type="pres">
      <dgm:prSet presAssocID="{2D6AAC4E-4C01-411D-98F2-3D71E9817F89}" presName="spacer" presStyleCnt="0"/>
      <dgm:spPr/>
    </dgm:pt>
    <dgm:pt modelId="{FBC4484E-DA3D-4816-95C3-D28AA79B66EE}" type="pres">
      <dgm:prSet presAssocID="{40744BF7-9BF1-4C67-8B8E-69FB9CBE615E}" presName="comp" presStyleCnt="0"/>
      <dgm:spPr/>
    </dgm:pt>
    <dgm:pt modelId="{D367E769-46BC-49C5-BA55-4985D10C7434}" type="pres">
      <dgm:prSet presAssocID="{40744BF7-9BF1-4C67-8B8E-69FB9CBE615E}" presName="box" presStyleLbl="node1" presStyleIdx="1" presStyleCnt="4"/>
      <dgm:spPr/>
      <dgm:t>
        <a:bodyPr/>
        <a:lstStyle/>
        <a:p>
          <a:endParaRPr lang="en-IN"/>
        </a:p>
      </dgm:t>
    </dgm:pt>
    <dgm:pt modelId="{2BF06593-E53D-4546-9FB8-D2A432314EB4}" type="pres">
      <dgm:prSet presAssocID="{40744BF7-9BF1-4C67-8B8E-69FB9CBE615E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B9D4BE66-857A-4750-8B28-6CD875A27A7E}" type="pres">
      <dgm:prSet presAssocID="{40744BF7-9BF1-4C67-8B8E-69FB9CBE615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04A8B5-1FF4-42C5-B8FB-7392828E4B76}" type="pres">
      <dgm:prSet presAssocID="{32562F05-CCDE-425A-BCFC-0DBDF011513B}" presName="spacer" presStyleCnt="0"/>
      <dgm:spPr/>
    </dgm:pt>
    <dgm:pt modelId="{D7EE62DA-01C3-44CF-84E5-3AF5E509DB0F}" type="pres">
      <dgm:prSet presAssocID="{605DCD00-151D-4737-B2F0-755305D1B393}" presName="comp" presStyleCnt="0"/>
      <dgm:spPr/>
    </dgm:pt>
    <dgm:pt modelId="{A2B47D40-FC90-48E6-AC97-61A5272B927F}" type="pres">
      <dgm:prSet presAssocID="{605DCD00-151D-4737-B2F0-755305D1B393}" presName="box" presStyleLbl="node1" presStyleIdx="2" presStyleCnt="4"/>
      <dgm:spPr/>
      <dgm:t>
        <a:bodyPr/>
        <a:lstStyle/>
        <a:p>
          <a:endParaRPr lang="en-IN"/>
        </a:p>
      </dgm:t>
    </dgm:pt>
    <dgm:pt modelId="{BACD776A-ED52-4674-8330-F8B5CB630DA8}" type="pres">
      <dgm:prSet presAssocID="{605DCD00-151D-4737-B2F0-755305D1B393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AF9220EE-A37C-45C2-80B2-A86F403B1D4F}" type="pres">
      <dgm:prSet presAssocID="{605DCD00-151D-4737-B2F0-755305D1B39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6B0C19-13FC-49AE-93A9-44D4504C2268}" type="pres">
      <dgm:prSet presAssocID="{7E7780C0-CCA0-46F3-BBE9-B752258BDF9A}" presName="spacer" presStyleCnt="0"/>
      <dgm:spPr/>
    </dgm:pt>
    <dgm:pt modelId="{12A6213D-2FF1-4722-BE01-60FE5FA0B74E}" type="pres">
      <dgm:prSet presAssocID="{CB32D0A5-9A24-4B45-8224-EAD08A21B46B}" presName="comp" presStyleCnt="0"/>
      <dgm:spPr/>
    </dgm:pt>
    <dgm:pt modelId="{2CACDA62-D22C-4031-A01E-8756EE94AE10}" type="pres">
      <dgm:prSet presAssocID="{CB32D0A5-9A24-4B45-8224-EAD08A21B46B}" presName="box" presStyleLbl="node1" presStyleIdx="3" presStyleCnt="4"/>
      <dgm:spPr/>
      <dgm:t>
        <a:bodyPr/>
        <a:lstStyle/>
        <a:p>
          <a:endParaRPr lang="en-IN"/>
        </a:p>
      </dgm:t>
    </dgm:pt>
    <dgm:pt modelId="{36E504C5-A7C1-4379-8720-DB6B943E01B1}" type="pres">
      <dgm:prSet presAssocID="{CB32D0A5-9A24-4B45-8224-EAD08A21B46B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35A74198-2841-435F-B879-4E4470A54F87}" type="pres">
      <dgm:prSet presAssocID="{CB32D0A5-9A24-4B45-8224-EAD08A21B46B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417463-D7BB-4F20-B74B-77741A443647}" srcId="{85D82ADA-0462-4E5F-A5A1-0D0019CF6F01}" destId="{605DCD00-151D-4737-B2F0-755305D1B393}" srcOrd="2" destOrd="0" parTransId="{07527753-6D49-4F6C-A3A9-B3F412C9BF62}" sibTransId="{7E7780C0-CCA0-46F3-BBE9-B752258BDF9A}"/>
    <dgm:cxn modelId="{D8E7E8C3-D541-4070-BDE0-DDEA4CFAA450}" type="presOf" srcId="{C04CA7C7-E30F-47E3-A27C-4AED243BF3F9}" destId="{FCD98B35-AB2A-459A-B3DB-6E80969CDDD8}" srcOrd="0" destOrd="0" presId="urn:microsoft.com/office/officeart/2005/8/layout/vList4"/>
    <dgm:cxn modelId="{E866FD6D-8F41-4EB0-B256-4E53737C2DF9}" type="presOf" srcId="{85D82ADA-0462-4E5F-A5A1-0D0019CF6F01}" destId="{CAA47664-E351-4E93-BA74-EF100B90DBA2}" srcOrd="0" destOrd="0" presId="urn:microsoft.com/office/officeart/2005/8/layout/vList4"/>
    <dgm:cxn modelId="{4584A033-99A9-4608-9A82-75BA958983C4}" srcId="{85D82ADA-0462-4E5F-A5A1-0D0019CF6F01}" destId="{40744BF7-9BF1-4C67-8B8E-69FB9CBE615E}" srcOrd="1" destOrd="0" parTransId="{1D3289A1-5517-46B7-9697-FA31B6EA71DD}" sibTransId="{32562F05-CCDE-425A-BCFC-0DBDF011513B}"/>
    <dgm:cxn modelId="{C2DC82AE-EBA8-48F0-BB38-D7EB2F80C6D8}" srcId="{85D82ADA-0462-4E5F-A5A1-0D0019CF6F01}" destId="{C04CA7C7-E30F-47E3-A27C-4AED243BF3F9}" srcOrd="0" destOrd="0" parTransId="{75E4E4DE-30CB-4BEE-BDCC-4055E72410FF}" sibTransId="{2D6AAC4E-4C01-411D-98F2-3D71E9817F89}"/>
    <dgm:cxn modelId="{73502280-84B2-4D3D-87A8-30600C269BB0}" type="presOf" srcId="{CB32D0A5-9A24-4B45-8224-EAD08A21B46B}" destId="{2CACDA62-D22C-4031-A01E-8756EE94AE10}" srcOrd="0" destOrd="0" presId="urn:microsoft.com/office/officeart/2005/8/layout/vList4"/>
    <dgm:cxn modelId="{FCA18578-F4CD-4519-9C0F-ECB026A4FD86}" type="presOf" srcId="{605DCD00-151D-4737-B2F0-755305D1B393}" destId="{A2B47D40-FC90-48E6-AC97-61A5272B927F}" srcOrd="0" destOrd="0" presId="urn:microsoft.com/office/officeart/2005/8/layout/vList4"/>
    <dgm:cxn modelId="{D1E50F80-0A58-446F-B25F-EAC57CD36527}" type="presOf" srcId="{CB32D0A5-9A24-4B45-8224-EAD08A21B46B}" destId="{35A74198-2841-435F-B879-4E4470A54F87}" srcOrd="1" destOrd="0" presId="urn:microsoft.com/office/officeart/2005/8/layout/vList4"/>
    <dgm:cxn modelId="{3FCED184-EB58-4CD0-87A4-15F2D6678355}" type="presOf" srcId="{605DCD00-151D-4737-B2F0-755305D1B393}" destId="{AF9220EE-A37C-45C2-80B2-A86F403B1D4F}" srcOrd="1" destOrd="0" presId="urn:microsoft.com/office/officeart/2005/8/layout/vList4"/>
    <dgm:cxn modelId="{1C4E0CBA-679C-4987-929B-B9B45F6C601D}" srcId="{85D82ADA-0462-4E5F-A5A1-0D0019CF6F01}" destId="{CB32D0A5-9A24-4B45-8224-EAD08A21B46B}" srcOrd="3" destOrd="0" parTransId="{149D1616-B7F6-4213-8F78-CD81F4614573}" sibTransId="{67B873FE-2E34-413B-9C38-6513331A5F18}"/>
    <dgm:cxn modelId="{ACD7DE5D-5823-4CF0-819C-7EAE378489D5}" type="presOf" srcId="{40744BF7-9BF1-4C67-8B8E-69FB9CBE615E}" destId="{D367E769-46BC-49C5-BA55-4985D10C7434}" srcOrd="0" destOrd="0" presId="urn:microsoft.com/office/officeart/2005/8/layout/vList4"/>
    <dgm:cxn modelId="{59305FC0-ED24-4B53-95AA-4496710D28C8}" type="presOf" srcId="{C04CA7C7-E30F-47E3-A27C-4AED243BF3F9}" destId="{A924F7A0-E712-4B70-8E4D-2ABFC1C4BE66}" srcOrd="1" destOrd="0" presId="urn:microsoft.com/office/officeart/2005/8/layout/vList4"/>
    <dgm:cxn modelId="{226809AD-1583-4CED-BECB-58E31FA73A96}" type="presOf" srcId="{40744BF7-9BF1-4C67-8B8E-69FB9CBE615E}" destId="{B9D4BE66-857A-4750-8B28-6CD875A27A7E}" srcOrd="1" destOrd="0" presId="urn:microsoft.com/office/officeart/2005/8/layout/vList4"/>
    <dgm:cxn modelId="{4F6C6407-5C6C-4362-A2D2-3318DA4A117E}" type="presParOf" srcId="{CAA47664-E351-4E93-BA74-EF100B90DBA2}" destId="{FE4EBD23-824C-4777-B006-1F06F105E71B}" srcOrd="0" destOrd="0" presId="urn:microsoft.com/office/officeart/2005/8/layout/vList4"/>
    <dgm:cxn modelId="{4829875D-123D-45BE-886B-DA6539D1F6CA}" type="presParOf" srcId="{FE4EBD23-824C-4777-B006-1F06F105E71B}" destId="{FCD98B35-AB2A-459A-B3DB-6E80969CDDD8}" srcOrd="0" destOrd="0" presId="urn:microsoft.com/office/officeart/2005/8/layout/vList4"/>
    <dgm:cxn modelId="{7BCC6ABF-5D14-471E-B263-FA5E3581F4AF}" type="presParOf" srcId="{FE4EBD23-824C-4777-B006-1F06F105E71B}" destId="{84C33B26-112C-49BE-9ABA-1DA5630A36C8}" srcOrd="1" destOrd="0" presId="urn:microsoft.com/office/officeart/2005/8/layout/vList4"/>
    <dgm:cxn modelId="{6CF346DA-03B0-442B-9956-0138EA7F9DC2}" type="presParOf" srcId="{FE4EBD23-824C-4777-B006-1F06F105E71B}" destId="{A924F7A0-E712-4B70-8E4D-2ABFC1C4BE66}" srcOrd="2" destOrd="0" presId="urn:microsoft.com/office/officeart/2005/8/layout/vList4"/>
    <dgm:cxn modelId="{5ED26AC2-F4BD-45CC-92AB-451D180CAE09}" type="presParOf" srcId="{CAA47664-E351-4E93-BA74-EF100B90DBA2}" destId="{21ACDD3C-57CD-439F-91FE-35AE0384A94B}" srcOrd="1" destOrd="0" presId="urn:microsoft.com/office/officeart/2005/8/layout/vList4"/>
    <dgm:cxn modelId="{3C95001B-CD9A-48C9-BDFE-E08A8205C863}" type="presParOf" srcId="{CAA47664-E351-4E93-BA74-EF100B90DBA2}" destId="{FBC4484E-DA3D-4816-95C3-D28AA79B66EE}" srcOrd="2" destOrd="0" presId="urn:microsoft.com/office/officeart/2005/8/layout/vList4"/>
    <dgm:cxn modelId="{B7EBA548-DB23-48AE-96FF-520C2E27196C}" type="presParOf" srcId="{FBC4484E-DA3D-4816-95C3-D28AA79B66EE}" destId="{D367E769-46BC-49C5-BA55-4985D10C7434}" srcOrd="0" destOrd="0" presId="urn:microsoft.com/office/officeart/2005/8/layout/vList4"/>
    <dgm:cxn modelId="{FE7E2F69-83DC-49E1-BE8F-0A74AAD5EBEC}" type="presParOf" srcId="{FBC4484E-DA3D-4816-95C3-D28AA79B66EE}" destId="{2BF06593-E53D-4546-9FB8-D2A432314EB4}" srcOrd="1" destOrd="0" presId="urn:microsoft.com/office/officeart/2005/8/layout/vList4"/>
    <dgm:cxn modelId="{3E7112EC-72FB-4889-A4C3-238FC476E24C}" type="presParOf" srcId="{FBC4484E-DA3D-4816-95C3-D28AA79B66EE}" destId="{B9D4BE66-857A-4750-8B28-6CD875A27A7E}" srcOrd="2" destOrd="0" presId="urn:microsoft.com/office/officeart/2005/8/layout/vList4"/>
    <dgm:cxn modelId="{0E1BE6D3-0761-4033-B4DF-6D198F14F992}" type="presParOf" srcId="{CAA47664-E351-4E93-BA74-EF100B90DBA2}" destId="{F804A8B5-1FF4-42C5-B8FB-7392828E4B76}" srcOrd="3" destOrd="0" presId="urn:microsoft.com/office/officeart/2005/8/layout/vList4"/>
    <dgm:cxn modelId="{43858A21-5152-45B8-BC8F-EF6F99FF6B22}" type="presParOf" srcId="{CAA47664-E351-4E93-BA74-EF100B90DBA2}" destId="{D7EE62DA-01C3-44CF-84E5-3AF5E509DB0F}" srcOrd="4" destOrd="0" presId="urn:microsoft.com/office/officeart/2005/8/layout/vList4"/>
    <dgm:cxn modelId="{CA50703D-4A75-4CBC-9601-C01ECBC012C2}" type="presParOf" srcId="{D7EE62DA-01C3-44CF-84E5-3AF5E509DB0F}" destId="{A2B47D40-FC90-48E6-AC97-61A5272B927F}" srcOrd="0" destOrd="0" presId="urn:microsoft.com/office/officeart/2005/8/layout/vList4"/>
    <dgm:cxn modelId="{F794034B-7B11-4A82-A027-95D028DCAA20}" type="presParOf" srcId="{D7EE62DA-01C3-44CF-84E5-3AF5E509DB0F}" destId="{BACD776A-ED52-4674-8330-F8B5CB630DA8}" srcOrd="1" destOrd="0" presId="urn:microsoft.com/office/officeart/2005/8/layout/vList4"/>
    <dgm:cxn modelId="{E57F4C58-3FF0-4658-9F27-ED4F5B316EC1}" type="presParOf" srcId="{D7EE62DA-01C3-44CF-84E5-3AF5E509DB0F}" destId="{AF9220EE-A37C-45C2-80B2-A86F403B1D4F}" srcOrd="2" destOrd="0" presId="urn:microsoft.com/office/officeart/2005/8/layout/vList4"/>
    <dgm:cxn modelId="{66EBB7DA-347C-4643-B3DA-296E80410610}" type="presParOf" srcId="{CAA47664-E351-4E93-BA74-EF100B90DBA2}" destId="{B66B0C19-13FC-49AE-93A9-44D4504C2268}" srcOrd="5" destOrd="0" presId="urn:microsoft.com/office/officeart/2005/8/layout/vList4"/>
    <dgm:cxn modelId="{434B25EB-A648-447F-81F4-7EEC0204D49E}" type="presParOf" srcId="{CAA47664-E351-4E93-BA74-EF100B90DBA2}" destId="{12A6213D-2FF1-4722-BE01-60FE5FA0B74E}" srcOrd="6" destOrd="0" presId="urn:microsoft.com/office/officeart/2005/8/layout/vList4"/>
    <dgm:cxn modelId="{EDB96C1A-99D3-47C0-B2D6-10058874D02D}" type="presParOf" srcId="{12A6213D-2FF1-4722-BE01-60FE5FA0B74E}" destId="{2CACDA62-D22C-4031-A01E-8756EE94AE10}" srcOrd="0" destOrd="0" presId="urn:microsoft.com/office/officeart/2005/8/layout/vList4"/>
    <dgm:cxn modelId="{B983035A-C746-487C-B509-2FBD2115ABCB}" type="presParOf" srcId="{12A6213D-2FF1-4722-BE01-60FE5FA0B74E}" destId="{36E504C5-A7C1-4379-8720-DB6B943E01B1}" srcOrd="1" destOrd="0" presId="urn:microsoft.com/office/officeart/2005/8/layout/vList4"/>
    <dgm:cxn modelId="{7D16960B-70D3-4438-AA8A-B9FB62A8F68F}" type="presParOf" srcId="{12A6213D-2FF1-4722-BE01-60FE5FA0B74E}" destId="{35A74198-2841-435F-B879-4E4470A54F8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28E72-8BC6-4A63-B9BE-0141610151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60B20F5-4102-477D-BCFF-6DE193E9BE2E}">
      <dgm:prSet phldrT="[Text]"/>
      <dgm:spPr/>
      <dgm:t>
        <a:bodyPr/>
        <a:lstStyle/>
        <a:p>
          <a:r>
            <a:rPr lang="en-US" dirty="0" smtClean="0"/>
            <a:t>Mines</a:t>
          </a:r>
          <a:endParaRPr lang="en-IN" dirty="0"/>
        </a:p>
      </dgm:t>
    </dgm:pt>
    <dgm:pt modelId="{A3DA52B8-2066-4A21-BF00-0FF778D41383}" type="parTrans" cxnId="{9316E6EB-313D-47C8-94B8-6B73CAF78EE1}">
      <dgm:prSet/>
      <dgm:spPr/>
      <dgm:t>
        <a:bodyPr/>
        <a:lstStyle/>
        <a:p>
          <a:endParaRPr lang="en-IN"/>
        </a:p>
      </dgm:t>
    </dgm:pt>
    <dgm:pt modelId="{43AE2E01-AA4F-4DA3-80D8-DAC75DB17DC3}" type="sibTrans" cxnId="{9316E6EB-313D-47C8-94B8-6B73CAF78EE1}">
      <dgm:prSet/>
      <dgm:spPr/>
      <dgm:t>
        <a:bodyPr/>
        <a:lstStyle/>
        <a:p>
          <a:endParaRPr lang="en-IN"/>
        </a:p>
      </dgm:t>
    </dgm:pt>
    <dgm:pt modelId="{37B8DE8D-C792-44A2-A08B-53BF05529785}">
      <dgm:prSet phldrT="[Text]"/>
      <dgm:spPr/>
      <dgm:t>
        <a:bodyPr/>
        <a:lstStyle/>
        <a:p>
          <a:r>
            <a:rPr lang="en-US" dirty="0" smtClean="0"/>
            <a:t>Industries</a:t>
          </a:r>
          <a:endParaRPr lang="en-IN" dirty="0"/>
        </a:p>
      </dgm:t>
    </dgm:pt>
    <dgm:pt modelId="{13A1719E-F6CD-4B32-9899-1F45E8E40F99}" type="parTrans" cxnId="{E4268329-B745-4AD0-AD8F-1167421F16EA}">
      <dgm:prSet/>
      <dgm:spPr/>
      <dgm:t>
        <a:bodyPr/>
        <a:lstStyle/>
        <a:p>
          <a:endParaRPr lang="en-IN"/>
        </a:p>
      </dgm:t>
    </dgm:pt>
    <dgm:pt modelId="{603D8C5F-72C1-4130-A655-2AF8C401F46E}" type="sibTrans" cxnId="{E4268329-B745-4AD0-AD8F-1167421F16EA}">
      <dgm:prSet/>
      <dgm:spPr/>
      <dgm:t>
        <a:bodyPr/>
        <a:lstStyle/>
        <a:p>
          <a:endParaRPr lang="en-IN"/>
        </a:p>
      </dgm:t>
    </dgm:pt>
    <dgm:pt modelId="{BA6B0E29-B849-40CB-9B9C-9C0F2F8B544B}" type="pres">
      <dgm:prSet presAssocID="{EC428E72-8BC6-4A63-B9BE-0141610151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131367-6362-4E79-8650-1430169E073D}" type="pres">
      <dgm:prSet presAssocID="{160B20F5-4102-477D-BCFF-6DE193E9BE2E}" presName="composite" presStyleCnt="0"/>
      <dgm:spPr/>
    </dgm:pt>
    <dgm:pt modelId="{77E30DD1-3A8D-4E6F-B9EF-75BE553DCE24}" type="pres">
      <dgm:prSet presAssocID="{160B20F5-4102-477D-BCFF-6DE193E9BE2E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67F779F0-1558-49B5-A189-E1ADF60FD654}" type="pres">
      <dgm:prSet presAssocID="{160B20F5-4102-477D-BCFF-6DE193E9BE2E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9F0DE0-9BBC-4F4C-B09F-B9B4416DE569}" type="pres">
      <dgm:prSet presAssocID="{43AE2E01-AA4F-4DA3-80D8-DAC75DB17DC3}" presName="sibTrans" presStyleCnt="0"/>
      <dgm:spPr/>
    </dgm:pt>
    <dgm:pt modelId="{96DAF00E-5613-4B71-A4DE-42174F6534B3}" type="pres">
      <dgm:prSet presAssocID="{37B8DE8D-C792-44A2-A08B-53BF05529785}" presName="composite" presStyleCnt="0"/>
      <dgm:spPr/>
    </dgm:pt>
    <dgm:pt modelId="{CCF4F24F-DC5A-4BBD-888B-E1E1706F7D41}" type="pres">
      <dgm:prSet presAssocID="{37B8DE8D-C792-44A2-A08B-53BF0552978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C0462B06-8C00-422C-9A4A-C87D5987F1E5}" type="pres">
      <dgm:prSet presAssocID="{37B8DE8D-C792-44A2-A08B-53BF0552978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3ADEDA-0590-4CC0-A6BC-7B7B23EAD49D}" type="presOf" srcId="{EC428E72-8BC6-4A63-B9BE-014161015118}" destId="{BA6B0E29-B849-40CB-9B9C-9C0F2F8B544B}" srcOrd="0" destOrd="0" presId="urn:microsoft.com/office/officeart/2008/layout/BendingPictureCaptionList"/>
    <dgm:cxn modelId="{EAC9792D-CB4F-4369-86C8-A51670F4ECF0}" type="presOf" srcId="{37B8DE8D-C792-44A2-A08B-53BF05529785}" destId="{C0462B06-8C00-422C-9A4A-C87D5987F1E5}" srcOrd="0" destOrd="0" presId="urn:microsoft.com/office/officeart/2008/layout/BendingPictureCaptionList"/>
    <dgm:cxn modelId="{90E8539C-C747-40C1-A645-899115E272A5}" type="presOf" srcId="{160B20F5-4102-477D-BCFF-6DE193E9BE2E}" destId="{67F779F0-1558-49B5-A189-E1ADF60FD654}" srcOrd="0" destOrd="0" presId="urn:microsoft.com/office/officeart/2008/layout/BendingPictureCaptionList"/>
    <dgm:cxn modelId="{9316E6EB-313D-47C8-94B8-6B73CAF78EE1}" srcId="{EC428E72-8BC6-4A63-B9BE-014161015118}" destId="{160B20F5-4102-477D-BCFF-6DE193E9BE2E}" srcOrd="0" destOrd="0" parTransId="{A3DA52B8-2066-4A21-BF00-0FF778D41383}" sibTransId="{43AE2E01-AA4F-4DA3-80D8-DAC75DB17DC3}"/>
    <dgm:cxn modelId="{E4268329-B745-4AD0-AD8F-1167421F16EA}" srcId="{EC428E72-8BC6-4A63-B9BE-014161015118}" destId="{37B8DE8D-C792-44A2-A08B-53BF05529785}" srcOrd="1" destOrd="0" parTransId="{13A1719E-F6CD-4B32-9899-1F45E8E40F99}" sibTransId="{603D8C5F-72C1-4130-A655-2AF8C401F46E}"/>
    <dgm:cxn modelId="{AFC03881-085F-4D09-AA6C-7BD2790D1F0E}" type="presParOf" srcId="{BA6B0E29-B849-40CB-9B9C-9C0F2F8B544B}" destId="{B7131367-6362-4E79-8650-1430169E073D}" srcOrd="0" destOrd="0" presId="urn:microsoft.com/office/officeart/2008/layout/BendingPictureCaptionList"/>
    <dgm:cxn modelId="{370CE669-F2A7-431D-900E-C44666304ED4}" type="presParOf" srcId="{B7131367-6362-4E79-8650-1430169E073D}" destId="{77E30DD1-3A8D-4E6F-B9EF-75BE553DCE24}" srcOrd="0" destOrd="0" presId="urn:microsoft.com/office/officeart/2008/layout/BendingPictureCaptionList"/>
    <dgm:cxn modelId="{B28160FB-7A09-43B5-8B15-84715F04149E}" type="presParOf" srcId="{B7131367-6362-4E79-8650-1430169E073D}" destId="{67F779F0-1558-49B5-A189-E1ADF60FD654}" srcOrd="1" destOrd="0" presId="urn:microsoft.com/office/officeart/2008/layout/BendingPictureCaptionList"/>
    <dgm:cxn modelId="{B92C893E-0E35-48DC-A1FF-635C6C004924}" type="presParOf" srcId="{BA6B0E29-B849-40CB-9B9C-9C0F2F8B544B}" destId="{E39F0DE0-9BBC-4F4C-B09F-B9B4416DE569}" srcOrd="1" destOrd="0" presId="urn:microsoft.com/office/officeart/2008/layout/BendingPictureCaptionList"/>
    <dgm:cxn modelId="{D26E1EF3-411F-4225-AF58-1E5E49BE45E2}" type="presParOf" srcId="{BA6B0E29-B849-40CB-9B9C-9C0F2F8B544B}" destId="{96DAF00E-5613-4B71-A4DE-42174F6534B3}" srcOrd="2" destOrd="0" presId="urn:microsoft.com/office/officeart/2008/layout/BendingPictureCaptionList"/>
    <dgm:cxn modelId="{D4E944DE-9A66-45BD-B20D-7EDC7C39E42B}" type="presParOf" srcId="{96DAF00E-5613-4B71-A4DE-42174F6534B3}" destId="{CCF4F24F-DC5A-4BBD-888B-E1E1706F7D41}" srcOrd="0" destOrd="0" presId="urn:microsoft.com/office/officeart/2008/layout/BendingPictureCaptionList"/>
    <dgm:cxn modelId="{A2F8C617-78AB-44D9-BE97-638BF04B647D}" type="presParOf" srcId="{96DAF00E-5613-4B71-A4DE-42174F6534B3}" destId="{C0462B06-8C00-422C-9A4A-C87D5987F1E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B89CC2-0F3B-4A19-B839-ED8EAEA33DF1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85A5B5A-D003-45AD-A3B2-EE4863D2EBAA}">
      <dgm:prSet phldrT="[Text]"/>
      <dgm:spPr/>
      <dgm:t>
        <a:bodyPr/>
        <a:lstStyle/>
        <a:p>
          <a:r>
            <a:rPr lang="en-US" dirty="0" smtClean="0"/>
            <a:t>Iron</a:t>
          </a:r>
          <a:endParaRPr lang="en-IN" dirty="0"/>
        </a:p>
      </dgm:t>
    </dgm:pt>
    <dgm:pt modelId="{3B0ABE07-2F06-4153-9801-DD06EE70184C}" type="parTrans" cxnId="{89F9B61B-3BDD-470B-BBE7-BFD3DA3AD5DF}">
      <dgm:prSet/>
      <dgm:spPr/>
      <dgm:t>
        <a:bodyPr/>
        <a:lstStyle/>
        <a:p>
          <a:endParaRPr lang="en-IN"/>
        </a:p>
      </dgm:t>
    </dgm:pt>
    <dgm:pt modelId="{C4BC8C3C-0211-4AED-AD88-5DF7029399CB}" type="sibTrans" cxnId="{89F9B61B-3BDD-470B-BBE7-BFD3DA3AD5DF}">
      <dgm:prSet/>
      <dgm:spPr/>
      <dgm:t>
        <a:bodyPr/>
        <a:lstStyle/>
        <a:p>
          <a:endParaRPr lang="en-IN"/>
        </a:p>
      </dgm:t>
    </dgm:pt>
    <dgm:pt modelId="{AE13307B-C15F-406B-83EB-D8FD05883F12}">
      <dgm:prSet phldrT="[Text]"/>
      <dgm:spPr/>
      <dgm:t>
        <a:bodyPr/>
        <a:lstStyle/>
        <a:p>
          <a:r>
            <a:rPr lang="en-US" dirty="0" smtClean="0"/>
            <a:t>Manganese</a:t>
          </a:r>
          <a:endParaRPr lang="en-IN" dirty="0"/>
        </a:p>
      </dgm:t>
    </dgm:pt>
    <dgm:pt modelId="{E949567E-4D6C-4E1A-ABFD-7A1F0921063C}" type="parTrans" cxnId="{2516E48F-C178-401B-9A68-AB6670DC75C7}">
      <dgm:prSet/>
      <dgm:spPr/>
      <dgm:t>
        <a:bodyPr/>
        <a:lstStyle/>
        <a:p>
          <a:endParaRPr lang="en-IN"/>
        </a:p>
      </dgm:t>
    </dgm:pt>
    <dgm:pt modelId="{5EA72746-A4BD-4DB8-8807-B885939E24DF}" type="sibTrans" cxnId="{2516E48F-C178-401B-9A68-AB6670DC75C7}">
      <dgm:prSet/>
      <dgm:spPr/>
      <dgm:t>
        <a:bodyPr/>
        <a:lstStyle/>
        <a:p>
          <a:endParaRPr lang="en-IN"/>
        </a:p>
      </dgm:t>
    </dgm:pt>
    <dgm:pt modelId="{E6E107D4-6D64-4590-A78F-E5E653A0C9E9}">
      <dgm:prSet phldrT="[Text]"/>
      <dgm:spPr/>
      <dgm:t>
        <a:bodyPr/>
        <a:lstStyle/>
        <a:p>
          <a:r>
            <a:rPr lang="en-US" dirty="0" smtClean="0"/>
            <a:t>Copper</a:t>
          </a:r>
          <a:endParaRPr lang="en-IN" dirty="0"/>
        </a:p>
      </dgm:t>
    </dgm:pt>
    <dgm:pt modelId="{6BE28712-2781-4AFD-A84D-EDE260C3D0E8}" type="parTrans" cxnId="{19A79B69-0444-4987-9C7F-BD78FE6955FE}">
      <dgm:prSet/>
      <dgm:spPr/>
      <dgm:t>
        <a:bodyPr/>
        <a:lstStyle/>
        <a:p>
          <a:endParaRPr lang="en-IN"/>
        </a:p>
      </dgm:t>
    </dgm:pt>
    <dgm:pt modelId="{08A3AFA1-ACB6-4836-9486-47CCAFD224B1}" type="sibTrans" cxnId="{19A79B69-0444-4987-9C7F-BD78FE6955FE}">
      <dgm:prSet/>
      <dgm:spPr/>
      <dgm:t>
        <a:bodyPr/>
        <a:lstStyle/>
        <a:p>
          <a:endParaRPr lang="en-IN"/>
        </a:p>
      </dgm:t>
    </dgm:pt>
    <dgm:pt modelId="{92382F2C-C10F-4A05-8EDA-29FCBB4B4535}">
      <dgm:prSet phldrT="[Text]"/>
      <dgm:spPr/>
      <dgm:t>
        <a:bodyPr/>
        <a:lstStyle/>
        <a:p>
          <a:r>
            <a:rPr lang="en-US" dirty="0" smtClean="0"/>
            <a:t>Mica</a:t>
          </a:r>
          <a:endParaRPr lang="en-IN" dirty="0"/>
        </a:p>
      </dgm:t>
    </dgm:pt>
    <dgm:pt modelId="{F47F528B-2D7F-406D-8743-D6318DC0F77C}" type="parTrans" cxnId="{8E88B279-02DE-4653-A04A-7CBD518FD2D8}">
      <dgm:prSet/>
      <dgm:spPr/>
      <dgm:t>
        <a:bodyPr/>
        <a:lstStyle/>
        <a:p>
          <a:endParaRPr lang="en-IN"/>
        </a:p>
      </dgm:t>
    </dgm:pt>
    <dgm:pt modelId="{0E3EB693-D880-4E21-8A5E-88A81683A0ED}" type="sibTrans" cxnId="{8E88B279-02DE-4653-A04A-7CBD518FD2D8}">
      <dgm:prSet/>
      <dgm:spPr/>
      <dgm:t>
        <a:bodyPr/>
        <a:lstStyle/>
        <a:p>
          <a:endParaRPr lang="en-IN"/>
        </a:p>
      </dgm:t>
    </dgm:pt>
    <dgm:pt modelId="{36517B75-B007-4894-B36A-E96FE713DDC7}">
      <dgm:prSet phldrT="[Text]"/>
      <dgm:spPr/>
      <dgm:t>
        <a:bodyPr/>
        <a:lstStyle/>
        <a:p>
          <a:r>
            <a:rPr lang="en-US" dirty="0" smtClean="0"/>
            <a:t>Chromite</a:t>
          </a:r>
          <a:endParaRPr lang="en-IN" dirty="0"/>
        </a:p>
      </dgm:t>
    </dgm:pt>
    <dgm:pt modelId="{9860D444-71CD-4E1F-925C-AA84BA739B3D}" type="parTrans" cxnId="{C006A8B4-1E99-4F20-B3AA-7BC6E50661B7}">
      <dgm:prSet/>
      <dgm:spPr/>
      <dgm:t>
        <a:bodyPr/>
        <a:lstStyle/>
        <a:p>
          <a:endParaRPr lang="en-IN"/>
        </a:p>
      </dgm:t>
    </dgm:pt>
    <dgm:pt modelId="{5266A870-6643-4F64-9B30-49610183FECF}" type="sibTrans" cxnId="{C006A8B4-1E99-4F20-B3AA-7BC6E50661B7}">
      <dgm:prSet/>
      <dgm:spPr/>
      <dgm:t>
        <a:bodyPr/>
        <a:lstStyle/>
        <a:p>
          <a:endParaRPr lang="en-IN"/>
        </a:p>
      </dgm:t>
    </dgm:pt>
    <dgm:pt modelId="{0603A9A5-E536-4F82-8142-55F5E8E92B23}" type="pres">
      <dgm:prSet presAssocID="{6DB89CC2-0F3B-4A19-B839-ED8EAEA33D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353503-D502-4C39-96BA-01E6A3AF543F}" type="pres">
      <dgm:prSet presAssocID="{785A5B5A-D003-45AD-A3B2-EE4863D2EB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C02AC-EAA0-4C29-AD92-A1B55E7427E6}" type="pres">
      <dgm:prSet presAssocID="{C4BC8C3C-0211-4AED-AD88-5DF7029399CB}" presName="sibTrans" presStyleCnt="0"/>
      <dgm:spPr/>
    </dgm:pt>
    <dgm:pt modelId="{75B36455-5F39-4560-8BC5-2192110FF5FB}" type="pres">
      <dgm:prSet presAssocID="{AE13307B-C15F-406B-83EB-D8FD05883F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2136C-3DCC-4BDE-B8BA-6B724B29EA53}" type="pres">
      <dgm:prSet presAssocID="{5EA72746-A4BD-4DB8-8807-B885939E24DF}" presName="sibTrans" presStyleCnt="0"/>
      <dgm:spPr/>
    </dgm:pt>
    <dgm:pt modelId="{2391C73D-B11C-405C-B4B3-3B319ED2A0C5}" type="pres">
      <dgm:prSet presAssocID="{E6E107D4-6D64-4590-A78F-E5E653A0C9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37F60C-FC09-43DA-83EB-5D02C0FAEE59}" type="pres">
      <dgm:prSet presAssocID="{08A3AFA1-ACB6-4836-9486-47CCAFD224B1}" presName="sibTrans" presStyleCnt="0"/>
      <dgm:spPr/>
    </dgm:pt>
    <dgm:pt modelId="{3375D22B-A2DE-492B-9899-D962BB8F6372}" type="pres">
      <dgm:prSet presAssocID="{92382F2C-C10F-4A05-8EDA-29FCBB4B45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073E41-8442-4E4D-B8C9-185750DD1686}" type="pres">
      <dgm:prSet presAssocID="{0E3EB693-D880-4E21-8A5E-88A81683A0ED}" presName="sibTrans" presStyleCnt="0"/>
      <dgm:spPr/>
    </dgm:pt>
    <dgm:pt modelId="{034A23E4-538C-42DD-B740-0B59FB3E5FD6}" type="pres">
      <dgm:prSet presAssocID="{36517B75-B007-4894-B36A-E96FE713DD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9A79B69-0444-4987-9C7F-BD78FE6955FE}" srcId="{6DB89CC2-0F3B-4A19-B839-ED8EAEA33DF1}" destId="{E6E107D4-6D64-4590-A78F-E5E653A0C9E9}" srcOrd="2" destOrd="0" parTransId="{6BE28712-2781-4AFD-A84D-EDE260C3D0E8}" sibTransId="{08A3AFA1-ACB6-4836-9486-47CCAFD224B1}"/>
    <dgm:cxn modelId="{C006A8B4-1E99-4F20-B3AA-7BC6E50661B7}" srcId="{6DB89CC2-0F3B-4A19-B839-ED8EAEA33DF1}" destId="{36517B75-B007-4894-B36A-E96FE713DDC7}" srcOrd="4" destOrd="0" parTransId="{9860D444-71CD-4E1F-925C-AA84BA739B3D}" sibTransId="{5266A870-6643-4F64-9B30-49610183FECF}"/>
    <dgm:cxn modelId="{53D5E8D1-123B-49E7-AEE2-28FFA2BB020B}" type="presOf" srcId="{36517B75-B007-4894-B36A-E96FE713DDC7}" destId="{034A23E4-538C-42DD-B740-0B59FB3E5FD6}" srcOrd="0" destOrd="0" presId="urn:microsoft.com/office/officeart/2005/8/layout/default"/>
    <dgm:cxn modelId="{C629B426-88E9-4E2A-B03F-117DEE204B22}" type="presOf" srcId="{92382F2C-C10F-4A05-8EDA-29FCBB4B4535}" destId="{3375D22B-A2DE-492B-9899-D962BB8F6372}" srcOrd="0" destOrd="0" presId="urn:microsoft.com/office/officeart/2005/8/layout/default"/>
    <dgm:cxn modelId="{2279AEF6-E9BB-4781-8675-B7A4D83B37D5}" type="presOf" srcId="{AE13307B-C15F-406B-83EB-D8FD05883F12}" destId="{75B36455-5F39-4560-8BC5-2192110FF5FB}" srcOrd="0" destOrd="0" presId="urn:microsoft.com/office/officeart/2005/8/layout/default"/>
    <dgm:cxn modelId="{A922111E-5D67-4106-9BAA-BD2670FA6BF3}" type="presOf" srcId="{785A5B5A-D003-45AD-A3B2-EE4863D2EBAA}" destId="{8D353503-D502-4C39-96BA-01E6A3AF543F}" srcOrd="0" destOrd="0" presId="urn:microsoft.com/office/officeart/2005/8/layout/default"/>
    <dgm:cxn modelId="{8E88B279-02DE-4653-A04A-7CBD518FD2D8}" srcId="{6DB89CC2-0F3B-4A19-B839-ED8EAEA33DF1}" destId="{92382F2C-C10F-4A05-8EDA-29FCBB4B4535}" srcOrd="3" destOrd="0" parTransId="{F47F528B-2D7F-406D-8743-D6318DC0F77C}" sibTransId="{0E3EB693-D880-4E21-8A5E-88A81683A0ED}"/>
    <dgm:cxn modelId="{7288392C-D04C-44D1-A89A-6977006074B9}" type="presOf" srcId="{E6E107D4-6D64-4590-A78F-E5E653A0C9E9}" destId="{2391C73D-B11C-405C-B4B3-3B319ED2A0C5}" srcOrd="0" destOrd="0" presId="urn:microsoft.com/office/officeart/2005/8/layout/default"/>
    <dgm:cxn modelId="{89F9B61B-3BDD-470B-BBE7-BFD3DA3AD5DF}" srcId="{6DB89CC2-0F3B-4A19-B839-ED8EAEA33DF1}" destId="{785A5B5A-D003-45AD-A3B2-EE4863D2EBAA}" srcOrd="0" destOrd="0" parTransId="{3B0ABE07-2F06-4153-9801-DD06EE70184C}" sibTransId="{C4BC8C3C-0211-4AED-AD88-5DF7029399CB}"/>
    <dgm:cxn modelId="{2516E48F-C178-401B-9A68-AB6670DC75C7}" srcId="{6DB89CC2-0F3B-4A19-B839-ED8EAEA33DF1}" destId="{AE13307B-C15F-406B-83EB-D8FD05883F12}" srcOrd="1" destOrd="0" parTransId="{E949567E-4D6C-4E1A-ABFD-7A1F0921063C}" sibTransId="{5EA72746-A4BD-4DB8-8807-B885939E24DF}"/>
    <dgm:cxn modelId="{3CA4F891-5C96-4EEF-8A7A-57B5602E2C62}" type="presOf" srcId="{6DB89CC2-0F3B-4A19-B839-ED8EAEA33DF1}" destId="{0603A9A5-E536-4F82-8142-55F5E8E92B23}" srcOrd="0" destOrd="0" presId="urn:microsoft.com/office/officeart/2005/8/layout/default"/>
    <dgm:cxn modelId="{283013DD-3BCC-4E91-BF87-A11F7B05C689}" type="presParOf" srcId="{0603A9A5-E536-4F82-8142-55F5E8E92B23}" destId="{8D353503-D502-4C39-96BA-01E6A3AF543F}" srcOrd="0" destOrd="0" presId="urn:microsoft.com/office/officeart/2005/8/layout/default"/>
    <dgm:cxn modelId="{FC3B3836-E573-4362-9E41-06DB4034D6E5}" type="presParOf" srcId="{0603A9A5-E536-4F82-8142-55F5E8E92B23}" destId="{3B3C02AC-EAA0-4C29-AD92-A1B55E7427E6}" srcOrd="1" destOrd="0" presId="urn:microsoft.com/office/officeart/2005/8/layout/default"/>
    <dgm:cxn modelId="{0527985C-70C3-4851-BA3C-3B4F6E335FBD}" type="presParOf" srcId="{0603A9A5-E536-4F82-8142-55F5E8E92B23}" destId="{75B36455-5F39-4560-8BC5-2192110FF5FB}" srcOrd="2" destOrd="0" presId="urn:microsoft.com/office/officeart/2005/8/layout/default"/>
    <dgm:cxn modelId="{14118485-350C-456F-B299-E3AA76EB9F59}" type="presParOf" srcId="{0603A9A5-E536-4F82-8142-55F5E8E92B23}" destId="{43D2136C-3DCC-4BDE-B8BA-6B724B29EA53}" srcOrd="3" destOrd="0" presId="urn:microsoft.com/office/officeart/2005/8/layout/default"/>
    <dgm:cxn modelId="{52015523-07E1-4A29-9092-3F301491789F}" type="presParOf" srcId="{0603A9A5-E536-4F82-8142-55F5E8E92B23}" destId="{2391C73D-B11C-405C-B4B3-3B319ED2A0C5}" srcOrd="4" destOrd="0" presId="urn:microsoft.com/office/officeart/2005/8/layout/default"/>
    <dgm:cxn modelId="{10FD5A07-05DD-45A7-AB23-3F882665C932}" type="presParOf" srcId="{0603A9A5-E536-4F82-8142-55F5E8E92B23}" destId="{1937F60C-FC09-43DA-83EB-5D02C0FAEE59}" srcOrd="5" destOrd="0" presId="urn:microsoft.com/office/officeart/2005/8/layout/default"/>
    <dgm:cxn modelId="{C3202A6B-76C6-45FD-98DC-8474B3FB8217}" type="presParOf" srcId="{0603A9A5-E536-4F82-8142-55F5E8E92B23}" destId="{3375D22B-A2DE-492B-9899-D962BB8F6372}" srcOrd="6" destOrd="0" presId="urn:microsoft.com/office/officeart/2005/8/layout/default"/>
    <dgm:cxn modelId="{C67AA016-1A73-4942-8219-FCC85BC7EBFE}" type="presParOf" srcId="{0603A9A5-E536-4F82-8142-55F5E8E92B23}" destId="{25073E41-8442-4E4D-B8C9-185750DD1686}" srcOrd="7" destOrd="0" presId="urn:microsoft.com/office/officeart/2005/8/layout/default"/>
    <dgm:cxn modelId="{A34CDF3F-E014-47A6-9BFF-F6A1A9F5BB29}" type="presParOf" srcId="{0603A9A5-E536-4F82-8142-55F5E8E92B23}" destId="{034A23E4-538C-42DD-B740-0B59FB3E5FD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B89CC2-0F3B-4A19-B839-ED8EAEA33DF1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85A5B5A-D003-45AD-A3B2-EE4863D2EBAA}">
      <dgm:prSet phldrT="[Text]"/>
      <dgm:spPr/>
      <dgm:t>
        <a:bodyPr/>
        <a:lstStyle/>
        <a:p>
          <a:r>
            <a:rPr lang="en-US" dirty="0" smtClean="0"/>
            <a:t>Coal</a:t>
          </a:r>
          <a:endParaRPr lang="en-IN" dirty="0"/>
        </a:p>
      </dgm:t>
    </dgm:pt>
    <dgm:pt modelId="{3B0ABE07-2F06-4153-9801-DD06EE70184C}" type="parTrans" cxnId="{89F9B61B-3BDD-470B-BBE7-BFD3DA3AD5DF}">
      <dgm:prSet/>
      <dgm:spPr/>
      <dgm:t>
        <a:bodyPr/>
        <a:lstStyle/>
        <a:p>
          <a:endParaRPr lang="en-IN"/>
        </a:p>
      </dgm:t>
    </dgm:pt>
    <dgm:pt modelId="{C4BC8C3C-0211-4AED-AD88-5DF7029399CB}" type="sibTrans" cxnId="{89F9B61B-3BDD-470B-BBE7-BFD3DA3AD5DF}">
      <dgm:prSet/>
      <dgm:spPr/>
      <dgm:t>
        <a:bodyPr/>
        <a:lstStyle/>
        <a:p>
          <a:endParaRPr lang="en-IN"/>
        </a:p>
      </dgm:t>
    </dgm:pt>
    <dgm:pt modelId="{AE13307B-C15F-406B-83EB-D8FD05883F12}">
      <dgm:prSet phldrT="[Text]"/>
      <dgm:spPr/>
      <dgm:t>
        <a:bodyPr/>
        <a:lstStyle/>
        <a:p>
          <a:r>
            <a:rPr lang="en-US" dirty="0" smtClean="0"/>
            <a:t>Petroleum</a:t>
          </a:r>
          <a:endParaRPr lang="en-IN" dirty="0"/>
        </a:p>
      </dgm:t>
    </dgm:pt>
    <dgm:pt modelId="{E949567E-4D6C-4E1A-ABFD-7A1F0921063C}" type="parTrans" cxnId="{2516E48F-C178-401B-9A68-AB6670DC75C7}">
      <dgm:prSet/>
      <dgm:spPr/>
      <dgm:t>
        <a:bodyPr/>
        <a:lstStyle/>
        <a:p>
          <a:endParaRPr lang="en-IN"/>
        </a:p>
      </dgm:t>
    </dgm:pt>
    <dgm:pt modelId="{5EA72746-A4BD-4DB8-8807-B885939E24DF}" type="sibTrans" cxnId="{2516E48F-C178-401B-9A68-AB6670DC75C7}">
      <dgm:prSet/>
      <dgm:spPr/>
      <dgm:t>
        <a:bodyPr/>
        <a:lstStyle/>
        <a:p>
          <a:endParaRPr lang="en-IN"/>
        </a:p>
      </dgm:t>
    </dgm:pt>
    <dgm:pt modelId="{92382F2C-C10F-4A05-8EDA-29FCBB4B4535}">
      <dgm:prSet phldrT="[Text]"/>
      <dgm:spPr/>
      <dgm:t>
        <a:bodyPr/>
        <a:lstStyle/>
        <a:p>
          <a:r>
            <a:rPr lang="en-US" dirty="0" smtClean="0"/>
            <a:t>Thorium</a:t>
          </a:r>
          <a:endParaRPr lang="en-IN" dirty="0"/>
        </a:p>
      </dgm:t>
    </dgm:pt>
    <dgm:pt modelId="{F47F528B-2D7F-406D-8743-D6318DC0F77C}" type="parTrans" cxnId="{8E88B279-02DE-4653-A04A-7CBD518FD2D8}">
      <dgm:prSet/>
      <dgm:spPr/>
      <dgm:t>
        <a:bodyPr/>
        <a:lstStyle/>
        <a:p>
          <a:endParaRPr lang="en-IN"/>
        </a:p>
      </dgm:t>
    </dgm:pt>
    <dgm:pt modelId="{0E3EB693-D880-4E21-8A5E-88A81683A0ED}" type="sibTrans" cxnId="{8E88B279-02DE-4653-A04A-7CBD518FD2D8}">
      <dgm:prSet/>
      <dgm:spPr/>
      <dgm:t>
        <a:bodyPr/>
        <a:lstStyle/>
        <a:p>
          <a:endParaRPr lang="en-IN"/>
        </a:p>
      </dgm:t>
    </dgm:pt>
    <dgm:pt modelId="{D782ECAE-7D10-4ADC-B55B-A479B0673441}">
      <dgm:prSet/>
      <dgm:spPr/>
      <dgm:t>
        <a:bodyPr/>
        <a:lstStyle/>
        <a:p>
          <a:r>
            <a:rPr lang="en-US" smtClean="0"/>
            <a:t>Uranium</a:t>
          </a:r>
          <a:endParaRPr lang="en-IN"/>
        </a:p>
      </dgm:t>
    </dgm:pt>
    <dgm:pt modelId="{CC7F16CB-E561-4DFD-9AFB-A8BC3961A170}" type="parTrans" cxnId="{BF3C5D76-7125-493D-B3A2-BE82E7FF0DD1}">
      <dgm:prSet/>
      <dgm:spPr/>
      <dgm:t>
        <a:bodyPr/>
        <a:lstStyle/>
        <a:p>
          <a:endParaRPr lang="en-IN"/>
        </a:p>
      </dgm:t>
    </dgm:pt>
    <dgm:pt modelId="{268A28EF-D6FC-4BC7-99A2-26A651C2AD8A}" type="sibTrans" cxnId="{BF3C5D76-7125-493D-B3A2-BE82E7FF0DD1}">
      <dgm:prSet/>
      <dgm:spPr/>
      <dgm:t>
        <a:bodyPr/>
        <a:lstStyle/>
        <a:p>
          <a:endParaRPr lang="en-IN"/>
        </a:p>
      </dgm:t>
    </dgm:pt>
    <dgm:pt modelId="{0603A9A5-E536-4F82-8142-55F5E8E92B23}" type="pres">
      <dgm:prSet presAssocID="{6DB89CC2-0F3B-4A19-B839-ED8EAEA33D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353503-D502-4C39-96BA-01E6A3AF543F}" type="pres">
      <dgm:prSet presAssocID="{785A5B5A-D003-45AD-A3B2-EE4863D2EB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C02AC-EAA0-4C29-AD92-A1B55E7427E6}" type="pres">
      <dgm:prSet presAssocID="{C4BC8C3C-0211-4AED-AD88-5DF7029399CB}" presName="sibTrans" presStyleCnt="0"/>
      <dgm:spPr/>
    </dgm:pt>
    <dgm:pt modelId="{75B36455-5F39-4560-8BC5-2192110FF5FB}" type="pres">
      <dgm:prSet presAssocID="{AE13307B-C15F-406B-83EB-D8FD05883F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2136C-3DCC-4BDE-B8BA-6B724B29EA53}" type="pres">
      <dgm:prSet presAssocID="{5EA72746-A4BD-4DB8-8807-B885939E24DF}" presName="sibTrans" presStyleCnt="0"/>
      <dgm:spPr/>
    </dgm:pt>
    <dgm:pt modelId="{308ECF51-BCFF-4649-B003-E2BDB6B4DBC6}" type="pres">
      <dgm:prSet presAssocID="{D782ECAE-7D10-4ADC-B55B-A479B06734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32A8D8-50EE-43E1-B692-AF3B08A0E232}" type="pres">
      <dgm:prSet presAssocID="{268A28EF-D6FC-4BC7-99A2-26A651C2AD8A}" presName="sibTrans" presStyleCnt="0"/>
      <dgm:spPr/>
    </dgm:pt>
    <dgm:pt modelId="{3375D22B-A2DE-492B-9899-D962BB8F6372}" type="pres">
      <dgm:prSet presAssocID="{92382F2C-C10F-4A05-8EDA-29FCBB4B4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AD5576-9AAE-4099-9E23-D2C67292F43E}" type="presOf" srcId="{6DB89CC2-0F3B-4A19-B839-ED8EAEA33DF1}" destId="{0603A9A5-E536-4F82-8142-55F5E8E92B23}" srcOrd="0" destOrd="0" presId="urn:microsoft.com/office/officeart/2005/8/layout/default"/>
    <dgm:cxn modelId="{BF3C5D76-7125-493D-B3A2-BE82E7FF0DD1}" srcId="{6DB89CC2-0F3B-4A19-B839-ED8EAEA33DF1}" destId="{D782ECAE-7D10-4ADC-B55B-A479B0673441}" srcOrd="2" destOrd="0" parTransId="{CC7F16CB-E561-4DFD-9AFB-A8BC3961A170}" sibTransId="{268A28EF-D6FC-4BC7-99A2-26A651C2AD8A}"/>
    <dgm:cxn modelId="{242FF260-8BBB-45F4-A843-6678976178EE}" type="presOf" srcId="{D782ECAE-7D10-4ADC-B55B-A479B0673441}" destId="{308ECF51-BCFF-4649-B003-E2BDB6B4DBC6}" srcOrd="0" destOrd="0" presId="urn:microsoft.com/office/officeart/2005/8/layout/default"/>
    <dgm:cxn modelId="{8E88B279-02DE-4653-A04A-7CBD518FD2D8}" srcId="{6DB89CC2-0F3B-4A19-B839-ED8EAEA33DF1}" destId="{92382F2C-C10F-4A05-8EDA-29FCBB4B4535}" srcOrd="3" destOrd="0" parTransId="{F47F528B-2D7F-406D-8743-D6318DC0F77C}" sibTransId="{0E3EB693-D880-4E21-8A5E-88A81683A0ED}"/>
    <dgm:cxn modelId="{ACD896C9-965E-494C-B026-4AB2DB9557E9}" type="presOf" srcId="{AE13307B-C15F-406B-83EB-D8FD05883F12}" destId="{75B36455-5F39-4560-8BC5-2192110FF5FB}" srcOrd="0" destOrd="0" presId="urn:microsoft.com/office/officeart/2005/8/layout/default"/>
    <dgm:cxn modelId="{89F9B61B-3BDD-470B-BBE7-BFD3DA3AD5DF}" srcId="{6DB89CC2-0F3B-4A19-B839-ED8EAEA33DF1}" destId="{785A5B5A-D003-45AD-A3B2-EE4863D2EBAA}" srcOrd="0" destOrd="0" parTransId="{3B0ABE07-2F06-4153-9801-DD06EE70184C}" sibTransId="{C4BC8C3C-0211-4AED-AD88-5DF7029399CB}"/>
    <dgm:cxn modelId="{2516E48F-C178-401B-9A68-AB6670DC75C7}" srcId="{6DB89CC2-0F3B-4A19-B839-ED8EAEA33DF1}" destId="{AE13307B-C15F-406B-83EB-D8FD05883F12}" srcOrd="1" destOrd="0" parTransId="{E949567E-4D6C-4E1A-ABFD-7A1F0921063C}" sibTransId="{5EA72746-A4BD-4DB8-8807-B885939E24DF}"/>
    <dgm:cxn modelId="{B37C9D7F-091C-40A7-AA53-73019A939912}" type="presOf" srcId="{92382F2C-C10F-4A05-8EDA-29FCBB4B4535}" destId="{3375D22B-A2DE-492B-9899-D962BB8F6372}" srcOrd="0" destOrd="0" presId="urn:microsoft.com/office/officeart/2005/8/layout/default"/>
    <dgm:cxn modelId="{1FF47D7A-62E1-4BF9-8879-1881EC49B0C7}" type="presOf" srcId="{785A5B5A-D003-45AD-A3B2-EE4863D2EBAA}" destId="{8D353503-D502-4C39-96BA-01E6A3AF543F}" srcOrd="0" destOrd="0" presId="urn:microsoft.com/office/officeart/2005/8/layout/default"/>
    <dgm:cxn modelId="{5807B8A3-D278-4541-AA61-679BF91A6170}" type="presParOf" srcId="{0603A9A5-E536-4F82-8142-55F5E8E92B23}" destId="{8D353503-D502-4C39-96BA-01E6A3AF543F}" srcOrd="0" destOrd="0" presId="urn:microsoft.com/office/officeart/2005/8/layout/default"/>
    <dgm:cxn modelId="{B16BB07C-9090-4C57-8B40-778320353300}" type="presParOf" srcId="{0603A9A5-E536-4F82-8142-55F5E8E92B23}" destId="{3B3C02AC-EAA0-4C29-AD92-A1B55E7427E6}" srcOrd="1" destOrd="0" presId="urn:microsoft.com/office/officeart/2005/8/layout/default"/>
    <dgm:cxn modelId="{48FA36DE-1A9D-4256-B133-46B91A063F7F}" type="presParOf" srcId="{0603A9A5-E536-4F82-8142-55F5E8E92B23}" destId="{75B36455-5F39-4560-8BC5-2192110FF5FB}" srcOrd="2" destOrd="0" presId="urn:microsoft.com/office/officeart/2005/8/layout/default"/>
    <dgm:cxn modelId="{001F8337-8BCA-4E03-85D3-BB9E083FDDAA}" type="presParOf" srcId="{0603A9A5-E536-4F82-8142-55F5E8E92B23}" destId="{43D2136C-3DCC-4BDE-B8BA-6B724B29EA53}" srcOrd="3" destOrd="0" presId="urn:microsoft.com/office/officeart/2005/8/layout/default"/>
    <dgm:cxn modelId="{447E7903-BD5F-48B5-A5CA-CEF358EB519F}" type="presParOf" srcId="{0603A9A5-E536-4F82-8142-55F5E8E92B23}" destId="{308ECF51-BCFF-4649-B003-E2BDB6B4DBC6}" srcOrd="4" destOrd="0" presId="urn:microsoft.com/office/officeart/2005/8/layout/default"/>
    <dgm:cxn modelId="{54C6DC06-9499-455B-9403-69F9E4CA7B71}" type="presParOf" srcId="{0603A9A5-E536-4F82-8142-55F5E8E92B23}" destId="{EC32A8D8-50EE-43E1-B692-AF3B08A0E232}" srcOrd="5" destOrd="0" presId="urn:microsoft.com/office/officeart/2005/8/layout/default"/>
    <dgm:cxn modelId="{A4BD619B-3B11-4F1B-8EB4-2AB0F2BEC081}" type="presParOf" srcId="{0603A9A5-E536-4F82-8142-55F5E8E92B23}" destId="{3375D22B-A2DE-492B-9899-D962BB8F63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3C8FA2-575F-4623-9B7C-3E34E41A48F8}" type="doc">
      <dgm:prSet loTypeId="urn:microsoft.com/office/officeart/2005/8/layout/target3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9F88D8C-B87B-4886-B3EA-FCBE039A3A2B}">
      <dgm:prSet phldrT="[Text]"/>
      <dgm:spPr/>
      <dgm:t>
        <a:bodyPr/>
        <a:lstStyle/>
        <a:p>
          <a:r>
            <a:rPr lang="en-US" dirty="0" smtClean="0"/>
            <a:t>Shield regions</a:t>
          </a:r>
          <a:endParaRPr lang="en-IN" dirty="0"/>
        </a:p>
      </dgm:t>
    </dgm:pt>
    <dgm:pt modelId="{49B6C596-1947-4793-864A-11FAFB20AA48}" type="parTrans" cxnId="{F5F1F6BB-ACD9-4D50-AE92-CF380CB6B558}">
      <dgm:prSet/>
      <dgm:spPr/>
      <dgm:t>
        <a:bodyPr/>
        <a:lstStyle/>
        <a:p>
          <a:endParaRPr lang="en-IN"/>
        </a:p>
      </dgm:t>
    </dgm:pt>
    <dgm:pt modelId="{BA544315-8050-4412-AD96-0EFD301141F1}" type="sibTrans" cxnId="{F5F1F6BB-ACD9-4D50-AE92-CF380CB6B558}">
      <dgm:prSet/>
      <dgm:spPr/>
      <dgm:t>
        <a:bodyPr/>
        <a:lstStyle/>
        <a:p>
          <a:endParaRPr lang="en-IN"/>
        </a:p>
      </dgm:t>
    </dgm:pt>
    <dgm:pt modelId="{E56A97EC-8946-46EE-A703-FA48BFC7A3A6}">
      <dgm:prSet phldrT="[Text]"/>
      <dgm:spPr/>
      <dgm:t>
        <a:bodyPr/>
        <a:lstStyle/>
        <a:p>
          <a:r>
            <a:rPr lang="en-US" dirty="0" err="1" smtClean="0"/>
            <a:t>Chhotanagpur</a:t>
          </a:r>
          <a:r>
            <a:rPr lang="en-US" dirty="0" smtClean="0"/>
            <a:t> </a:t>
          </a:r>
          <a:r>
            <a:rPr lang="en-US" dirty="0" err="1" smtClean="0"/>
            <a:t>plt</a:t>
          </a:r>
          <a:endParaRPr lang="en-IN" dirty="0"/>
        </a:p>
      </dgm:t>
    </dgm:pt>
    <dgm:pt modelId="{BAA770A5-B72B-4158-8FEA-3B5D4861B5C7}" type="parTrans" cxnId="{C6673E29-8350-436C-A44D-2BA5167E9A9F}">
      <dgm:prSet/>
      <dgm:spPr/>
      <dgm:t>
        <a:bodyPr/>
        <a:lstStyle/>
        <a:p>
          <a:endParaRPr lang="en-IN"/>
        </a:p>
      </dgm:t>
    </dgm:pt>
    <dgm:pt modelId="{9F251AB8-E2A3-450E-BE7A-E7221F8B61AE}" type="sibTrans" cxnId="{C6673E29-8350-436C-A44D-2BA5167E9A9F}">
      <dgm:prSet/>
      <dgm:spPr/>
      <dgm:t>
        <a:bodyPr/>
        <a:lstStyle/>
        <a:p>
          <a:endParaRPr lang="en-IN"/>
        </a:p>
      </dgm:t>
    </dgm:pt>
    <dgm:pt modelId="{7F1DC192-80C6-4F1A-8D74-98D720B0C953}">
      <dgm:prSet phldrT="[Text]"/>
      <dgm:spPr/>
      <dgm:t>
        <a:bodyPr/>
        <a:lstStyle/>
        <a:p>
          <a:r>
            <a:rPr lang="en-US" dirty="0" smtClean="0"/>
            <a:t>Dharwad</a:t>
          </a:r>
          <a:endParaRPr lang="en-IN" dirty="0"/>
        </a:p>
      </dgm:t>
    </dgm:pt>
    <dgm:pt modelId="{45C13CB6-5D1A-4F2F-A3E5-4FFAC66D9481}" type="parTrans" cxnId="{D3493E31-9A40-456B-AFF6-D1DE408B1798}">
      <dgm:prSet/>
      <dgm:spPr/>
      <dgm:t>
        <a:bodyPr/>
        <a:lstStyle/>
        <a:p>
          <a:endParaRPr lang="en-IN"/>
        </a:p>
      </dgm:t>
    </dgm:pt>
    <dgm:pt modelId="{11E54E34-0E34-473E-A056-1788EE54B9D2}" type="sibTrans" cxnId="{D3493E31-9A40-456B-AFF6-D1DE408B1798}">
      <dgm:prSet/>
      <dgm:spPr/>
      <dgm:t>
        <a:bodyPr/>
        <a:lstStyle/>
        <a:p>
          <a:endParaRPr lang="en-IN"/>
        </a:p>
      </dgm:t>
    </dgm:pt>
    <dgm:pt modelId="{5ACCE5D0-3227-437A-966A-06BFFBE80D3C}">
      <dgm:prSet phldrT="[Text]"/>
      <dgm:spPr/>
      <dgm:t>
        <a:bodyPr/>
        <a:lstStyle/>
        <a:p>
          <a:r>
            <a:rPr lang="en-US" dirty="0" smtClean="0"/>
            <a:t>Rift valley- </a:t>
          </a:r>
          <a:r>
            <a:rPr lang="en-US" dirty="0" err="1" smtClean="0"/>
            <a:t>Gondwana</a:t>
          </a:r>
          <a:r>
            <a:rPr lang="en-US" dirty="0" smtClean="0"/>
            <a:t> time </a:t>
          </a:r>
          <a:endParaRPr lang="en-IN" dirty="0"/>
        </a:p>
      </dgm:t>
    </dgm:pt>
    <dgm:pt modelId="{4547B83E-C8C1-4AB8-B3D2-DCD09ABFF510}" type="parTrans" cxnId="{D17579E2-6377-4B56-AD7E-EDD9A02EF184}">
      <dgm:prSet/>
      <dgm:spPr/>
      <dgm:t>
        <a:bodyPr/>
        <a:lstStyle/>
        <a:p>
          <a:endParaRPr lang="en-IN"/>
        </a:p>
      </dgm:t>
    </dgm:pt>
    <dgm:pt modelId="{CD695F9A-8BC9-4443-A657-492091FC1DED}" type="sibTrans" cxnId="{D17579E2-6377-4B56-AD7E-EDD9A02EF184}">
      <dgm:prSet/>
      <dgm:spPr/>
      <dgm:t>
        <a:bodyPr/>
        <a:lstStyle/>
        <a:p>
          <a:endParaRPr lang="en-IN"/>
        </a:p>
      </dgm:t>
    </dgm:pt>
    <dgm:pt modelId="{76F4BB6C-7DFE-4311-A2A5-D22DE1CD65F3}">
      <dgm:prSet phldrT="[Text]"/>
      <dgm:spPr/>
      <dgm:t>
        <a:bodyPr/>
        <a:lstStyle/>
        <a:p>
          <a:r>
            <a:rPr lang="en-US" dirty="0" err="1" smtClean="0"/>
            <a:t>Damodar</a:t>
          </a:r>
          <a:r>
            <a:rPr lang="en-US" dirty="0" smtClean="0"/>
            <a:t> valley</a:t>
          </a:r>
          <a:endParaRPr lang="en-IN" dirty="0"/>
        </a:p>
      </dgm:t>
    </dgm:pt>
    <dgm:pt modelId="{23B7C76B-8747-4900-A622-53C7AC541855}" type="parTrans" cxnId="{5A1808A9-EF69-48C3-8BEB-DB3A737B57FA}">
      <dgm:prSet/>
      <dgm:spPr/>
      <dgm:t>
        <a:bodyPr/>
        <a:lstStyle/>
        <a:p>
          <a:endParaRPr lang="en-IN"/>
        </a:p>
      </dgm:t>
    </dgm:pt>
    <dgm:pt modelId="{D4F2BCA4-7817-4C94-A737-3948ED19E677}" type="sibTrans" cxnId="{5A1808A9-EF69-48C3-8BEB-DB3A737B57FA}">
      <dgm:prSet/>
      <dgm:spPr/>
      <dgm:t>
        <a:bodyPr/>
        <a:lstStyle/>
        <a:p>
          <a:endParaRPr lang="en-IN"/>
        </a:p>
      </dgm:t>
    </dgm:pt>
    <dgm:pt modelId="{FA13306D-7FF9-40EA-A016-EDC632763476}">
      <dgm:prSet phldrT="[Text]"/>
      <dgm:spPr/>
      <dgm:t>
        <a:bodyPr/>
        <a:lstStyle/>
        <a:p>
          <a:r>
            <a:rPr lang="en-US" dirty="0" smtClean="0"/>
            <a:t>Mahanadi valley</a:t>
          </a:r>
          <a:endParaRPr lang="en-IN" dirty="0"/>
        </a:p>
      </dgm:t>
    </dgm:pt>
    <dgm:pt modelId="{7F2D2431-4D13-4621-99EA-06C965E63A32}" type="parTrans" cxnId="{A726AA32-39E7-452E-9FC0-1FD6A5A0EE96}">
      <dgm:prSet/>
      <dgm:spPr/>
      <dgm:t>
        <a:bodyPr/>
        <a:lstStyle/>
        <a:p>
          <a:endParaRPr lang="en-IN"/>
        </a:p>
      </dgm:t>
    </dgm:pt>
    <dgm:pt modelId="{DC8EA0F8-4792-4DF5-AF26-19A23E033B48}" type="sibTrans" cxnId="{A726AA32-39E7-452E-9FC0-1FD6A5A0EE96}">
      <dgm:prSet/>
      <dgm:spPr/>
      <dgm:t>
        <a:bodyPr/>
        <a:lstStyle/>
        <a:p>
          <a:endParaRPr lang="en-IN"/>
        </a:p>
      </dgm:t>
    </dgm:pt>
    <dgm:pt modelId="{D0765006-68EC-45AF-9317-E1494A22C361}">
      <dgm:prSet phldrT="[Text]"/>
      <dgm:spPr/>
      <dgm:t>
        <a:bodyPr/>
        <a:lstStyle/>
        <a:p>
          <a:r>
            <a:rPr lang="en-US" dirty="0" smtClean="0"/>
            <a:t>Marine Transgression</a:t>
          </a:r>
          <a:endParaRPr lang="en-IN" dirty="0"/>
        </a:p>
      </dgm:t>
    </dgm:pt>
    <dgm:pt modelId="{05D2F84D-0D84-4EF5-9B2C-984B0355CB7F}" type="parTrans" cxnId="{EEB354EA-082B-486E-9E6A-F42FE5A33089}">
      <dgm:prSet/>
      <dgm:spPr/>
      <dgm:t>
        <a:bodyPr/>
        <a:lstStyle/>
        <a:p>
          <a:endParaRPr lang="en-IN"/>
        </a:p>
      </dgm:t>
    </dgm:pt>
    <dgm:pt modelId="{C7584B57-57DE-4590-B2B7-E19FAD1D7677}" type="sibTrans" cxnId="{EEB354EA-082B-486E-9E6A-F42FE5A33089}">
      <dgm:prSet/>
      <dgm:spPr/>
      <dgm:t>
        <a:bodyPr/>
        <a:lstStyle/>
        <a:p>
          <a:endParaRPr lang="en-IN"/>
        </a:p>
      </dgm:t>
    </dgm:pt>
    <dgm:pt modelId="{614701BE-F56F-4193-BDE9-D5E845610FD8}">
      <dgm:prSet phldrT="[Text]"/>
      <dgm:spPr/>
      <dgm:t>
        <a:bodyPr/>
        <a:lstStyle/>
        <a:p>
          <a:r>
            <a:rPr lang="en-US" dirty="0" smtClean="0"/>
            <a:t>G. Of </a:t>
          </a:r>
          <a:r>
            <a:rPr lang="en-US" dirty="0" err="1" smtClean="0"/>
            <a:t>Khambhat</a:t>
          </a:r>
          <a:endParaRPr lang="en-IN" dirty="0"/>
        </a:p>
      </dgm:t>
    </dgm:pt>
    <dgm:pt modelId="{DD1A839D-7434-429F-8D19-BDDCF92BDA4B}" type="parTrans" cxnId="{795A7E42-6206-4CB9-B920-29C0910A5619}">
      <dgm:prSet/>
      <dgm:spPr/>
      <dgm:t>
        <a:bodyPr/>
        <a:lstStyle/>
        <a:p>
          <a:endParaRPr lang="en-IN"/>
        </a:p>
      </dgm:t>
    </dgm:pt>
    <dgm:pt modelId="{2814A7F7-10C5-4827-A82C-19AA1318F1B0}" type="sibTrans" cxnId="{795A7E42-6206-4CB9-B920-29C0910A5619}">
      <dgm:prSet/>
      <dgm:spPr/>
      <dgm:t>
        <a:bodyPr/>
        <a:lstStyle/>
        <a:p>
          <a:endParaRPr lang="en-IN"/>
        </a:p>
      </dgm:t>
    </dgm:pt>
    <dgm:pt modelId="{9613B5E6-0A5E-4721-8CD8-3981B04C356B}">
      <dgm:prSet phldrT="[Text]"/>
      <dgm:spPr/>
      <dgm:t>
        <a:bodyPr/>
        <a:lstStyle/>
        <a:p>
          <a:r>
            <a:rPr lang="en-US" dirty="0" smtClean="0"/>
            <a:t>G. Of </a:t>
          </a:r>
          <a:r>
            <a:rPr lang="en-US" dirty="0" err="1" smtClean="0"/>
            <a:t>Kutchh</a:t>
          </a:r>
          <a:endParaRPr lang="en-IN" dirty="0"/>
        </a:p>
      </dgm:t>
    </dgm:pt>
    <dgm:pt modelId="{3314EDC6-7643-4C4F-80B6-2BFFFA54B923}" type="parTrans" cxnId="{B75D8458-1F10-4C58-8683-80025BF66413}">
      <dgm:prSet/>
      <dgm:spPr/>
      <dgm:t>
        <a:bodyPr/>
        <a:lstStyle/>
        <a:p>
          <a:endParaRPr lang="en-IN"/>
        </a:p>
      </dgm:t>
    </dgm:pt>
    <dgm:pt modelId="{AE9059CA-372B-4C91-BF18-45F22EB5D90F}" type="sibTrans" cxnId="{B75D8458-1F10-4C58-8683-80025BF66413}">
      <dgm:prSet/>
      <dgm:spPr/>
      <dgm:t>
        <a:bodyPr/>
        <a:lstStyle/>
        <a:p>
          <a:endParaRPr lang="en-IN"/>
        </a:p>
      </dgm:t>
    </dgm:pt>
    <dgm:pt modelId="{35EAA495-E397-4F3B-A3F7-AE1D0A11E9ED}" type="pres">
      <dgm:prSet presAssocID="{513C8FA2-575F-4623-9B7C-3E34E41A48F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DE5B8E-3E2D-4D15-A6DD-20CB66870BF2}" type="pres">
      <dgm:prSet presAssocID="{B9F88D8C-B87B-4886-B3EA-FCBE039A3A2B}" presName="circle1" presStyleLbl="node1" presStyleIdx="0" presStyleCnt="3"/>
      <dgm:spPr/>
    </dgm:pt>
    <dgm:pt modelId="{ADE4E4BC-72F2-4BF4-A68D-2A8703F6B2AD}" type="pres">
      <dgm:prSet presAssocID="{B9F88D8C-B87B-4886-B3EA-FCBE039A3A2B}" presName="space" presStyleCnt="0"/>
      <dgm:spPr/>
    </dgm:pt>
    <dgm:pt modelId="{9839CA69-F841-4BFC-BD8A-6C79C24E670E}" type="pres">
      <dgm:prSet presAssocID="{B9F88D8C-B87B-4886-B3EA-FCBE039A3A2B}" presName="rect1" presStyleLbl="alignAcc1" presStyleIdx="0" presStyleCnt="3"/>
      <dgm:spPr/>
      <dgm:t>
        <a:bodyPr/>
        <a:lstStyle/>
        <a:p>
          <a:endParaRPr lang="en-IN"/>
        </a:p>
      </dgm:t>
    </dgm:pt>
    <dgm:pt modelId="{2FC9FB16-7F3C-4108-9B14-A8E33F41F998}" type="pres">
      <dgm:prSet presAssocID="{5ACCE5D0-3227-437A-966A-06BFFBE80D3C}" presName="vertSpace2" presStyleLbl="node1" presStyleIdx="0" presStyleCnt="3"/>
      <dgm:spPr/>
    </dgm:pt>
    <dgm:pt modelId="{FB5C080E-AC2B-4F88-A343-EBF08AC948C2}" type="pres">
      <dgm:prSet presAssocID="{5ACCE5D0-3227-437A-966A-06BFFBE80D3C}" presName="circle2" presStyleLbl="node1" presStyleIdx="1" presStyleCnt="3"/>
      <dgm:spPr/>
    </dgm:pt>
    <dgm:pt modelId="{80F2DBED-DFF3-40BE-8734-9628956CB754}" type="pres">
      <dgm:prSet presAssocID="{5ACCE5D0-3227-437A-966A-06BFFBE80D3C}" presName="rect2" presStyleLbl="alignAcc1" presStyleIdx="1" presStyleCnt="3"/>
      <dgm:spPr/>
      <dgm:t>
        <a:bodyPr/>
        <a:lstStyle/>
        <a:p>
          <a:endParaRPr lang="en-IN"/>
        </a:p>
      </dgm:t>
    </dgm:pt>
    <dgm:pt modelId="{1B87C9D6-D29A-46AA-A830-C711F89CB53E}" type="pres">
      <dgm:prSet presAssocID="{D0765006-68EC-45AF-9317-E1494A22C361}" presName="vertSpace3" presStyleLbl="node1" presStyleIdx="1" presStyleCnt="3"/>
      <dgm:spPr/>
    </dgm:pt>
    <dgm:pt modelId="{E0CEEEFC-A2E5-46FC-A5FF-B1770D9996A7}" type="pres">
      <dgm:prSet presAssocID="{D0765006-68EC-45AF-9317-E1494A22C361}" presName="circle3" presStyleLbl="node1" presStyleIdx="2" presStyleCnt="3"/>
      <dgm:spPr/>
    </dgm:pt>
    <dgm:pt modelId="{F8EE87A3-AF3B-47D1-B309-8C07054F62AC}" type="pres">
      <dgm:prSet presAssocID="{D0765006-68EC-45AF-9317-E1494A22C361}" presName="rect3" presStyleLbl="alignAcc1" presStyleIdx="2" presStyleCnt="3"/>
      <dgm:spPr/>
      <dgm:t>
        <a:bodyPr/>
        <a:lstStyle/>
        <a:p>
          <a:endParaRPr lang="en-IN"/>
        </a:p>
      </dgm:t>
    </dgm:pt>
    <dgm:pt modelId="{A2F02548-ED9A-4B39-BD28-1867BCF9C032}" type="pres">
      <dgm:prSet presAssocID="{B9F88D8C-B87B-4886-B3EA-FCBE039A3A2B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39EF3C-7F77-4017-B531-6D3436AD5DEE}" type="pres">
      <dgm:prSet presAssocID="{B9F88D8C-B87B-4886-B3EA-FCBE039A3A2B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1B6D5B-83B4-4877-87C3-10BE8700D6BA}" type="pres">
      <dgm:prSet presAssocID="{5ACCE5D0-3227-437A-966A-06BFFBE80D3C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DE5025-0026-4D6B-A676-B07BEBF6843B}" type="pres">
      <dgm:prSet presAssocID="{5ACCE5D0-3227-437A-966A-06BFFBE80D3C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B101C8-8662-40C1-A9F6-F0F5D02169DD}" type="pres">
      <dgm:prSet presAssocID="{D0765006-68EC-45AF-9317-E1494A22C361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1FE4D4-6DEF-443A-AABC-B42F8D6AD714}" type="pres">
      <dgm:prSet presAssocID="{D0765006-68EC-45AF-9317-E1494A22C361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1808A9-EF69-48C3-8BEB-DB3A737B57FA}" srcId="{5ACCE5D0-3227-437A-966A-06BFFBE80D3C}" destId="{76F4BB6C-7DFE-4311-A2A5-D22DE1CD65F3}" srcOrd="0" destOrd="0" parTransId="{23B7C76B-8747-4900-A622-53C7AC541855}" sibTransId="{D4F2BCA4-7817-4C94-A737-3948ED19E677}"/>
    <dgm:cxn modelId="{BB27D256-AA51-45E5-802C-AA49743E13BD}" type="presOf" srcId="{B9F88D8C-B87B-4886-B3EA-FCBE039A3A2B}" destId="{9839CA69-F841-4BFC-BD8A-6C79C24E670E}" srcOrd="0" destOrd="0" presId="urn:microsoft.com/office/officeart/2005/8/layout/target3"/>
    <dgm:cxn modelId="{54CF9EFA-463E-4A5B-8808-BFB9C8C75AE8}" type="presOf" srcId="{7F1DC192-80C6-4F1A-8D74-98D720B0C953}" destId="{BF39EF3C-7F77-4017-B531-6D3436AD5DEE}" srcOrd="0" destOrd="1" presId="urn:microsoft.com/office/officeart/2005/8/layout/target3"/>
    <dgm:cxn modelId="{D5F2FD00-E545-47B1-84BD-0C2B267CA9CB}" type="presOf" srcId="{513C8FA2-575F-4623-9B7C-3E34E41A48F8}" destId="{35EAA495-E397-4F3B-A3F7-AE1D0A11E9ED}" srcOrd="0" destOrd="0" presId="urn:microsoft.com/office/officeart/2005/8/layout/target3"/>
    <dgm:cxn modelId="{3720915E-0858-405A-A329-B9842A4AB601}" type="presOf" srcId="{D0765006-68EC-45AF-9317-E1494A22C361}" destId="{F4B101C8-8662-40C1-A9F6-F0F5D02169DD}" srcOrd="1" destOrd="0" presId="urn:microsoft.com/office/officeart/2005/8/layout/target3"/>
    <dgm:cxn modelId="{A6B5B549-B27E-4BB3-AB29-923CF8B17828}" type="presOf" srcId="{9613B5E6-0A5E-4721-8CD8-3981B04C356B}" destId="{A51FE4D4-6DEF-443A-AABC-B42F8D6AD714}" srcOrd="0" destOrd="1" presId="urn:microsoft.com/office/officeart/2005/8/layout/target3"/>
    <dgm:cxn modelId="{6111A2E6-1972-4D0B-AF1E-6C26A2258636}" type="presOf" srcId="{E56A97EC-8946-46EE-A703-FA48BFC7A3A6}" destId="{BF39EF3C-7F77-4017-B531-6D3436AD5DEE}" srcOrd="0" destOrd="0" presId="urn:microsoft.com/office/officeart/2005/8/layout/target3"/>
    <dgm:cxn modelId="{E1609712-5F66-467A-AD55-01D40819AAEF}" type="presOf" srcId="{B9F88D8C-B87B-4886-B3EA-FCBE039A3A2B}" destId="{A2F02548-ED9A-4B39-BD28-1867BCF9C032}" srcOrd="1" destOrd="0" presId="urn:microsoft.com/office/officeart/2005/8/layout/target3"/>
    <dgm:cxn modelId="{B75D8458-1F10-4C58-8683-80025BF66413}" srcId="{D0765006-68EC-45AF-9317-E1494A22C361}" destId="{9613B5E6-0A5E-4721-8CD8-3981B04C356B}" srcOrd="1" destOrd="0" parTransId="{3314EDC6-7643-4C4F-80B6-2BFFFA54B923}" sibTransId="{AE9059CA-372B-4C91-BF18-45F22EB5D90F}"/>
    <dgm:cxn modelId="{795A7E42-6206-4CB9-B920-29C0910A5619}" srcId="{D0765006-68EC-45AF-9317-E1494A22C361}" destId="{614701BE-F56F-4193-BDE9-D5E845610FD8}" srcOrd="0" destOrd="0" parTransId="{DD1A839D-7434-429F-8D19-BDDCF92BDA4B}" sibTransId="{2814A7F7-10C5-4827-A82C-19AA1318F1B0}"/>
    <dgm:cxn modelId="{70914789-6511-4964-BB62-B0429258B5DB}" type="presOf" srcId="{76F4BB6C-7DFE-4311-A2A5-D22DE1CD65F3}" destId="{29DE5025-0026-4D6B-A676-B07BEBF6843B}" srcOrd="0" destOrd="0" presId="urn:microsoft.com/office/officeart/2005/8/layout/target3"/>
    <dgm:cxn modelId="{1356EA2A-D10C-4D89-BDE1-EB4B45ED5E06}" type="presOf" srcId="{614701BE-F56F-4193-BDE9-D5E845610FD8}" destId="{A51FE4D4-6DEF-443A-AABC-B42F8D6AD714}" srcOrd="0" destOrd="0" presId="urn:microsoft.com/office/officeart/2005/8/layout/target3"/>
    <dgm:cxn modelId="{CC489F36-1731-4CA7-8B69-87DD35F4E7B9}" type="presOf" srcId="{FA13306D-7FF9-40EA-A016-EDC632763476}" destId="{29DE5025-0026-4D6B-A676-B07BEBF6843B}" srcOrd="0" destOrd="1" presId="urn:microsoft.com/office/officeart/2005/8/layout/target3"/>
    <dgm:cxn modelId="{D17579E2-6377-4B56-AD7E-EDD9A02EF184}" srcId="{513C8FA2-575F-4623-9B7C-3E34E41A48F8}" destId="{5ACCE5D0-3227-437A-966A-06BFFBE80D3C}" srcOrd="1" destOrd="0" parTransId="{4547B83E-C8C1-4AB8-B3D2-DCD09ABFF510}" sibTransId="{CD695F9A-8BC9-4443-A657-492091FC1DED}"/>
    <dgm:cxn modelId="{A726AA32-39E7-452E-9FC0-1FD6A5A0EE96}" srcId="{5ACCE5D0-3227-437A-966A-06BFFBE80D3C}" destId="{FA13306D-7FF9-40EA-A016-EDC632763476}" srcOrd="1" destOrd="0" parTransId="{7F2D2431-4D13-4621-99EA-06C965E63A32}" sibTransId="{DC8EA0F8-4792-4DF5-AF26-19A23E033B48}"/>
    <dgm:cxn modelId="{F5F1F6BB-ACD9-4D50-AE92-CF380CB6B558}" srcId="{513C8FA2-575F-4623-9B7C-3E34E41A48F8}" destId="{B9F88D8C-B87B-4886-B3EA-FCBE039A3A2B}" srcOrd="0" destOrd="0" parTransId="{49B6C596-1947-4793-864A-11FAFB20AA48}" sibTransId="{BA544315-8050-4412-AD96-0EFD301141F1}"/>
    <dgm:cxn modelId="{D3493E31-9A40-456B-AFF6-D1DE408B1798}" srcId="{B9F88D8C-B87B-4886-B3EA-FCBE039A3A2B}" destId="{7F1DC192-80C6-4F1A-8D74-98D720B0C953}" srcOrd="1" destOrd="0" parTransId="{45C13CB6-5D1A-4F2F-A3E5-4FFAC66D9481}" sibTransId="{11E54E34-0E34-473E-A056-1788EE54B9D2}"/>
    <dgm:cxn modelId="{72D7D0C9-8294-4470-80A9-29FA99291891}" type="presOf" srcId="{5ACCE5D0-3227-437A-966A-06BFFBE80D3C}" destId="{D01B6D5B-83B4-4877-87C3-10BE8700D6BA}" srcOrd="1" destOrd="0" presId="urn:microsoft.com/office/officeart/2005/8/layout/target3"/>
    <dgm:cxn modelId="{C6673E29-8350-436C-A44D-2BA5167E9A9F}" srcId="{B9F88D8C-B87B-4886-B3EA-FCBE039A3A2B}" destId="{E56A97EC-8946-46EE-A703-FA48BFC7A3A6}" srcOrd="0" destOrd="0" parTransId="{BAA770A5-B72B-4158-8FEA-3B5D4861B5C7}" sibTransId="{9F251AB8-E2A3-450E-BE7A-E7221F8B61AE}"/>
    <dgm:cxn modelId="{24FC1C12-BB6E-4D86-A03A-C987B146A3C5}" type="presOf" srcId="{5ACCE5D0-3227-437A-966A-06BFFBE80D3C}" destId="{80F2DBED-DFF3-40BE-8734-9628956CB754}" srcOrd="0" destOrd="0" presId="urn:microsoft.com/office/officeart/2005/8/layout/target3"/>
    <dgm:cxn modelId="{7E137020-0606-4569-8C25-BF69474A4E6B}" type="presOf" srcId="{D0765006-68EC-45AF-9317-E1494A22C361}" destId="{F8EE87A3-AF3B-47D1-B309-8C07054F62AC}" srcOrd="0" destOrd="0" presId="urn:microsoft.com/office/officeart/2005/8/layout/target3"/>
    <dgm:cxn modelId="{EEB354EA-082B-486E-9E6A-F42FE5A33089}" srcId="{513C8FA2-575F-4623-9B7C-3E34E41A48F8}" destId="{D0765006-68EC-45AF-9317-E1494A22C361}" srcOrd="2" destOrd="0" parTransId="{05D2F84D-0D84-4EF5-9B2C-984B0355CB7F}" sibTransId="{C7584B57-57DE-4590-B2B7-E19FAD1D7677}"/>
    <dgm:cxn modelId="{BA04076C-12DB-4A74-98D8-BE3E8F5CF0F4}" type="presParOf" srcId="{35EAA495-E397-4F3B-A3F7-AE1D0A11E9ED}" destId="{A7DE5B8E-3E2D-4D15-A6DD-20CB66870BF2}" srcOrd="0" destOrd="0" presId="urn:microsoft.com/office/officeart/2005/8/layout/target3"/>
    <dgm:cxn modelId="{50D7FB01-95DA-4C9B-A5DF-375640A752F6}" type="presParOf" srcId="{35EAA495-E397-4F3B-A3F7-AE1D0A11E9ED}" destId="{ADE4E4BC-72F2-4BF4-A68D-2A8703F6B2AD}" srcOrd="1" destOrd="0" presId="urn:microsoft.com/office/officeart/2005/8/layout/target3"/>
    <dgm:cxn modelId="{D114D977-FB66-4D42-8E5C-C53BC8F78FE4}" type="presParOf" srcId="{35EAA495-E397-4F3B-A3F7-AE1D0A11E9ED}" destId="{9839CA69-F841-4BFC-BD8A-6C79C24E670E}" srcOrd="2" destOrd="0" presId="urn:microsoft.com/office/officeart/2005/8/layout/target3"/>
    <dgm:cxn modelId="{4DC645EF-4FBD-4AE8-8325-ADDAEFFBB958}" type="presParOf" srcId="{35EAA495-E397-4F3B-A3F7-AE1D0A11E9ED}" destId="{2FC9FB16-7F3C-4108-9B14-A8E33F41F998}" srcOrd="3" destOrd="0" presId="urn:microsoft.com/office/officeart/2005/8/layout/target3"/>
    <dgm:cxn modelId="{A5E4F745-8BEA-4983-834B-5EF30F0329F4}" type="presParOf" srcId="{35EAA495-E397-4F3B-A3F7-AE1D0A11E9ED}" destId="{FB5C080E-AC2B-4F88-A343-EBF08AC948C2}" srcOrd="4" destOrd="0" presId="urn:microsoft.com/office/officeart/2005/8/layout/target3"/>
    <dgm:cxn modelId="{6725A56B-510D-46C1-8965-A508F8EEE6F2}" type="presParOf" srcId="{35EAA495-E397-4F3B-A3F7-AE1D0A11E9ED}" destId="{80F2DBED-DFF3-40BE-8734-9628956CB754}" srcOrd="5" destOrd="0" presId="urn:microsoft.com/office/officeart/2005/8/layout/target3"/>
    <dgm:cxn modelId="{9C8AD631-19A6-4F52-8CD5-F9EF46967659}" type="presParOf" srcId="{35EAA495-E397-4F3B-A3F7-AE1D0A11E9ED}" destId="{1B87C9D6-D29A-46AA-A830-C711F89CB53E}" srcOrd="6" destOrd="0" presId="urn:microsoft.com/office/officeart/2005/8/layout/target3"/>
    <dgm:cxn modelId="{9682B5C7-1105-442D-AC5B-3301D487E539}" type="presParOf" srcId="{35EAA495-E397-4F3B-A3F7-AE1D0A11E9ED}" destId="{E0CEEEFC-A2E5-46FC-A5FF-B1770D9996A7}" srcOrd="7" destOrd="0" presId="urn:microsoft.com/office/officeart/2005/8/layout/target3"/>
    <dgm:cxn modelId="{614CB8C2-DF44-433A-B2AB-EFFF58989F2E}" type="presParOf" srcId="{35EAA495-E397-4F3B-A3F7-AE1D0A11E9ED}" destId="{F8EE87A3-AF3B-47D1-B309-8C07054F62AC}" srcOrd="8" destOrd="0" presId="urn:microsoft.com/office/officeart/2005/8/layout/target3"/>
    <dgm:cxn modelId="{9D9F82A2-B7F9-4D4C-BC49-78C37FEADA94}" type="presParOf" srcId="{35EAA495-E397-4F3B-A3F7-AE1D0A11E9ED}" destId="{A2F02548-ED9A-4B39-BD28-1867BCF9C032}" srcOrd="9" destOrd="0" presId="urn:microsoft.com/office/officeart/2005/8/layout/target3"/>
    <dgm:cxn modelId="{2FD39949-6088-4091-8776-D4065F6812DB}" type="presParOf" srcId="{35EAA495-E397-4F3B-A3F7-AE1D0A11E9ED}" destId="{BF39EF3C-7F77-4017-B531-6D3436AD5DEE}" srcOrd="10" destOrd="0" presId="urn:microsoft.com/office/officeart/2005/8/layout/target3"/>
    <dgm:cxn modelId="{B62140FC-CEC8-4483-9395-30E562171D44}" type="presParOf" srcId="{35EAA495-E397-4F3B-A3F7-AE1D0A11E9ED}" destId="{D01B6D5B-83B4-4877-87C3-10BE8700D6BA}" srcOrd="11" destOrd="0" presId="urn:microsoft.com/office/officeart/2005/8/layout/target3"/>
    <dgm:cxn modelId="{330259E0-7C9D-44FC-83C8-F99046C73397}" type="presParOf" srcId="{35EAA495-E397-4F3B-A3F7-AE1D0A11E9ED}" destId="{29DE5025-0026-4D6B-A676-B07BEBF6843B}" srcOrd="12" destOrd="0" presId="urn:microsoft.com/office/officeart/2005/8/layout/target3"/>
    <dgm:cxn modelId="{75F340E1-E75E-4E7F-93D7-E647905CB120}" type="presParOf" srcId="{35EAA495-E397-4F3B-A3F7-AE1D0A11E9ED}" destId="{F4B101C8-8662-40C1-A9F6-F0F5D02169DD}" srcOrd="13" destOrd="0" presId="urn:microsoft.com/office/officeart/2005/8/layout/target3"/>
    <dgm:cxn modelId="{2DAB1F57-8957-4617-BE14-DF2518E15035}" type="presParOf" srcId="{35EAA495-E397-4F3B-A3F7-AE1D0A11E9ED}" destId="{A51FE4D4-6DEF-443A-AABC-B42F8D6AD71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4DA17A-73E7-4D65-8DC4-1400977933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BA7FBF3-3931-444B-944F-3DD09877D3C3}">
      <dgm:prSet phldrT="[Text]"/>
      <dgm:spPr/>
      <dgm:t>
        <a:bodyPr/>
        <a:lstStyle/>
        <a:p>
          <a:r>
            <a:rPr lang="en-US" dirty="0" smtClean="0"/>
            <a:t>Brahmaputra-shilling shelf</a:t>
          </a:r>
          <a:endParaRPr lang="en-IN" dirty="0"/>
        </a:p>
      </dgm:t>
    </dgm:pt>
    <dgm:pt modelId="{1D2C6489-6AA6-489C-AF72-6F08B4B943BF}" type="parTrans" cxnId="{9EC693FE-AC2C-4A1A-BA70-882B1CBFDBC8}">
      <dgm:prSet/>
      <dgm:spPr/>
      <dgm:t>
        <a:bodyPr/>
        <a:lstStyle/>
        <a:p>
          <a:endParaRPr lang="en-IN"/>
        </a:p>
      </dgm:t>
    </dgm:pt>
    <dgm:pt modelId="{D1FB018F-B905-4F88-89E1-760F97342709}" type="sibTrans" cxnId="{9EC693FE-AC2C-4A1A-BA70-882B1CBFDBC8}">
      <dgm:prSet/>
      <dgm:spPr/>
      <dgm:t>
        <a:bodyPr/>
        <a:lstStyle/>
        <a:p>
          <a:endParaRPr lang="en-IN"/>
        </a:p>
      </dgm:t>
    </dgm:pt>
    <dgm:pt modelId="{62F25DD3-75DF-418E-98A5-57DC000CA35B}">
      <dgm:prSet phldrT="[Text]"/>
      <dgm:spPr/>
      <dgm:t>
        <a:bodyPr/>
        <a:lstStyle/>
        <a:p>
          <a:r>
            <a:rPr lang="en-US" dirty="0" smtClean="0"/>
            <a:t>Bengal-Bangladesh shelf</a:t>
          </a:r>
          <a:endParaRPr lang="en-IN" dirty="0"/>
        </a:p>
      </dgm:t>
    </dgm:pt>
    <dgm:pt modelId="{0123159F-7CDF-4286-8263-196CCF4EACFB}" type="parTrans" cxnId="{3088CC35-D6D2-483D-B1E2-F6BC747C4302}">
      <dgm:prSet/>
      <dgm:spPr/>
      <dgm:t>
        <a:bodyPr/>
        <a:lstStyle/>
        <a:p>
          <a:endParaRPr lang="en-IN"/>
        </a:p>
      </dgm:t>
    </dgm:pt>
    <dgm:pt modelId="{836A5FC2-E137-4D9F-A55B-E9A619F93588}" type="sibTrans" cxnId="{3088CC35-D6D2-483D-B1E2-F6BC747C4302}">
      <dgm:prSet/>
      <dgm:spPr/>
      <dgm:t>
        <a:bodyPr/>
        <a:lstStyle/>
        <a:p>
          <a:endParaRPr lang="en-IN"/>
        </a:p>
      </dgm:t>
    </dgm:pt>
    <dgm:pt modelId="{3B5B34C8-D184-4F70-9CBB-45BB3682E831}">
      <dgm:prSet phldrT="[Text]"/>
      <dgm:spPr/>
      <dgm:t>
        <a:bodyPr/>
        <a:lstStyle/>
        <a:p>
          <a:r>
            <a:rPr lang="en-US" dirty="0" smtClean="0"/>
            <a:t>KG basin</a:t>
          </a:r>
          <a:endParaRPr lang="en-IN" dirty="0"/>
        </a:p>
      </dgm:t>
    </dgm:pt>
    <dgm:pt modelId="{6FD69570-A05D-48A2-9E69-64A48E928CE3}" type="parTrans" cxnId="{A02C46F6-DFE1-4B3F-A97F-77375ACBFF2F}">
      <dgm:prSet/>
      <dgm:spPr/>
      <dgm:t>
        <a:bodyPr/>
        <a:lstStyle/>
        <a:p>
          <a:endParaRPr lang="en-IN"/>
        </a:p>
      </dgm:t>
    </dgm:pt>
    <dgm:pt modelId="{B2432499-CD96-4D60-B044-1EC1470ED316}" type="sibTrans" cxnId="{A02C46F6-DFE1-4B3F-A97F-77375ACBFF2F}">
      <dgm:prSet/>
      <dgm:spPr/>
      <dgm:t>
        <a:bodyPr/>
        <a:lstStyle/>
        <a:p>
          <a:endParaRPr lang="en-IN"/>
        </a:p>
      </dgm:t>
    </dgm:pt>
    <dgm:pt modelId="{2C48E1FD-3B15-45AC-B0CE-E51FBC37D0FF}">
      <dgm:prSet/>
      <dgm:spPr/>
      <dgm:t>
        <a:bodyPr/>
        <a:lstStyle/>
        <a:p>
          <a:r>
            <a:rPr lang="en-US" dirty="0" err="1" smtClean="0"/>
            <a:t>Saurashtra</a:t>
          </a:r>
          <a:r>
            <a:rPr lang="en-US" dirty="0" smtClean="0"/>
            <a:t> Shelf</a:t>
          </a:r>
          <a:endParaRPr lang="en-IN" dirty="0"/>
        </a:p>
      </dgm:t>
    </dgm:pt>
    <dgm:pt modelId="{C22FEC6F-29CE-493F-B09A-8D48376A4759}" type="parTrans" cxnId="{EECD17FB-32D3-451D-87FE-9DABDD161A28}">
      <dgm:prSet/>
      <dgm:spPr/>
      <dgm:t>
        <a:bodyPr/>
        <a:lstStyle/>
        <a:p>
          <a:endParaRPr lang="en-IN"/>
        </a:p>
      </dgm:t>
    </dgm:pt>
    <dgm:pt modelId="{75413AD2-F97A-40D7-8373-CE532EBA2EB4}" type="sibTrans" cxnId="{EECD17FB-32D3-451D-87FE-9DABDD161A28}">
      <dgm:prSet/>
      <dgm:spPr/>
      <dgm:t>
        <a:bodyPr/>
        <a:lstStyle/>
        <a:p>
          <a:endParaRPr lang="en-IN"/>
        </a:p>
      </dgm:t>
    </dgm:pt>
    <dgm:pt modelId="{0DE47547-EDA3-4F30-90D3-A8E595EFFCFE}" type="pres">
      <dgm:prSet presAssocID="{A64DA17A-73E7-4D65-8DC4-1400977933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6E0E443F-2BE3-45E4-A522-42A5CCB68AA5}" type="pres">
      <dgm:prSet presAssocID="{A64DA17A-73E7-4D65-8DC4-1400977933C9}" presName="Name1" presStyleCnt="0"/>
      <dgm:spPr/>
    </dgm:pt>
    <dgm:pt modelId="{1DE4331E-2AD1-4CC4-9D4F-86E79804ACCB}" type="pres">
      <dgm:prSet presAssocID="{A64DA17A-73E7-4D65-8DC4-1400977933C9}" presName="cycle" presStyleCnt="0"/>
      <dgm:spPr/>
    </dgm:pt>
    <dgm:pt modelId="{E284A3E9-8FEA-4DC1-B754-A1D0A19A7475}" type="pres">
      <dgm:prSet presAssocID="{A64DA17A-73E7-4D65-8DC4-1400977933C9}" presName="srcNode" presStyleLbl="node1" presStyleIdx="0" presStyleCnt="4"/>
      <dgm:spPr/>
    </dgm:pt>
    <dgm:pt modelId="{8DB095D7-C455-47AB-B689-78BFB53F0E0C}" type="pres">
      <dgm:prSet presAssocID="{A64DA17A-73E7-4D65-8DC4-1400977933C9}" presName="conn" presStyleLbl="parChTrans1D2" presStyleIdx="0" presStyleCnt="1"/>
      <dgm:spPr/>
      <dgm:t>
        <a:bodyPr/>
        <a:lstStyle/>
        <a:p>
          <a:endParaRPr lang="en-IN"/>
        </a:p>
      </dgm:t>
    </dgm:pt>
    <dgm:pt modelId="{91A8DC69-731C-4840-9AE2-B108DBDA4BB5}" type="pres">
      <dgm:prSet presAssocID="{A64DA17A-73E7-4D65-8DC4-1400977933C9}" presName="extraNode" presStyleLbl="node1" presStyleIdx="0" presStyleCnt="4"/>
      <dgm:spPr/>
    </dgm:pt>
    <dgm:pt modelId="{C53E233D-C7AE-4DCE-80B6-0F67B26155F3}" type="pres">
      <dgm:prSet presAssocID="{A64DA17A-73E7-4D65-8DC4-1400977933C9}" presName="dstNode" presStyleLbl="node1" presStyleIdx="0" presStyleCnt="4"/>
      <dgm:spPr/>
    </dgm:pt>
    <dgm:pt modelId="{566D3BA8-26B1-44A9-B63E-37A706D98BDB}" type="pres">
      <dgm:prSet presAssocID="{0BA7FBF3-3931-444B-944F-3DD09877D3C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5B07AF-1920-4FCC-9A1E-1EC8CFB77491}" type="pres">
      <dgm:prSet presAssocID="{0BA7FBF3-3931-444B-944F-3DD09877D3C3}" presName="accent_1" presStyleCnt="0"/>
      <dgm:spPr/>
    </dgm:pt>
    <dgm:pt modelId="{13593D9B-C49D-4F80-ACCB-A7753E0A6E54}" type="pres">
      <dgm:prSet presAssocID="{0BA7FBF3-3931-444B-944F-3DD09877D3C3}" presName="accentRepeatNode" presStyleLbl="solidFgAcc1" presStyleIdx="0" presStyleCnt="4"/>
      <dgm:spPr/>
    </dgm:pt>
    <dgm:pt modelId="{851C5C35-B418-4571-933E-92B3F3BB890F}" type="pres">
      <dgm:prSet presAssocID="{62F25DD3-75DF-418E-98A5-57DC000CA35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2C26E9-85C5-4B76-BE5A-F8A2430A7EE9}" type="pres">
      <dgm:prSet presAssocID="{62F25DD3-75DF-418E-98A5-57DC000CA35B}" presName="accent_2" presStyleCnt="0"/>
      <dgm:spPr/>
    </dgm:pt>
    <dgm:pt modelId="{8319B964-3924-4E0B-98D6-836F3043FE55}" type="pres">
      <dgm:prSet presAssocID="{62F25DD3-75DF-418E-98A5-57DC000CA35B}" presName="accentRepeatNode" presStyleLbl="solidFgAcc1" presStyleIdx="1" presStyleCnt="4"/>
      <dgm:spPr/>
    </dgm:pt>
    <dgm:pt modelId="{A9263F99-C549-4895-9243-13D402B816B9}" type="pres">
      <dgm:prSet presAssocID="{3B5B34C8-D184-4F70-9CBB-45BB3682E83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BAC0DA-CA99-4B87-A9B0-E8274E8C1B8F}" type="pres">
      <dgm:prSet presAssocID="{3B5B34C8-D184-4F70-9CBB-45BB3682E831}" presName="accent_3" presStyleCnt="0"/>
      <dgm:spPr/>
    </dgm:pt>
    <dgm:pt modelId="{B6827029-76D5-4BAF-9B3D-9D154734EE42}" type="pres">
      <dgm:prSet presAssocID="{3B5B34C8-D184-4F70-9CBB-45BB3682E831}" presName="accentRepeatNode" presStyleLbl="solidFgAcc1" presStyleIdx="2" presStyleCnt="4"/>
      <dgm:spPr/>
    </dgm:pt>
    <dgm:pt modelId="{20A41529-66AF-41CE-8158-1073F5BE4B0F}" type="pres">
      <dgm:prSet presAssocID="{2C48E1FD-3B15-45AC-B0CE-E51FBC37D0F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43A4D0-6734-4D54-ACA9-5CD95A30DFF1}" type="pres">
      <dgm:prSet presAssocID="{2C48E1FD-3B15-45AC-B0CE-E51FBC37D0FF}" presName="accent_4" presStyleCnt="0"/>
      <dgm:spPr/>
    </dgm:pt>
    <dgm:pt modelId="{CC1DF9A8-6E45-46D7-81DB-A30122D27E6F}" type="pres">
      <dgm:prSet presAssocID="{2C48E1FD-3B15-45AC-B0CE-E51FBC37D0FF}" presName="accentRepeatNode" presStyleLbl="solidFgAcc1" presStyleIdx="3" presStyleCnt="4"/>
      <dgm:spPr/>
    </dgm:pt>
  </dgm:ptLst>
  <dgm:cxnLst>
    <dgm:cxn modelId="{9EC693FE-AC2C-4A1A-BA70-882B1CBFDBC8}" srcId="{A64DA17A-73E7-4D65-8DC4-1400977933C9}" destId="{0BA7FBF3-3931-444B-944F-3DD09877D3C3}" srcOrd="0" destOrd="0" parTransId="{1D2C6489-6AA6-489C-AF72-6F08B4B943BF}" sibTransId="{D1FB018F-B905-4F88-89E1-760F97342709}"/>
    <dgm:cxn modelId="{134A30D6-7481-4BD9-8A3B-D4CE14F90933}" type="presOf" srcId="{62F25DD3-75DF-418E-98A5-57DC000CA35B}" destId="{851C5C35-B418-4571-933E-92B3F3BB890F}" srcOrd="0" destOrd="0" presId="urn:microsoft.com/office/officeart/2008/layout/VerticalCurvedList"/>
    <dgm:cxn modelId="{CE51078C-C025-4C84-8B08-86CB23FD7A2B}" type="presOf" srcId="{3B5B34C8-D184-4F70-9CBB-45BB3682E831}" destId="{A9263F99-C549-4895-9243-13D402B816B9}" srcOrd="0" destOrd="0" presId="urn:microsoft.com/office/officeart/2008/layout/VerticalCurvedList"/>
    <dgm:cxn modelId="{3C46BB6F-DCDF-4887-9FEF-5ECEE8AEDBC9}" type="presOf" srcId="{D1FB018F-B905-4F88-89E1-760F97342709}" destId="{8DB095D7-C455-47AB-B689-78BFB53F0E0C}" srcOrd="0" destOrd="0" presId="urn:microsoft.com/office/officeart/2008/layout/VerticalCurvedList"/>
    <dgm:cxn modelId="{838DADA1-DEBA-4434-9092-20D7EDB54C6E}" type="presOf" srcId="{2C48E1FD-3B15-45AC-B0CE-E51FBC37D0FF}" destId="{20A41529-66AF-41CE-8158-1073F5BE4B0F}" srcOrd="0" destOrd="0" presId="urn:microsoft.com/office/officeart/2008/layout/VerticalCurvedList"/>
    <dgm:cxn modelId="{5B99EC5B-40F5-4898-B626-2088BF335301}" type="presOf" srcId="{A64DA17A-73E7-4D65-8DC4-1400977933C9}" destId="{0DE47547-EDA3-4F30-90D3-A8E595EFFCFE}" srcOrd="0" destOrd="0" presId="urn:microsoft.com/office/officeart/2008/layout/VerticalCurvedList"/>
    <dgm:cxn modelId="{3088CC35-D6D2-483D-B1E2-F6BC747C4302}" srcId="{A64DA17A-73E7-4D65-8DC4-1400977933C9}" destId="{62F25DD3-75DF-418E-98A5-57DC000CA35B}" srcOrd="1" destOrd="0" parTransId="{0123159F-7CDF-4286-8263-196CCF4EACFB}" sibTransId="{836A5FC2-E137-4D9F-A55B-E9A619F93588}"/>
    <dgm:cxn modelId="{4EBCFAB4-C5D1-47E9-90B2-02C84A7FB4D3}" type="presOf" srcId="{0BA7FBF3-3931-444B-944F-3DD09877D3C3}" destId="{566D3BA8-26B1-44A9-B63E-37A706D98BDB}" srcOrd="0" destOrd="0" presId="urn:microsoft.com/office/officeart/2008/layout/VerticalCurvedList"/>
    <dgm:cxn modelId="{EECD17FB-32D3-451D-87FE-9DABDD161A28}" srcId="{A64DA17A-73E7-4D65-8DC4-1400977933C9}" destId="{2C48E1FD-3B15-45AC-B0CE-E51FBC37D0FF}" srcOrd="3" destOrd="0" parTransId="{C22FEC6F-29CE-493F-B09A-8D48376A4759}" sibTransId="{75413AD2-F97A-40D7-8373-CE532EBA2EB4}"/>
    <dgm:cxn modelId="{A02C46F6-DFE1-4B3F-A97F-77375ACBFF2F}" srcId="{A64DA17A-73E7-4D65-8DC4-1400977933C9}" destId="{3B5B34C8-D184-4F70-9CBB-45BB3682E831}" srcOrd="2" destOrd="0" parTransId="{6FD69570-A05D-48A2-9E69-64A48E928CE3}" sibTransId="{B2432499-CD96-4D60-B044-1EC1470ED316}"/>
    <dgm:cxn modelId="{46C568A1-440E-4829-A4C5-E75D1D327956}" type="presParOf" srcId="{0DE47547-EDA3-4F30-90D3-A8E595EFFCFE}" destId="{6E0E443F-2BE3-45E4-A522-42A5CCB68AA5}" srcOrd="0" destOrd="0" presId="urn:microsoft.com/office/officeart/2008/layout/VerticalCurvedList"/>
    <dgm:cxn modelId="{B589F522-4EDD-4FC8-81E8-A2ED384F6473}" type="presParOf" srcId="{6E0E443F-2BE3-45E4-A522-42A5CCB68AA5}" destId="{1DE4331E-2AD1-4CC4-9D4F-86E79804ACCB}" srcOrd="0" destOrd="0" presId="urn:microsoft.com/office/officeart/2008/layout/VerticalCurvedList"/>
    <dgm:cxn modelId="{4ECED69A-E0B7-4D0A-ACE3-1F2F0C31A1BB}" type="presParOf" srcId="{1DE4331E-2AD1-4CC4-9D4F-86E79804ACCB}" destId="{E284A3E9-8FEA-4DC1-B754-A1D0A19A7475}" srcOrd="0" destOrd="0" presId="urn:microsoft.com/office/officeart/2008/layout/VerticalCurvedList"/>
    <dgm:cxn modelId="{DFF33515-DE42-4EF5-924D-87EFA44BA748}" type="presParOf" srcId="{1DE4331E-2AD1-4CC4-9D4F-86E79804ACCB}" destId="{8DB095D7-C455-47AB-B689-78BFB53F0E0C}" srcOrd="1" destOrd="0" presId="urn:microsoft.com/office/officeart/2008/layout/VerticalCurvedList"/>
    <dgm:cxn modelId="{118AD857-A7D4-4E9E-BE25-9969EF9DCE7E}" type="presParOf" srcId="{1DE4331E-2AD1-4CC4-9D4F-86E79804ACCB}" destId="{91A8DC69-731C-4840-9AE2-B108DBDA4BB5}" srcOrd="2" destOrd="0" presId="urn:microsoft.com/office/officeart/2008/layout/VerticalCurvedList"/>
    <dgm:cxn modelId="{55E9B268-B366-4488-BB19-C02A925B31E7}" type="presParOf" srcId="{1DE4331E-2AD1-4CC4-9D4F-86E79804ACCB}" destId="{C53E233D-C7AE-4DCE-80B6-0F67B26155F3}" srcOrd="3" destOrd="0" presId="urn:microsoft.com/office/officeart/2008/layout/VerticalCurvedList"/>
    <dgm:cxn modelId="{B5C6F018-9B60-4ABD-926F-DC1F9E2AFA22}" type="presParOf" srcId="{6E0E443F-2BE3-45E4-A522-42A5CCB68AA5}" destId="{566D3BA8-26B1-44A9-B63E-37A706D98BDB}" srcOrd="1" destOrd="0" presId="urn:microsoft.com/office/officeart/2008/layout/VerticalCurvedList"/>
    <dgm:cxn modelId="{CE9F6619-2F87-489F-B113-6C542E3F71F0}" type="presParOf" srcId="{6E0E443F-2BE3-45E4-A522-42A5CCB68AA5}" destId="{2F5B07AF-1920-4FCC-9A1E-1EC8CFB77491}" srcOrd="2" destOrd="0" presId="urn:microsoft.com/office/officeart/2008/layout/VerticalCurvedList"/>
    <dgm:cxn modelId="{56A823D4-5149-4D47-B3B6-B982A2CFF085}" type="presParOf" srcId="{2F5B07AF-1920-4FCC-9A1E-1EC8CFB77491}" destId="{13593D9B-C49D-4F80-ACCB-A7753E0A6E54}" srcOrd="0" destOrd="0" presId="urn:microsoft.com/office/officeart/2008/layout/VerticalCurvedList"/>
    <dgm:cxn modelId="{DA3B31DC-2152-4382-B887-82C12634F237}" type="presParOf" srcId="{6E0E443F-2BE3-45E4-A522-42A5CCB68AA5}" destId="{851C5C35-B418-4571-933E-92B3F3BB890F}" srcOrd="3" destOrd="0" presId="urn:microsoft.com/office/officeart/2008/layout/VerticalCurvedList"/>
    <dgm:cxn modelId="{F736FBD5-2401-4EAC-B891-DB60DFE813AE}" type="presParOf" srcId="{6E0E443F-2BE3-45E4-A522-42A5CCB68AA5}" destId="{242C26E9-85C5-4B76-BE5A-F8A2430A7EE9}" srcOrd="4" destOrd="0" presId="urn:microsoft.com/office/officeart/2008/layout/VerticalCurvedList"/>
    <dgm:cxn modelId="{8567D8F8-7F38-40F6-9FBA-9C482AA75594}" type="presParOf" srcId="{242C26E9-85C5-4B76-BE5A-F8A2430A7EE9}" destId="{8319B964-3924-4E0B-98D6-836F3043FE55}" srcOrd="0" destOrd="0" presId="urn:microsoft.com/office/officeart/2008/layout/VerticalCurvedList"/>
    <dgm:cxn modelId="{1A10DB40-8821-4EE0-B663-5C421C88A4CD}" type="presParOf" srcId="{6E0E443F-2BE3-45E4-A522-42A5CCB68AA5}" destId="{A9263F99-C549-4895-9243-13D402B816B9}" srcOrd="5" destOrd="0" presId="urn:microsoft.com/office/officeart/2008/layout/VerticalCurvedList"/>
    <dgm:cxn modelId="{EAA9B8E2-154C-4B1F-8316-11E46FE2BAD6}" type="presParOf" srcId="{6E0E443F-2BE3-45E4-A522-42A5CCB68AA5}" destId="{35BAC0DA-CA99-4B87-A9B0-E8274E8C1B8F}" srcOrd="6" destOrd="0" presId="urn:microsoft.com/office/officeart/2008/layout/VerticalCurvedList"/>
    <dgm:cxn modelId="{7F2A3774-F8F2-4271-A28F-45B4454E744F}" type="presParOf" srcId="{35BAC0DA-CA99-4B87-A9B0-E8274E8C1B8F}" destId="{B6827029-76D5-4BAF-9B3D-9D154734EE42}" srcOrd="0" destOrd="0" presId="urn:microsoft.com/office/officeart/2008/layout/VerticalCurvedList"/>
    <dgm:cxn modelId="{E18403A1-6D28-4F5E-BA68-8FCB12F34717}" type="presParOf" srcId="{6E0E443F-2BE3-45E4-A522-42A5CCB68AA5}" destId="{20A41529-66AF-41CE-8158-1073F5BE4B0F}" srcOrd="7" destOrd="0" presId="urn:microsoft.com/office/officeart/2008/layout/VerticalCurvedList"/>
    <dgm:cxn modelId="{6BC91C71-1C86-41C8-8EB7-7F33E9264E52}" type="presParOf" srcId="{6E0E443F-2BE3-45E4-A522-42A5CCB68AA5}" destId="{4F43A4D0-6734-4D54-ACA9-5CD95A30DFF1}" srcOrd="8" destOrd="0" presId="urn:microsoft.com/office/officeart/2008/layout/VerticalCurvedList"/>
    <dgm:cxn modelId="{2698D3D1-8016-4641-B7AA-F380D3F326D2}" type="presParOf" srcId="{4F43A4D0-6734-4D54-ACA9-5CD95A30DFF1}" destId="{CC1DF9A8-6E45-46D7-81DB-A30122D27E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A5BD4-96DE-4DF4-9843-54A2286781CF}" type="doc">
      <dgm:prSet loTypeId="urn:microsoft.com/office/officeart/2005/8/layout/lProcess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DA5F99A-7368-4192-93CA-98E5673D4B21}">
      <dgm:prSet phldrT="[Text]"/>
      <dgm:spPr/>
      <dgm:t>
        <a:bodyPr/>
        <a:lstStyle/>
        <a:p>
          <a:r>
            <a:rPr lang="en-US" dirty="0" smtClean="0"/>
            <a:t>Peninsular uplands</a:t>
          </a:r>
          <a:endParaRPr lang="en-IN" dirty="0"/>
        </a:p>
      </dgm:t>
    </dgm:pt>
    <dgm:pt modelId="{7F5C1D57-55D0-4596-BC75-1BC5F09ED5F6}" type="parTrans" cxnId="{227AB24D-2A1D-42ED-A739-CE64C88EF22A}">
      <dgm:prSet/>
      <dgm:spPr/>
      <dgm:t>
        <a:bodyPr/>
        <a:lstStyle/>
        <a:p>
          <a:endParaRPr lang="en-IN"/>
        </a:p>
      </dgm:t>
    </dgm:pt>
    <dgm:pt modelId="{78E52224-6879-4DD2-B18E-F9326E0F3809}" type="sibTrans" cxnId="{227AB24D-2A1D-42ED-A739-CE64C88EF22A}">
      <dgm:prSet/>
      <dgm:spPr/>
      <dgm:t>
        <a:bodyPr/>
        <a:lstStyle/>
        <a:p>
          <a:endParaRPr lang="en-IN"/>
        </a:p>
      </dgm:t>
    </dgm:pt>
    <dgm:pt modelId="{D91A9834-00ED-4150-B49C-D9BD6B951030}">
      <dgm:prSet phldrT="[Text]"/>
      <dgm:spPr/>
      <dgm:t>
        <a:bodyPr/>
        <a:lstStyle/>
        <a:p>
          <a:r>
            <a:rPr lang="en-US" dirty="0" smtClean="0"/>
            <a:t>Bauxite</a:t>
          </a:r>
          <a:endParaRPr lang="en-IN" dirty="0"/>
        </a:p>
      </dgm:t>
    </dgm:pt>
    <dgm:pt modelId="{EC9691F9-43C1-4E5E-BC95-D448894425C9}" type="parTrans" cxnId="{36166C86-6904-44B8-94D9-43D997CFE524}">
      <dgm:prSet/>
      <dgm:spPr/>
      <dgm:t>
        <a:bodyPr/>
        <a:lstStyle/>
        <a:p>
          <a:endParaRPr lang="en-IN"/>
        </a:p>
      </dgm:t>
    </dgm:pt>
    <dgm:pt modelId="{2E317907-9EFE-4264-B107-98689F83D5A7}" type="sibTrans" cxnId="{36166C86-6904-44B8-94D9-43D997CFE524}">
      <dgm:prSet/>
      <dgm:spPr/>
      <dgm:t>
        <a:bodyPr/>
        <a:lstStyle/>
        <a:p>
          <a:endParaRPr lang="en-IN"/>
        </a:p>
      </dgm:t>
    </dgm:pt>
    <dgm:pt modelId="{25C14FDE-DB5D-4166-82FD-1171C8700677}">
      <dgm:prSet phldrT="[Text]" phldr="1"/>
      <dgm:spPr/>
      <dgm:t>
        <a:bodyPr/>
        <a:lstStyle/>
        <a:p>
          <a:endParaRPr lang="en-IN"/>
        </a:p>
      </dgm:t>
    </dgm:pt>
    <dgm:pt modelId="{8E1AB4CA-874A-474D-AFCF-154677737140}" type="parTrans" cxnId="{78F0F955-F904-47D5-B48B-D9846D961CB3}">
      <dgm:prSet/>
      <dgm:spPr/>
      <dgm:t>
        <a:bodyPr/>
        <a:lstStyle/>
        <a:p>
          <a:endParaRPr lang="en-IN"/>
        </a:p>
      </dgm:t>
    </dgm:pt>
    <dgm:pt modelId="{46DEB7B2-D008-46CF-80FD-987975EDE264}" type="sibTrans" cxnId="{78F0F955-F904-47D5-B48B-D9846D961CB3}">
      <dgm:prSet/>
      <dgm:spPr/>
      <dgm:t>
        <a:bodyPr/>
        <a:lstStyle/>
        <a:p>
          <a:endParaRPr lang="en-IN"/>
        </a:p>
      </dgm:t>
    </dgm:pt>
    <dgm:pt modelId="{6101822D-2B68-4BB2-96ED-41296A76A63B}">
      <dgm:prSet phldrT="[Text]"/>
      <dgm:spPr/>
      <dgm:t>
        <a:bodyPr/>
        <a:lstStyle/>
        <a:p>
          <a:r>
            <a:rPr lang="en-US" dirty="0" smtClean="0"/>
            <a:t>Himalayan region</a:t>
          </a:r>
          <a:endParaRPr lang="en-IN" dirty="0"/>
        </a:p>
      </dgm:t>
    </dgm:pt>
    <dgm:pt modelId="{EC7FDB79-8DA5-403A-9E23-4740FDD96AE2}" type="parTrans" cxnId="{AE8D177C-EC6B-4FB0-856E-67819CED7150}">
      <dgm:prSet/>
      <dgm:spPr/>
      <dgm:t>
        <a:bodyPr/>
        <a:lstStyle/>
        <a:p>
          <a:endParaRPr lang="en-IN"/>
        </a:p>
      </dgm:t>
    </dgm:pt>
    <dgm:pt modelId="{0AA83378-4AED-4CA5-BD10-6997AA747827}" type="sibTrans" cxnId="{AE8D177C-EC6B-4FB0-856E-67819CED7150}">
      <dgm:prSet/>
      <dgm:spPr/>
      <dgm:t>
        <a:bodyPr/>
        <a:lstStyle/>
        <a:p>
          <a:endParaRPr lang="en-IN"/>
        </a:p>
      </dgm:t>
    </dgm:pt>
    <dgm:pt modelId="{7BD23E4B-5A04-4DB3-A9E9-03050D6A0231}">
      <dgm:prSet phldrT="[Text]"/>
      <dgm:spPr/>
      <dgm:t>
        <a:bodyPr/>
        <a:lstStyle/>
        <a:p>
          <a:r>
            <a:rPr lang="en-US" dirty="0" smtClean="0"/>
            <a:t>Anthracite coal</a:t>
          </a:r>
          <a:endParaRPr lang="en-IN" dirty="0"/>
        </a:p>
      </dgm:t>
    </dgm:pt>
    <dgm:pt modelId="{DC5F249D-144B-4716-A931-95525F7D6004}" type="parTrans" cxnId="{9D24F77F-871E-4EC6-AF87-28C1F368EE06}">
      <dgm:prSet/>
      <dgm:spPr/>
      <dgm:t>
        <a:bodyPr/>
        <a:lstStyle/>
        <a:p>
          <a:endParaRPr lang="en-IN"/>
        </a:p>
      </dgm:t>
    </dgm:pt>
    <dgm:pt modelId="{9F8E9114-8EFF-4EFC-B8D1-A545B8DF4F41}" type="sibTrans" cxnId="{9D24F77F-871E-4EC6-AF87-28C1F368EE06}">
      <dgm:prSet/>
      <dgm:spPr/>
      <dgm:t>
        <a:bodyPr/>
        <a:lstStyle/>
        <a:p>
          <a:endParaRPr lang="en-IN"/>
        </a:p>
      </dgm:t>
    </dgm:pt>
    <dgm:pt modelId="{3248ADF9-364B-4D47-BDBC-4556E3C959F3}">
      <dgm:prSet phldrT="[Text]"/>
      <dgm:spPr/>
      <dgm:t>
        <a:bodyPr/>
        <a:lstStyle/>
        <a:p>
          <a:r>
            <a:rPr lang="en-US" dirty="0" smtClean="0"/>
            <a:t>limestone</a:t>
          </a:r>
          <a:endParaRPr lang="en-IN" dirty="0"/>
        </a:p>
      </dgm:t>
    </dgm:pt>
    <dgm:pt modelId="{3544CD94-2DF1-440D-824B-F23A4DA6C09D}" type="parTrans" cxnId="{95F972CC-E2D9-463E-A604-BA4FAA46FA76}">
      <dgm:prSet/>
      <dgm:spPr/>
      <dgm:t>
        <a:bodyPr/>
        <a:lstStyle/>
        <a:p>
          <a:endParaRPr lang="en-IN"/>
        </a:p>
      </dgm:t>
    </dgm:pt>
    <dgm:pt modelId="{A70616FE-A220-447C-A7CA-BB6F6B73F230}" type="sibTrans" cxnId="{95F972CC-E2D9-463E-A604-BA4FAA46FA76}">
      <dgm:prSet/>
      <dgm:spPr/>
      <dgm:t>
        <a:bodyPr/>
        <a:lstStyle/>
        <a:p>
          <a:endParaRPr lang="en-IN"/>
        </a:p>
      </dgm:t>
    </dgm:pt>
    <dgm:pt modelId="{34AED8AB-D636-4DFE-B987-119EA937058B}">
      <dgm:prSet phldrT="[Text]"/>
      <dgm:spPr/>
      <dgm:t>
        <a:bodyPr/>
        <a:lstStyle/>
        <a:p>
          <a:r>
            <a:rPr lang="en-US" dirty="0" smtClean="0"/>
            <a:t>Coastal areas</a:t>
          </a:r>
          <a:endParaRPr lang="en-IN" dirty="0"/>
        </a:p>
      </dgm:t>
    </dgm:pt>
    <dgm:pt modelId="{83C5D1FD-3BB9-4D31-BD5D-BB02485F0948}" type="parTrans" cxnId="{A92E2552-D31D-45C2-A0C4-B068F5663C34}">
      <dgm:prSet/>
      <dgm:spPr/>
      <dgm:t>
        <a:bodyPr/>
        <a:lstStyle/>
        <a:p>
          <a:endParaRPr lang="en-IN"/>
        </a:p>
      </dgm:t>
    </dgm:pt>
    <dgm:pt modelId="{7D00DF66-F600-4E61-A25E-E73C07D548F8}" type="sibTrans" cxnId="{A92E2552-D31D-45C2-A0C4-B068F5663C34}">
      <dgm:prSet/>
      <dgm:spPr/>
      <dgm:t>
        <a:bodyPr/>
        <a:lstStyle/>
        <a:p>
          <a:endParaRPr lang="en-IN"/>
        </a:p>
      </dgm:t>
    </dgm:pt>
    <dgm:pt modelId="{D0E37AA5-CECC-47D4-BB8C-4815D147FFCA}">
      <dgm:prSet phldrT="[Text]"/>
      <dgm:spPr/>
      <dgm:t>
        <a:bodyPr/>
        <a:lstStyle/>
        <a:p>
          <a:r>
            <a:rPr lang="en-US" dirty="0" smtClean="0"/>
            <a:t>salt</a:t>
          </a:r>
          <a:endParaRPr lang="en-IN" dirty="0"/>
        </a:p>
      </dgm:t>
    </dgm:pt>
    <dgm:pt modelId="{0FA89139-2FFD-49BB-B8BC-DAD6060689E6}" type="parTrans" cxnId="{9DC0BD09-4D3C-46C8-988A-ED3BF351458E}">
      <dgm:prSet/>
      <dgm:spPr/>
      <dgm:t>
        <a:bodyPr/>
        <a:lstStyle/>
        <a:p>
          <a:endParaRPr lang="en-IN"/>
        </a:p>
      </dgm:t>
    </dgm:pt>
    <dgm:pt modelId="{0398CCBB-9CAB-42E8-8D11-F00210A7B74F}" type="sibTrans" cxnId="{9DC0BD09-4D3C-46C8-988A-ED3BF351458E}">
      <dgm:prSet/>
      <dgm:spPr/>
      <dgm:t>
        <a:bodyPr/>
        <a:lstStyle/>
        <a:p>
          <a:endParaRPr lang="en-IN"/>
        </a:p>
      </dgm:t>
    </dgm:pt>
    <dgm:pt modelId="{88345F58-60B8-4A91-866B-B23DDE5E861C}">
      <dgm:prSet phldrT="[Text]"/>
      <dgm:spPr/>
      <dgm:t>
        <a:bodyPr/>
        <a:lstStyle/>
        <a:p>
          <a:r>
            <a:rPr lang="en-US" dirty="0" smtClean="0"/>
            <a:t>Thorium</a:t>
          </a:r>
          <a:endParaRPr lang="en-IN" dirty="0"/>
        </a:p>
      </dgm:t>
    </dgm:pt>
    <dgm:pt modelId="{0229540B-EE73-443D-B9A2-9774EE729995}" type="parTrans" cxnId="{C0794882-1065-4BE4-939F-8257438CE208}">
      <dgm:prSet/>
      <dgm:spPr/>
      <dgm:t>
        <a:bodyPr/>
        <a:lstStyle/>
        <a:p>
          <a:endParaRPr lang="en-IN"/>
        </a:p>
      </dgm:t>
    </dgm:pt>
    <dgm:pt modelId="{052FCCA2-E294-4610-BEF2-D6DAEC4CBCD2}" type="sibTrans" cxnId="{C0794882-1065-4BE4-939F-8257438CE208}">
      <dgm:prSet/>
      <dgm:spPr/>
      <dgm:t>
        <a:bodyPr/>
        <a:lstStyle/>
        <a:p>
          <a:endParaRPr lang="en-IN"/>
        </a:p>
      </dgm:t>
    </dgm:pt>
    <dgm:pt modelId="{97C761F0-7CA4-4B22-8ADC-000AC1D4FD44}" type="pres">
      <dgm:prSet presAssocID="{550A5BD4-96DE-4DF4-9843-54A2286781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358295-2AF6-43DD-A715-BF6F7BC5CC42}" type="pres">
      <dgm:prSet presAssocID="{FDA5F99A-7368-4192-93CA-98E5673D4B21}" presName="compNode" presStyleCnt="0"/>
      <dgm:spPr/>
    </dgm:pt>
    <dgm:pt modelId="{AD5183E9-E62D-49FC-B8F9-4D782FF9081F}" type="pres">
      <dgm:prSet presAssocID="{FDA5F99A-7368-4192-93CA-98E5673D4B21}" presName="aNode" presStyleLbl="bgShp" presStyleIdx="0" presStyleCnt="3"/>
      <dgm:spPr/>
      <dgm:t>
        <a:bodyPr/>
        <a:lstStyle/>
        <a:p>
          <a:endParaRPr lang="en-IN"/>
        </a:p>
      </dgm:t>
    </dgm:pt>
    <dgm:pt modelId="{3B0685D3-2ED4-4187-B28D-1D991F4A091D}" type="pres">
      <dgm:prSet presAssocID="{FDA5F99A-7368-4192-93CA-98E5673D4B21}" presName="textNode" presStyleLbl="bgShp" presStyleIdx="0" presStyleCnt="3"/>
      <dgm:spPr/>
      <dgm:t>
        <a:bodyPr/>
        <a:lstStyle/>
        <a:p>
          <a:endParaRPr lang="en-IN"/>
        </a:p>
      </dgm:t>
    </dgm:pt>
    <dgm:pt modelId="{0DA0FA7C-7B0F-4436-B1E7-6337EE1DDCC6}" type="pres">
      <dgm:prSet presAssocID="{FDA5F99A-7368-4192-93CA-98E5673D4B21}" presName="compChildNode" presStyleCnt="0"/>
      <dgm:spPr/>
    </dgm:pt>
    <dgm:pt modelId="{8A8661F2-B618-4A8E-87C0-DAF9557C5C5F}" type="pres">
      <dgm:prSet presAssocID="{FDA5F99A-7368-4192-93CA-98E5673D4B21}" presName="theInnerList" presStyleCnt="0"/>
      <dgm:spPr/>
    </dgm:pt>
    <dgm:pt modelId="{45E4CB06-76F0-4291-890E-94A31F135A3D}" type="pres">
      <dgm:prSet presAssocID="{D91A9834-00ED-4150-B49C-D9BD6B951030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C9CD0A-EA92-4A92-B4B1-00B862DBEEBE}" type="pres">
      <dgm:prSet presAssocID="{D91A9834-00ED-4150-B49C-D9BD6B951030}" presName="aSpace2" presStyleCnt="0"/>
      <dgm:spPr/>
    </dgm:pt>
    <dgm:pt modelId="{4B656DCA-DB02-458B-AD0C-4AA7D18682C5}" type="pres">
      <dgm:prSet presAssocID="{25C14FDE-DB5D-4166-82FD-1171C870067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54C7DB-1421-4130-8366-882A33409C29}" type="pres">
      <dgm:prSet presAssocID="{FDA5F99A-7368-4192-93CA-98E5673D4B21}" presName="aSpace" presStyleCnt="0"/>
      <dgm:spPr/>
    </dgm:pt>
    <dgm:pt modelId="{1F4D7BB6-3F43-4256-A3DC-3A975A829F62}" type="pres">
      <dgm:prSet presAssocID="{6101822D-2B68-4BB2-96ED-41296A76A63B}" presName="compNode" presStyleCnt="0"/>
      <dgm:spPr/>
    </dgm:pt>
    <dgm:pt modelId="{E9A2D7C1-06F7-4A03-B913-DCFEAABC8FB4}" type="pres">
      <dgm:prSet presAssocID="{6101822D-2B68-4BB2-96ED-41296A76A63B}" presName="aNode" presStyleLbl="bgShp" presStyleIdx="1" presStyleCnt="3"/>
      <dgm:spPr/>
      <dgm:t>
        <a:bodyPr/>
        <a:lstStyle/>
        <a:p>
          <a:endParaRPr lang="en-IN"/>
        </a:p>
      </dgm:t>
    </dgm:pt>
    <dgm:pt modelId="{7339D09A-133C-4D91-BB92-ECF967DF38AA}" type="pres">
      <dgm:prSet presAssocID="{6101822D-2B68-4BB2-96ED-41296A76A63B}" presName="textNode" presStyleLbl="bgShp" presStyleIdx="1" presStyleCnt="3"/>
      <dgm:spPr/>
      <dgm:t>
        <a:bodyPr/>
        <a:lstStyle/>
        <a:p>
          <a:endParaRPr lang="en-IN"/>
        </a:p>
      </dgm:t>
    </dgm:pt>
    <dgm:pt modelId="{2913D7A5-BD21-4BDE-8F2C-2E3AE2A4F55B}" type="pres">
      <dgm:prSet presAssocID="{6101822D-2B68-4BB2-96ED-41296A76A63B}" presName="compChildNode" presStyleCnt="0"/>
      <dgm:spPr/>
    </dgm:pt>
    <dgm:pt modelId="{937B206B-9FB3-4EE1-A9ED-135EF5B7E2E7}" type="pres">
      <dgm:prSet presAssocID="{6101822D-2B68-4BB2-96ED-41296A76A63B}" presName="theInnerList" presStyleCnt="0"/>
      <dgm:spPr/>
    </dgm:pt>
    <dgm:pt modelId="{AA3D2437-FF72-4545-B665-9B386542A687}" type="pres">
      <dgm:prSet presAssocID="{7BD23E4B-5A04-4DB3-A9E9-03050D6A023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B7F5C1-547C-41F9-93F7-764E9D1004C7}" type="pres">
      <dgm:prSet presAssocID="{7BD23E4B-5A04-4DB3-A9E9-03050D6A0231}" presName="aSpace2" presStyleCnt="0"/>
      <dgm:spPr/>
    </dgm:pt>
    <dgm:pt modelId="{2D131F2C-7AA1-463B-A84F-815C7CD70A30}" type="pres">
      <dgm:prSet presAssocID="{3248ADF9-364B-4D47-BDBC-4556E3C959F3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245B8B-D163-4E2F-BDFE-B99FA06BF61A}" type="pres">
      <dgm:prSet presAssocID="{6101822D-2B68-4BB2-96ED-41296A76A63B}" presName="aSpace" presStyleCnt="0"/>
      <dgm:spPr/>
    </dgm:pt>
    <dgm:pt modelId="{7A09B7C8-7210-42D9-943D-347FE10C17C1}" type="pres">
      <dgm:prSet presAssocID="{34AED8AB-D636-4DFE-B987-119EA937058B}" presName="compNode" presStyleCnt="0"/>
      <dgm:spPr/>
    </dgm:pt>
    <dgm:pt modelId="{E68EA719-213E-45FD-ABC0-99670FE32870}" type="pres">
      <dgm:prSet presAssocID="{34AED8AB-D636-4DFE-B987-119EA937058B}" presName="aNode" presStyleLbl="bgShp" presStyleIdx="2" presStyleCnt="3"/>
      <dgm:spPr/>
      <dgm:t>
        <a:bodyPr/>
        <a:lstStyle/>
        <a:p>
          <a:endParaRPr lang="en-IN"/>
        </a:p>
      </dgm:t>
    </dgm:pt>
    <dgm:pt modelId="{99B6880F-9F3C-47EB-B67D-700A4962E02D}" type="pres">
      <dgm:prSet presAssocID="{34AED8AB-D636-4DFE-B987-119EA937058B}" presName="textNode" presStyleLbl="bgShp" presStyleIdx="2" presStyleCnt="3"/>
      <dgm:spPr/>
      <dgm:t>
        <a:bodyPr/>
        <a:lstStyle/>
        <a:p>
          <a:endParaRPr lang="en-IN"/>
        </a:p>
      </dgm:t>
    </dgm:pt>
    <dgm:pt modelId="{771721F9-4BBE-413B-A0D7-0F399EFBAEDC}" type="pres">
      <dgm:prSet presAssocID="{34AED8AB-D636-4DFE-B987-119EA937058B}" presName="compChildNode" presStyleCnt="0"/>
      <dgm:spPr/>
    </dgm:pt>
    <dgm:pt modelId="{B1233A44-B6F3-459A-AC61-664B70CBB0B7}" type="pres">
      <dgm:prSet presAssocID="{34AED8AB-D636-4DFE-B987-119EA937058B}" presName="theInnerList" presStyleCnt="0"/>
      <dgm:spPr/>
    </dgm:pt>
    <dgm:pt modelId="{526DA691-3A84-44A7-A010-79E9F4CAC1B6}" type="pres">
      <dgm:prSet presAssocID="{D0E37AA5-CECC-47D4-BB8C-4815D147FFCA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B7C0ED-45A0-44F4-8428-E7ED98994E50}" type="pres">
      <dgm:prSet presAssocID="{D0E37AA5-CECC-47D4-BB8C-4815D147FFCA}" presName="aSpace2" presStyleCnt="0"/>
      <dgm:spPr/>
    </dgm:pt>
    <dgm:pt modelId="{00A6B035-7E12-4793-9013-51AD2F2E9AE2}" type="pres">
      <dgm:prSet presAssocID="{88345F58-60B8-4A91-866B-B23DDE5E861C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5F972CC-E2D9-463E-A604-BA4FAA46FA76}" srcId="{6101822D-2B68-4BB2-96ED-41296A76A63B}" destId="{3248ADF9-364B-4D47-BDBC-4556E3C959F3}" srcOrd="1" destOrd="0" parTransId="{3544CD94-2DF1-440D-824B-F23A4DA6C09D}" sibTransId="{A70616FE-A220-447C-A7CA-BB6F6B73F230}"/>
    <dgm:cxn modelId="{9D24F77F-871E-4EC6-AF87-28C1F368EE06}" srcId="{6101822D-2B68-4BB2-96ED-41296A76A63B}" destId="{7BD23E4B-5A04-4DB3-A9E9-03050D6A0231}" srcOrd="0" destOrd="0" parTransId="{DC5F249D-144B-4716-A931-95525F7D6004}" sibTransId="{9F8E9114-8EFF-4EFC-B8D1-A545B8DF4F41}"/>
    <dgm:cxn modelId="{78F0F955-F904-47D5-B48B-D9846D961CB3}" srcId="{FDA5F99A-7368-4192-93CA-98E5673D4B21}" destId="{25C14FDE-DB5D-4166-82FD-1171C8700677}" srcOrd="1" destOrd="0" parTransId="{8E1AB4CA-874A-474D-AFCF-154677737140}" sibTransId="{46DEB7B2-D008-46CF-80FD-987975EDE264}"/>
    <dgm:cxn modelId="{F6365AF8-3F13-4041-892C-361944594D4D}" type="presOf" srcId="{550A5BD4-96DE-4DF4-9843-54A2286781CF}" destId="{97C761F0-7CA4-4B22-8ADC-000AC1D4FD44}" srcOrd="0" destOrd="0" presId="urn:microsoft.com/office/officeart/2005/8/layout/lProcess2"/>
    <dgm:cxn modelId="{2B3AF707-CE2A-4B99-8544-4EAAFF06C0AB}" type="presOf" srcId="{D0E37AA5-CECC-47D4-BB8C-4815D147FFCA}" destId="{526DA691-3A84-44A7-A010-79E9F4CAC1B6}" srcOrd="0" destOrd="0" presId="urn:microsoft.com/office/officeart/2005/8/layout/lProcess2"/>
    <dgm:cxn modelId="{3C341BC3-AAB7-4527-99AB-4DB0F0D6EBBF}" type="presOf" srcId="{6101822D-2B68-4BB2-96ED-41296A76A63B}" destId="{7339D09A-133C-4D91-BB92-ECF967DF38AA}" srcOrd="1" destOrd="0" presId="urn:microsoft.com/office/officeart/2005/8/layout/lProcess2"/>
    <dgm:cxn modelId="{BAF32C20-1DFE-4B45-87ED-C8F25A6F9EC6}" type="presOf" srcId="{34AED8AB-D636-4DFE-B987-119EA937058B}" destId="{99B6880F-9F3C-47EB-B67D-700A4962E02D}" srcOrd="1" destOrd="0" presId="urn:microsoft.com/office/officeart/2005/8/layout/lProcess2"/>
    <dgm:cxn modelId="{4B9E9D5C-77A4-4FA7-AC64-916864FFC573}" type="presOf" srcId="{6101822D-2B68-4BB2-96ED-41296A76A63B}" destId="{E9A2D7C1-06F7-4A03-B913-DCFEAABC8FB4}" srcOrd="0" destOrd="0" presId="urn:microsoft.com/office/officeart/2005/8/layout/lProcess2"/>
    <dgm:cxn modelId="{36166C86-6904-44B8-94D9-43D997CFE524}" srcId="{FDA5F99A-7368-4192-93CA-98E5673D4B21}" destId="{D91A9834-00ED-4150-B49C-D9BD6B951030}" srcOrd="0" destOrd="0" parTransId="{EC9691F9-43C1-4E5E-BC95-D448894425C9}" sibTransId="{2E317907-9EFE-4264-B107-98689F83D5A7}"/>
    <dgm:cxn modelId="{9FB4A6A6-D853-4A13-B219-34EADBEF4442}" type="presOf" srcId="{FDA5F99A-7368-4192-93CA-98E5673D4B21}" destId="{AD5183E9-E62D-49FC-B8F9-4D782FF9081F}" srcOrd="0" destOrd="0" presId="urn:microsoft.com/office/officeart/2005/8/layout/lProcess2"/>
    <dgm:cxn modelId="{C0794882-1065-4BE4-939F-8257438CE208}" srcId="{34AED8AB-D636-4DFE-B987-119EA937058B}" destId="{88345F58-60B8-4A91-866B-B23DDE5E861C}" srcOrd="1" destOrd="0" parTransId="{0229540B-EE73-443D-B9A2-9774EE729995}" sibTransId="{052FCCA2-E294-4610-BEF2-D6DAEC4CBCD2}"/>
    <dgm:cxn modelId="{A92E2552-D31D-45C2-A0C4-B068F5663C34}" srcId="{550A5BD4-96DE-4DF4-9843-54A2286781CF}" destId="{34AED8AB-D636-4DFE-B987-119EA937058B}" srcOrd="2" destOrd="0" parTransId="{83C5D1FD-3BB9-4D31-BD5D-BB02485F0948}" sibTransId="{7D00DF66-F600-4E61-A25E-E73C07D548F8}"/>
    <dgm:cxn modelId="{346B7D40-41B6-4CB0-AD69-16933ECAF8B1}" type="presOf" srcId="{88345F58-60B8-4A91-866B-B23DDE5E861C}" destId="{00A6B035-7E12-4793-9013-51AD2F2E9AE2}" srcOrd="0" destOrd="0" presId="urn:microsoft.com/office/officeart/2005/8/layout/lProcess2"/>
    <dgm:cxn modelId="{71FFFFDD-13AE-4C5A-A051-116294724AC3}" type="presOf" srcId="{7BD23E4B-5A04-4DB3-A9E9-03050D6A0231}" destId="{AA3D2437-FF72-4545-B665-9B386542A687}" srcOrd="0" destOrd="0" presId="urn:microsoft.com/office/officeart/2005/8/layout/lProcess2"/>
    <dgm:cxn modelId="{4C735866-9134-4152-A75C-CEF9996ED5F0}" type="presOf" srcId="{25C14FDE-DB5D-4166-82FD-1171C8700677}" destId="{4B656DCA-DB02-458B-AD0C-4AA7D18682C5}" srcOrd="0" destOrd="0" presId="urn:microsoft.com/office/officeart/2005/8/layout/lProcess2"/>
    <dgm:cxn modelId="{098D09CF-C6B6-4DC0-A70B-4153FDE7FEFC}" type="presOf" srcId="{3248ADF9-364B-4D47-BDBC-4556E3C959F3}" destId="{2D131F2C-7AA1-463B-A84F-815C7CD70A30}" srcOrd="0" destOrd="0" presId="urn:microsoft.com/office/officeart/2005/8/layout/lProcess2"/>
    <dgm:cxn modelId="{325C50B7-2128-457D-8A49-46355B6C3141}" type="presOf" srcId="{34AED8AB-D636-4DFE-B987-119EA937058B}" destId="{E68EA719-213E-45FD-ABC0-99670FE32870}" srcOrd="0" destOrd="0" presId="urn:microsoft.com/office/officeart/2005/8/layout/lProcess2"/>
    <dgm:cxn modelId="{AE8D177C-EC6B-4FB0-856E-67819CED7150}" srcId="{550A5BD4-96DE-4DF4-9843-54A2286781CF}" destId="{6101822D-2B68-4BB2-96ED-41296A76A63B}" srcOrd="1" destOrd="0" parTransId="{EC7FDB79-8DA5-403A-9E23-4740FDD96AE2}" sibTransId="{0AA83378-4AED-4CA5-BD10-6997AA747827}"/>
    <dgm:cxn modelId="{227AB24D-2A1D-42ED-A739-CE64C88EF22A}" srcId="{550A5BD4-96DE-4DF4-9843-54A2286781CF}" destId="{FDA5F99A-7368-4192-93CA-98E5673D4B21}" srcOrd="0" destOrd="0" parTransId="{7F5C1D57-55D0-4596-BC75-1BC5F09ED5F6}" sibTransId="{78E52224-6879-4DD2-B18E-F9326E0F3809}"/>
    <dgm:cxn modelId="{0E7BB072-548C-4B41-841C-AC0FE8BAA17C}" type="presOf" srcId="{D91A9834-00ED-4150-B49C-D9BD6B951030}" destId="{45E4CB06-76F0-4291-890E-94A31F135A3D}" srcOrd="0" destOrd="0" presId="urn:microsoft.com/office/officeart/2005/8/layout/lProcess2"/>
    <dgm:cxn modelId="{B7F5DB68-E77E-4715-82E0-09BF27851D57}" type="presOf" srcId="{FDA5F99A-7368-4192-93CA-98E5673D4B21}" destId="{3B0685D3-2ED4-4187-B28D-1D991F4A091D}" srcOrd="1" destOrd="0" presId="urn:microsoft.com/office/officeart/2005/8/layout/lProcess2"/>
    <dgm:cxn modelId="{9DC0BD09-4D3C-46C8-988A-ED3BF351458E}" srcId="{34AED8AB-D636-4DFE-B987-119EA937058B}" destId="{D0E37AA5-CECC-47D4-BB8C-4815D147FFCA}" srcOrd="0" destOrd="0" parTransId="{0FA89139-2FFD-49BB-B8BC-DAD6060689E6}" sibTransId="{0398CCBB-9CAB-42E8-8D11-F00210A7B74F}"/>
    <dgm:cxn modelId="{95FCB8B6-DED8-4615-8441-4D087085EC11}" type="presParOf" srcId="{97C761F0-7CA4-4B22-8ADC-000AC1D4FD44}" destId="{A5358295-2AF6-43DD-A715-BF6F7BC5CC42}" srcOrd="0" destOrd="0" presId="urn:microsoft.com/office/officeart/2005/8/layout/lProcess2"/>
    <dgm:cxn modelId="{DBA6CE7F-E006-418F-9630-5FBF3532614A}" type="presParOf" srcId="{A5358295-2AF6-43DD-A715-BF6F7BC5CC42}" destId="{AD5183E9-E62D-49FC-B8F9-4D782FF9081F}" srcOrd="0" destOrd="0" presId="urn:microsoft.com/office/officeart/2005/8/layout/lProcess2"/>
    <dgm:cxn modelId="{73FA3228-0D6A-4EAF-8A6A-6EFE231CF44A}" type="presParOf" srcId="{A5358295-2AF6-43DD-A715-BF6F7BC5CC42}" destId="{3B0685D3-2ED4-4187-B28D-1D991F4A091D}" srcOrd="1" destOrd="0" presId="urn:microsoft.com/office/officeart/2005/8/layout/lProcess2"/>
    <dgm:cxn modelId="{A638C311-2ADD-49F3-950D-998B83501B11}" type="presParOf" srcId="{A5358295-2AF6-43DD-A715-BF6F7BC5CC42}" destId="{0DA0FA7C-7B0F-4436-B1E7-6337EE1DDCC6}" srcOrd="2" destOrd="0" presId="urn:microsoft.com/office/officeart/2005/8/layout/lProcess2"/>
    <dgm:cxn modelId="{060E961C-2C25-4A90-B4AC-A157BE84D281}" type="presParOf" srcId="{0DA0FA7C-7B0F-4436-B1E7-6337EE1DDCC6}" destId="{8A8661F2-B618-4A8E-87C0-DAF9557C5C5F}" srcOrd="0" destOrd="0" presId="urn:microsoft.com/office/officeart/2005/8/layout/lProcess2"/>
    <dgm:cxn modelId="{B568DAFB-EAB4-454A-B7E3-3FA4359A0069}" type="presParOf" srcId="{8A8661F2-B618-4A8E-87C0-DAF9557C5C5F}" destId="{45E4CB06-76F0-4291-890E-94A31F135A3D}" srcOrd="0" destOrd="0" presId="urn:microsoft.com/office/officeart/2005/8/layout/lProcess2"/>
    <dgm:cxn modelId="{5B3DC4D2-D44E-470A-B56C-34B2F716F478}" type="presParOf" srcId="{8A8661F2-B618-4A8E-87C0-DAF9557C5C5F}" destId="{45C9CD0A-EA92-4A92-B4B1-00B862DBEEBE}" srcOrd="1" destOrd="0" presId="urn:microsoft.com/office/officeart/2005/8/layout/lProcess2"/>
    <dgm:cxn modelId="{A430854C-D894-4F18-8CF1-56FB3208B1C6}" type="presParOf" srcId="{8A8661F2-B618-4A8E-87C0-DAF9557C5C5F}" destId="{4B656DCA-DB02-458B-AD0C-4AA7D18682C5}" srcOrd="2" destOrd="0" presId="urn:microsoft.com/office/officeart/2005/8/layout/lProcess2"/>
    <dgm:cxn modelId="{627FC1FC-3003-4799-B4B0-056938D359EE}" type="presParOf" srcId="{97C761F0-7CA4-4B22-8ADC-000AC1D4FD44}" destId="{E754C7DB-1421-4130-8366-882A33409C29}" srcOrd="1" destOrd="0" presId="urn:microsoft.com/office/officeart/2005/8/layout/lProcess2"/>
    <dgm:cxn modelId="{E52D443C-EFCE-41F0-B1C0-E9FF510026B8}" type="presParOf" srcId="{97C761F0-7CA4-4B22-8ADC-000AC1D4FD44}" destId="{1F4D7BB6-3F43-4256-A3DC-3A975A829F62}" srcOrd="2" destOrd="0" presId="urn:microsoft.com/office/officeart/2005/8/layout/lProcess2"/>
    <dgm:cxn modelId="{61EE468E-0CA5-4277-A97F-9B08A23720F9}" type="presParOf" srcId="{1F4D7BB6-3F43-4256-A3DC-3A975A829F62}" destId="{E9A2D7C1-06F7-4A03-B913-DCFEAABC8FB4}" srcOrd="0" destOrd="0" presId="urn:microsoft.com/office/officeart/2005/8/layout/lProcess2"/>
    <dgm:cxn modelId="{40FD2462-86BA-4ECF-974E-D9D63ACAA280}" type="presParOf" srcId="{1F4D7BB6-3F43-4256-A3DC-3A975A829F62}" destId="{7339D09A-133C-4D91-BB92-ECF967DF38AA}" srcOrd="1" destOrd="0" presId="urn:microsoft.com/office/officeart/2005/8/layout/lProcess2"/>
    <dgm:cxn modelId="{4C157E61-3162-431E-A269-C35C742E0EA7}" type="presParOf" srcId="{1F4D7BB6-3F43-4256-A3DC-3A975A829F62}" destId="{2913D7A5-BD21-4BDE-8F2C-2E3AE2A4F55B}" srcOrd="2" destOrd="0" presId="urn:microsoft.com/office/officeart/2005/8/layout/lProcess2"/>
    <dgm:cxn modelId="{A13B4428-6A5E-43BC-BAB4-8DD274DDBA91}" type="presParOf" srcId="{2913D7A5-BD21-4BDE-8F2C-2E3AE2A4F55B}" destId="{937B206B-9FB3-4EE1-A9ED-135EF5B7E2E7}" srcOrd="0" destOrd="0" presId="urn:microsoft.com/office/officeart/2005/8/layout/lProcess2"/>
    <dgm:cxn modelId="{8A4CDAFB-A255-487A-8C01-23BCD1D31EF7}" type="presParOf" srcId="{937B206B-9FB3-4EE1-A9ED-135EF5B7E2E7}" destId="{AA3D2437-FF72-4545-B665-9B386542A687}" srcOrd="0" destOrd="0" presId="urn:microsoft.com/office/officeart/2005/8/layout/lProcess2"/>
    <dgm:cxn modelId="{BD882A63-91FD-4EAF-A24E-FD8E9C238C46}" type="presParOf" srcId="{937B206B-9FB3-4EE1-A9ED-135EF5B7E2E7}" destId="{ABB7F5C1-547C-41F9-93F7-764E9D1004C7}" srcOrd="1" destOrd="0" presId="urn:microsoft.com/office/officeart/2005/8/layout/lProcess2"/>
    <dgm:cxn modelId="{48C9A82F-4DFA-4726-A15E-D816C255E78C}" type="presParOf" srcId="{937B206B-9FB3-4EE1-A9ED-135EF5B7E2E7}" destId="{2D131F2C-7AA1-463B-A84F-815C7CD70A30}" srcOrd="2" destOrd="0" presId="urn:microsoft.com/office/officeart/2005/8/layout/lProcess2"/>
    <dgm:cxn modelId="{469662CE-B01D-485C-B7A0-6303A9481128}" type="presParOf" srcId="{97C761F0-7CA4-4B22-8ADC-000AC1D4FD44}" destId="{0F245B8B-D163-4E2F-BDFE-B99FA06BF61A}" srcOrd="3" destOrd="0" presId="urn:microsoft.com/office/officeart/2005/8/layout/lProcess2"/>
    <dgm:cxn modelId="{8DCA90A6-1FD4-4AC3-8CFA-0EE850569DC8}" type="presParOf" srcId="{97C761F0-7CA4-4B22-8ADC-000AC1D4FD44}" destId="{7A09B7C8-7210-42D9-943D-347FE10C17C1}" srcOrd="4" destOrd="0" presId="urn:microsoft.com/office/officeart/2005/8/layout/lProcess2"/>
    <dgm:cxn modelId="{5A9B8710-F54F-4F2E-B423-3D322E21A91B}" type="presParOf" srcId="{7A09B7C8-7210-42D9-943D-347FE10C17C1}" destId="{E68EA719-213E-45FD-ABC0-99670FE32870}" srcOrd="0" destOrd="0" presId="urn:microsoft.com/office/officeart/2005/8/layout/lProcess2"/>
    <dgm:cxn modelId="{6B6EDD09-7298-4057-8982-D9B77CD3868C}" type="presParOf" srcId="{7A09B7C8-7210-42D9-943D-347FE10C17C1}" destId="{99B6880F-9F3C-47EB-B67D-700A4962E02D}" srcOrd="1" destOrd="0" presId="urn:microsoft.com/office/officeart/2005/8/layout/lProcess2"/>
    <dgm:cxn modelId="{58FC6FB7-875B-4330-919C-857CA2B37400}" type="presParOf" srcId="{7A09B7C8-7210-42D9-943D-347FE10C17C1}" destId="{771721F9-4BBE-413B-A0D7-0F399EFBAEDC}" srcOrd="2" destOrd="0" presId="urn:microsoft.com/office/officeart/2005/8/layout/lProcess2"/>
    <dgm:cxn modelId="{38EE4519-14FE-452D-AA00-1B7AFAA9F4B2}" type="presParOf" srcId="{771721F9-4BBE-413B-A0D7-0F399EFBAEDC}" destId="{B1233A44-B6F3-459A-AC61-664B70CBB0B7}" srcOrd="0" destOrd="0" presId="urn:microsoft.com/office/officeart/2005/8/layout/lProcess2"/>
    <dgm:cxn modelId="{D4BD33DA-3B8A-4B09-848B-FECFB2233E7F}" type="presParOf" srcId="{B1233A44-B6F3-459A-AC61-664B70CBB0B7}" destId="{526DA691-3A84-44A7-A010-79E9F4CAC1B6}" srcOrd="0" destOrd="0" presId="urn:microsoft.com/office/officeart/2005/8/layout/lProcess2"/>
    <dgm:cxn modelId="{2D386435-8251-4F04-B834-75890CDDE4E5}" type="presParOf" srcId="{B1233A44-B6F3-459A-AC61-664B70CBB0B7}" destId="{3EB7C0ED-45A0-44F4-8428-E7ED98994E50}" srcOrd="1" destOrd="0" presId="urn:microsoft.com/office/officeart/2005/8/layout/lProcess2"/>
    <dgm:cxn modelId="{26BC961D-7CEA-4D7B-8B5A-16DA36AF5D88}" type="presParOf" srcId="{B1233A44-B6F3-459A-AC61-664B70CBB0B7}" destId="{00A6B035-7E12-4793-9013-51AD2F2E9AE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505AB9-1E9E-4C56-BC85-A6766245079F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7869551-B88E-4E58-B896-E819CDBCD4E0}">
      <dgm:prSet phldrT="[Text]"/>
      <dgm:spPr/>
      <dgm:t>
        <a:bodyPr/>
        <a:lstStyle/>
        <a:p>
          <a:r>
            <a:rPr lang="en-US" dirty="0" smtClean="0"/>
            <a:t>Himalayan region</a:t>
          </a:r>
          <a:endParaRPr lang="en-IN" dirty="0"/>
        </a:p>
      </dgm:t>
    </dgm:pt>
    <dgm:pt modelId="{62AB7724-0A86-4A55-821D-F3D4958B5BB8}" type="parTrans" cxnId="{371FDD5B-23B9-4936-9175-90826AA147B6}">
      <dgm:prSet/>
      <dgm:spPr/>
      <dgm:t>
        <a:bodyPr/>
        <a:lstStyle/>
        <a:p>
          <a:endParaRPr lang="en-IN"/>
        </a:p>
      </dgm:t>
    </dgm:pt>
    <dgm:pt modelId="{C37BAA72-CC47-46FF-A5A5-4983D45E6F81}" type="sibTrans" cxnId="{371FDD5B-23B9-4936-9175-90826AA147B6}">
      <dgm:prSet/>
      <dgm:spPr/>
      <dgm:t>
        <a:bodyPr/>
        <a:lstStyle/>
        <a:p>
          <a:endParaRPr lang="en-IN"/>
        </a:p>
      </dgm:t>
    </dgm:pt>
    <dgm:pt modelId="{C4A4A53B-B8E0-45B0-BDD6-C8B9A924A637}">
      <dgm:prSet phldrT="[Text]"/>
      <dgm:spPr/>
      <dgm:t>
        <a:bodyPr/>
        <a:lstStyle/>
        <a:p>
          <a:r>
            <a:rPr lang="en-US" dirty="0" smtClean="0"/>
            <a:t>Assam</a:t>
          </a:r>
          <a:endParaRPr lang="en-IN" dirty="0"/>
        </a:p>
      </dgm:t>
    </dgm:pt>
    <dgm:pt modelId="{AF96B604-B372-4DA5-8548-215F5067285E}" type="parTrans" cxnId="{C61B4BB6-D1C0-461E-8C07-15EB80B5CC62}">
      <dgm:prSet/>
      <dgm:spPr/>
      <dgm:t>
        <a:bodyPr/>
        <a:lstStyle/>
        <a:p>
          <a:endParaRPr lang="en-IN"/>
        </a:p>
      </dgm:t>
    </dgm:pt>
    <dgm:pt modelId="{625BFFA1-0EE9-4346-8FE4-2EF98FDEB384}" type="sibTrans" cxnId="{C61B4BB6-D1C0-461E-8C07-15EB80B5CC62}">
      <dgm:prSet/>
      <dgm:spPr/>
      <dgm:t>
        <a:bodyPr/>
        <a:lstStyle/>
        <a:p>
          <a:endParaRPr lang="en-IN"/>
        </a:p>
      </dgm:t>
    </dgm:pt>
    <dgm:pt modelId="{BDDE6BEC-3777-4242-8B01-53FD0F86D808}">
      <dgm:prSet phldrT="[Text]"/>
      <dgm:spPr/>
      <dgm:t>
        <a:bodyPr/>
        <a:lstStyle/>
        <a:p>
          <a:r>
            <a:rPr lang="en-US" dirty="0" smtClean="0"/>
            <a:t>HP</a:t>
          </a:r>
          <a:endParaRPr lang="en-IN" dirty="0"/>
        </a:p>
      </dgm:t>
    </dgm:pt>
    <dgm:pt modelId="{0F5EDC5D-26F3-4269-83A8-93A76913D1CB}" type="parTrans" cxnId="{2C432D5B-22BD-4CAB-9654-3E080720DD3E}">
      <dgm:prSet/>
      <dgm:spPr/>
      <dgm:t>
        <a:bodyPr/>
        <a:lstStyle/>
        <a:p>
          <a:endParaRPr lang="en-IN"/>
        </a:p>
      </dgm:t>
    </dgm:pt>
    <dgm:pt modelId="{35A527A7-5BD0-4657-BF54-E4CBEB4C474B}" type="sibTrans" cxnId="{2C432D5B-22BD-4CAB-9654-3E080720DD3E}">
      <dgm:prSet/>
      <dgm:spPr/>
      <dgm:t>
        <a:bodyPr/>
        <a:lstStyle/>
        <a:p>
          <a:endParaRPr lang="en-IN"/>
        </a:p>
      </dgm:t>
    </dgm:pt>
    <dgm:pt modelId="{398E625B-8427-4C89-B36A-FCCC759BC31A}">
      <dgm:prSet phldrT="[Text]"/>
      <dgm:spPr/>
      <dgm:t>
        <a:bodyPr/>
        <a:lstStyle/>
        <a:p>
          <a:r>
            <a:rPr lang="en-US" dirty="0" err="1" smtClean="0"/>
            <a:t>Ladakh</a:t>
          </a:r>
          <a:endParaRPr lang="en-IN" dirty="0"/>
        </a:p>
      </dgm:t>
    </dgm:pt>
    <dgm:pt modelId="{C66B02A5-CFBA-4A7C-80E2-62C69193864D}" type="parTrans" cxnId="{34F18F81-18E9-412F-99C7-29FD40388741}">
      <dgm:prSet/>
      <dgm:spPr/>
      <dgm:t>
        <a:bodyPr/>
        <a:lstStyle/>
        <a:p>
          <a:endParaRPr lang="en-IN"/>
        </a:p>
      </dgm:t>
    </dgm:pt>
    <dgm:pt modelId="{E8858D1D-D5AD-48BC-AAD0-F37A11F315B6}" type="sibTrans" cxnId="{34F18F81-18E9-412F-99C7-29FD40388741}">
      <dgm:prSet/>
      <dgm:spPr/>
      <dgm:t>
        <a:bodyPr/>
        <a:lstStyle/>
        <a:p>
          <a:endParaRPr lang="en-IN"/>
        </a:p>
      </dgm:t>
    </dgm:pt>
    <dgm:pt modelId="{64A756C4-9450-4A39-9529-78228A3E9EE0}">
      <dgm:prSet/>
      <dgm:spPr/>
      <dgm:t>
        <a:bodyPr/>
        <a:lstStyle/>
        <a:p>
          <a:r>
            <a:rPr lang="en-US" dirty="0" smtClean="0"/>
            <a:t>Lignite coal</a:t>
          </a:r>
          <a:endParaRPr lang="en-IN" dirty="0"/>
        </a:p>
      </dgm:t>
    </dgm:pt>
    <dgm:pt modelId="{9C7E672B-73D1-41A0-A401-008841750DA6}" type="parTrans" cxnId="{AE40D0BC-FC10-4B63-93C7-AF62298E14C2}">
      <dgm:prSet/>
      <dgm:spPr/>
      <dgm:t>
        <a:bodyPr/>
        <a:lstStyle/>
        <a:p>
          <a:endParaRPr lang="en-IN"/>
        </a:p>
      </dgm:t>
    </dgm:pt>
    <dgm:pt modelId="{197E1873-4A46-4847-9809-D3BA51DAC1CB}" type="sibTrans" cxnId="{AE40D0BC-FC10-4B63-93C7-AF62298E14C2}">
      <dgm:prSet/>
      <dgm:spPr/>
      <dgm:t>
        <a:bodyPr/>
        <a:lstStyle/>
        <a:p>
          <a:endParaRPr lang="en-IN"/>
        </a:p>
      </dgm:t>
    </dgm:pt>
    <dgm:pt modelId="{886446FD-0843-4443-8772-8BA6A142476A}">
      <dgm:prSet/>
      <dgm:spPr/>
      <dgm:t>
        <a:bodyPr/>
        <a:lstStyle/>
        <a:p>
          <a:r>
            <a:rPr lang="en-US" dirty="0" smtClean="0"/>
            <a:t>Rock salt</a:t>
          </a:r>
          <a:endParaRPr lang="en-IN" dirty="0"/>
        </a:p>
      </dgm:t>
    </dgm:pt>
    <dgm:pt modelId="{B01D0F53-BD0A-476B-B524-DCEEE472DF83}" type="parTrans" cxnId="{310F3CA1-A078-42A1-B0CD-5A1A767B4C4F}">
      <dgm:prSet/>
      <dgm:spPr/>
      <dgm:t>
        <a:bodyPr/>
        <a:lstStyle/>
        <a:p>
          <a:endParaRPr lang="en-IN"/>
        </a:p>
      </dgm:t>
    </dgm:pt>
    <dgm:pt modelId="{F0D46486-75B3-4AC7-9A85-5EC7CB4E6398}" type="sibTrans" cxnId="{310F3CA1-A078-42A1-B0CD-5A1A767B4C4F}">
      <dgm:prSet/>
      <dgm:spPr/>
      <dgm:t>
        <a:bodyPr/>
        <a:lstStyle/>
        <a:p>
          <a:endParaRPr lang="en-IN"/>
        </a:p>
      </dgm:t>
    </dgm:pt>
    <dgm:pt modelId="{1EC9000B-3795-4524-8534-EF0ABCF4DA22}">
      <dgm:prSet/>
      <dgm:spPr/>
      <dgm:t>
        <a:bodyPr/>
        <a:lstStyle/>
        <a:p>
          <a:r>
            <a:rPr lang="en-US" dirty="0" smtClean="0"/>
            <a:t>Geo-thermal energy</a:t>
          </a:r>
          <a:endParaRPr lang="en-IN" dirty="0"/>
        </a:p>
      </dgm:t>
    </dgm:pt>
    <dgm:pt modelId="{569C2F4E-3F10-49DF-AD83-DCF90FCEDB63}" type="parTrans" cxnId="{E076F110-3E68-4A49-A976-8F15606E046F}">
      <dgm:prSet/>
      <dgm:spPr/>
      <dgm:t>
        <a:bodyPr/>
        <a:lstStyle/>
        <a:p>
          <a:endParaRPr lang="en-IN"/>
        </a:p>
      </dgm:t>
    </dgm:pt>
    <dgm:pt modelId="{F8181A7A-A63C-4D64-B5E0-583384098466}" type="sibTrans" cxnId="{E076F110-3E68-4A49-A976-8F15606E046F}">
      <dgm:prSet/>
      <dgm:spPr/>
      <dgm:t>
        <a:bodyPr/>
        <a:lstStyle/>
        <a:p>
          <a:endParaRPr lang="en-IN"/>
        </a:p>
      </dgm:t>
    </dgm:pt>
    <dgm:pt modelId="{08BA2312-71F2-4589-90B1-44D2225C2BED}" type="pres">
      <dgm:prSet presAssocID="{D3505AB9-1E9E-4C56-BC85-A676624507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5752CAC-DA90-4A5D-A76E-287D7E416ACE}" type="pres">
      <dgm:prSet presAssocID="{D7869551-B88E-4E58-B896-E819CDBCD4E0}" presName="hierRoot1" presStyleCnt="0">
        <dgm:presLayoutVars>
          <dgm:hierBranch val="init"/>
        </dgm:presLayoutVars>
      </dgm:prSet>
      <dgm:spPr/>
    </dgm:pt>
    <dgm:pt modelId="{39009CCE-8611-41FD-A425-D1E70440924A}" type="pres">
      <dgm:prSet presAssocID="{D7869551-B88E-4E58-B896-E819CDBCD4E0}" presName="rootComposite1" presStyleCnt="0"/>
      <dgm:spPr/>
    </dgm:pt>
    <dgm:pt modelId="{D6866767-D4BD-4858-A3E7-8B44D28BEECB}" type="pres">
      <dgm:prSet presAssocID="{D7869551-B88E-4E58-B896-E819CDBCD4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E78AD0-1BF3-4F40-96C9-4DE006951783}" type="pres">
      <dgm:prSet presAssocID="{D7869551-B88E-4E58-B896-E819CDBCD4E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4402ED5F-80EF-45C0-A48B-5AFC16E87742}" type="pres">
      <dgm:prSet presAssocID="{D7869551-B88E-4E58-B896-E819CDBCD4E0}" presName="hierChild2" presStyleCnt="0"/>
      <dgm:spPr/>
    </dgm:pt>
    <dgm:pt modelId="{DBB5E7AF-4700-467F-94D9-FE19BD9F41C1}" type="pres">
      <dgm:prSet presAssocID="{AF96B604-B372-4DA5-8548-215F5067285E}" presName="Name37" presStyleLbl="parChTrans1D2" presStyleIdx="0" presStyleCnt="3"/>
      <dgm:spPr/>
      <dgm:t>
        <a:bodyPr/>
        <a:lstStyle/>
        <a:p>
          <a:endParaRPr lang="en-IN"/>
        </a:p>
      </dgm:t>
    </dgm:pt>
    <dgm:pt modelId="{B3482103-B68C-4977-BF4A-54E056787DAB}" type="pres">
      <dgm:prSet presAssocID="{C4A4A53B-B8E0-45B0-BDD6-C8B9A924A637}" presName="hierRoot2" presStyleCnt="0">
        <dgm:presLayoutVars>
          <dgm:hierBranch val="init"/>
        </dgm:presLayoutVars>
      </dgm:prSet>
      <dgm:spPr/>
    </dgm:pt>
    <dgm:pt modelId="{182B34D3-DD29-4C2C-A730-BA3B84CDE5FF}" type="pres">
      <dgm:prSet presAssocID="{C4A4A53B-B8E0-45B0-BDD6-C8B9A924A637}" presName="rootComposite" presStyleCnt="0"/>
      <dgm:spPr/>
    </dgm:pt>
    <dgm:pt modelId="{384A9097-9B3B-4160-AD60-8A81918FDEBF}" type="pres">
      <dgm:prSet presAssocID="{C4A4A53B-B8E0-45B0-BDD6-C8B9A924A63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0FF8F39-92DC-48EC-8ECD-9375F07593A5}" type="pres">
      <dgm:prSet presAssocID="{C4A4A53B-B8E0-45B0-BDD6-C8B9A924A637}" presName="rootConnector" presStyleLbl="node2" presStyleIdx="0" presStyleCnt="3"/>
      <dgm:spPr/>
      <dgm:t>
        <a:bodyPr/>
        <a:lstStyle/>
        <a:p>
          <a:endParaRPr lang="en-IN"/>
        </a:p>
      </dgm:t>
    </dgm:pt>
    <dgm:pt modelId="{49055B0B-4BA1-4302-B99C-666E7E93408E}" type="pres">
      <dgm:prSet presAssocID="{C4A4A53B-B8E0-45B0-BDD6-C8B9A924A637}" presName="hierChild4" presStyleCnt="0"/>
      <dgm:spPr/>
    </dgm:pt>
    <dgm:pt modelId="{E3591DC9-AAD3-4EB2-B3C5-13DEB087AE25}" type="pres">
      <dgm:prSet presAssocID="{9C7E672B-73D1-41A0-A401-008841750DA6}" presName="Name37" presStyleLbl="parChTrans1D3" presStyleIdx="0" presStyleCnt="3"/>
      <dgm:spPr/>
      <dgm:t>
        <a:bodyPr/>
        <a:lstStyle/>
        <a:p>
          <a:endParaRPr lang="en-IN"/>
        </a:p>
      </dgm:t>
    </dgm:pt>
    <dgm:pt modelId="{2E57CD44-F515-4D82-93EF-D29691F0D8E1}" type="pres">
      <dgm:prSet presAssocID="{64A756C4-9450-4A39-9529-78228A3E9EE0}" presName="hierRoot2" presStyleCnt="0">
        <dgm:presLayoutVars>
          <dgm:hierBranch val="init"/>
        </dgm:presLayoutVars>
      </dgm:prSet>
      <dgm:spPr/>
    </dgm:pt>
    <dgm:pt modelId="{B580D63D-0B29-425D-8620-DAB9384DC013}" type="pres">
      <dgm:prSet presAssocID="{64A756C4-9450-4A39-9529-78228A3E9EE0}" presName="rootComposite" presStyleCnt="0"/>
      <dgm:spPr/>
    </dgm:pt>
    <dgm:pt modelId="{72E54D8E-7B6E-416C-BC96-EAEC4A420B18}" type="pres">
      <dgm:prSet presAssocID="{64A756C4-9450-4A39-9529-78228A3E9EE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D102E2-D997-4AF4-BD32-34DAC21C28DB}" type="pres">
      <dgm:prSet presAssocID="{64A756C4-9450-4A39-9529-78228A3E9EE0}" presName="rootConnector" presStyleLbl="node3" presStyleIdx="0" presStyleCnt="3"/>
      <dgm:spPr/>
      <dgm:t>
        <a:bodyPr/>
        <a:lstStyle/>
        <a:p>
          <a:endParaRPr lang="en-IN"/>
        </a:p>
      </dgm:t>
    </dgm:pt>
    <dgm:pt modelId="{4B9AD6ED-6EA5-4768-A273-03202A1EA0D4}" type="pres">
      <dgm:prSet presAssocID="{64A756C4-9450-4A39-9529-78228A3E9EE0}" presName="hierChild4" presStyleCnt="0"/>
      <dgm:spPr/>
    </dgm:pt>
    <dgm:pt modelId="{D07AB262-CBEA-4900-B7BE-11BEFF9B9FF9}" type="pres">
      <dgm:prSet presAssocID="{64A756C4-9450-4A39-9529-78228A3E9EE0}" presName="hierChild5" presStyleCnt="0"/>
      <dgm:spPr/>
    </dgm:pt>
    <dgm:pt modelId="{94091D4F-5546-4CE6-90A1-BFCE3EF2F9F4}" type="pres">
      <dgm:prSet presAssocID="{C4A4A53B-B8E0-45B0-BDD6-C8B9A924A637}" presName="hierChild5" presStyleCnt="0"/>
      <dgm:spPr/>
    </dgm:pt>
    <dgm:pt modelId="{ED673840-1187-4CF0-90E0-71CC0EA3FBF1}" type="pres">
      <dgm:prSet presAssocID="{0F5EDC5D-26F3-4269-83A8-93A76913D1CB}" presName="Name37" presStyleLbl="parChTrans1D2" presStyleIdx="1" presStyleCnt="3"/>
      <dgm:spPr/>
      <dgm:t>
        <a:bodyPr/>
        <a:lstStyle/>
        <a:p>
          <a:endParaRPr lang="en-IN"/>
        </a:p>
      </dgm:t>
    </dgm:pt>
    <dgm:pt modelId="{34470C65-6947-4CFF-BC0B-8ACBEC411EE7}" type="pres">
      <dgm:prSet presAssocID="{BDDE6BEC-3777-4242-8B01-53FD0F86D808}" presName="hierRoot2" presStyleCnt="0">
        <dgm:presLayoutVars>
          <dgm:hierBranch val="init"/>
        </dgm:presLayoutVars>
      </dgm:prSet>
      <dgm:spPr/>
    </dgm:pt>
    <dgm:pt modelId="{4B754641-7E52-4A48-881C-F9EE7C6E3DF9}" type="pres">
      <dgm:prSet presAssocID="{BDDE6BEC-3777-4242-8B01-53FD0F86D808}" presName="rootComposite" presStyleCnt="0"/>
      <dgm:spPr/>
    </dgm:pt>
    <dgm:pt modelId="{654FAAB7-68E2-4077-8340-6D68613B4683}" type="pres">
      <dgm:prSet presAssocID="{BDDE6BEC-3777-4242-8B01-53FD0F86D80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A22408-89F5-4C51-AFE6-4EFCFDC7365E}" type="pres">
      <dgm:prSet presAssocID="{BDDE6BEC-3777-4242-8B01-53FD0F86D808}" presName="rootConnector" presStyleLbl="node2" presStyleIdx="1" presStyleCnt="3"/>
      <dgm:spPr/>
      <dgm:t>
        <a:bodyPr/>
        <a:lstStyle/>
        <a:p>
          <a:endParaRPr lang="en-IN"/>
        </a:p>
      </dgm:t>
    </dgm:pt>
    <dgm:pt modelId="{BDC4F93F-19D1-470C-9A95-17D72E61ED86}" type="pres">
      <dgm:prSet presAssocID="{BDDE6BEC-3777-4242-8B01-53FD0F86D808}" presName="hierChild4" presStyleCnt="0"/>
      <dgm:spPr/>
    </dgm:pt>
    <dgm:pt modelId="{E079304B-8B09-4F5B-BE0E-8AEDD7B2CA8B}" type="pres">
      <dgm:prSet presAssocID="{B01D0F53-BD0A-476B-B524-DCEEE472DF83}" presName="Name37" presStyleLbl="parChTrans1D3" presStyleIdx="1" presStyleCnt="3"/>
      <dgm:spPr/>
      <dgm:t>
        <a:bodyPr/>
        <a:lstStyle/>
        <a:p>
          <a:endParaRPr lang="en-IN"/>
        </a:p>
      </dgm:t>
    </dgm:pt>
    <dgm:pt modelId="{C2588358-BDFF-4023-ACFF-E10A9CACD4FB}" type="pres">
      <dgm:prSet presAssocID="{886446FD-0843-4443-8772-8BA6A142476A}" presName="hierRoot2" presStyleCnt="0">
        <dgm:presLayoutVars>
          <dgm:hierBranch val="init"/>
        </dgm:presLayoutVars>
      </dgm:prSet>
      <dgm:spPr/>
    </dgm:pt>
    <dgm:pt modelId="{EE991E44-CE9B-4839-B204-3C47A3E26245}" type="pres">
      <dgm:prSet presAssocID="{886446FD-0843-4443-8772-8BA6A142476A}" presName="rootComposite" presStyleCnt="0"/>
      <dgm:spPr/>
    </dgm:pt>
    <dgm:pt modelId="{BC37CB4E-9BA1-40C1-B701-2BDDF8E78431}" type="pres">
      <dgm:prSet presAssocID="{886446FD-0843-4443-8772-8BA6A142476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7C56C21-1B1F-4C87-8AC2-FDAFCAB7057D}" type="pres">
      <dgm:prSet presAssocID="{886446FD-0843-4443-8772-8BA6A142476A}" presName="rootConnector" presStyleLbl="node3" presStyleIdx="1" presStyleCnt="3"/>
      <dgm:spPr/>
      <dgm:t>
        <a:bodyPr/>
        <a:lstStyle/>
        <a:p>
          <a:endParaRPr lang="en-IN"/>
        </a:p>
      </dgm:t>
    </dgm:pt>
    <dgm:pt modelId="{782518F8-2C76-4A6D-95F2-97A31AC6D012}" type="pres">
      <dgm:prSet presAssocID="{886446FD-0843-4443-8772-8BA6A142476A}" presName="hierChild4" presStyleCnt="0"/>
      <dgm:spPr/>
    </dgm:pt>
    <dgm:pt modelId="{74112AB3-9248-4DA9-9C24-BF5E9DB3C5CD}" type="pres">
      <dgm:prSet presAssocID="{886446FD-0843-4443-8772-8BA6A142476A}" presName="hierChild5" presStyleCnt="0"/>
      <dgm:spPr/>
    </dgm:pt>
    <dgm:pt modelId="{3BB27475-7CB8-4083-8EFD-1D679C4BD828}" type="pres">
      <dgm:prSet presAssocID="{BDDE6BEC-3777-4242-8B01-53FD0F86D808}" presName="hierChild5" presStyleCnt="0"/>
      <dgm:spPr/>
    </dgm:pt>
    <dgm:pt modelId="{229DB445-E341-49C5-82C7-046A6E584F04}" type="pres">
      <dgm:prSet presAssocID="{C66B02A5-CFBA-4A7C-80E2-62C69193864D}" presName="Name37" presStyleLbl="parChTrans1D2" presStyleIdx="2" presStyleCnt="3"/>
      <dgm:spPr/>
      <dgm:t>
        <a:bodyPr/>
        <a:lstStyle/>
        <a:p>
          <a:endParaRPr lang="en-IN"/>
        </a:p>
      </dgm:t>
    </dgm:pt>
    <dgm:pt modelId="{13777FFF-706C-4F45-9307-7EF6C371CEF1}" type="pres">
      <dgm:prSet presAssocID="{398E625B-8427-4C89-B36A-FCCC759BC31A}" presName="hierRoot2" presStyleCnt="0">
        <dgm:presLayoutVars>
          <dgm:hierBranch val="init"/>
        </dgm:presLayoutVars>
      </dgm:prSet>
      <dgm:spPr/>
    </dgm:pt>
    <dgm:pt modelId="{7965A6BF-628E-4407-AD84-CFF5BDA2DFD4}" type="pres">
      <dgm:prSet presAssocID="{398E625B-8427-4C89-B36A-FCCC759BC31A}" presName="rootComposite" presStyleCnt="0"/>
      <dgm:spPr/>
    </dgm:pt>
    <dgm:pt modelId="{74FC21B9-7E00-42E1-BE76-30DA69223729}" type="pres">
      <dgm:prSet presAssocID="{398E625B-8427-4C89-B36A-FCCC759BC31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A2BE4A0-244E-4F1F-ACF3-F2004F6A37AA}" type="pres">
      <dgm:prSet presAssocID="{398E625B-8427-4C89-B36A-FCCC759BC31A}" presName="rootConnector" presStyleLbl="node2" presStyleIdx="2" presStyleCnt="3"/>
      <dgm:spPr/>
      <dgm:t>
        <a:bodyPr/>
        <a:lstStyle/>
        <a:p>
          <a:endParaRPr lang="en-IN"/>
        </a:p>
      </dgm:t>
    </dgm:pt>
    <dgm:pt modelId="{F2A0C014-EB3B-4C62-B64E-6FCEF26E4CE9}" type="pres">
      <dgm:prSet presAssocID="{398E625B-8427-4C89-B36A-FCCC759BC31A}" presName="hierChild4" presStyleCnt="0"/>
      <dgm:spPr/>
    </dgm:pt>
    <dgm:pt modelId="{4F818762-896E-4C60-9316-C314197C26FE}" type="pres">
      <dgm:prSet presAssocID="{569C2F4E-3F10-49DF-AD83-DCF90FCEDB63}" presName="Name37" presStyleLbl="parChTrans1D3" presStyleIdx="2" presStyleCnt="3"/>
      <dgm:spPr/>
      <dgm:t>
        <a:bodyPr/>
        <a:lstStyle/>
        <a:p>
          <a:endParaRPr lang="en-IN"/>
        </a:p>
      </dgm:t>
    </dgm:pt>
    <dgm:pt modelId="{A243185B-2A3E-4916-A9DA-38D8AD2C7A74}" type="pres">
      <dgm:prSet presAssocID="{1EC9000B-3795-4524-8534-EF0ABCF4DA22}" presName="hierRoot2" presStyleCnt="0">
        <dgm:presLayoutVars>
          <dgm:hierBranch val="init"/>
        </dgm:presLayoutVars>
      </dgm:prSet>
      <dgm:spPr/>
    </dgm:pt>
    <dgm:pt modelId="{57404A82-A0E9-494E-BA7F-67685EDF8CBD}" type="pres">
      <dgm:prSet presAssocID="{1EC9000B-3795-4524-8534-EF0ABCF4DA22}" presName="rootComposite" presStyleCnt="0"/>
      <dgm:spPr/>
    </dgm:pt>
    <dgm:pt modelId="{3F3D80A7-9802-473D-9256-534A7D8C695C}" type="pres">
      <dgm:prSet presAssocID="{1EC9000B-3795-4524-8534-EF0ABCF4DA2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8ADE61-654E-4F29-A9F4-CF00854DD755}" type="pres">
      <dgm:prSet presAssocID="{1EC9000B-3795-4524-8534-EF0ABCF4DA22}" presName="rootConnector" presStyleLbl="node3" presStyleIdx="2" presStyleCnt="3"/>
      <dgm:spPr/>
      <dgm:t>
        <a:bodyPr/>
        <a:lstStyle/>
        <a:p>
          <a:endParaRPr lang="en-IN"/>
        </a:p>
      </dgm:t>
    </dgm:pt>
    <dgm:pt modelId="{523D7CC5-1E6E-4C1C-A91D-B275BF20E186}" type="pres">
      <dgm:prSet presAssocID="{1EC9000B-3795-4524-8534-EF0ABCF4DA22}" presName="hierChild4" presStyleCnt="0"/>
      <dgm:spPr/>
    </dgm:pt>
    <dgm:pt modelId="{C687E3E5-F709-4810-AED5-3BB104E46584}" type="pres">
      <dgm:prSet presAssocID="{1EC9000B-3795-4524-8534-EF0ABCF4DA22}" presName="hierChild5" presStyleCnt="0"/>
      <dgm:spPr/>
    </dgm:pt>
    <dgm:pt modelId="{88CD5C30-8217-41A5-AB9A-9C3340DF54B6}" type="pres">
      <dgm:prSet presAssocID="{398E625B-8427-4C89-B36A-FCCC759BC31A}" presName="hierChild5" presStyleCnt="0"/>
      <dgm:spPr/>
    </dgm:pt>
    <dgm:pt modelId="{A7557AD8-1E56-4C6E-A95D-4DBD61F29CBF}" type="pres">
      <dgm:prSet presAssocID="{D7869551-B88E-4E58-B896-E819CDBCD4E0}" presName="hierChild3" presStyleCnt="0"/>
      <dgm:spPr/>
    </dgm:pt>
  </dgm:ptLst>
  <dgm:cxnLst>
    <dgm:cxn modelId="{6BA2D7CB-6B8E-48BD-A749-AFFAF9687381}" type="presOf" srcId="{D7869551-B88E-4E58-B896-E819CDBCD4E0}" destId="{D6866767-D4BD-4858-A3E7-8B44D28BEECB}" srcOrd="0" destOrd="0" presId="urn:microsoft.com/office/officeart/2005/8/layout/orgChart1"/>
    <dgm:cxn modelId="{14980E99-D9BB-4F82-A0E7-7E4A3A6C5242}" type="presOf" srcId="{1EC9000B-3795-4524-8534-EF0ABCF4DA22}" destId="{3F3D80A7-9802-473D-9256-534A7D8C695C}" srcOrd="0" destOrd="0" presId="urn:microsoft.com/office/officeart/2005/8/layout/orgChart1"/>
    <dgm:cxn modelId="{AE40D0BC-FC10-4B63-93C7-AF62298E14C2}" srcId="{C4A4A53B-B8E0-45B0-BDD6-C8B9A924A637}" destId="{64A756C4-9450-4A39-9529-78228A3E9EE0}" srcOrd="0" destOrd="0" parTransId="{9C7E672B-73D1-41A0-A401-008841750DA6}" sibTransId="{197E1873-4A46-4847-9809-D3BA51DAC1CB}"/>
    <dgm:cxn modelId="{DAE5022A-7AFC-4CFC-882B-FA0FD5625DFA}" type="presOf" srcId="{398E625B-8427-4C89-B36A-FCCC759BC31A}" destId="{8A2BE4A0-244E-4F1F-ACF3-F2004F6A37AA}" srcOrd="1" destOrd="0" presId="urn:microsoft.com/office/officeart/2005/8/layout/orgChart1"/>
    <dgm:cxn modelId="{4B29640D-220A-44D4-9942-9C2C79372409}" type="presOf" srcId="{886446FD-0843-4443-8772-8BA6A142476A}" destId="{BC37CB4E-9BA1-40C1-B701-2BDDF8E78431}" srcOrd="0" destOrd="0" presId="urn:microsoft.com/office/officeart/2005/8/layout/orgChart1"/>
    <dgm:cxn modelId="{0EDC85F4-7111-418A-8F60-04FFF6CB6B72}" type="presOf" srcId="{C4A4A53B-B8E0-45B0-BDD6-C8B9A924A637}" destId="{A0FF8F39-92DC-48EC-8ECD-9375F07593A5}" srcOrd="1" destOrd="0" presId="urn:microsoft.com/office/officeart/2005/8/layout/orgChart1"/>
    <dgm:cxn modelId="{2C432D5B-22BD-4CAB-9654-3E080720DD3E}" srcId="{D7869551-B88E-4E58-B896-E819CDBCD4E0}" destId="{BDDE6BEC-3777-4242-8B01-53FD0F86D808}" srcOrd="1" destOrd="0" parTransId="{0F5EDC5D-26F3-4269-83A8-93A76913D1CB}" sibTransId="{35A527A7-5BD0-4657-BF54-E4CBEB4C474B}"/>
    <dgm:cxn modelId="{E076F110-3E68-4A49-A976-8F15606E046F}" srcId="{398E625B-8427-4C89-B36A-FCCC759BC31A}" destId="{1EC9000B-3795-4524-8534-EF0ABCF4DA22}" srcOrd="0" destOrd="0" parTransId="{569C2F4E-3F10-49DF-AD83-DCF90FCEDB63}" sibTransId="{F8181A7A-A63C-4D64-B5E0-583384098466}"/>
    <dgm:cxn modelId="{371FDD5B-23B9-4936-9175-90826AA147B6}" srcId="{D3505AB9-1E9E-4C56-BC85-A6766245079F}" destId="{D7869551-B88E-4E58-B896-E819CDBCD4E0}" srcOrd="0" destOrd="0" parTransId="{62AB7724-0A86-4A55-821D-F3D4958B5BB8}" sibTransId="{C37BAA72-CC47-46FF-A5A5-4983D45E6F81}"/>
    <dgm:cxn modelId="{6727AAF2-9E46-4283-9F90-3B15BED62252}" type="presOf" srcId="{D7869551-B88E-4E58-B896-E819CDBCD4E0}" destId="{1AE78AD0-1BF3-4F40-96C9-4DE006951783}" srcOrd="1" destOrd="0" presId="urn:microsoft.com/office/officeart/2005/8/layout/orgChart1"/>
    <dgm:cxn modelId="{F1805C02-0CC8-484D-864C-8936A169A620}" type="presOf" srcId="{B01D0F53-BD0A-476B-B524-DCEEE472DF83}" destId="{E079304B-8B09-4F5B-BE0E-8AEDD7B2CA8B}" srcOrd="0" destOrd="0" presId="urn:microsoft.com/office/officeart/2005/8/layout/orgChart1"/>
    <dgm:cxn modelId="{E1242E28-744A-49C9-88DE-272615F96FA3}" type="presOf" srcId="{1EC9000B-3795-4524-8534-EF0ABCF4DA22}" destId="{D98ADE61-654E-4F29-A9F4-CF00854DD755}" srcOrd="1" destOrd="0" presId="urn:microsoft.com/office/officeart/2005/8/layout/orgChart1"/>
    <dgm:cxn modelId="{ECB26809-7482-4551-A3B2-A69B7B1FFF9C}" type="presOf" srcId="{398E625B-8427-4C89-B36A-FCCC759BC31A}" destId="{74FC21B9-7E00-42E1-BE76-30DA69223729}" srcOrd="0" destOrd="0" presId="urn:microsoft.com/office/officeart/2005/8/layout/orgChart1"/>
    <dgm:cxn modelId="{C0DB2752-4971-4A4C-A98B-AAF2714E33AE}" type="presOf" srcId="{9C7E672B-73D1-41A0-A401-008841750DA6}" destId="{E3591DC9-AAD3-4EB2-B3C5-13DEB087AE25}" srcOrd="0" destOrd="0" presId="urn:microsoft.com/office/officeart/2005/8/layout/orgChart1"/>
    <dgm:cxn modelId="{1382C0E3-6B63-4597-BED6-2C2606686020}" type="presOf" srcId="{64A756C4-9450-4A39-9529-78228A3E9EE0}" destId="{72E54D8E-7B6E-416C-BC96-EAEC4A420B18}" srcOrd="0" destOrd="0" presId="urn:microsoft.com/office/officeart/2005/8/layout/orgChart1"/>
    <dgm:cxn modelId="{310F3CA1-A078-42A1-B0CD-5A1A767B4C4F}" srcId="{BDDE6BEC-3777-4242-8B01-53FD0F86D808}" destId="{886446FD-0843-4443-8772-8BA6A142476A}" srcOrd="0" destOrd="0" parTransId="{B01D0F53-BD0A-476B-B524-DCEEE472DF83}" sibTransId="{F0D46486-75B3-4AC7-9A85-5EC7CB4E6398}"/>
    <dgm:cxn modelId="{259E9A72-EA72-4DAE-887C-F292C04B9A54}" type="presOf" srcId="{C4A4A53B-B8E0-45B0-BDD6-C8B9A924A637}" destId="{384A9097-9B3B-4160-AD60-8A81918FDEBF}" srcOrd="0" destOrd="0" presId="urn:microsoft.com/office/officeart/2005/8/layout/orgChart1"/>
    <dgm:cxn modelId="{6236C5B5-F9B4-4746-8ACD-F93D3A821067}" type="presOf" srcId="{BDDE6BEC-3777-4242-8B01-53FD0F86D808}" destId="{654FAAB7-68E2-4077-8340-6D68613B4683}" srcOrd="0" destOrd="0" presId="urn:microsoft.com/office/officeart/2005/8/layout/orgChart1"/>
    <dgm:cxn modelId="{43857D8E-C76D-405E-8D09-0747BB9BB748}" type="presOf" srcId="{569C2F4E-3F10-49DF-AD83-DCF90FCEDB63}" destId="{4F818762-896E-4C60-9316-C314197C26FE}" srcOrd="0" destOrd="0" presId="urn:microsoft.com/office/officeart/2005/8/layout/orgChart1"/>
    <dgm:cxn modelId="{434BFD90-A198-42F3-9634-FC491CB2A668}" type="presOf" srcId="{D3505AB9-1E9E-4C56-BC85-A6766245079F}" destId="{08BA2312-71F2-4589-90B1-44D2225C2BED}" srcOrd="0" destOrd="0" presId="urn:microsoft.com/office/officeart/2005/8/layout/orgChart1"/>
    <dgm:cxn modelId="{EA19E883-C484-4D77-82B1-7FE6C5EAB9FC}" type="presOf" srcId="{886446FD-0843-4443-8772-8BA6A142476A}" destId="{C7C56C21-1B1F-4C87-8AC2-FDAFCAB7057D}" srcOrd="1" destOrd="0" presId="urn:microsoft.com/office/officeart/2005/8/layout/orgChart1"/>
    <dgm:cxn modelId="{C61B4BB6-D1C0-461E-8C07-15EB80B5CC62}" srcId="{D7869551-B88E-4E58-B896-E819CDBCD4E0}" destId="{C4A4A53B-B8E0-45B0-BDD6-C8B9A924A637}" srcOrd="0" destOrd="0" parTransId="{AF96B604-B372-4DA5-8548-215F5067285E}" sibTransId="{625BFFA1-0EE9-4346-8FE4-2EF98FDEB384}"/>
    <dgm:cxn modelId="{1F8BFC35-BFF2-4863-8969-B97CC7B3D03B}" type="presOf" srcId="{64A756C4-9450-4A39-9529-78228A3E9EE0}" destId="{2BD102E2-D997-4AF4-BD32-34DAC21C28DB}" srcOrd="1" destOrd="0" presId="urn:microsoft.com/office/officeart/2005/8/layout/orgChart1"/>
    <dgm:cxn modelId="{34F18F81-18E9-412F-99C7-29FD40388741}" srcId="{D7869551-B88E-4E58-B896-E819CDBCD4E0}" destId="{398E625B-8427-4C89-B36A-FCCC759BC31A}" srcOrd="2" destOrd="0" parTransId="{C66B02A5-CFBA-4A7C-80E2-62C69193864D}" sibTransId="{E8858D1D-D5AD-48BC-AAD0-F37A11F315B6}"/>
    <dgm:cxn modelId="{B336CCD1-A257-4DF2-94A2-3CD240A50DB8}" type="presOf" srcId="{0F5EDC5D-26F3-4269-83A8-93A76913D1CB}" destId="{ED673840-1187-4CF0-90E0-71CC0EA3FBF1}" srcOrd="0" destOrd="0" presId="urn:microsoft.com/office/officeart/2005/8/layout/orgChart1"/>
    <dgm:cxn modelId="{74E17137-5544-4EA3-AB8B-1ADD1FF8F1B1}" type="presOf" srcId="{AF96B604-B372-4DA5-8548-215F5067285E}" destId="{DBB5E7AF-4700-467F-94D9-FE19BD9F41C1}" srcOrd="0" destOrd="0" presId="urn:microsoft.com/office/officeart/2005/8/layout/orgChart1"/>
    <dgm:cxn modelId="{4E8AE0C9-6659-4502-A1F4-BB8F84F7BAF1}" type="presOf" srcId="{C66B02A5-CFBA-4A7C-80E2-62C69193864D}" destId="{229DB445-E341-49C5-82C7-046A6E584F04}" srcOrd="0" destOrd="0" presId="urn:microsoft.com/office/officeart/2005/8/layout/orgChart1"/>
    <dgm:cxn modelId="{148700E7-8A26-4432-9ABB-8062609B4592}" type="presOf" srcId="{BDDE6BEC-3777-4242-8B01-53FD0F86D808}" destId="{BEA22408-89F5-4C51-AFE6-4EFCFDC7365E}" srcOrd="1" destOrd="0" presId="urn:microsoft.com/office/officeart/2005/8/layout/orgChart1"/>
    <dgm:cxn modelId="{3D3D355A-EFB5-4462-BA38-18C464C25E04}" type="presParOf" srcId="{08BA2312-71F2-4589-90B1-44D2225C2BED}" destId="{25752CAC-DA90-4A5D-A76E-287D7E416ACE}" srcOrd="0" destOrd="0" presId="urn:microsoft.com/office/officeart/2005/8/layout/orgChart1"/>
    <dgm:cxn modelId="{508BB371-E536-49D8-9F93-CF6E951763BA}" type="presParOf" srcId="{25752CAC-DA90-4A5D-A76E-287D7E416ACE}" destId="{39009CCE-8611-41FD-A425-D1E70440924A}" srcOrd="0" destOrd="0" presId="urn:microsoft.com/office/officeart/2005/8/layout/orgChart1"/>
    <dgm:cxn modelId="{F245635F-B12E-4D45-9500-CBC98AD13296}" type="presParOf" srcId="{39009CCE-8611-41FD-A425-D1E70440924A}" destId="{D6866767-D4BD-4858-A3E7-8B44D28BEECB}" srcOrd="0" destOrd="0" presId="urn:microsoft.com/office/officeart/2005/8/layout/orgChart1"/>
    <dgm:cxn modelId="{8C66AFF8-E5EA-45A0-84CD-164A3E43832C}" type="presParOf" srcId="{39009CCE-8611-41FD-A425-D1E70440924A}" destId="{1AE78AD0-1BF3-4F40-96C9-4DE006951783}" srcOrd="1" destOrd="0" presId="urn:microsoft.com/office/officeart/2005/8/layout/orgChart1"/>
    <dgm:cxn modelId="{6773AB58-1B7C-4049-AF5A-7E140D0C4F32}" type="presParOf" srcId="{25752CAC-DA90-4A5D-A76E-287D7E416ACE}" destId="{4402ED5F-80EF-45C0-A48B-5AFC16E87742}" srcOrd="1" destOrd="0" presId="urn:microsoft.com/office/officeart/2005/8/layout/orgChart1"/>
    <dgm:cxn modelId="{CB5C8F79-AEE2-4E50-9803-DB894742491B}" type="presParOf" srcId="{4402ED5F-80EF-45C0-A48B-5AFC16E87742}" destId="{DBB5E7AF-4700-467F-94D9-FE19BD9F41C1}" srcOrd="0" destOrd="0" presId="urn:microsoft.com/office/officeart/2005/8/layout/orgChart1"/>
    <dgm:cxn modelId="{319A6874-9B18-456E-A2A1-C6E182B4E0B1}" type="presParOf" srcId="{4402ED5F-80EF-45C0-A48B-5AFC16E87742}" destId="{B3482103-B68C-4977-BF4A-54E056787DAB}" srcOrd="1" destOrd="0" presId="urn:microsoft.com/office/officeart/2005/8/layout/orgChart1"/>
    <dgm:cxn modelId="{44B6F6D2-069A-401E-A311-3DFF51863E1A}" type="presParOf" srcId="{B3482103-B68C-4977-BF4A-54E056787DAB}" destId="{182B34D3-DD29-4C2C-A730-BA3B84CDE5FF}" srcOrd="0" destOrd="0" presId="urn:microsoft.com/office/officeart/2005/8/layout/orgChart1"/>
    <dgm:cxn modelId="{A5043D66-1A00-488D-9225-DCEDAF3D1C36}" type="presParOf" srcId="{182B34D3-DD29-4C2C-A730-BA3B84CDE5FF}" destId="{384A9097-9B3B-4160-AD60-8A81918FDEBF}" srcOrd="0" destOrd="0" presId="urn:microsoft.com/office/officeart/2005/8/layout/orgChart1"/>
    <dgm:cxn modelId="{A430761A-598B-40DD-893E-47CA3B54D2F3}" type="presParOf" srcId="{182B34D3-DD29-4C2C-A730-BA3B84CDE5FF}" destId="{A0FF8F39-92DC-48EC-8ECD-9375F07593A5}" srcOrd="1" destOrd="0" presId="urn:microsoft.com/office/officeart/2005/8/layout/orgChart1"/>
    <dgm:cxn modelId="{E2CBBB79-348B-4ED1-9DD0-A6BD3EECDC31}" type="presParOf" srcId="{B3482103-B68C-4977-BF4A-54E056787DAB}" destId="{49055B0B-4BA1-4302-B99C-666E7E93408E}" srcOrd="1" destOrd="0" presId="urn:microsoft.com/office/officeart/2005/8/layout/orgChart1"/>
    <dgm:cxn modelId="{ABD3A9F5-316D-49C1-AF90-BF7CF37A0B85}" type="presParOf" srcId="{49055B0B-4BA1-4302-B99C-666E7E93408E}" destId="{E3591DC9-AAD3-4EB2-B3C5-13DEB087AE25}" srcOrd="0" destOrd="0" presId="urn:microsoft.com/office/officeart/2005/8/layout/orgChart1"/>
    <dgm:cxn modelId="{FE802F4F-804B-4972-9A25-A06AACC90AC4}" type="presParOf" srcId="{49055B0B-4BA1-4302-B99C-666E7E93408E}" destId="{2E57CD44-F515-4D82-93EF-D29691F0D8E1}" srcOrd="1" destOrd="0" presId="urn:microsoft.com/office/officeart/2005/8/layout/orgChart1"/>
    <dgm:cxn modelId="{F6D2BF69-8B86-49E2-B64D-0BE1E4281FD7}" type="presParOf" srcId="{2E57CD44-F515-4D82-93EF-D29691F0D8E1}" destId="{B580D63D-0B29-425D-8620-DAB9384DC013}" srcOrd="0" destOrd="0" presId="urn:microsoft.com/office/officeart/2005/8/layout/orgChart1"/>
    <dgm:cxn modelId="{B50E2DB2-B50A-4AB4-A68D-69442847BA2E}" type="presParOf" srcId="{B580D63D-0B29-425D-8620-DAB9384DC013}" destId="{72E54D8E-7B6E-416C-BC96-EAEC4A420B18}" srcOrd="0" destOrd="0" presId="urn:microsoft.com/office/officeart/2005/8/layout/orgChart1"/>
    <dgm:cxn modelId="{5B61F728-B4FC-463F-B75E-69B10CE039D3}" type="presParOf" srcId="{B580D63D-0B29-425D-8620-DAB9384DC013}" destId="{2BD102E2-D997-4AF4-BD32-34DAC21C28DB}" srcOrd="1" destOrd="0" presId="urn:microsoft.com/office/officeart/2005/8/layout/orgChart1"/>
    <dgm:cxn modelId="{3F9FB9B2-F737-4010-962D-CD848BA24274}" type="presParOf" srcId="{2E57CD44-F515-4D82-93EF-D29691F0D8E1}" destId="{4B9AD6ED-6EA5-4768-A273-03202A1EA0D4}" srcOrd="1" destOrd="0" presId="urn:microsoft.com/office/officeart/2005/8/layout/orgChart1"/>
    <dgm:cxn modelId="{9C4714E1-A736-4E55-ADBA-4C0DCA577741}" type="presParOf" srcId="{2E57CD44-F515-4D82-93EF-D29691F0D8E1}" destId="{D07AB262-CBEA-4900-B7BE-11BEFF9B9FF9}" srcOrd="2" destOrd="0" presId="urn:microsoft.com/office/officeart/2005/8/layout/orgChart1"/>
    <dgm:cxn modelId="{022EC55D-F866-4259-8DCC-B716CDE23779}" type="presParOf" srcId="{B3482103-B68C-4977-BF4A-54E056787DAB}" destId="{94091D4F-5546-4CE6-90A1-BFCE3EF2F9F4}" srcOrd="2" destOrd="0" presId="urn:microsoft.com/office/officeart/2005/8/layout/orgChart1"/>
    <dgm:cxn modelId="{F1E5A772-5440-4858-80E8-C7031ADE14D9}" type="presParOf" srcId="{4402ED5F-80EF-45C0-A48B-5AFC16E87742}" destId="{ED673840-1187-4CF0-90E0-71CC0EA3FBF1}" srcOrd="2" destOrd="0" presId="urn:microsoft.com/office/officeart/2005/8/layout/orgChart1"/>
    <dgm:cxn modelId="{22F06C8E-B99F-40DF-AA2D-8017D7BE352E}" type="presParOf" srcId="{4402ED5F-80EF-45C0-A48B-5AFC16E87742}" destId="{34470C65-6947-4CFF-BC0B-8ACBEC411EE7}" srcOrd="3" destOrd="0" presId="urn:microsoft.com/office/officeart/2005/8/layout/orgChart1"/>
    <dgm:cxn modelId="{20DEF3B7-12D3-4A07-8D89-752E65090875}" type="presParOf" srcId="{34470C65-6947-4CFF-BC0B-8ACBEC411EE7}" destId="{4B754641-7E52-4A48-881C-F9EE7C6E3DF9}" srcOrd="0" destOrd="0" presId="urn:microsoft.com/office/officeart/2005/8/layout/orgChart1"/>
    <dgm:cxn modelId="{8776D447-7674-4848-A649-A6E4ED0FCD93}" type="presParOf" srcId="{4B754641-7E52-4A48-881C-F9EE7C6E3DF9}" destId="{654FAAB7-68E2-4077-8340-6D68613B4683}" srcOrd="0" destOrd="0" presId="urn:microsoft.com/office/officeart/2005/8/layout/orgChart1"/>
    <dgm:cxn modelId="{4D8DEB02-F885-4BD9-9067-B6642E9B02C3}" type="presParOf" srcId="{4B754641-7E52-4A48-881C-F9EE7C6E3DF9}" destId="{BEA22408-89F5-4C51-AFE6-4EFCFDC7365E}" srcOrd="1" destOrd="0" presId="urn:microsoft.com/office/officeart/2005/8/layout/orgChart1"/>
    <dgm:cxn modelId="{52A67F8F-7670-40D4-9204-ADD525E53587}" type="presParOf" srcId="{34470C65-6947-4CFF-BC0B-8ACBEC411EE7}" destId="{BDC4F93F-19D1-470C-9A95-17D72E61ED86}" srcOrd="1" destOrd="0" presId="urn:microsoft.com/office/officeart/2005/8/layout/orgChart1"/>
    <dgm:cxn modelId="{10476316-28BD-4D83-B7EA-F7EDB130DF0D}" type="presParOf" srcId="{BDC4F93F-19D1-470C-9A95-17D72E61ED86}" destId="{E079304B-8B09-4F5B-BE0E-8AEDD7B2CA8B}" srcOrd="0" destOrd="0" presId="urn:microsoft.com/office/officeart/2005/8/layout/orgChart1"/>
    <dgm:cxn modelId="{9AC95C8E-99C8-4397-8D80-C7FACE1A5266}" type="presParOf" srcId="{BDC4F93F-19D1-470C-9A95-17D72E61ED86}" destId="{C2588358-BDFF-4023-ACFF-E10A9CACD4FB}" srcOrd="1" destOrd="0" presId="urn:microsoft.com/office/officeart/2005/8/layout/orgChart1"/>
    <dgm:cxn modelId="{FB663EAD-C4E3-4286-9A8F-FF41D8BEEE32}" type="presParOf" srcId="{C2588358-BDFF-4023-ACFF-E10A9CACD4FB}" destId="{EE991E44-CE9B-4839-B204-3C47A3E26245}" srcOrd="0" destOrd="0" presId="urn:microsoft.com/office/officeart/2005/8/layout/orgChart1"/>
    <dgm:cxn modelId="{4871A2EB-9FB3-4C13-A1A5-7E3A29B89115}" type="presParOf" srcId="{EE991E44-CE9B-4839-B204-3C47A3E26245}" destId="{BC37CB4E-9BA1-40C1-B701-2BDDF8E78431}" srcOrd="0" destOrd="0" presId="urn:microsoft.com/office/officeart/2005/8/layout/orgChart1"/>
    <dgm:cxn modelId="{6E6A21D5-B94B-4959-BB45-644920258F59}" type="presParOf" srcId="{EE991E44-CE9B-4839-B204-3C47A3E26245}" destId="{C7C56C21-1B1F-4C87-8AC2-FDAFCAB7057D}" srcOrd="1" destOrd="0" presId="urn:microsoft.com/office/officeart/2005/8/layout/orgChart1"/>
    <dgm:cxn modelId="{685A625C-8968-44A9-BC57-665302BF47A6}" type="presParOf" srcId="{C2588358-BDFF-4023-ACFF-E10A9CACD4FB}" destId="{782518F8-2C76-4A6D-95F2-97A31AC6D012}" srcOrd="1" destOrd="0" presId="urn:microsoft.com/office/officeart/2005/8/layout/orgChart1"/>
    <dgm:cxn modelId="{62FFB270-D32F-4C3E-AF30-2E0EDCEAF2FF}" type="presParOf" srcId="{C2588358-BDFF-4023-ACFF-E10A9CACD4FB}" destId="{74112AB3-9248-4DA9-9C24-BF5E9DB3C5CD}" srcOrd="2" destOrd="0" presId="urn:microsoft.com/office/officeart/2005/8/layout/orgChart1"/>
    <dgm:cxn modelId="{816D84A6-AF65-4478-8C7D-6DF646C24436}" type="presParOf" srcId="{34470C65-6947-4CFF-BC0B-8ACBEC411EE7}" destId="{3BB27475-7CB8-4083-8EFD-1D679C4BD828}" srcOrd="2" destOrd="0" presId="urn:microsoft.com/office/officeart/2005/8/layout/orgChart1"/>
    <dgm:cxn modelId="{E91D57CF-0872-412B-8F36-5C9A5C0921BF}" type="presParOf" srcId="{4402ED5F-80EF-45C0-A48B-5AFC16E87742}" destId="{229DB445-E341-49C5-82C7-046A6E584F04}" srcOrd="4" destOrd="0" presId="urn:microsoft.com/office/officeart/2005/8/layout/orgChart1"/>
    <dgm:cxn modelId="{F320EC41-86BE-4A1C-B985-229052F80587}" type="presParOf" srcId="{4402ED5F-80EF-45C0-A48B-5AFC16E87742}" destId="{13777FFF-706C-4F45-9307-7EF6C371CEF1}" srcOrd="5" destOrd="0" presId="urn:microsoft.com/office/officeart/2005/8/layout/orgChart1"/>
    <dgm:cxn modelId="{9587F01D-C6D0-4325-8B4F-E3C00A5E33D7}" type="presParOf" srcId="{13777FFF-706C-4F45-9307-7EF6C371CEF1}" destId="{7965A6BF-628E-4407-AD84-CFF5BDA2DFD4}" srcOrd="0" destOrd="0" presId="urn:microsoft.com/office/officeart/2005/8/layout/orgChart1"/>
    <dgm:cxn modelId="{C12D215C-F307-4845-8F08-63362083DB56}" type="presParOf" srcId="{7965A6BF-628E-4407-AD84-CFF5BDA2DFD4}" destId="{74FC21B9-7E00-42E1-BE76-30DA69223729}" srcOrd="0" destOrd="0" presId="urn:microsoft.com/office/officeart/2005/8/layout/orgChart1"/>
    <dgm:cxn modelId="{DB9FD4D2-064F-4E7C-ABED-06AF314F61A9}" type="presParOf" srcId="{7965A6BF-628E-4407-AD84-CFF5BDA2DFD4}" destId="{8A2BE4A0-244E-4F1F-ACF3-F2004F6A37AA}" srcOrd="1" destOrd="0" presId="urn:microsoft.com/office/officeart/2005/8/layout/orgChart1"/>
    <dgm:cxn modelId="{7F776EAB-DA36-4B71-A728-A692E908A6C3}" type="presParOf" srcId="{13777FFF-706C-4F45-9307-7EF6C371CEF1}" destId="{F2A0C014-EB3B-4C62-B64E-6FCEF26E4CE9}" srcOrd="1" destOrd="0" presId="urn:microsoft.com/office/officeart/2005/8/layout/orgChart1"/>
    <dgm:cxn modelId="{BD3252BF-8AE4-48EE-B17A-07F886AE028F}" type="presParOf" srcId="{F2A0C014-EB3B-4C62-B64E-6FCEF26E4CE9}" destId="{4F818762-896E-4C60-9316-C314197C26FE}" srcOrd="0" destOrd="0" presId="urn:microsoft.com/office/officeart/2005/8/layout/orgChart1"/>
    <dgm:cxn modelId="{6AA62631-1266-48C7-BF1E-58DA8305E216}" type="presParOf" srcId="{F2A0C014-EB3B-4C62-B64E-6FCEF26E4CE9}" destId="{A243185B-2A3E-4916-A9DA-38D8AD2C7A74}" srcOrd="1" destOrd="0" presId="urn:microsoft.com/office/officeart/2005/8/layout/orgChart1"/>
    <dgm:cxn modelId="{DC58D4F2-A642-4B6C-91E3-70D95B0DEA1D}" type="presParOf" srcId="{A243185B-2A3E-4916-A9DA-38D8AD2C7A74}" destId="{57404A82-A0E9-494E-BA7F-67685EDF8CBD}" srcOrd="0" destOrd="0" presId="urn:microsoft.com/office/officeart/2005/8/layout/orgChart1"/>
    <dgm:cxn modelId="{B215A1F0-5991-4E59-A8C8-985B02DD6DBD}" type="presParOf" srcId="{57404A82-A0E9-494E-BA7F-67685EDF8CBD}" destId="{3F3D80A7-9802-473D-9256-534A7D8C695C}" srcOrd="0" destOrd="0" presId="urn:microsoft.com/office/officeart/2005/8/layout/orgChart1"/>
    <dgm:cxn modelId="{9A36B8CF-437C-464C-971A-DC5B8B151575}" type="presParOf" srcId="{57404A82-A0E9-494E-BA7F-67685EDF8CBD}" destId="{D98ADE61-654E-4F29-A9F4-CF00854DD755}" srcOrd="1" destOrd="0" presId="urn:microsoft.com/office/officeart/2005/8/layout/orgChart1"/>
    <dgm:cxn modelId="{38FDA4F1-AF19-4245-B3F2-68003858D9EA}" type="presParOf" srcId="{A243185B-2A3E-4916-A9DA-38D8AD2C7A74}" destId="{523D7CC5-1E6E-4C1C-A91D-B275BF20E186}" srcOrd="1" destOrd="0" presId="urn:microsoft.com/office/officeart/2005/8/layout/orgChart1"/>
    <dgm:cxn modelId="{AB13F3FF-0B1B-4250-B46C-A207C99F9616}" type="presParOf" srcId="{A243185B-2A3E-4916-A9DA-38D8AD2C7A74}" destId="{C687E3E5-F709-4810-AED5-3BB104E46584}" srcOrd="2" destOrd="0" presId="urn:microsoft.com/office/officeart/2005/8/layout/orgChart1"/>
    <dgm:cxn modelId="{539DB762-35A3-4A68-847D-CCB65ADBCF84}" type="presParOf" srcId="{13777FFF-706C-4F45-9307-7EF6C371CEF1}" destId="{88CD5C30-8217-41A5-AB9A-9C3340DF54B6}" srcOrd="2" destOrd="0" presId="urn:microsoft.com/office/officeart/2005/8/layout/orgChart1"/>
    <dgm:cxn modelId="{BD63D6E6-F6A7-4539-BA4A-2FD02C2E4AED}" type="presParOf" srcId="{25752CAC-DA90-4A5D-A76E-287D7E416ACE}" destId="{A7557AD8-1E56-4C6E-A95D-4DBD61F29C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B89CC2-0F3B-4A19-B839-ED8EAEA33DF1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85A5B5A-D003-45AD-A3B2-EE4863D2EBAA}">
      <dgm:prSet phldrT="[Text]"/>
      <dgm:spPr/>
      <dgm:t>
        <a:bodyPr/>
        <a:lstStyle/>
        <a:p>
          <a:r>
            <a:rPr lang="en-US" dirty="0" smtClean="0"/>
            <a:t>Iron</a:t>
          </a:r>
          <a:endParaRPr lang="en-IN" dirty="0"/>
        </a:p>
      </dgm:t>
    </dgm:pt>
    <dgm:pt modelId="{3B0ABE07-2F06-4153-9801-DD06EE70184C}" type="parTrans" cxnId="{89F9B61B-3BDD-470B-BBE7-BFD3DA3AD5DF}">
      <dgm:prSet/>
      <dgm:spPr/>
      <dgm:t>
        <a:bodyPr/>
        <a:lstStyle/>
        <a:p>
          <a:endParaRPr lang="en-IN"/>
        </a:p>
      </dgm:t>
    </dgm:pt>
    <dgm:pt modelId="{C4BC8C3C-0211-4AED-AD88-5DF7029399CB}" type="sibTrans" cxnId="{89F9B61B-3BDD-470B-BBE7-BFD3DA3AD5DF}">
      <dgm:prSet/>
      <dgm:spPr/>
      <dgm:t>
        <a:bodyPr/>
        <a:lstStyle/>
        <a:p>
          <a:endParaRPr lang="en-IN"/>
        </a:p>
      </dgm:t>
    </dgm:pt>
    <dgm:pt modelId="{AE13307B-C15F-406B-83EB-D8FD05883F12}">
      <dgm:prSet phldrT="[Text]"/>
      <dgm:spPr/>
      <dgm:t>
        <a:bodyPr/>
        <a:lstStyle/>
        <a:p>
          <a:r>
            <a:rPr lang="en-US" dirty="0" smtClean="0"/>
            <a:t>Manganese</a:t>
          </a:r>
          <a:endParaRPr lang="en-IN" dirty="0"/>
        </a:p>
      </dgm:t>
    </dgm:pt>
    <dgm:pt modelId="{E949567E-4D6C-4E1A-ABFD-7A1F0921063C}" type="parTrans" cxnId="{2516E48F-C178-401B-9A68-AB6670DC75C7}">
      <dgm:prSet/>
      <dgm:spPr/>
      <dgm:t>
        <a:bodyPr/>
        <a:lstStyle/>
        <a:p>
          <a:endParaRPr lang="en-IN"/>
        </a:p>
      </dgm:t>
    </dgm:pt>
    <dgm:pt modelId="{5EA72746-A4BD-4DB8-8807-B885939E24DF}" type="sibTrans" cxnId="{2516E48F-C178-401B-9A68-AB6670DC75C7}">
      <dgm:prSet/>
      <dgm:spPr/>
      <dgm:t>
        <a:bodyPr/>
        <a:lstStyle/>
        <a:p>
          <a:endParaRPr lang="en-IN"/>
        </a:p>
      </dgm:t>
    </dgm:pt>
    <dgm:pt modelId="{E6E107D4-6D64-4590-A78F-E5E653A0C9E9}">
      <dgm:prSet phldrT="[Text]"/>
      <dgm:spPr/>
      <dgm:t>
        <a:bodyPr/>
        <a:lstStyle/>
        <a:p>
          <a:r>
            <a:rPr lang="en-US" dirty="0" smtClean="0"/>
            <a:t>Copper</a:t>
          </a:r>
          <a:endParaRPr lang="en-IN" dirty="0"/>
        </a:p>
      </dgm:t>
    </dgm:pt>
    <dgm:pt modelId="{6BE28712-2781-4AFD-A84D-EDE260C3D0E8}" type="parTrans" cxnId="{19A79B69-0444-4987-9C7F-BD78FE6955FE}">
      <dgm:prSet/>
      <dgm:spPr/>
      <dgm:t>
        <a:bodyPr/>
        <a:lstStyle/>
        <a:p>
          <a:endParaRPr lang="en-IN"/>
        </a:p>
      </dgm:t>
    </dgm:pt>
    <dgm:pt modelId="{08A3AFA1-ACB6-4836-9486-47CCAFD224B1}" type="sibTrans" cxnId="{19A79B69-0444-4987-9C7F-BD78FE6955FE}">
      <dgm:prSet/>
      <dgm:spPr/>
      <dgm:t>
        <a:bodyPr/>
        <a:lstStyle/>
        <a:p>
          <a:endParaRPr lang="en-IN"/>
        </a:p>
      </dgm:t>
    </dgm:pt>
    <dgm:pt modelId="{92382F2C-C10F-4A05-8EDA-29FCBB4B4535}">
      <dgm:prSet phldrT="[Text]"/>
      <dgm:spPr/>
      <dgm:t>
        <a:bodyPr/>
        <a:lstStyle/>
        <a:p>
          <a:r>
            <a:rPr lang="en-US" dirty="0" smtClean="0"/>
            <a:t>Mica</a:t>
          </a:r>
          <a:endParaRPr lang="en-IN" dirty="0"/>
        </a:p>
      </dgm:t>
    </dgm:pt>
    <dgm:pt modelId="{F47F528B-2D7F-406D-8743-D6318DC0F77C}" type="parTrans" cxnId="{8E88B279-02DE-4653-A04A-7CBD518FD2D8}">
      <dgm:prSet/>
      <dgm:spPr/>
      <dgm:t>
        <a:bodyPr/>
        <a:lstStyle/>
        <a:p>
          <a:endParaRPr lang="en-IN"/>
        </a:p>
      </dgm:t>
    </dgm:pt>
    <dgm:pt modelId="{0E3EB693-D880-4E21-8A5E-88A81683A0ED}" type="sibTrans" cxnId="{8E88B279-02DE-4653-A04A-7CBD518FD2D8}">
      <dgm:prSet/>
      <dgm:spPr/>
      <dgm:t>
        <a:bodyPr/>
        <a:lstStyle/>
        <a:p>
          <a:endParaRPr lang="en-IN"/>
        </a:p>
      </dgm:t>
    </dgm:pt>
    <dgm:pt modelId="{36517B75-B007-4894-B36A-E96FE713DDC7}">
      <dgm:prSet phldrT="[Text]"/>
      <dgm:spPr/>
      <dgm:t>
        <a:bodyPr/>
        <a:lstStyle/>
        <a:p>
          <a:r>
            <a:rPr lang="en-US" dirty="0" smtClean="0"/>
            <a:t>Chromite</a:t>
          </a:r>
          <a:endParaRPr lang="en-IN" dirty="0"/>
        </a:p>
      </dgm:t>
    </dgm:pt>
    <dgm:pt modelId="{9860D444-71CD-4E1F-925C-AA84BA739B3D}" type="parTrans" cxnId="{C006A8B4-1E99-4F20-B3AA-7BC6E50661B7}">
      <dgm:prSet/>
      <dgm:spPr/>
      <dgm:t>
        <a:bodyPr/>
        <a:lstStyle/>
        <a:p>
          <a:endParaRPr lang="en-IN"/>
        </a:p>
      </dgm:t>
    </dgm:pt>
    <dgm:pt modelId="{5266A870-6643-4F64-9B30-49610183FECF}" type="sibTrans" cxnId="{C006A8B4-1E99-4F20-B3AA-7BC6E50661B7}">
      <dgm:prSet/>
      <dgm:spPr/>
      <dgm:t>
        <a:bodyPr/>
        <a:lstStyle/>
        <a:p>
          <a:endParaRPr lang="en-IN"/>
        </a:p>
      </dgm:t>
    </dgm:pt>
    <dgm:pt modelId="{0603A9A5-E536-4F82-8142-55F5E8E92B23}" type="pres">
      <dgm:prSet presAssocID="{6DB89CC2-0F3B-4A19-B839-ED8EAEA33D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353503-D502-4C39-96BA-01E6A3AF543F}" type="pres">
      <dgm:prSet presAssocID="{785A5B5A-D003-45AD-A3B2-EE4863D2EB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C02AC-EAA0-4C29-AD92-A1B55E7427E6}" type="pres">
      <dgm:prSet presAssocID="{C4BC8C3C-0211-4AED-AD88-5DF7029399CB}" presName="sibTrans" presStyleCnt="0"/>
      <dgm:spPr/>
    </dgm:pt>
    <dgm:pt modelId="{75B36455-5F39-4560-8BC5-2192110FF5FB}" type="pres">
      <dgm:prSet presAssocID="{AE13307B-C15F-406B-83EB-D8FD05883F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2136C-3DCC-4BDE-B8BA-6B724B29EA53}" type="pres">
      <dgm:prSet presAssocID="{5EA72746-A4BD-4DB8-8807-B885939E24DF}" presName="sibTrans" presStyleCnt="0"/>
      <dgm:spPr/>
    </dgm:pt>
    <dgm:pt modelId="{2391C73D-B11C-405C-B4B3-3B319ED2A0C5}" type="pres">
      <dgm:prSet presAssocID="{E6E107D4-6D64-4590-A78F-E5E653A0C9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37F60C-FC09-43DA-83EB-5D02C0FAEE59}" type="pres">
      <dgm:prSet presAssocID="{08A3AFA1-ACB6-4836-9486-47CCAFD224B1}" presName="sibTrans" presStyleCnt="0"/>
      <dgm:spPr/>
    </dgm:pt>
    <dgm:pt modelId="{3375D22B-A2DE-492B-9899-D962BB8F6372}" type="pres">
      <dgm:prSet presAssocID="{92382F2C-C10F-4A05-8EDA-29FCBB4B45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073E41-8442-4E4D-B8C9-185750DD1686}" type="pres">
      <dgm:prSet presAssocID="{0E3EB693-D880-4E21-8A5E-88A81683A0ED}" presName="sibTrans" presStyleCnt="0"/>
      <dgm:spPr/>
    </dgm:pt>
    <dgm:pt modelId="{034A23E4-538C-42DD-B740-0B59FB3E5FD6}" type="pres">
      <dgm:prSet presAssocID="{36517B75-B007-4894-B36A-E96FE713DD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073989-7777-457F-AF99-328127AF69D0}" type="presOf" srcId="{AE13307B-C15F-406B-83EB-D8FD05883F12}" destId="{75B36455-5F39-4560-8BC5-2192110FF5FB}" srcOrd="0" destOrd="0" presId="urn:microsoft.com/office/officeart/2005/8/layout/default"/>
    <dgm:cxn modelId="{19A79B69-0444-4987-9C7F-BD78FE6955FE}" srcId="{6DB89CC2-0F3B-4A19-B839-ED8EAEA33DF1}" destId="{E6E107D4-6D64-4590-A78F-E5E653A0C9E9}" srcOrd="2" destOrd="0" parTransId="{6BE28712-2781-4AFD-A84D-EDE260C3D0E8}" sibTransId="{08A3AFA1-ACB6-4836-9486-47CCAFD224B1}"/>
    <dgm:cxn modelId="{C006A8B4-1E99-4F20-B3AA-7BC6E50661B7}" srcId="{6DB89CC2-0F3B-4A19-B839-ED8EAEA33DF1}" destId="{36517B75-B007-4894-B36A-E96FE713DDC7}" srcOrd="4" destOrd="0" parTransId="{9860D444-71CD-4E1F-925C-AA84BA739B3D}" sibTransId="{5266A870-6643-4F64-9B30-49610183FECF}"/>
    <dgm:cxn modelId="{3C85C83C-E012-4728-BDB9-2F67D1C69195}" type="presOf" srcId="{E6E107D4-6D64-4590-A78F-E5E653A0C9E9}" destId="{2391C73D-B11C-405C-B4B3-3B319ED2A0C5}" srcOrd="0" destOrd="0" presId="urn:microsoft.com/office/officeart/2005/8/layout/default"/>
    <dgm:cxn modelId="{DE6ED645-E1B6-408E-8241-DF9E8120636A}" type="presOf" srcId="{36517B75-B007-4894-B36A-E96FE713DDC7}" destId="{034A23E4-538C-42DD-B740-0B59FB3E5FD6}" srcOrd="0" destOrd="0" presId="urn:microsoft.com/office/officeart/2005/8/layout/default"/>
    <dgm:cxn modelId="{2516E48F-C178-401B-9A68-AB6670DC75C7}" srcId="{6DB89CC2-0F3B-4A19-B839-ED8EAEA33DF1}" destId="{AE13307B-C15F-406B-83EB-D8FD05883F12}" srcOrd="1" destOrd="0" parTransId="{E949567E-4D6C-4E1A-ABFD-7A1F0921063C}" sibTransId="{5EA72746-A4BD-4DB8-8807-B885939E24DF}"/>
    <dgm:cxn modelId="{C943DF99-341A-4999-B09B-E6A7000BB334}" type="presOf" srcId="{6DB89CC2-0F3B-4A19-B839-ED8EAEA33DF1}" destId="{0603A9A5-E536-4F82-8142-55F5E8E92B23}" srcOrd="0" destOrd="0" presId="urn:microsoft.com/office/officeart/2005/8/layout/default"/>
    <dgm:cxn modelId="{062CAF27-E8FD-46E6-90B3-4AA126A08301}" type="presOf" srcId="{92382F2C-C10F-4A05-8EDA-29FCBB4B4535}" destId="{3375D22B-A2DE-492B-9899-D962BB8F6372}" srcOrd="0" destOrd="0" presId="urn:microsoft.com/office/officeart/2005/8/layout/default"/>
    <dgm:cxn modelId="{8E88B279-02DE-4653-A04A-7CBD518FD2D8}" srcId="{6DB89CC2-0F3B-4A19-B839-ED8EAEA33DF1}" destId="{92382F2C-C10F-4A05-8EDA-29FCBB4B4535}" srcOrd="3" destOrd="0" parTransId="{F47F528B-2D7F-406D-8743-D6318DC0F77C}" sibTransId="{0E3EB693-D880-4E21-8A5E-88A81683A0ED}"/>
    <dgm:cxn modelId="{89F9B61B-3BDD-470B-BBE7-BFD3DA3AD5DF}" srcId="{6DB89CC2-0F3B-4A19-B839-ED8EAEA33DF1}" destId="{785A5B5A-D003-45AD-A3B2-EE4863D2EBAA}" srcOrd="0" destOrd="0" parTransId="{3B0ABE07-2F06-4153-9801-DD06EE70184C}" sibTransId="{C4BC8C3C-0211-4AED-AD88-5DF7029399CB}"/>
    <dgm:cxn modelId="{A744547A-00CE-490B-B31E-C33F0BF84907}" type="presOf" srcId="{785A5B5A-D003-45AD-A3B2-EE4863D2EBAA}" destId="{8D353503-D502-4C39-96BA-01E6A3AF543F}" srcOrd="0" destOrd="0" presId="urn:microsoft.com/office/officeart/2005/8/layout/default"/>
    <dgm:cxn modelId="{652EAF6B-AAC3-4937-8399-3986353E2B47}" type="presParOf" srcId="{0603A9A5-E536-4F82-8142-55F5E8E92B23}" destId="{8D353503-D502-4C39-96BA-01E6A3AF543F}" srcOrd="0" destOrd="0" presId="urn:microsoft.com/office/officeart/2005/8/layout/default"/>
    <dgm:cxn modelId="{4D0EC3CD-8110-4BFF-924B-6224933440D0}" type="presParOf" srcId="{0603A9A5-E536-4F82-8142-55F5E8E92B23}" destId="{3B3C02AC-EAA0-4C29-AD92-A1B55E7427E6}" srcOrd="1" destOrd="0" presId="urn:microsoft.com/office/officeart/2005/8/layout/default"/>
    <dgm:cxn modelId="{3762CBF0-6B3D-43AA-9F70-60431ADD4D60}" type="presParOf" srcId="{0603A9A5-E536-4F82-8142-55F5E8E92B23}" destId="{75B36455-5F39-4560-8BC5-2192110FF5FB}" srcOrd="2" destOrd="0" presId="urn:microsoft.com/office/officeart/2005/8/layout/default"/>
    <dgm:cxn modelId="{64E7A670-DE90-4889-BEA2-17485F4DDD6A}" type="presParOf" srcId="{0603A9A5-E536-4F82-8142-55F5E8E92B23}" destId="{43D2136C-3DCC-4BDE-B8BA-6B724B29EA53}" srcOrd="3" destOrd="0" presId="urn:microsoft.com/office/officeart/2005/8/layout/default"/>
    <dgm:cxn modelId="{ED766C29-8908-4F07-AB38-45985EE58136}" type="presParOf" srcId="{0603A9A5-E536-4F82-8142-55F5E8E92B23}" destId="{2391C73D-B11C-405C-B4B3-3B319ED2A0C5}" srcOrd="4" destOrd="0" presId="urn:microsoft.com/office/officeart/2005/8/layout/default"/>
    <dgm:cxn modelId="{7DE1192B-F5D9-471C-86AC-F7FE695A727D}" type="presParOf" srcId="{0603A9A5-E536-4F82-8142-55F5E8E92B23}" destId="{1937F60C-FC09-43DA-83EB-5D02C0FAEE59}" srcOrd="5" destOrd="0" presId="urn:microsoft.com/office/officeart/2005/8/layout/default"/>
    <dgm:cxn modelId="{DD980CD8-849D-4328-B80C-F0B56B01821A}" type="presParOf" srcId="{0603A9A5-E536-4F82-8142-55F5E8E92B23}" destId="{3375D22B-A2DE-492B-9899-D962BB8F6372}" srcOrd="6" destOrd="0" presId="urn:microsoft.com/office/officeart/2005/8/layout/default"/>
    <dgm:cxn modelId="{32F75D4F-0759-4AAB-A3A7-68C0ABE91750}" type="presParOf" srcId="{0603A9A5-E536-4F82-8142-55F5E8E92B23}" destId="{25073E41-8442-4E4D-B8C9-185750DD1686}" srcOrd="7" destOrd="0" presId="urn:microsoft.com/office/officeart/2005/8/layout/default"/>
    <dgm:cxn modelId="{6892F9CB-8184-4756-8BBC-885E35B0DB7F}" type="presParOf" srcId="{0603A9A5-E536-4F82-8142-55F5E8E92B23}" destId="{034A23E4-538C-42DD-B740-0B59FB3E5FD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36551-11D8-4DB2-8648-9CD23E608D64}">
      <dsp:nvSpPr>
        <dsp:cNvPr id="0" name=""/>
        <dsp:cNvSpPr/>
      </dsp:nvSpPr>
      <dsp:spPr>
        <a:xfrm>
          <a:off x="0" y="929381"/>
          <a:ext cx="10515600" cy="153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6457D8-2CE4-49BC-B581-F714BD2D2AAB}">
      <dsp:nvSpPr>
        <dsp:cNvPr id="0" name=""/>
        <dsp:cNvSpPr/>
      </dsp:nvSpPr>
      <dsp:spPr>
        <a:xfrm>
          <a:off x="525780" y="29021"/>
          <a:ext cx="7360920" cy="1800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strike="sngStrike" kern="1200" dirty="0" smtClean="0"/>
            <a:t>Agriculture</a:t>
          </a:r>
          <a:endParaRPr lang="en-IN" sz="6100" strike="sngStrike" kern="1200" dirty="0"/>
        </a:p>
      </dsp:txBody>
      <dsp:txXfrm>
        <a:off x="613684" y="116925"/>
        <a:ext cx="7185112" cy="1624912"/>
      </dsp:txXfrm>
    </dsp:sp>
    <dsp:sp modelId="{D5396870-7B00-4E26-87F2-694CC2DD82C2}">
      <dsp:nvSpPr>
        <dsp:cNvPr id="0" name=""/>
        <dsp:cNvSpPr/>
      </dsp:nvSpPr>
      <dsp:spPr>
        <a:xfrm>
          <a:off x="0" y="3696341"/>
          <a:ext cx="10515600" cy="153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1E8A4F-C22E-4866-AB57-45C412A252DB}">
      <dsp:nvSpPr>
        <dsp:cNvPr id="0" name=""/>
        <dsp:cNvSpPr/>
      </dsp:nvSpPr>
      <dsp:spPr>
        <a:xfrm>
          <a:off x="525780" y="2795981"/>
          <a:ext cx="7360920" cy="18007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Mines and minerals</a:t>
          </a:r>
          <a:endParaRPr lang="en-IN" sz="6100" kern="1200" dirty="0"/>
        </a:p>
      </dsp:txBody>
      <dsp:txXfrm>
        <a:off x="613684" y="2883885"/>
        <a:ext cx="7185112" cy="16249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98B35-AB2A-459A-B3DB-6E80969CDDD8}">
      <dsp:nvSpPr>
        <dsp:cNvPr id="0" name=""/>
        <dsp:cNvSpPr/>
      </dsp:nvSpPr>
      <dsp:spPr>
        <a:xfrm>
          <a:off x="0" y="0"/>
          <a:ext cx="10515600" cy="1223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Hematite 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iron &amp; steel industries</a:t>
          </a:r>
          <a:endParaRPr lang="en-IN" sz="2900" kern="1200" dirty="0"/>
        </a:p>
      </dsp:txBody>
      <dsp:txXfrm>
        <a:off x="2225433" y="0"/>
        <a:ext cx="8290166" cy="1223134"/>
      </dsp:txXfrm>
    </dsp:sp>
    <dsp:sp modelId="{84C33B26-112C-49BE-9ABA-1DA5630A36C8}">
      <dsp:nvSpPr>
        <dsp:cNvPr id="0" name=""/>
        <dsp:cNvSpPr/>
      </dsp:nvSpPr>
      <dsp:spPr>
        <a:xfrm>
          <a:off x="122313" y="122313"/>
          <a:ext cx="2103120" cy="978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367E769-46BC-49C5-BA55-4985D10C7434}">
      <dsp:nvSpPr>
        <dsp:cNvPr id="0" name=""/>
        <dsp:cNvSpPr/>
      </dsp:nvSpPr>
      <dsp:spPr>
        <a:xfrm>
          <a:off x="0" y="1345448"/>
          <a:ext cx="10515600" cy="1223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hade val="51000"/>
                <a:satMod val="130000"/>
              </a:schemeClr>
            </a:gs>
            <a:gs pos="80000">
              <a:schemeClr val="accent2">
                <a:hueOff val="-485121"/>
                <a:satOff val="-27976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Magnetite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Electronic industries</a:t>
          </a:r>
          <a:endParaRPr lang="en-IN" sz="2900" kern="1200" dirty="0"/>
        </a:p>
      </dsp:txBody>
      <dsp:txXfrm>
        <a:off x="2225433" y="1345448"/>
        <a:ext cx="8290166" cy="1223134"/>
      </dsp:txXfrm>
    </dsp:sp>
    <dsp:sp modelId="{2BF06593-E53D-4546-9FB8-D2A432314EB4}">
      <dsp:nvSpPr>
        <dsp:cNvPr id="0" name=""/>
        <dsp:cNvSpPr/>
      </dsp:nvSpPr>
      <dsp:spPr>
        <a:xfrm>
          <a:off x="122313" y="1467761"/>
          <a:ext cx="2103120" cy="978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2B47D40-FC90-48E6-AC97-61A5272B927F}">
      <dsp:nvSpPr>
        <dsp:cNvPr id="0" name=""/>
        <dsp:cNvSpPr/>
      </dsp:nvSpPr>
      <dsp:spPr>
        <a:xfrm>
          <a:off x="0" y="2690896"/>
          <a:ext cx="10515600" cy="1223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hade val="51000"/>
                <a:satMod val="130000"/>
              </a:schemeClr>
            </a:gs>
            <a:gs pos="80000">
              <a:schemeClr val="accent2">
                <a:hueOff val="-970242"/>
                <a:satOff val="-55952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Limonite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Pigment for manufacturer of paints</a:t>
          </a:r>
          <a:endParaRPr lang="en-IN" sz="2800" kern="1200" dirty="0"/>
        </a:p>
      </dsp:txBody>
      <dsp:txXfrm>
        <a:off x="2225433" y="2690896"/>
        <a:ext cx="8290166" cy="1223134"/>
      </dsp:txXfrm>
    </dsp:sp>
    <dsp:sp modelId="{BACD776A-ED52-4674-8330-F8B5CB630DA8}">
      <dsp:nvSpPr>
        <dsp:cNvPr id="0" name=""/>
        <dsp:cNvSpPr/>
      </dsp:nvSpPr>
      <dsp:spPr>
        <a:xfrm>
          <a:off x="122313" y="2813209"/>
          <a:ext cx="2103120" cy="978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CACDA62-D22C-4031-A01E-8756EE94AE10}">
      <dsp:nvSpPr>
        <dsp:cNvPr id="0" name=""/>
        <dsp:cNvSpPr/>
      </dsp:nvSpPr>
      <dsp:spPr>
        <a:xfrm>
          <a:off x="0" y="4036344"/>
          <a:ext cx="10515600" cy="1223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Siderite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 of Manganese and Magnesium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</dsp:txBody>
      <dsp:txXfrm>
        <a:off x="2225433" y="4036344"/>
        <a:ext cx="8290166" cy="1223134"/>
      </dsp:txXfrm>
    </dsp:sp>
    <dsp:sp modelId="{36E504C5-A7C1-4379-8720-DB6B943E01B1}">
      <dsp:nvSpPr>
        <dsp:cNvPr id="0" name=""/>
        <dsp:cNvSpPr/>
      </dsp:nvSpPr>
      <dsp:spPr>
        <a:xfrm>
          <a:off x="122313" y="4158658"/>
          <a:ext cx="2103120" cy="978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30DD1-3A8D-4E6F-B9EF-75BE553DCE24}">
      <dsp:nvSpPr>
        <dsp:cNvPr id="0" name=""/>
        <dsp:cNvSpPr/>
      </dsp:nvSpPr>
      <dsp:spPr>
        <a:xfrm>
          <a:off x="1283" y="128178"/>
          <a:ext cx="5006206" cy="4004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779F0-1558-49B5-A189-E1ADF60FD654}">
      <dsp:nvSpPr>
        <dsp:cNvPr id="0" name=""/>
        <dsp:cNvSpPr/>
      </dsp:nvSpPr>
      <dsp:spPr>
        <a:xfrm>
          <a:off x="451842" y="3732646"/>
          <a:ext cx="4455523" cy="14017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Mines</a:t>
          </a:r>
          <a:endParaRPr lang="en-IN" sz="6400" kern="1200" dirty="0"/>
        </a:p>
      </dsp:txBody>
      <dsp:txXfrm>
        <a:off x="451842" y="3732646"/>
        <a:ext cx="4455523" cy="1401737"/>
      </dsp:txXfrm>
    </dsp:sp>
    <dsp:sp modelId="{CCF4F24F-DC5A-4BBD-888B-E1E1706F7D41}">
      <dsp:nvSpPr>
        <dsp:cNvPr id="0" name=""/>
        <dsp:cNvSpPr/>
      </dsp:nvSpPr>
      <dsp:spPr>
        <a:xfrm>
          <a:off x="5508110" y="128178"/>
          <a:ext cx="5006206" cy="40049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62B06-8C00-422C-9A4A-C87D5987F1E5}">
      <dsp:nvSpPr>
        <dsp:cNvPr id="0" name=""/>
        <dsp:cNvSpPr/>
      </dsp:nvSpPr>
      <dsp:spPr>
        <a:xfrm>
          <a:off x="5958668" y="3732646"/>
          <a:ext cx="4455523" cy="14017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Industries</a:t>
          </a:r>
          <a:endParaRPr lang="en-IN" sz="6400" kern="1200" dirty="0"/>
        </a:p>
      </dsp:txBody>
      <dsp:txXfrm>
        <a:off x="5958668" y="3732646"/>
        <a:ext cx="4455523" cy="1401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3503-D502-4C39-96BA-01E6A3AF543F}">
      <dsp:nvSpPr>
        <dsp:cNvPr id="0" name=""/>
        <dsp:cNvSpPr/>
      </dsp:nvSpPr>
      <dsp:spPr>
        <a:xfrm>
          <a:off x="0" y="495300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Iron</a:t>
          </a:r>
          <a:endParaRPr lang="en-IN" sz="4800" kern="1200" dirty="0"/>
        </a:p>
      </dsp:txBody>
      <dsp:txXfrm>
        <a:off x="0" y="495300"/>
        <a:ext cx="3286125" cy="1971675"/>
      </dsp:txXfrm>
    </dsp:sp>
    <dsp:sp modelId="{75B36455-5F39-4560-8BC5-2192110FF5FB}">
      <dsp:nvSpPr>
        <dsp:cNvPr id="0" name=""/>
        <dsp:cNvSpPr/>
      </dsp:nvSpPr>
      <dsp:spPr>
        <a:xfrm>
          <a:off x="3614737" y="495300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hade val="51000"/>
                <a:satMod val="130000"/>
              </a:schemeClr>
            </a:gs>
            <a:gs pos="80000">
              <a:schemeClr val="accent3">
                <a:hueOff val="677650"/>
                <a:satOff val="25000"/>
                <a:lumOff val="-3676"/>
                <a:alphaOff val="0"/>
                <a:shade val="93000"/>
                <a:satMod val="13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Manganese</a:t>
          </a:r>
          <a:endParaRPr lang="en-IN" sz="4800" kern="1200" dirty="0"/>
        </a:p>
      </dsp:txBody>
      <dsp:txXfrm>
        <a:off x="3614737" y="495300"/>
        <a:ext cx="3286125" cy="1971675"/>
      </dsp:txXfrm>
    </dsp:sp>
    <dsp:sp modelId="{2391C73D-B11C-405C-B4B3-3B319ED2A0C5}">
      <dsp:nvSpPr>
        <dsp:cNvPr id="0" name=""/>
        <dsp:cNvSpPr/>
      </dsp:nvSpPr>
      <dsp:spPr>
        <a:xfrm>
          <a:off x="7229475" y="495300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hade val="51000"/>
                <a:satMod val="130000"/>
              </a:schemeClr>
            </a:gs>
            <a:gs pos="80000">
              <a:schemeClr val="accent3">
                <a:hueOff val="1355300"/>
                <a:satOff val="50000"/>
                <a:lumOff val="-7353"/>
                <a:alphaOff val="0"/>
                <a:shade val="93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Copper</a:t>
          </a:r>
          <a:endParaRPr lang="en-IN" sz="4800" kern="1200" dirty="0"/>
        </a:p>
      </dsp:txBody>
      <dsp:txXfrm>
        <a:off x="7229475" y="495300"/>
        <a:ext cx="3286125" cy="1971675"/>
      </dsp:txXfrm>
    </dsp:sp>
    <dsp:sp modelId="{3375D22B-A2DE-492B-9899-D962BB8F6372}">
      <dsp:nvSpPr>
        <dsp:cNvPr id="0" name=""/>
        <dsp:cNvSpPr/>
      </dsp:nvSpPr>
      <dsp:spPr>
        <a:xfrm>
          <a:off x="1807368" y="27955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hade val="51000"/>
                <a:satMod val="130000"/>
              </a:schemeClr>
            </a:gs>
            <a:gs pos="80000">
              <a:schemeClr val="accent3">
                <a:hueOff val="2032949"/>
                <a:satOff val="75000"/>
                <a:lumOff val="-11029"/>
                <a:alphaOff val="0"/>
                <a:shade val="93000"/>
                <a:satMod val="13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Mica</a:t>
          </a:r>
          <a:endParaRPr lang="en-IN" sz="4800" kern="1200" dirty="0"/>
        </a:p>
      </dsp:txBody>
      <dsp:txXfrm>
        <a:off x="1807368" y="2795587"/>
        <a:ext cx="3286125" cy="1971675"/>
      </dsp:txXfrm>
    </dsp:sp>
    <dsp:sp modelId="{034A23E4-538C-42DD-B740-0B59FB3E5FD6}">
      <dsp:nvSpPr>
        <dsp:cNvPr id="0" name=""/>
        <dsp:cNvSpPr/>
      </dsp:nvSpPr>
      <dsp:spPr>
        <a:xfrm>
          <a:off x="5422106" y="27955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Chromite</a:t>
          </a:r>
          <a:endParaRPr lang="en-IN" sz="4800" kern="1200" dirty="0"/>
        </a:p>
      </dsp:txBody>
      <dsp:txXfrm>
        <a:off x="5422106" y="2795587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3503-D502-4C39-96BA-01E6A3AF543F}">
      <dsp:nvSpPr>
        <dsp:cNvPr id="0" name=""/>
        <dsp:cNvSpPr/>
      </dsp:nvSpPr>
      <dsp:spPr>
        <a:xfrm>
          <a:off x="1009456" y="1354"/>
          <a:ext cx="4046041" cy="24276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Coal</a:t>
          </a:r>
          <a:endParaRPr lang="en-IN" sz="6500" kern="1200" dirty="0"/>
        </a:p>
      </dsp:txBody>
      <dsp:txXfrm>
        <a:off x="1009456" y="1354"/>
        <a:ext cx="4046041" cy="2427624"/>
      </dsp:txXfrm>
    </dsp:sp>
    <dsp:sp modelId="{75B36455-5F39-4560-8BC5-2192110FF5FB}">
      <dsp:nvSpPr>
        <dsp:cNvPr id="0" name=""/>
        <dsp:cNvSpPr/>
      </dsp:nvSpPr>
      <dsp:spPr>
        <a:xfrm>
          <a:off x="5460102" y="1354"/>
          <a:ext cx="4046041" cy="2427624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hade val="51000"/>
                <a:satMod val="130000"/>
              </a:schemeClr>
            </a:gs>
            <a:gs pos="80000">
              <a:schemeClr val="accent3">
                <a:hueOff val="903533"/>
                <a:satOff val="33333"/>
                <a:lumOff val="-4902"/>
                <a:alphaOff val="0"/>
                <a:shade val="93000"/>
                <a:satMod val="13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Petroleum</a:t>
          </a:r>
          <a:endParaRPr lang="en-IN" sz="6500" kern="1200" dirty="0"/>
        </a:p>
      </dsp:txBody>
      <dsp:txXfrm>
        <a:off x="5460102" y="1354"/>
        <a:ext cx="4046041" cy="2427624"/>
      </dsp:txXfrm>
    </dsp:sp>
    <dsp:sp modelId="{308ECF51-BCFF-4649-B003-E2BDB6B4DBC6}">
      <dsp:nvSpPr>
        <dsp:cNvPr id="0" name=""/>
        <dsp:cNvSpPr/>
      </dsp:nvSpPr>
      <dsp:spPr>
        <a:xfrm>
          <a:off x="1009456" y="2833583"/>
          <a:ext cx="4046041" cy="2427624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hade val="51000"/>
                <a:satMod val="130000"/>
              </a:schemeClr>
            </a:gs>
            <a:gs pos="80000">
              <a:schemeClr val="accent3">
                <a:hueOff val="1807066"/>
                <a:satOff val="66667"/>
                <a:lumOff val="-9804"/>
                <a:alphaOff val="0"/>
                <a:shade val="93000"/>
                <a:satMod val="13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Uranium</a:t>
          </a:r>
          <a:endParaRPr lang="en-IN" sz="6500" kern="1200"/>
        </a:p>
      </dsp:txBody>
      <dsp:txXfrm>
        <a:off x="1009456" y="2833583"/>
        <a:ext cx="4046041" cy="2427624"/>
      </dsp:txXfrm>
    </dsp:sp>
    <dsp:sp modelId="{3375D22B-A2DE-492B-9899-D962BB8F6372}">
      <dsp:nvSpPr>
        <dsp:cNvPr id="0" name=""/>
        <dsp:cNvSpPr/>
      </dsp:nvSpPr>
      <dsp:spPr>
        <a:xfrm>
          <a:off x="5460102" y="2833583"/>
          <a:ext cx="4046041" cy="2427624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Thorium</a:t>
          </a:r>
          <a:endParaRPr lang="en-IN" sz="6500" kern="1200" dirty="0"/>
        </a:p>
      </dsp:txBody>
      <dsp:txXfrm>
        <a:off x="5460102" y="2833583"/>
        <a:ext cx="4046041" cy="2427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E5B8E-3E2D-4D15-A6DD-20CB66870BF2}">
      <dsp:nvSpPr>
        <dsp:cNvPr id="0" name=""/>
        <dsp:cNvSpPr/>
      </dsp:nvSpPr>
      <dsp:spPr>
        <a:xfrm>
          <a:off x="0" y="0"/>
          <a:ext cx="5262563" cy="5262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39CA69-F841-4BFC-BD8A-6C79C24E670E}">
      <dsp:nvSpPr>
        <dsp:cNvPr id="0" name=""/>
        <dsp:cNvSpPr/>
      </dsp:nvSpPr>
      <dsp:spPr>
        <a:xfrm>
          <a:off x="2631281" y="0"/>
          <a:ext cx="7884318" cy="5262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Shield regions</a:t>
          </a:r>
          <a:endParaRPr lang="en-IN" sz="4000" kern="1200" dirty="0"/>
        </a:p>
      </dsp:txBody>
      <dsp:txXfrm>
        <a:off x="2631281" y="0"/>
        <a:ext cx="3942159" cy="1578772"/>
      </dsp:txXfrm>
    </dsp:sp>
    <dsp:sp modelId="{FB5C080E-AC2B-4F88-A343-EBF08AC948C2}">
      <dsp:nvSpPr>
        <dsp:cNvPr id="0" name=""/>
        <dsp:cNvSpPr/>
      </dsp:nvSpPr>
      <dsp:spPr>
        <a:xfrm>
          <a:off x="920950" y="1578772"/>
          <a:ext cx="3420662" cy="34206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hade val="51000"/>
                <a:satMod val="130000"/>
              </a:schemeClr>
            </a:gs>
            <a:gs pos="80000">
              <a:schemeClr val="accent4">
                <a:hueOff val="5197846"/>
                <a:satOff val="-23984"/>
                <a:lumOff val="883"/>
                <a:alphaOff val="0"/>
                <a:shade val="93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F2DBED-DFF3-40BE-8734-9628956CB754}">
      <dsp:nvSpPr>
        <dsp:cNvPr id="0" name=""/>
        <dsp:cNvSpPr/>
      </dsp:nvSpPr>
      <dsp:spPr>
        <a:xfrm>
          <a:off x="2631281" y="1578772"/>
          <a:ext cx="7884318" cy="3420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Rift valley- </a:t>
          </a:r>
          <a:r>
            <a:rPr lang="en-US" sz="4000" kern="1200" dirty="0" err="1" smtClean="0"/>
            <a:t>Gondwana</a:t>
          </a:r>
          <a:r>
            <a:rPr lang="en-US" sz="4000" kern="1200" dirty="0" smtClean="0"/>
            <a:t> time </a:t>
          </a:r>
          <a:endParaRPr lang="en-IN" sz="4000" kern="1200" dirty="0"/>
        </a:p>
      </dsp:txBody>
      <dsp:txXfrm>
        <a:off x="2631281" y="1578772"/>
        <a:ext cx="3942159" cy="1578767"/>
      </dsp:txXfrm>
    </dsp:sp>
    <dsp:sp modelId="{E0CEEEFC-A2E5-46FC-A5FF-B1770D9996A7}">
      <dsp:nvSpPr>
        <dsp:cNvPr id="0" name=""/>
        <dsp:cNvSpPr/>
      </dsp:nvSpPr>
      <dsp:spPr>
        <a:xfrm>
          <a:off x="1841897" y="3157539"/>
          <a:ext cx="1578767" cy="157876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EE87A3-AF3B-47D1-B309-8C07054F62AC}">
      <dsp:nvSpPr>
        <dsp:cNvPr id="0" name=""/>
        <dsp:cNvSpPr/>
      </dsp:nvSpPr>
      <dsp:spPr>
        <a:xfrm>
          <a:off x="2631281" y="3157539"/>
          <a:ext cx="7884318" cy="15787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Marine Transgression</a:t>
          </a:r>
          <a:endParaRPr lang="en-IN" sz="4000" kern="1200" dirty="0"/>
        </a:p>
      </dsp:txBody>
      <dsp:txXfrm>
        <a:off x="2631281" y="3157539"/>
        <a:ext cx="3942159" cy="1578767"/>
      </dsp:txXfrm>
    </dsp:sp>
    <dsp:sp modelId="{BF39EF3C-7F77-4017-B531-6D3436AD5DEE}">
      <dsp:nvSpPr>
        <dsp:cNvPr id="0" name=""/>
        <dsp:cNvSpPr/>
      </dsp:nvSpPr>
      <dsp:spPr>
        <a:xfrm>
          <a:off x="6573440" y="0"/>
          <a:ext cx="3942159" cy="157877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/>
            <a:t>Chhotanagpur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plt</a:t>
          </a:r>
          <a:endParaRPr lang="en-IN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Dharwad</a:t>
          </a:r>
          <a:endParaRPr lang="en-IN" sz="3600" kern="1200" dirty="0"/>
        </a:p>
      </dsp:txBody>
      <dsp:txXfrm>
        <a:off x="6573440" y="0"/>
        <a:ext cx="3942159" cy="1578772"/>
      </dsp:txXfrm>
    </dsp:sp>
    <dsp:sp modelId="{29DE5025-0026-4D6B-A676-B07BEBF6843B}">
      <dsp:nvSpPr>
        <dsp:cNvPr id="0" name=""/>
        <dsp:cNvSpPr/>
      </dsp:nvSpPr>
      <dsp:spPr>
        <a:xfrm>
          <a:off x="6573440" y="1578772"/>
          <a:ext cx="3942159" cy="157876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/>
            <a:t>Damodar</a:t>
          </a:r>
          <a:r>
            <a:rPr lang="en-US" sz="3600" kern="1200" dirty="0" smtClean="0"/>
            <a:t> valley</a:t>
          </a:r>
          <a:endParaRPr lang="en-IN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Mahanadi valley</a:t>
          </a:r>
          <a:endParaRPr lang="en-IN" sz="3600" kern="1200" dirty="0"/>
        </a:p>
      </dsp:txBody>
      <dsp:txXfrm>
        <a:off x="6573440" y="1578772"/>
        <a:ext cx="3942159" cy="1578767"/>
      </dsp:txXfrm>
    </dsp:sp>
    <dsp:sp modelId="{A51FE4D4-6DEF-443A-AABC-B42F8D6AD714}">
      <dsp:nvSpPr>
        <dsp:cNvPr id="0" name=""/>
        <dsp:cNvSpPr/>
      </dsp:nvSpPr>
      <dsp:spPr>
        <a:xfrm>
          <a:off x="6573440" y="3157539"/>
          <a:ext cx="3942159" cy="157876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G. Of </a:t>
          </a:r>
          <a:r>
            <a:rPr lang="en-US" sz="3600" kern="1200" dirty="0" err="1" smtClean="0"/>
            <a:t>Khambhat</a:t>
          </a:r>
          <a:endParaRPr lang="en-IN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G. Of </a:t>
          </a:r>
          <a:r>
            <a:rPr lang="en-US" sz="3600" kern="1200" dirty="0" err="1" smtClean="0"/>
            <a:t>Kutchh</a:t>
          </a:r>
          <a:endParaRPr lang="en-IN" sz="3600" kern="1200" dirty="0"/>
        </a:p>
      </dsp:txBody>
      <dsp:txXfrm>
        <a:off x="6573440" y="3157539"/>
        <a:ext cx="3942159" cy="1578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095D7-C455-47AB-B689-78BFB53F0E0C}">
      <dsp:nvSpPr>
        <dsp:cNvPr id="0" name=""/>
        <dsp:cNvSpPr/>
      </dsp:nvSpPr>
      <dsp:spPr>
        <a:xfrm>
          <a:off x="-5950368" y="-910560"/>
          <a:ext cx="7083684" cy="7083684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D3BA8-26B1-44A9-B63E-37A706D98BDB}">
      <dsp:nvSpPr>
        <dsp:cNvPr id="0" name=""/>
        <dsp:cNvSpPr/>
      </dsp:nvSpPr>
      <dsp:spPr>
        <a:xfrm>
          <a:off x="593176" y="404585"/>
          <a:ext cx="8756107" cy="8095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Brahmaputra-shilling shelf</a:t>
          </a:r>
          <a:endParaRPr lang="en-IN" sz="4200" kern="1200" dirty="0"/>
        </a:p>
      </dsp:txBody>
      <dsp:txXfrm>
        <a:off x="593176" y="404585"/>
        <a:ext cx="8756107" cy="809592"/>
      </dsp:txXfrm>
    </dsp:sp>
    <dsp:sp modelId="{13593D9B-C49D-4F80-ACCB-A7753E0A6E54}">
      <dsp:nvSpPr>
        <dsp:cNvPr id="0" name=""/>
        <dsp:cNvSpPr/>
      </dsp:nvSpPr>
      <dsp:spPr>
        <a:xfrm>
          <a:off x="87180" y="303386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C5C35-B418-4571-933E-92B3F3BB890F}">
      <dsp:nvSpPr>
        <dsp:cNvPr id="0" name=""/>
        <dsp:cNvSpPr/>
      </dsp:nvSpPr>
      <dsp:spPr>
        <a:xfrm>
          <a:off x="1057334" y="1619185"/>
          <a:ext cx="8291948" cy="809592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Bengal-Bangladesh shelf</a:t>
          </a:r>
          <a:endParaRPr lang="en-IN" sz="4200" kern="1200" dirty="0"/>
        </a:p>
      </dsp:txBody>
      <dsp:txXfrm>
        <a:off x="1057334" y="1619185"/>
        <a:ext cx="8291948" cy="809592"/>
      </dsp:txXfrm>
    </dsp:sp>
    <dsp:sp modelId="{8319B964-3924-4E0B-98D6-836F3043FE55}">
      <dsp:nvSpPr>
        <dsp:cNvPr id="0" name=""/>
        <dsp:cNvSpPr/>
      </dsp:nvSpPr>
      <dsp:spPr>
        <a:xfrm>
          <a:off x="551339" y="1517986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63F99-C549-4895-9243-13D402B816B9}">
      <dsp:nvSpPr>
        <dsp:cNvPr id="0" name=""/>
        <dsp:cNvSpPr/>
      </dsp:nvSpPr>
      <dsp:spPr>
        <a:xfrm>
          <a:off x="1057334" y="2833784"/>
          <a:ext cx="8291948" cy="809592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KG basin</a:t>
          </a:r>
          <a:endParaRPr lang="en-IN" sz="4200" kern="1200" dirty="0"/>
        </a:p>
      </dsp:txBody>
      <dsp:txXfrm>
        <a:off x="1057334" y="2833784"/>
        <a:ext cx="8291948" cy="809592"/>
      </dsp:txXfrm>
    </dsp:sp>
    <dsp:sp modelId="{B6827029-76D5-4BAF-9B3D-9D154734EE42}">
      <dsp:nvSpPr>
        <dsp:cNvPr id="0" name=""/>
        <dsp:cNvSpPr/>
      </dsp:nvSpPr>
      <dsp:spPr>
        <a:xfrm>
          <a:off x="551339" y="2732585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41529-66AF-41CE-8158-1073F5BE4B0F}">
      <dsp:nvSpPr>
        <dsp:cNvPr id="0" name=""/>
        <dsp:cNvSpPr/>
      </dsp:nvSpPr>
      <dsp:spPr>
        <a:xfrm>
          <a:off x="593176" y="4048384"/>
          <a:ext cx="8756107" cy="80959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Saurashtra</a:t>
          </a:r>
          <a:r>
            <a:rPr lang="en-US" sz="4200" kern="1200" dirty="0" smtClean="0"/>
            <a:t> Shelf</a:t>
          </a:r>
          <a:endParaRPr lang="en-IN" sz="4200" kern="1200" dirty="0"/>
        </a:p>
      </dsp:txBody>
      <dsp:txXfrm>
        <a:off x="593176" y="4048384"/>
        <a:ext cx="8756107" cy="809592"/>
      </dsp:txXfrm>
    </dsp:sp>
    <dsp:sp modelId="{CC1DF9A8-6E45-46D7-81DB-A30122D27E6F}">
      <dsp:nvSpPr>
        <dsp:cNvPr id="0" name=""/>
        <dsp:cNvSpPr/>
      </dsp:nvSpPr>
      <dsp:spPr>
        <a:xfrm>
          <a:off x="87180" y="3947185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183E9-E62D-49FC-B8F9-4D782FF9081F}">
      <dsp:nvSpPr>
        <dsp:cNvPr id="0" name=""/>
        <dsp:cNvSpPr/>
      </dsp:nvSpPr>
      <dsp:spPr>
        <a:xfrm>
          <a:off x="1283" y="0"/>
          <a:ext cx="3337470" cy="52625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Peninsular uplands</a:t>
          </a:r>
          <a:endParaRPr lang="en-IN" sz="4400" kern="1200" dirty="0"/>
        </a:p>
      </dsp:txBody>
      <dsp:txXfrm>
        <a:off x="1283" y="0"/>
        <a:ext cx="3337470" cy="1578768"/>
      </dsp:txXfrm>
    </dsp:sp>
    <dsp:sp modelId="{45E4CB06-76F0-4291-890E-94A31F135A3D}">
      <dsp:nvSpPr>
        <dsp:cNvPr id="0" name=""/>
        <dsp:cNvSpPr/>
      </dsp:nvSpPr>
      <dsp:spPr>
        <a:xfrm>
          <a:off x="335030" y="1580310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Bauxite</a:t>
          </a:r>
          <a:endParaRPr lang="en-IN" sz="4300" kern="1200" dirty="0"/>
        </a:p>
      </dsp:txBody>
      <dsp:txXfrm>
        <a:off x="381504" y="1626784"/>
        <a:ext cx="2577028" cy="1493786"/>
      </dsp:txXfrm>
    </dsp:sp>
    <dsp:sp modelId="{4B656DCA-DB02-458B-AD0C-4AA7D18682C5}">
      <dsp:nvSpPr>
        <dsp:cNvPr id="0" name=""/>
        <dsp:cNvSpPr/>
      </dsp:nvSpPr>
      <dsp:spPr>
        <a:xfrm>
          <a:off x="335030" y="3411158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hade val="51000"/>
                <a:satMod val="130000"/>
              </a:schemeClr>
            </a:gs>
            <a:gs pos="80000">
              <a:schemeClr val="accent4">
                <a:hueOff val="2079139"/>
                <a:satOff val="-9594"/>
                <a:lumOff val="353"/>
                <a:alphaOff val="0"/>
                <a:shade val="93000"/>
                <a:satMod val="13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300" kern="1200"/>
        </a:p>
      </dsp:txBody>
      <dsp:txXfrm>
        <a:off x="381504" y="3457632"/>
        <a:ext cx="2577028" cy="1493786"/>
      </dsp:txXfrm>
    </dsp:sp>
    <dsp:sp modelId="{E9A2D7C1-06F7-4A03-B913-DCFEAABC8FB4}">
      <dsp:nvSpPr>
        <dsp:cNvPr id="0" name=""/>
        <dsp:cNvSpPr/>
      </dsp:nvSpPr>
      <dsp:spPr>
        <a:xfrm>
          <a:off x="3589064" y="0"/>
          <a:ext cx="3337470" cy="52625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Himalayan region</a:t>
          </a:r>
          <a:endParaRPr lang="en-IN" sz="4400" kern="1200" dirty="0"/>
        </a:p>
      </dsp:txBody>
      <dsp:txXfrm>
        <a:off x="3589064" y="0"/>
        <a:ext cx="3337470" cy="1578768"/>
      </dsp:txXfrm>
    </dsp:sp>
    <dsp:sp modelId="{AA3D2437-FF72-4545-B665-9B386542A687}">
      <dsp:nvSpPr>
        <dsp:cNvPr id="0" name=""/>
        <dsp:cNvSpPr/>
      </dsp:nvSpPr>
      <dsp:spPr>
        <a:xfrm>
          <a:off x="3922811" y="1580310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hade val="51000"/>
                <a:satMod val="130000"/>
              </a:schemeClr>
            </a:gs>
            <a:gs pos="80000">
              <a:schemeClr val="accent4">
                <a:hueOff val="4158277"/>
                <a:satOff val="-19187"/>
                <a:lumOff val="706"/>
                <a:alphaOff val="0"/>
                <a:shade val="93000"/>
                <a:satMod val="13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Anthracite coal</a:t>
          </a:r>
          <a:endParaRPr lang="en-IN" sz="4300" kern="1200" dirty="0"/>
        </a:p>
      </dsp:txBody>
      <dsp:txXfrm>
        <a:off x="3969285" y="1626784"/>
        <a:ext cx="2577028" cy="1493786"/>
      </dsp:txXfrm>
    </dsp:sp>
    <dsp:sp modelId="{2D131F2C-7AA1-463B-A84F-815C7CD70A30}">
      <dsp:nvSpPr>
        <dsp:cNvPr id="0" name=""/>
        <dsp:cNvSpPr/>
      </dsp:nvSpPr>
      <dsp:spPr>
        <a:xfrm>
          <a:off x="3922811" y="3411158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hade val="51000"/>
                <a:satMod val="130000"/>
              </a:schemeClr>
            </a:gs>
            <a:gs pos="80000">
              <a:schemeClr val="accent4">
                <a:hueOff val="6237415"/>
                <a:satOff val="-28781"/>
                <a:lumOff val="1059"/>
                <a:alphaOff val="0"/>
                <a:shade val="93000"/>
                <a:satMod val="13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limestone</a:t>
          </a:r>
          <a:endParaRPr lang="en-IN" sz="4300" kern="1200" dirty="0"/>
        </a:p>
      </dsp:txBody>
      <dsp:txXfrm>
        <a:off x="3969285" y="3457632"/>
        <a:ext cx="2577028" cy="1493786"/>
      </dsp:txXfrm>
    </dsp:sp>
    <dsp:sp modelId="{E68EA719-213E-45FD-ABC0-99670FE32870}">
      <dsp:nvSpPr>
        <dsp:cNvPr id="0" name=""/>
        <dsp:cNvSpPr/>
      </dsp:nvSpPr>
      <dsp:spPr>
        <a:xfrm>
          <a:off x="7176845" y="0"/>
          <a:ext cx="3337470" cy="52625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Coastal areas</a:t>
          </a:r>
          <a:endParaRPr lang="en-IN" sz="4400" kern="1200" dirty="0"/>
        </a:p>
      </dsp:txBody>
      <dsp:txXfrm>
        <a:off x="7176845" y="0"/>
        <a:ext cx="3337470" cy="1578768"/>
      </dsp:txXfrm>
    </dsp:sp>
    <dsp:sp modelId="{526DA691-3A84-44A7-A010-79E9F4CAC1B6}">
      <dsp:nvSpPr>
        <dsp:cNvPr id="0" name=""/>
        <dsp:cNvSpPr/>
      </dsp:nvSpPr>
      <dsp:spPr>
        <a:xfrm>
          <a:off x="7510592" y="1580310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hade val="51000"/>
                <a:satMod val="130000"/>
              </a:schemeClr>
            </a:gs>
            <a:gs pos="80000">
              <a:schemeClr val="accent4">
                <a:hueOff val="8316554"/>
                <a:satOff val="-38374"/>
                <a:lumOff val="1412"/>
                <a:alphaOff val="0"/>
                <a:shade val="93000"/>
                <a:satMod val="13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salt</a:t>
          </a:r>
          <a:endParaRPr lang="en-IN" sz="4300" kern="1200" dirty="0"/>
        </a:p>
      </dsp:txBody>
      <dsp:txXfrm>
        <a:off x="7557066" y="1626784"/>
        <a:ext cx="2577028" cy="1493786"/>
      </dsp:txXfrm>
    </dsp:sp>
    <dsp:sp modelId="{00A6B035-7E12-4793-9013-51AD2F2E9AE2}">
      <dsp:nvSpPr>
        <dsp:cNvPr id="0" name=""/>
        <dsp:cNvSpPr/>
      </dsp:nvSpPr>
      <dsp:spPr>
        <a:xfrm>
          <a:off x="7510592" y="3411158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Thorium</a:t>
          </a:r>
          <a:endParaRPr lang="en-IN" sz="4300" kern="1200" dirty="0"/>
        </a:p>
      </dsp:txBody>
      <dsp:txXfrm>
        <a:off x="7557066" y="3457632"/>
        <a:ext cx="2577028" cy="14937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8762-896E-4C60-9316-C314197C26FE}">
      <dsp:nvSpPr>
        <dsp:cNvPr id="0" name=""/>
        <dsp:cNvSpPr/>
      </dsp:nvSpPr>
      <dsp:spPr>
        <a:xfrm>
          <a:off x="7135095" y="3316425"/>
          <a:ext cx="411086" cy="12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65"/>
              </a:lnTo>
              <a:lnTo>
                <a:pt x="411086" y="12606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DB445-E341-49C5-82C7-046A6E584F04}">
      <dsp:nvSpPr>
        <dsp:cNvPr id="0" name=""/>
        <dsp:cNvSpPr/>
      </dsp:nvSpPr>
      <dsp:spPr>
        <a:xfrm>
          <a:off x="4915227" y="1370616"/>
          <a:ext cx="3316098" cy="575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60"/>
              </a:lnTo>
              <a:lnTo>
                <a:pt x="3316098" y="287760"/>
              </a:lnTo>
              <a:lnTo>
                <a:pt x="3316098" y="5755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9304B-8B09-4F5B-BE0E-8AEDD7B2CA8B}">
      <dsp:nvSpPr>
        <dsp:cNvPr id="0" name=""/>
        <dsp:cNvSpPr/>
      </dsp:nvSpPr>
      <dsp:spPr>
        <a:xfrm>
          <a:off x="3818997" y="3316425"/>
          <a:ext cx="411086" cy="12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65"/>
              </a:lnTo>
              <a:lnTo>
                <a:pt x="411086" y="12606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73840-1187-4CF0-90E0-71CC0EA3FBF1}">
      <dsp:nvSpPr>
        <dsp:cNvPr id="0" name=""/>
        <dsp:cNvSpPr/>
      </dsp:nvSpPr>
      <dsp:spPr>
        <a:xfrm>
          <a:off x="4869507" y="1370616"/>
          <a:ext cx="91440" cy="575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5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91DC9-AAD3-4EB2-B3C5-13DEB087AE25}">
      <dsp:nvSpPr>
        <dsp:cNvPr id="0" name=""/>
        <dsp:cNvSpPr/>
      </dsp:nvSpPr>
      <dsp:spPr>
        <a:xfrm>
          <a:off x="502899" y="3316425"/>
          <a:ext cx="411086" cy="12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65"/>
              </a:lnTo>
              <a:lnTo>
                <a:pt x="411086" y="12606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5E7AF-4700-467F-94D9-FE19BD9F41C1}">
      <dsp:nvSpPr>
        <dsp:cNvPr id="0" name=""/>
        <dsp:cNvSpPr/>
      </dsp:nvSpPr>
      <dsp:spPr>
        <a:xfrm>
          <a:off x="1599129" y="1370616"/>
          <a:ext cx="3316098" cy="575521"/>
        </a:xfrm>
        <a:custGeom>
          <a:avLst/>
          <a:gdLst/>
          <a:ahLst/>
          <a:cxnLst/>
          <a:rect l="0" t="0" r="0" b="0"/>
          <a:pathLst>
            <a:path>
              <a:moveTo>
                <a:pt x="3316098" y="0"/>
              </a:moveTo>
              <a:lnTo>
                <a:pt x="3316098" y="287760"/>
              </a:lnTo>
              <a:lnTo>
                <a:pt x="0" y="287760"/>
              </a:lnTo>
              <a:lnTo>
                <a:pt x="0" y="5755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6767-D4BD-4858-A3E7-8B44D28BEECB}">
      <dsp:nvSpPr>
        <dsp:cNvPr id="0" name=""/>
        <dsp:cNvSpPr/>
      </dsp:nvSpPr>
      <dsp:spPr>
        <a:xfrm>
          <a:off x="3544939" y="327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Himalayan region</a:t>
          </a:r>
          <a:endParaRPr lang="en-IN" sz="4000" kern="1200" dirty="0"/>
        </a:p>
      </dsp:txBody>
      <dsp:txXfrm>
        <a:off x="3544939" y="327"/>
        <a:ext cx="2740576" cy="1370288"/>
      </dsp:txXfrm>
    </dsp:sp>
    <dsp:sp modelId="{384A9097-9B3B-4160-AD60-8A81918FDEBF}">
      <dsp:nvSpPr>
        <dsp:cNvPr id="0" name=""/>
        <dsp:cNvSpPr/>
      </dsp:nvSpPr>
      <dsp:spPr>
        <a:xfrm>
          <a:off x="228841" y="1946137"/>
          <a:ext cx="2740576" cy="13702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Assam</a:t>
          </a:r>
          <a:endParaRPr lang="en-IN" sz="4000" kern="1200" dirty="0"/>
        </a:p>
      </dsp:txBody>
      <dsp:txXfrm>
        <a:off x="228841" y="1946137"/>
        <a:ext cx="2740576" cy="1370288"/>
      </dsp:txXfrm>
    </dsp:sp>
    <dsp:sp modelId="{72E54D8E-7B6E-416C-BC96-EAEC4A420B18}">
      <dsp:nvSpPr>
        <dsp:cNvPr id="0" name=""/>
        <dsp:cNvSpPr/>
      </dsp:nvSpPr>
      <dsp:spPr>
        <a:xfrm>
          <a:off x="913985" y="3891946"/>
          <a:ext cx="2740576" cy="13702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Lignite coal</a:t>
          </a:r>
          <a:endParaRPr lang="en-IN" sz="4000" kern="1200" dirty="0"/>
        </a:p>
      </dsp:txBody>
      <dsp:txXfrm>
        <a:off x="913985" y="3891946"/>
        <a:ext cx="2740576" cy="1370288"/>
      </dsp:txXfrm>
    </dsp:sp>
    <dsp:sp modelId="{654FAAB7-68E2-4077-8340-6D68613B4683}">
      <dsp:nvSpPr>
        <dsp:cNvPr id="0" name=""/>
        <dsp:cNvSpPr/>
      </dsp:nvSpPr>
      <dsp:spPr>
        <a:xfrm>
          <a:off x="3544939" y="1946137"/>
          <a:ext cx="2740576" cy="13702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HP</a:t>
          </a:r>
          <a:endParaRPr lang="en-IN" sz="4000" kern="1200" dirty="0"/>
        </a:p>
      </dsp:txBody>
      <dsp:txXfrm>
        <a:off x="3544939" y="1946137"/>
        <a:ext cx="2740576" cy="1370288"/>
      </dsp:txXfrm>
    </dsp:sp>
    <dsp:sp modelId="{BC37CB4E-9BA1-40C1-B701-2BDDF8E78431}">
      <dsp:nvSpPr>
        <dsp:cNvPr id="0" name=""/>
        <dsp:cNvSpPr/>
      </dsp:nvSpPr>
      <dsp:spPr>
        <a:xfrm>
          <a:off x="4230083" y="3891946"/>
          <a:ext cx="2740576" cy="13702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Rock salt</a:t>
          </a:r>
          <a:endParaRPr lang="en-IN" sz="4000" kern="1200" dirty="0"/>
        </a:p>
      </dsp:txBody>
      <dsp:txXfrm>
        <a:off x="4230083" y="3891946"/>
        <a:ext cx="2740576" cy="1370288"/>
      </dsp:txXfrm>
    </dsp:sp>
    <dsp:sp modelId="{74FC21B9-7E00-42E1-BE76-30DA69223729}">
      <dsp:nvSpPr>
        <dsp:cNvPr id="0" name=""/>
        <dsp:cNvSpPr/>
      </dsp:nvSpPr>
      <dsp:spPr>
        <a:xfrm>
          <a:off x="6861037" y="1946137"/>
          <a:ext cx="2740576" cy="13702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Ladakh</a:t>
          </a:r>
          <a:endParaRPr lang="en-IN" sz="4000" kern="1200" dirty="0"/>
        </a:p>
      </dsp:txBody>
      <dsp:txXfrm>
        <a:off x="6861037" y="1946137"/>
        <a:ext cx="2740576" cy="1370288"/>
      </dsp:txXfrm>
    </dsp:sp>
    <dsp:sp modelId="{3F3D80A7-9802-473D-9256-534A7D8C695C}">
      <dsp:nvSpPr>
        <dsp:cNvPr id="0" name=""/>
        <dsp:cNvSpPr/>
      </dsp:nvSpPr>
      <dsp:spPr>
        <a:xfrm>
          <a:off x="7546181" y="3891946"/>
          <a:ext cx="2740576" cy="13702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Geo-thermal energy</a:t>
          </a:r>
          <a:endParaRPr lang="en-IN" sz="4000" kern="1200" dirty="0"/>
        </a:p>
      </dsp:txBody>
      <dsp:txXfrm>
        <a:off x="7546181" y="3891946"/>
        <a:ext cx="2740576" cy="1370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3503-D502-4C39-96BA-01E6A3AF543F}">
      <dsp:nvSpPr>
        <dsp:cNvPr id="0" name=""/>
        <dsp:cNvSpPr/>
      </dsp:nvSpPr>
      <dsp:spPr>
        <a:xfrm>
          <a:off x="0" y="495300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Iron</a:t>
          </a:r>
          <a:endParaRPr lang="en-IN" sz="4800" kern="1200" dirty="0"/>
        </a:p>
      </dsp:txBody>
      <dsp:txXfrm>
        <a:off x="0" y="495300"/>
        <a:ext cx="3286125" cy="1971675"/>
      </dsp:txXfrm>
    </dsp:sp>
    <dsp:sp modelId="{75B36455-5F39-4560-8BC5-2192110FF5FB}">
      <dsp:nvSpPr>
        <dsp:cNvPr id="0" name=""/>
        <dsp:cNvSpPr/>
      </dsp:nvSpPr>
      <dsp:spPr>
        <a:xfrm>
          <a:off x="3614737" y="495300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hade val="51000"/>
                <a:satMod val="130000"/>
              </a:schemeClr>
            </a:gs>
            <a:gs pos="80000">
              <a:schemeClr val="accent3">
                <a:hueOff val="677650"/>
                <a:satOff val="25000"/>
                <a:lumOff val="-3676"/>
                <a:alphaOff val="0"/>
                <a:shade val="93000"/>
                <a:satMod val="13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Manganese</a:t>
          </a:r>
          <a:endParaRPr lang="en-IN" sz="4800" kern="1200" dirty="0"/>
        </a:p>
      </dsp:txBody>
      <dsp:txXfrm>
        <a:off x="3614737" y="495300"/>
        <a:ext cx="3286125" cy="1971675"/>
      </dsp:txXfrm>
    </dsp:sp>
    <dsp:sp modelId="{2391C73D-B11C-405C-B4B3-3B319ED2A0C5}">
      <dsp:nvSpPr>
        <dsp:cNvPr id="0" name=""/>
        <dsp:cNvSpPr/>
      </dsp:nvSpPr>
      <dsp:spPr>
        <a:xfrm>
          <a:off x="7229475" y="495300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hade val="51000"/>
                <a:satMod val="130000"/>
              </a:schemeClr>
            </a:gs>
            <a:gs pos="80000">
              <a:schemeClr val="accent3">
                <a:hueOff val="1355300"/>
                <a:satOff val="50000"/>
                <a:lumOff val="-7353"/>
                <a:alphaOff val="0"/>
                <a:shade val="93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Copper</a:t>
          </a:r>
          <a:endParaRPr lang="en-IN" sz="4800" kern="1200" dirty="0"/>
        </a:p>
      </dsp:txBody>
      <dsp:txXfrm>
        <a:off x="7229475" y="495300"/>
        <a:ext cx="3286125" cy="1971675"/>
      </dsp:txXfrm>
    </dsp:sp>
    <dsp:sp modelId="{3375D22B-A2DE-492B-9899-D962BB8F6372}">
      <dsp:nvSpPr>
        <dsp:cNvPr id="0" name=""/>
        <dsp:cNvSpPr/>
      </dsp:nvSpPr>
      <dsp:spPr>
        <a:xfrm>
          <a:off x="1807368" y="27955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hade val="51000"/>
                <a:satMod val="130000"/>
              </a:schemeClr>
            </a:gs>
            <a:gs pos="80000">
              <a:schemeClr val="accent3">
                <a:hueOff val="2032949"/>
                <a:satOff val="75000"/>
                <a:lumOff val="-11029"/>
                <a:alphaOff val="0"/>
                <a:shade val="93000"/>
                <a:satMod val="13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Mica</a:t>
          </a:r>
          <a:endParaRPr lang="en-IN" sz="4800" kern="1200" dirty="0"/>
        </a:p>
      </dsp:txBody>
      <dsp:txXfrm>
        <a:off x="1807368" y="2795587"/>
        <a:ext cx="3286125" cy="1971675"/>
      </dsp:txXfrm>
    </dsp:sp>
    <dsp:sp modelId="{034A23E4-538C-42DD-B740-0B59FB3E5FD6}">
      <dsp:nvSpPr>
        <dsp:cNvPr id="0" name=""/>
        <dsp:cNvSpPr/>
      </dsp:nvSpPr>
      <dsp:spPr>
        <a:xfrm>
          <a:off x="5422106" y="27955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Chromite</a:t>
          </a:r>
          <a:endParaRPr lang="en-IN" sz="4800" kern="1200" dirty="0"/>
        </a:p>
      </dsp:txBody>
      <dsp:txXfrm>
        <a:off x="5422106" y="2795587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5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Tertiary time: Marine Transgression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94234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2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Marine Transgression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90" y="1233488"/>
            <a:ext cx="4218983" cy="4978400"/>
          </a:xfrm>
        </p:spPr>
      </p:pic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Petroleum reserve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851753" y="3616124"/>
            <a:ext cx="348025" cy="6002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864099" y="2438400"/>
            <a:ext cx="664073" cy="505618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941140" y="4038600"/>
            <a:ext cx="691060" cy="711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32" y="1233488"/>
            <a:ext cx="4200148" cy="4956175"/>
          </a:xfrm>
        </p:spPr>
      </p:pic>
      <p:sp>
        <p:nvSpPr>
          <p:cNvPr id="14" name="Oval 13"/>
          <p:cNvSpPr/>
          <p:nvPr/>
        </p:nvSpPr>
        <p:spPr>
          <a:xfrm>
            <a:off x="7289800" y="3470275"/>
            <a:ext cx="304800" cy="48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362630" y="2944017"/>
            <a:ext cx="320870" cy="3595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0210800" y="2636834"/>
            <a:ext cx="375740" cy="26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8338640" y="4038600"/>
            <a:ext cx="304800" cy="48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4038479" y="3020217"/>
            <a:ext cx="691060" cy="711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366462" y="3135509"/>
            <a:ext cx="428019" cy="48061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75382" y="3679624"/>
            <a:ext cx="319100" cy="3589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Mineral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Minerals in Himalayan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9" y="1080476"/>
            <a:ext cx="4369661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Northern belt</a:t>
            </a:r>
          </a:p>
          <a:p>
            <a:pPr marL="742950" indent="-742950">
              <a:buAutoNum type="arabicParenR"/>
            </a:pPr>
            <a:r>
              <a:rPr lang="en-US" dirty="0" smtClean="0"/>
              <a:t>Central belt</a:t>
            </a:r>
          </a:p>
          <a:p>
            <a:pPr marL="742950" indent="-742950">
              <a:buAutoNum type="arabicParenR"/>
            </a:pPr>
            <a:r>
              <a:rPr lang="en-US" dirty="0" smtClean="0"/>
              <a:t>Southern region</a:t>
            </a:r>
          </a:p>
          <a:p>
            <a:pPr marL="742950" indent="-742950">
              <a:buAutoNum type="arabicParenR"/>
            </a:pPr>
            <a:r>
              <a:rPr lang="en-US" dirty="0" smtClean="0"/>
              <a:t>SW region</a:t>
            </a:r>
          </a:p>
          <a:p>
            <a:pPr marL="742950" indent="-742950">
              <a:buAutoNum type="arabicParenR"/>
            </a:pPr>
            <a:r>
              <a:rPr lang="en-US" dirty="0" smtClean="0"/>
              <a:t>NW region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mineral rich regions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889483" y="2971800"/>
            <a:ext cx="596900" cy="52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865956" y="2692400"/>
            <a:ext cx="596900" cy="27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276385" y="3326424"/>
            <a:ext cx="323742" cy="332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143251" y="3658576"/>
            <a:ext cx="323742" cy="332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012774" y="4491343"/>
            <a:ext cx="359153" cy="931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Alternate Process 13"/>
          <p:cNvSpPr/>
          <p:nvPr/>
        </p:nvSpPr>
        <p:spPr>
          <a:xfrm rot="20690818">
            <a:off x="2484199" y="4655756"/>
            <a:ext cx="202677" cy="753758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403620" y="2692400"/>
            <a:ext cx="1129816" cy="12983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ctagon 1"/>
          <p:cNvSpPr/>
          <p:nvPr/>
        </p:nvSpPr>
        <p:spPr>
          <a:xfrm>
            <a:off x="4584700" y="2400300"/>
            <a:ext cx="281256" cy="2921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3" name="Octagon 12"/>
          <p:cNvSpPr/>
          <p:nvPr/>
        </p:nvSpPr>
        <p:spPr>
          <a:xfrm>
            <a:off x="3516971" y="4588363"/>
            <a:ext cx="281256" cy="2921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Octagon 15"/>
          <p:cNvSpPr/>
          <p:nvPr/>
        </p:nvSpPr>
        <p:spPr>
          <a:xfrm>
            <a:off x="3326365" y="2940050"/>
            <a:ext cx="281256" cy="2921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7" name="Octagon 16"/>
          <p:cNvSpPr/>
          <p:nvPr/>
        </p:nvSpPr>
        <p:spPr>
          <a:xfrm>
            <a:off x="2073376" y="4886585"/>
            <a:ext cx="281256" cy="2921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8" name="Octagon 17"/>
          <p:cNvSpPr/>
          <p:nvPr/>
        </p:nvSpPr>
        <p:spPr>
          <a:xfrm>
            <a:off x="1783874" y="2292350"/>
            <a:ext cx="281256" cy="2921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32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Chhotanagpur</a:t>
            </a:r>
            <a:r>
              <a:rPr lang="en-US" dirty="0" smtClean="0"/>
              <a:t> plateau</a:t>
            </a:r>
          </a:p>
          <a:p>
            <a:r>
              <a:rPr lang="en-US" dirty="0" err="1" smtClean="0"/>
              <a:t>Kynite</a:t>
            </a:r>
            <a:r>
              <a:rPr lang="en-US" dirty="0" smtClean="0"/>
              <a:t> (100%), Iron (90%), Chromium (90%), Mica (75%), coal (70%)</a:t>
            </a:r>
          </a:p>
          <a:p>
            <a:r>
              <a:rPr lang="en-US" dirty="0" smtClean="0"/>
              <a:t>Manganese, copper, limestone</a:t>
            </a:r>
          </a:p>
          <a:p>
            <a:pPr marL="0" indent="0">
              <a:buNone/>
            </a:pPr>
            <a:r>
              <a:rPr lang="en-US" dirty="0" smtClean="0"/>
              <a:t>2) Assam petroleum reserve</a:t>
            </a:r>
          </a:p>
          <a:p>
            <a:r>
              <a:rPr lang="en-US" dirty="0" smtClean="0"/>
              <a:t>Lignite coal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orthern Belt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9" y="1080476"/>
            <a:ext cx="4369661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Oval 5"/>
          <p:cNvSpPr/>
          <p:nvPr/>
        </p:nvSpPr>
        <p:spPr>
          <a:xfrm>
            <a:off x="3889483" y="2971800"/>
            <a:ext cx="596900" cy="52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865956" y="2692400"/>
            <a:ext cx="596900" cy="27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Chhattisgarh region -Extension of </a:t>
            </a:r>
            <a:r>
              <a:rPr lang="en-US" dirty="0" err="1"/>
              <a:t>Chhota</a:t>
            </a:r>
            <a:r>
              <a:rPr lang="en-US" dirty="0"/>
              <a:t> </a:t>
            </a:r>
            <a:r>
              <a:rPr lang="en-US" dirty="0" err="1"/>
              <a:t>nagpur</a:t>
            </a:r>
            <a:r>
              <a:rPr lang="en-US" dirty="0"/>
              <a:t> plateau</a:t>
            </a:r>
          </a:p>
          <a:p>
            <a:r>
              <a:rPr lang="en-US" dirty="0" smtClean="0"/>
              <a:t>Iron, limestone in Chhattisgarh</a:t>
            </a:r>
          </a:p>
          <a:p>
            <a:r>
              <a:rPr lang="en-US" dirty="0" smtClean="0"/>
              <a:t>Godavari- </a:t>
            </a:r>
            <a:r>
              <a:rPr lang="en-US" dirty="0" err="1" smtClean="0"/>
              <a:t>Wardha</a:t>
            </a:r>
            <a:r>
              <a:rPr lang="en-US" dirty="0" smtClean="0"/>
              <a:t> valley –coal field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 Belt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9" y="1080476"/>
            <a:ext cx="4369661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Oval 5"/>
          <p:cNvSpPr/>
          <p:nvPr/>
        </p:nvSpPr>
        <p:spPr>
          <a:xfrm>
            <a:off x="3634892" y="3432422"/>
            <a:ext cx="323742" cy="332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84502" y="3598498"/>
            <a:ext cx="323742" cy="332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East KN: Bellary-</a:t>
            </a:r>
            <a:r>
              <a:rPr lang="en-US" dirty="0" err="1" smtClean="0"/>
              <a:t>hospet</a:t>
            </a:r>
            <a:r>
              <a:rPr lang="en-US" dirty="0" smtClean="0"/>
              <a:t> region- iron</a:t>
            </a:r>
          </a:p>
          <a:p>
            <a:r>
              <a:rPr lang="en-US" dirty="0" smtClean="0"/>
              <a:t>AP: </a:t>
            </a:r>
            <a:r>
              <a:rPr lang="en-US" dirty="0" err="1" smtClean="0"/>
              <a:t>Cuddapah</a:t>
            </a:r>
            <a:r>
              <a:rPr lang="en-US" dirty="0" smtClean="0"/>
              <a:t>, Kurnool</a:t>
            </a:r>
          </a:p>
          <a:p>
            <a:r>
              <a:rPr lang="en-US" dirty="0" smtClean="0"/>
              <a:t>Nellore </a:t>
            </a:r>
            <a:r>
              <a:rPr lang="en-US" dirty="0"/>
              <a:t>(AP) – mica, Manganese, lignite coal</a:t>
            </a:r>
          </a:p>
          <a:p>
            <a:r>
              <a:rPr lang="en-US" dirty="0" err="1" smtClean="0"/>
              <a:t>Telangana</a:t>
            </a:r>
            <a:r>
              <a:rPr lang="en-US" dirty="0" smtClean="0"/>
              <a:t>: Bauxite</a:t>
            </a:r>
          </a:p>
          <a:p>
            <a:r>
              <a:rPr lang="en-US" dirty="0" smtClean="0"/>
              <a:t>TN: </a:t>
            </a:r>
            <a:r>
              <a:rPr lang="en-US" dirty="0" err="1" smtClean="0"/>
              <a:t>Neyveli</a:t>
            </a:r>
            <a:r>
              <a:rPr lang="en-US" dirty="0" smtClean="0"/>
              <a:t> – lignite coal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South- East region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9" y="1080476"/>
            <a:ext cx="4369661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Oval 5"/>
          <p:cNvSpPr/>
          <p:nvPr/>
        </p:nvSpPr>
        <p:spPr>
          <a:xfrm>
            <a:off x="2768600" y="4491343"/>
            <a:ext cx="603327" cy="931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KN: Dharwad</a:t>
            </a:r>
          </a:p>
          <a:p>
            <a:r>
              <a:rPr lang="en-US" dirty="0" err="1" smtClean="0"/>
              <a:t>Shimoga</a:t>
            </a:r>
            <a:r>
              <a:rPr lang="en-US" dirty="0" smtClean="0"/>
              <a:t>, </a:t>
            </a:r>
            <a:r>
              <a:rPr lang="en-US" dirty="0" err="1" smtClean="0"/>
              <a:t>chitradurg</a:t>
            </a:r>
            <a:r>
              <a:rPr lang="en-US" dirty="0" smtClean="0"/>
              <a:t>, </a:t>
            </a:r>
            <a:r>
              <a:rPr lang="en-US" dirty="0" err="1" smtClean="0"/>
              <a:t>Tumkur</a:t>
            </a:r>
            <a:r>
              <a:rPr lang="en-US" dirty="0" smtClean="0"/>
              <a:t>, </a:t>
            </a:r>
            <a:r>
              <a:rPr lang="en-US" dirty="0" err="1" smtClean="0"/>
              <a:t>Chikmaglur</a:t>
            </a:r>
            <a:endParaRPr lang="en-US" dirty="0" smtClean="0"/>
          </a:p>
          <a:p>
            <a:r>
              <a:rPr lang="en-US" dirty="0" smtClean="0"/>
              <a:t>Iron, Manganese, limestone</a:t>
            </a:r>
          </a:p>
          <a:p>
            <a:r>
              <a:rPr lang="en-US" dirty="0" smtClean="0"/>
              <a:t>Goa: iron</a:t>
            </a:r>
          </a:p>
          <a:p>
            <a:r>
              <a:rPr lang="en-US" dirty="0" smtClean="0"/>
              <a:t>MH: </a:t>
            </a:r>
            <a:r>
              <a:rPr lang="en-US" dirty="0" err="1" smtClean="0"/>
              <a:t>Ratnagiri</a:t>
            </a:r>
            <a:r>
              <a:rPr lang="en-US" dirty="0" smtClean="0"/>
              <a:t> - iron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South- West region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9" y="1080476"/>
            <a:ext cx="4369661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Flowchart: Alternate Process 5"/>
          <p:cNvSpPr/>
          <p:nvPr/>
        </p:nvSpPr>
        <p:spPr>
          <a:xfrm rot="20690818">
            <a:off x="2418214" y="4159669"/>
            <a:ext cx="292975" cy="1246611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GJ and RJ</a:t>
            </a:r>
          </a:p>
          <a:p>
            <a:r>
              <a:rPr lang="en-US" dirty="0" smtClean="0"/>
              <a:t>Petroleum </a:t>
            </a:r>
          </a:p>
          <a:p>
            <a:r>
              <a:rPr lang="en-US" dirty="0" smtClean="0"/>
              <a:t>Salt from </a:t>
            </a:r>
            <a:r>
              <a:rPr lang="en-US" dirty="0" err="1" smtClean="0"/>
              <a:t>kutchh</a:t>
            </a:r>
            <a:r>
              <a:rPr lang="en-US" dirty="0" smtClean="0"/>
              <a:t> and </a:t>
            </a:r>
            <a:r>
              <a:rPr lang="en-US" dirty="0" err="1" smtClean="0"/>
              <a:t>pyala</a:t>
            </a:r>
            <a:r>
              <a:rPr lang="en-US" dirty="0" smtClean="0"/>
              <a:t> lake of RJ</a:t>
            </a:r>
          </a:p>
          <a:p>
            <a:r>
              <a:rPr lang="en-US" dirty="0" smtClean="0"/>
              <a:t>Lake </a:t>
            </a:r>
            <a:r>
              <a:rPr lang="en-US" dirty="0" err="1" smtClean="0"/>
              <a:t>Sambhar</a:t>
            </a:r>
            <a:r>
              <a:rPr lang="en-US" dirty="0" smtClean="0"/>
              <a:t>, Lake </a:t>
            </a:r>
            <a:r>
              <a:rPr lang="en-US" dirty="0" err="1" smtClean="0"/>
              <a:t>Didwana</a:t>
            </a:r>
            <a:r>
              <a:rPr lang="en-US" dirty="0" smtClean="0"/>
              <a:t> – Gypsum, Borax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NW region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1080476"/>
            <a:ext cx="4610530" cy="5523524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Oval 5"/>
          <p:cNvSpPr/>
          <p:nvPr/>
        </p:nvSpPr>
        <p:spPr>
          <a:xfrm>
            <a:off x="1231901" y="2692400"/>
            <a:ext cx="1301535" cy="1384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Economic geography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8" y="2065636"/>
            <a:ext cx="5737382" cy="339536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Depression in deserts –filed with water occasionally</a:t>
            </a:r>
          </a:p>
          <a:p>
            <a:r>
              <a:rPr lang="en-US" dirty="0" smtClean="0"/>
              <a:t>Water evaporate – salts remain</a:t>
            </a:r>
          </a:p>
          <a:p>
            <a:r>
              <a:rPr lang="en-US" dirty="0" smtClean="0"/>
              <a:t>Deposition of salts and minerals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Pyala</a:t>
            </a:r>
            <a:r>
              <a:rPr lang="en-US" dirty="0" smtClean="0"/>
              <a:t> 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5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Metallic &amp; Non-metallic 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Iron 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1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India’s iron ore mostly – Hematite</a:t>
            </a:r>
          </a:p>
          <a:p>
            <a:r>
              <a:rPr lang="en-US" dirty="0" smtClean="0"/>
              <a:t>India -2</a:t>
            </a:r>
            <a:r>
              <a:rPr lang="en-US" baseline="30000" dirty="0" smtClean="0"/>
              <a:t>nd</a:t>
            </a:r>
            <a:r>
              <a:rPr lang="en-US" dirty="0" smtClean="0"/>
              <a:t> largest producer of hematite after Russia</a:t>
            </a:r>
          </a:p>
          <a:p>
            <a:r>
              <a:rPr lang="en-US" dirty="0" smtClean="0"/>
              <a:t>Magnetite – Russia largest producer</a:t>
            </a:r>
          </a:p>
          <a:p>
            <a:r>
              <a:rPr lang="en-US" dirty="0" smtClean="0"/>
              <a:t>China – Hematite, Limonite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Iron-ore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  <a:gridCol w="855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Mineral rich regions / mines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Jharkhand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Hazaribaug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dirty="0" err="1" smtClean="0"/>
                        <a:t>Lohardaga</a:t>
                      </a:r>
                      <a:r>
                        <a:rPr lang="en-US" sz="2800" dirty="0" smtClean="0"/>
                        <a:t>)</a:t>
                      </a:r>
                    </a:p>
                    <a:p>
                      <a:r>
                        <a:rPr lang="en-US" sz="2800" dirty="0" err="1" smtClean="0"/>
                        <a:t>Singhbhum</a:t>
                      </a:r>
                      <a:r>
                        <a:rPr lang="en-US" sz="2800" dirty="0" smtClean="0"/>
                        <a:t> [</a:t>
                      </a:r>
                      <a:r>
                        <a:rPr lang="en-US" sz="2800" dirty="0" err="1" smtClean="0"/>
                        <a:t>Noamundi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Kariburi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baseline="0" dirty="0" err="1" smtClean="0"/>
                        <a:t>Mahaburi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baseline="0" dirty="0" err="1" smtClean="0"/>
                        <a:t>Gua</a:t>
                      </a:r>
                      <a:r>
                        <a:rPr lang="en-US" sz="2800" dirty="0" smtClean="0"/>
                        <a:t>]</a:t>
                      </a:r>
                    </a:p>
                    <a:p>
                      <a:r>
                        <a:rPr lang="en-US" sz="2800" dirty="0" err="1" smtClean="0"/>
                        <a:t>Daltongunj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Odisha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Bonai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Sukinda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Badampahar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Gurumahisani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Shimoga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Chitradurg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Chikmaglur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Tumkur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Kemangundi</a:t>
                      </a:r>
                      <a:r>
                        <a:rPr lang="en-US" sz="2800" baseline="0" dirty="0" smtClean="0"/>
                        <a:t> and </a:t>
                      </a:r>
                      <a:r>
                        <a:rPr lang="en-US" sz="2800" baseline="0" dirty="0" err="1" smtClean="0"/>
                        <a:t>Kudremukh</a:t>
                      </a:r>
                      <a:r>
                        <a:rPr lang="en-US" sz="2800" baseline="0" dirty="0" smtClean="0"/>
                        <a:t> mines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Chhatisgarh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Dalli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rajhara</a:t>
                      </a:r>
                      <a:r>
                        <a:rPr lang="en-US" sz="2800" baseline="0" dirty="0" smtClean="0"/>
                        <a:t> (to </a:t>
                      </a:r>
                      <a:r>
                        <a:rPr lang="en-US" sz="2800" baseline="0" dirty="0" err="1" smtClean="0"/>
                        <a:t>Bhilai</a:t>
                      </a:r>
                      <a:r>
                        <a:rPr lang="en-US" sz="2800" baseline="0" dirty="0" smtClean="0"/>
                        <a:t> steel plant)</a:t>
                      </a:r>
                    </a:p>
                    <a:p>
                      <a:r>
                        <a:rPr lang="en-US" sz="2800" baseline="0" dirty="0" err="1" smtClean="0"/>
                        <a:t>Bailadila</a:t>
                      </a:r>
                      <a:r>
                        <a:rPr lang="en-US" sz="2800" baseline="0" dirty="0" smtClean="0"/>
                        <a:t> (to Vishakhapatnam steel industries) 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Ratnagiri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Kurnool, </a:t>
                      </a:r>
                      <a:r>
                        <a:rPr lang="en-US" sz="2800" dirty="0" err="1" smtClean="0"/>
                        <a:t>Anantpur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Iron Reserve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8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693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State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Mineral rich region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Jharkhand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All the iron region</a:t>
                      </a:r>
                    </a:p>
                    <a:p>
                      <a:r>
                        <a:rPr lang="en-US" sz="5400" dirty="0" smtClean="0"/>
                        <a:t>Biggest</a:t>
                      </a:r>
                      <a:r>
                        <a:rPr lang="en-US" sz="5400" baseline="0" dirty="0" smtClean="0"/>
                        <a:t> mine: </a:t>
                      </a:r>
                      <a:r>
                        <a:rPr lang="en-US" sz="5400" baseline="0" dirty="0" err="1" smtClean="0"/>
                        <a:t>Chaibasa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MP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err="1" smtClean="0"/>
                        <a:t>Balaghat</a:t>
                      </a:r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Manganese Reserve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8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939800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767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State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Mineral rich regions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Jharkhand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Raka</a:t>
                      </a:r>
                      <a:r>
                        <a:rPr lang="en-US" sz="4800" dirty="0" smtClean="0"/>
                        <a:t> mines</a:t>
                      </a:r>
                    </a:p>
                    <a:p>
                      <a:r>
                        <a:rPr lang="en-US" sz="4800" dirty="0" err="1" smtClean="0"/>
                        <a:t>Mosabani</a:t>
                      </a:r>
                      <a:r>
                        <a:rPr lang="en-US" sz="4800" dirty="0" smtClean="0"/>
                        <a:t> mines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AP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Kurnool, Guntur,</a:t>
                      </a:r>
                      <a:r>
                        <a:rPr lang="en-US" sz="4800" baseline="0" dirty="0" smtClean="0"/>
                        <a:t> Nellore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HP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Kangra</a:t>
                      </a:r>
                      <a:r>
                        <a:rPr lang="en-US" sz="4800" dirty="0" smtClean="0"/>
                        <a:t> valley, </a:t>
                      </a:r>
                      <a:r>
                        <a:rPr lang="en-US" sz="4800" dirty="0" err="1" smtClean="0"/>
                        <a:t>Kullu</a:t>
                      </a:r>
                      <a:r>
                        <a:rPr lang="en-US" sz="4800" dirty="0" smtClean="0"/>
                        <a:t> valley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WB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Jalpaiguri</a:t>
                      </a:r>
                      <a:r>
                        <a:rPr lang="en-US" sz="4800" dirty="0" smtClean="0"/>
                        <a:t>, Darjeeling</a:t>
                      </a:r>
                      <a:endParaRPr lang="en-IN" sz="4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3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100" y="90170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817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State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Mineral rich regions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Jharkhand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Garhjat</a:t>
                      </a:r>
                      <a:r>
                        <a:rPr lang="en-US" sz="4000" dirty="0" smtClean="0"/>
                        <a:t> hills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Odisha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Panchampatmali</a:t>
                      </a:r>
                      <a:r>
                        <a:rPr lang="en-US" sz="4000" baseline="0" dirty="0" smtClean="0"/>
                        <a:t> hills, </a:t>
                      </a:r>
                      <a:r>
                        <a:rPr lang="en-US" sz="4000" baseline="0" dirty="0" err="1" smtClean="0"/>
                        <a:t>Niyam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baseline="0" dirty="0" err="1" smtClean="0"/>
                        <a:t>giri</a:t>
                      </a:r>
                      <a:r>
                        <a:rPr lang="en-US" sz="4000" baseline="0" dirty="0" smtClean="0"/>
                        <a:t>, </a:t>
                      </a:r>
                      <a:r>
                        <a:rPr lang="en-US" sz="4000" baseline="0" dirty="0" err="1" smtClean="0"/>
                        <a:t>Gandhmardhan</a:t>
                      </a:r>
                      <a:r>
                        <a:rPr lang="en-US" sz="4000" baseline="0" dirty="0" smtClean="0"/>
                        <a:t> hills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MP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Balaghat</a:t>
                      </a:r>
                      <a:r>
                        <a:rPr lang="en-US" sz="4000" dirty="0" smtClean="0"/>
                        <a:t>, </a:t>
                      </a:r>
                      <a:r>
                        <a:rPr lang="en-US" sz="4000" dirty="0" err="1" smtClean="0"/>
                        <a:t>Amarkantak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MH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Ratnagiri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GJ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Kheda</a:t>
                      </a:r>
                      <a:r>
                        <a:rPr lang="en-US" sz="4000" dirty="0" smtClean="0"/>
                        <a:t>, </a:t>
                      </a:r>
                      <a:r>
                        <a:rPr lang="en-US" sz="4000" dirty="0" err="1" smtClean="0"/>
                        <a:t>Amreli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Bauxite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0400" y="901700"/>
          <a:ext cx="10515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states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Mineral</a:t>
                      </a:r>
                      <a:r>
                        <a:rPr lang="en-US" sz="5400" baseline="0" dirty="0" smtClean="0"/>
                        <a:t> rich regions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Odisha 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err="1" smtClean="0"/>
                        <a:t>Kodarma</a:t>
                      </a:r>
                      <a:r>
                        <a:rPr lang="en-US" sz="5400" baseline="0" dirty="0" smtClean="0"/>
                        <a:t> (largest in the world)</a:t>
                      </a:r>
                      <a:r>
                        <a:rPr lang="en-US" sz="5400" dirty="0" smtClean="0"/>
                        <a:t> 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AP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Nellore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Bihar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err="1" smtClean="0"/>
                        <a:t>Munger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KR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err="1" smtClean="0"/>
                        <a:t>Alleppey</a:t>
                      </a:r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397000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states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Mineral</a:t>
                      </a:r>
                      <a:r>
                        <a:rPr lang="en-US" sz="4800" baseline="0" dirty="0" smtClean="0"/>
                        <a:t> rich regions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MP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Birmitrapur</a:t>
                      </a:r>
                      <a:r>
                        <a:rPr lang="en-US" sz="4800" dirty="0" smtClean="0"/>
                        <a:t>, </a:t>
                      </a:r>
                      <a:r>
                        <a:rPr lang="en-US" sz="4800" dirty="0" err="1" smtClean="0"/>
                        <a:t>Amarkantak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KN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Shimoga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MH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Satara</a:t>
                      </a:r>
                      <a:endParaRPr lang="en-IN" sz="4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Limestone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0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6350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1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0400" y="1201923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states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Mineral</a:t>
                      </a:r>
                      <a:r>
                        <a:rPr lang="en-US" sz="4400" baseline="0" dirty="0" smtClean="0"/>
                        <a:t> rich regions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Odisha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Sukinda</a:t>
                      </a:r>
                      <a:r>
                        <a:rPr lang="en-US" sz="4400" dirty="0" smtClean="0"/>
                        <a:t> Largest reserve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KN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Shimoga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MH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Ratnagiri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Chromite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4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Mines and 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Metallic &amp; Non-metallic 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3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7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Minerals and Physiography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Shield regions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Metallic minerals</a:t>
            </a:r>
            <a:endParaRPr lang="en-IN" dirty="0"/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9" y="1233488"/>
            <a:ext cx="4369661" cy="5156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 cap="flat" cmpd="sng" algn="ctr">
            <a:solidFill>
              <a:srgbClr val="92D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 flipV="1">
            <a:off x="1981199" y="2871423"/>
            <a:ext cx="1422400" cy="9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1900" y="3514725"/>
            <a:ext cx="901699" cy="9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9569431">
            <a:off x="1701692" y="1959449"/>
            <a:ext cx="418535" cy="103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 rot="5899331">
            <a:off x="4421274" y="3350398"/>
            <a:ext cx="377265" cy="133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 rot="13058249">
            <a:off x="1810828" y="4460108"/>
            <a:ext cx="394811" cy="110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857893" y="2897227"/>
            <a:ext cx="98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Aravalli</a:t>
            </a:r>
            <a:endParaRPr lang="en-IN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87504" y="4086307"/>
            <a:ext cx="142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Dhrawad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6617" y="3263132"/>
            <a:ext cx="172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Singhbhum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25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26" y="1349091"/>
            <a:ext cx="4205874" cy="4962931"/>
          </a:xfrm>
        </p:spPr>
      </p:pic>
      <p:sp>
        <p:nvSpPr>
          <p:cNvPr id="26" name="Rectangle 25"/>
          <p:cNvSpPr/>
          <p:nvPr/>
        </p:nvSpPr>
        <p:spPr>
          <a:xfrm>
            <a:off x="8577763" y="3473599"/>
            <a:ext cx="677741" cy="35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7454107" y="4762500"/>
            <a:ext cx="534194" cy="31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445500" y="28476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Chhota</a:t>
            </a:r>
            <a:r>
              <a:rPr lang="en-US" b="1" dirty="0" smtClean="0"/>
              <a:t> Nagpur plateau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1561" y="436330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Dharwad plateau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01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99150" y="62147"/>
            <a:ext cx="5157787" cy="971894"/>
          </a:xfrm>
        </p:spPr>
        <p:txBody>
          <a:bodyPr/>
          <a:lstStyle/>
          <a:p>
            <a:r>
              <a:rPr lang="en-US" dirty="0" smtClean="0"/>
              <a:t>Rift valley: </a:t>
            </a:r>
            <a:r>
              <a:rPr lang="en-US" dirty="0" err="1" smtClean="0"/>
              <a:t>Gondwana</a:t>
            </a:r>
            <a:r>
              <a:rPr lang="en-US" dirty="0" smtClean="0"/>
              <a:t> time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6386513" y="107128"/>
            <a:ext cx="5157787" cy="971894"/>
          </a:xfrm>
        </p:spPr>
        <p:txBody>
          <a:bodyPr/>
          <a:lstStyle/>
          <a:p>
            <a:r>
              <a:rPr lang="en-US" dirty="0" smtClean="0"/>
              <a:t>Coal reserve</a:t>
            </a:r>
            <a:endParaRPr lang="en-IN" dirty="0"/>
          </a:p>
        </p:txBody>
      </p:sp>
      <p:pic>
        <p:nvPicPr>
          <p:cNvPr id="29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26" y="1200681"/>
            <a:ext cx="4358274" cy="5142763"/>
          </a:xfrm>
        </p:spPr>
      </p:pic>
      <p:pic>
        <p:nvPicPr>
          <p:cNvPr id="30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04" y="1155382"/>
            <a:ext cx="4369661" cy="5156200"/>
          </a:xfrm>
        </p:spPr>
      </p:pic>
      <p:cxnSp>
        <p:nvCxnSpPr>
          <p:cNvPr id="32" name="Straight Connector 31"/>
          <p:cNvCxnSpPr/>
          <p:nvPr/>
        </p:nvCxnSpPr>
        <p:spPr>
          <a:xfrm flipV="1">
            <a:off x="1943100" y="3379470"/>
            <a:ext cx="1079500" cy="354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111500" y="2920682"/>
            <a:ext cx="787400" cy="458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59738" y="3143329"/>
            <a:ext cx="431693" cy="54295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4000" y="3501522"/>
            <a:ext cx="406400" cy="1049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73235" y="3379470"/>
            <a:ext cx="396766" cy="6468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09262" y="3194526"/>
            <a:ext cx="406185" cy="5082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62135" y="3379470"/>
            <a:ext cx="349465" cy="5572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 rot="1566742">
            <a:off x="4111179" y="4283338"/>
            <a:ext cx="835925" cy="296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Arrow 39"/>
          <p:cNvSpPr/>
          <p:nvPr/>
        </p:nvSpPr>
        <p:spPr>
          <a:xfrm rot="1566742">
            <a:off x="4376493" y="3774592"/>
            <a:ext cx="801865" cy="3241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 rot="20379689">
            <a:off x="1781904" y="3186948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Narmada</a:t>
            </a:r>
            <a:endParaRPr lang="en-IN" sz="2000" b="1" dirty="0"/>
          </a:p>
        </p:txBody>
      </p:sp>
      <p:sp>
        <p:nvSpPr>
          <p:cNvPr id="42" name="TextBox 41"/>
          <p:cNvSpPr txBox="1"/>
          <p:nvPr/>
        </p:nvSpPr>
        <p:spPr>
          <a:xfrm rot="19648240">
            <a:off x="3000570" y="2677265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Son</a:t>
            </a:r>
            <a:endParaRPr lang="en-IN" sz="2000" b="1" dirty="0"/>
          </a:p>
        </p:txBody>
      </p:sp>
      <p:sp>
        <p:nvSpPr>
          <p:cNvPr id="43" name="TextBox 42"/>
          <p:cNvSpPr txBox="1"/>
          <p:nvPr/>
        </p:nvSpPr>
        <p:spPr>
          <a:xfrm rot="3988272">
            <a:off x="2522481" y="3826228"/>
            <a:ext cx="14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Godavari</a:t>
            </a:r>
            <a:endParaRPr lang="en-IN" sz="2000" b="1" dirty="0"/>
          </a:p>
        </p:txBody>
      </p:sp>
      <p:sp>
        <p:nvSpPr>
          <p:cNvPr id="44" name="TextBox 43"/>
          <p:cNvSpPr txBox="1"/>
          <p:nvPr/>
        </p:nvSpPr>
        <p:spPr>
          <a:xfrm rot="3320583">
            <a:off x="3268721" y="3612547"/>
            <a:ext cx="140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Mahanadi</a:t>
            </a:r>
            <a:endParaRPr lang="en-IN" sz="2000" b="1" dirty="0"/>
          </a:p>
        </p:txBody>
      </p:sp>
      <p:sp>
        <p:nvSpPr>
          <p:cNvPr id="45" name="TextBox 44"/>
          <p:cNvSpPr txBox="1"/>
          <p:nvPr/>
        </p:nvSpPr>
        <p:spPr>
          <a:xfrm rot="2668204">
            <a:off x="3573955" y="3246440"/>
            <a:ext cx="140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Damodar</a:t>
            </a:r>
            <a:endParaRPr lang="en-IN" sz="2000" b="1" dirty="0"/>
          </a:p>
        </p:txBody>
      </p:sp>
      <p:sp>
        <p:nvSpPr>
          <p:cNvPr id="28" name="Oval 27"/>
          <p:cNvSpPr/>
          <p:nvPr/>
        </p:nvSpPr>
        <p:spPr>
          <a:xfrm>
            <a:off x="9271000" y="3194526"/>
            <a:ext cx="292100" cy="3069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8819356" y="3717104"/>
            <a:ext cx="292100" cy="3069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8927306" y="3348024"/>
            <a:ext cx="292100" cy="3069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8176026" y="3614672"/>
            <a:ext cx="292100" cy="30699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548</Words>
  <Application>Microsoft Office PowerPoint</Application>
  <PresentationFormat>Widescreen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PowerPoint Presentation</vt:lpstr>
      <vt:lpstr>Indian Geography</vt:lpstr>
      <vt:lpstr>PowerPoint Presentation</vt:lpstr>
      <vt:lpstr>Mines and Minerals</vt:lpstr>
      <vt:lpstr>Metallic &amp; Non-metallic minerals</vt:lpstr>
      <vt:lpstr>energy minerals</vt:lpstr>
      <vt:lpstr>Minerals and Physiography of India</vt:lpstr>
      <vt:lpstr>PowerPoint Presentation</vt:lpstr>
      <vt:lpstr>PowerPoint Presentation</vt:lpstr>
      <vt:lpstr>Tertiary time: Marine Transgression</vt:lpstr>
      <vt:lpstr>PowerPoint Presentation</vt:lpstr>
      <vt:lpstr>Mineral regions</vt:lpstr>
      <vt:lpstr>Minerals in Himalayan region</vt:lpstr>
      <vt:lpstr>5 mineral rich regions</vt:lpstr>
      <vt:lpstr>Northern Belt</vt:lpstr>
      <vt:lpstr>Central Belt</vt:lpstr>
      <vt:lpstr>South- East region</vt:lpstr>
      <vt:lpstr>South- West region</vt:lpstr>
      <vt:lpstr>NW region</vt:lpstr>
      <vt:lpstr>Pyala lake</vt:lpstr>
      <vt:lpstr>Metallic &amp; Non-metallic minerals</vt:lpstr>
      <vt:lpstr>Types of Iron ore</vt:lpstr>
      <vt:lpstr>Iron-ore </vt:lpstr>
      <vt:lpstr>Iron Reserve</vt:lpstr>
      <vt:lpstr>Manganese Reserve</vt:lpstr>
      <vt:lpstr>Copper</vt:lpstr>
      <vt:lpstr>Bauxite</vt:lpstr>
      <vt:lpstr>Mica</vt:lpstr>
      <vt:lpstr>Limestone</vt:lpstr>
      <vt:lpstr>Chromite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rajtanil solanki</cp:lastModifiedBy>
  <cp:revision>1</cp:revision>
  <dcterms:created xsi:type="dcterms:W3CDTF">2015-04-05T06:11:01Z</dcterms:created>
  <dcterms:modified xsi:type="dcterms:W3CDTF">2015-04-05T06:12:25Z</dcterms:modified>
</cp:coreProperties>
</file>