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B89CC2-0F3B-4A19-B839-ED8EAEA33DF1}" type="doc">
      <dgm:prSet loTypeId="urn:microsoft.com/office/officeart/2005/8/layout/default" loCatId="list" qsTypeId="urn:microsoft.com/office/officeart/2005/8/quickstyle/simple5" qsCatId="simple" csTypeId="urn:microsoft.com/office/officeart/2005/8/colors/colorful3" csCatId="colorful" phldr="1"/>
      <dgm:spPr/>
      <dgm:t>
        <a:bodyPr/>
        <a:lstStyle/>
        <a:p>
          <a:endParaRPr lang="en-IN"/>
        </a:p>
      </dgm:t>
    </dgm:pt>
    <dgm:pt modelId="{785A5B5A-D003-45AD-A3B2-EE4863D2EBAA}">
      <dgm:prSet phldrT="[Text]"/>
      <dgm:spPr/>
      <dgm:t>
        <a:bodyPr/>
        <a:lstStyle/>
        <a:p>
          <a:r>
            <a:rPr lang="en-US" strike="sngStrike" dirty="0" smtClean="0"/>
            <a:t>Coal</a:t>
          </a:r>
          <a:endParaRPr lang="en-IN" strike="sngStrike" dirty="0"/>
        </a:p>
      </dgm:t>
    </dgm:pt>
    <dgm:pt modelId="{3B0ABE07-2F06-4153-9801-DD06EE70184C}" type="parTrans" cxnId="{89F9B61B-3BDD-470B-BBE7-BFD3DA3AD5DF}">
      <dgm:prSet/>
      <dgm:spPr/>
      <dgm:t>
        <a:bodyPr/>
        <a:lstStyle/>
        <a:p>
          <a:endParaRPr lang="en-IN"/>
        </a:p>
      </dgm:t>
    </dgm:pt>
    <dgm:pt modelId="{C4BC8C3C-0211-4AED-AD88-5DF7029399CB}" type="sibTrans" cxnId="{89F9B61B-3BDD-470B-BBE7-BFD3DA3AD5DF}">
      <dgm:prSet/>
      <dgm:spPr/>
      <dgm:t>
        <a:bodyPr/>
        <a:lstStyle/>
        <a:p>
          <a:endParaRPr lang="en-IN"/>
        </a:p>
      </dgm:t>
    </dgm:pt>
    <dgm:pt modelId="{AE13307B-C15F-406B-83EB-D8FD05883F12}">
      <dgm:prSet phldrT="[Text]"/>
      <dgm:spPr/>
      <dgm:t>
        <a:bodyPr/>
        <a:lstStyle/>
        <a:p>
          <a:r>
            <a:rPr lang="en-US" strike="sngStrike" dirty="0" smtClean="0"/>
            <a:t>Petroleum</a:t>
          </a:r>
          <a:endParaRPr lang="en-IN" strike="sngStrike" dirty="0"/>
        </a:p>
      </dgm:t>
    </dgm:pt>
    <dgm:pt modelId="{E949567E-4D6C-4E1A-ABFD-7A1F0921063C}" type="parTrans" cxnId="{2516E48F-C178-401B-9A68-AB6670DC75C7}">
      <dgm:prSet/>
      <dgm:spPr/>
      <dgm:t>
        <a:bodyPr/>
        <a:lstStyle/>
        <a:p>
          <a:endParaRPr lang="en-IN"/>
        </a:p>
      </dgm:t>
    </dgm:pt>
    <dgm:pt modelId="{5EA72746-A4BD-4DB8-8807-B885939E24DF}" type="sibTrans" cxnId="{2516E48F-C178-401B-9A68-AB6670DC75C7}">
      <dgm:prSet/>
      <dgm:spPr/>
      <dgm:t>
        <a:bodyPr/>
        <a:lstStyle/>
        <a:p>
          <a:endParaRPr lang="en-IN"/>
        </a:p>
      </dgm:t>
    </dgm:pt>
    <dgm:pt modelId="{92382F2C-C10F-4A05-8EDA-29FCBB4B4535}">
      <dgm:prSet phldrT="[Text]"/>
      <dgm:spPr/>
      <dgm:t>
        <a:bodyPr/>
        <a:lstStyle/>
        <a:p>
          <a:r>
            <a:rPr lang="en-US" dirty="0" smtClean="0"/>
            <a:t>Thorium</a:t>
          </a:r>
          <a:endParaRPr lang="en-IN" dirty="0"/>
        </a:p>
      </dgm:t>
    </dgm:pt>
    <dgm:pt modelId="{F47F528B-2D7F-406D-8743-D6318DC0F77C}" type="parTrans" cxnId="{8E88B279-02DE-4653-A04A-7CBD518FD2D8}">
      <dgm:prSet/>
      <dgm:spPr/>
      <dgm:t>
        <a:bodyPr/>
        <a:lstStyle/>
        <a:p>
          <a:endParaRPr lang="en-IN"/>
        </a:p>
      </dgm:t>
    </dgm:pt>
    <dgm:pt modelId="{0E3EB693-D880-4E21-8A5E-88A81683A0ED}" type="sibTrans" cxnId="{8E88B279-02DE-4653-A04A-7CBD518FD2D8}">
      <dgm:prSet/>
      <dgm:spPr/>
      <dgm:t>
        <a:bodyPr/>
        <a:lstStyle/>
        <a:p>
          <a:endParaRPr lang="en-IN"/>
        </a:p>
      </dgm:t>
    </dgm:pt>
    <dgm:pt modelId="{D782ECAE-7D10-4ADC-B55B-A479B0673441}">
      <dgm:prSet/>
      <dgm:spPr/>
      <dgm:t>
        <a:bodyPr/>
        <a:lstStyle/>
        <a:p>
          <a:r>
            <a:rPr lang="en-US" smtClean="0"/>
            <a:t>Uranium</a:t>
          </a:r>
          <a:endParaRPr lang="en-IN"/>
        </a:p>
      </dgm:t>
    </dgm:pt>
    <dgm:pt modelId="{CC7F16CB-E561-4DFD-9AFB-A8BC3961A170}" type="parTrans" cxnId="{BF3C5D76-7125-493D-B3A2-BE82E7FF0DD1}">
      <dgm:prSet/>
      <dgm:spPr/>
      <dgm:t>
        <a:bodyPr/>
        <a:lstStyle/>
        <a:p>
          <a:endParaRPr lang="en-IN"/>
        </a:p>
      </dgm:t>
    </dgm:pt>
    <dgm:pt modelId="{268A28EF-D6FC-4BC7-99A2-26A651C2AD8A}" type="sibTrans" cxnId="{BF3C5D76-7125-493D-B3A2-BE82E7FF0DD1}">
      <dgm:prSet/>
      <dgm:spPr/>
      <dgm:t>
        <a:bodyPr/>
        <a:lstStyle/>
        <a:p>
          <a:endParaRPr lang="en-IN"/>
        </a:p>
      </dgm:t>
    </dgm:pt>
    <dgm:pt modelId="{0603A9A5-E536-4F82-8142-55F5E8E92B23}" type="pres">
      <dgm:prSet presAssocID="{6DB89CC2-0F3B-4A19-B839-ED8EAEA33DF1}" presName="diagram" presStyleCnt="0">
        <dgm:presLayoutVars>
          <dgm:dir/>
          <dgm:resizeHandles val="exact"/>
        </dgm:presLayoutVars>
      </dgm:prSet>
      <dgm:spPr/>
      <dgm:t>
        <a:bodyPr/>
        <a:lstStyle/>
        <a:p>
          <a:endParaRPr lang="en-IN"/>
        </a:p>
      </dgm:t>
    </dgm:pt>
    <dgm:pt modelId="{8D353503-D502-4C39-96BA-01E6A3AF543F}" type="pres">
      <dgm:prSet presAssocID="{785A5B5A-D003-45AD-A3B2-EE4863D2EBAA}" presName="node" presStyleLbl="node1" presStyleIdx="0" presStyleCnt="4">
        <dgm:presLayoutVars>
          <dgm:bulletEnabled val="1"/>
        </dgm:presLayoutVars>
      </dgm:prSet>
      <dgm:spPr/>
      <dgm:t>
        <a:bodyPr/>
        <a:lstStyle/>
        <a:p>
          <a:endParaRPr lang="en-IN"/>
        </a:p>
      </dgm:t>
    </dgm:pt>
    <dgm:pt modelId="{3B3C02AC-EAA0-4C29-AD92-A1B55E7427E6}" type="pres">
      <dgm:prSet presAssocID="{C4BC8C3C-0211-4AED-AD88-5DF7029399CB}" presName="sibTrans" presStyleCnt="0"/>
      <dgm:spPr/>
    </dgm:pt>
    <dgm:pt modelId="{75B36455-5F39-4560-8BC5-2192110FF5FB}" type="pres">
      <dgm:prSet presAssocID="{AE13307B-C15F-406B-83EB-D8FD05883F12}" presName="node" presStyleLbl="node1" presStyleIdx="1" presStyleCnt="4">
        <dgm:presLayoutVars>
          <dgm:bulletEnabled val="1"/>
        </dgm:presLayoutVars>
      </dgm:prSet>
      <dgm:spPr/>
      <dgm:t>
        <a:bodyPr/>
        <a:lstStyle/>
        <a:p>
          <a:endParaRPr lang="en-IN"/>
        </a:p>
      </dgm:t>
    </dgm:pt>
    <dgm:pt modelId="{43D2136C-3DCC-4BDE-B8BA-6B724B29EA53}" type="pres">
      <dgm:prSet presAssocID="{5EA72746-A4BD-4DB8-8807-B885939E24DF}" presName="sibTrans" presStyleCnt="0"/>
      <dgm:spPr/>
    </dgm:pt>
    <dgm:pt modelId="{308ECF51-BCFF-4649-B003-E2BDB6B4DBC6}" type="pres">
      <dgm:prSet presAssocID="{D782ECAE-7D10-4ADC-B55B-A479B0673441}" presName="node" presStyleLbl="node1" presStyleIdx="2" presStyleCnt="4">
        <dgm:presLayoutVars>
          <dgm:bulletEnabled val="1"/>
        </dgm:presLayoutVars>
      </dgm:prSet>
      <dgm:spPr/>
      <dgm:t>
        <a:bodyPr/>
        <a:lstStyle/>
        <a:p>
          <a:endParaRPr lang="en-IN"/>
        </a:p>
      </dgm:t>
    </dgm:pt>
    <dgm:pt modelId="{EC32A8D8-50EE-43E1-B692-AF3B08A0E232}" type="pres">
      <dgm:prSet presAssocID="{268A28EF-D6FC-4BC7-99A2-26A651C2AD8A}" presName="sibTrans" presStyleCnt="0"/>
      <dgm:spPr/>
    </dgm:pt>
    <dgm:pt modelId="{3375D22B-A2DE-492B-9899-D962BB8F6372}" type="pres">
      <dgm:prSet presAssocID="{92382F2C-C10F-4A05-8EDA-29FCBB4B4535}" presName="node" presStyleLbl="node1" presStyleIdx="3" presStyleCnt="4">
        <dgm:presLayoutVars>
          <dgm:bulletEnabled val="1"/>
        </dgm:presLayoutVars>
      </dgm:prSet>
      <dgm:spPr/>
      <dgm:t>
        <a:bodyPr/>
        <a:lstStyle/>
        <a:p>
          <a:endParaRPr lang="en-IN"/>
        </a:p>
      </dgm:t>
    </dgm:pt>
  </dgm:ptLst>
  <dgm:cxnLst>
    <dgm:cxn modelId="{284FB875-C97E-4743-8C5F-A3B8EE5600B2}" type="presOf" srcId="{6DB89CC2-0F3B-4A19-B839-ED8EAEA33DF1}" destId="{0603A9A5-E536-4F82-8142-55F5E8E92B23}" srcOrd="0" destOrd="0" presId="urn:microsoft.com/office/officeart/2005/8/layout/default"/>
    <dgm:cxn modelId="{2516E48F-C178-401B-9A68-AB6670DC75C7}" srcId="{6DB89CC2-0F3B-4A19-B839-ED8EAEA33DF1}" destId="{AE13307B-C15F-406B-83EB-D8FD05883F12}" srcOrd="1" destOrd="0" parTransId="{E949567E-4D6C-4E1A-ABFD-7A1F0921063C}" sibTransId="{5EA72746-A4BD-4DB8-8807-B885939E24DF}"/>
    <dgm:cxn modelId="{51B232A1-DF8C-4BD1-B030-6E32DACDDAFF}" type="presOf" srcId="{785A5B5A-D003-45AD-A3B2-EE4863D2EBAA}" destId="{8D353503-D502-4C39-96BA-01E6A3AF543F}" srcOrd="0" destOrd="0" presId="urn:microsoft.com/office/officeart/2005/8/layout/default"/>
    <dgm:cxn modelId="{C860D47A-E169-4563-B270-AFB32156A072}" type="presOf" srcId="{92382F2C-C10F-4A05-8EDA-29FCBB4B4535}" destId="{3375D22B-A2DE-492B-9899-D962BB8F6372}" srcOrd="0" destOrd="0" presId="urn:microsoft.com/office/officeart/2005/8/layout/default"/>
    <dgm:cxn modelId="{BF3C5D76-7125-493D-B3A2-BE82E7FF0DD1}" srcId="{6DB89CC2-0F3B-4A19-B839-ED8EAEA33DF1}" destId="{D782ECAE-7D10-4ADC-B55B-A479B0673441}" srcOrd="2" destOrd="0" parTransId="{CC7F16CB-E561-4DFD-9AFB-A8BC3961A170}" sibTransId="{268A28EF-D6FC-4BC7-99A2-26A651C2AD8A}"/>
    <dgm:cxn modelId="{C4104409-665C-4407-88C4-273A109B81D5}" type="presOf" srcId="{AE13307B-C15F-406B-83EB-D8FD05883F12}" destId="{75B36455-5F39-4560-8BC5-2192110FF5FB}" srcOrd="0" destOrd="0" presId="urn:microsoft.com/office/officeart/2005/8/layout/default"/>
    <dgm:cxn modelId="{8E88B279-02DE-4653-A04A-7CBD518FD2D8}" srcId="{6DB89CC2-0F3B-4A19-B839-ED8EAEA33DF1}" destId="{92382F2C-C10F-4A05-8EDA-29FCBB4B4535}" srcOrd="3" destOrd="0" parTransId="{F47F528B-2D7F-406D-8743-D6318DC0F77C}" sibTransId="{0E3EB693-D880-4E21-8A5E-88A81683A0ED}"/>
    <dgm:cxn modelId="{89F9B61B-3BDD-470B-BBE7-BFD3DA3AD5DF}" srcId="{6DB89CC2-0F3B-4A19-B839-ED8EAEA33DF1}" destId="{785A5B5A-D003-45AD-A3B2-EE4863D2EBAA}" srcOrd="0" destOrd="0" parTransId="{3B0ABE07-2F06-4153-9801-DD06EE70184C}" sibTransId="{C4BC8C3C-0211-4AED-AD88-5DF7029399CB}"/>
    <dgm:cxn modelId="{18ACDA66-A6FE-43ED-996E-4F5A78820C4C}" type="presOf" srcId="{D782ECAE-7D10-4ADC-B55B-A479B0673441}" destId="{308ECF51-BCFF-4649-B003-E2BDB6B4DBC6}" srcOrd="0" destOrd="0" presId="urn:microsoft.com/office/officeart/2005/8/layout/default"/>
    <dgm:cxn modelId="{F141DC6F-5D00-4C79-AEC8-E3878DB5AC01}" type="presParOf" srcId="{0603A9A5-E536-4F82-8142-55F5E8E92B23}" destId="{8D353503-D502-4C39-96BA-01E6A3AF543F}" srcOrd="0" destOrd="0" presId="urn:microsoft.com/office/officeart/2005/8/layout/default"/>
    <dgm:cxn modelId="{09DDEFF1-F9F9-4B04-AC7C-6F914D7873E4}" type="presParOf" srcId="{0603A9A5-E536-4F82-8142-55F5E8E92B23}" destId="{3B3C02AC-EAA0-4C29-AD92-A1B55E7427E6}" srcOrd="1" destOrd="0" presId="urn:microsoft.com/office/officeart/2005/8/layout/default"/>
    <dgm:cxn modelId="{92E6AEDA-E00A-4A50-A319-67E21C9FCBD3}" type="presParOf" srcId="{0603A9A5-E536-4F82-8142-55F5E8E92B23}" destId="{75B36455-5F39-4560-8BC5-2192110FF5FB}" srcOrd="2" destOrd="0" presId="urn:microsoft.com/office/officeart/2005/8/layout/default"/>
    <dgm:cxn modelId="{A12C738E-B82D-43FC-97E2-3EA232CF57BF}" type="presParOf" srcId="{0603A9A5-E536-4F82-8142-55F5E8E92B23}" destId="{43D2136C-3DCC-4BDE-B8BA-6B724B29EA53}" srcOrd="3" destOrd="0" presId="urn:microsoft.com/office/officeart/2005/8/layout/default"/>
    <dgm:cxn modelId="{14850D32-F3C4-49E3-850E-6B747ABD980F}" type="presParOf" srcId="{0603A9A5-E536-4F82-8142-55F5E8E92B23}" destId="{308ECF51-BCFF-4649-B003-E2BDB6B4DBC6}" srcOrd="4" destOrd="0" presId="urn:microsoft.com/office/officeart/2005/8/layout/default"/>
    <dgm:cxn modelId="{D1919094-FE58-4EF9-AED6-4382F5FF2C55}" type="presParOf" srcId="{0603A9A5-E536-4F82-8142-55F5E8E92B23}" destId="{EC32A8D8-50EE-43E1-B692-AF3B08A0E232}" srcOrd="5" destOrd="0" presId="urn:microsoft.com/office/officeart/2005/8/layout/default"/>
    <dgm:cxn modelId="{E91438EB-13D6-45F5-806E-670FB620AB09}" type="presParOf" srcId="{0603A9A5-E536-4F82-8142-55F5E8E92B23}" destId="{3375D22B-A2DE-492B-9899-D962BB8F6372}"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639644-28FE-4551-98FC-8498A3D37CD3}" type="doc">
      <dgm:prSet loTypeId="urn:microsoft.com/office/officeart/2008/layout/VerticalCurvedList" loCatId="list" qsTypeId="urn:microsoft.com/office/officeart/2005/8/quickstyle/simple5" qsCatId="simple" csTypeId="urn:microsoft.com/office/officeart/2005/8/colors/colorful1" csCatId="colorful" phldr="1"/>
      <dgm:spPr/>
      <dgm:t>
        <a:bodyPr/>
        <a:lstStyle/>
        <a:p>
          <a:endParaRPr lang="en-IN"/>
        </a:p>
      </dgm:t>
    </dgm:pt>
    <dgm:pt modelId="{DCC4CAF5-C99C-4E98-93B8-BD342B728840}">
      <dgm:prSet phldrT="[Text]"/>
      <dgm:spPr/>
      <dgm:t>
        <a:bodyPr/>
        <a:lstStyle/>
        <a:p>
          <a:r>
            <a:rPr lang="en-US" dirty="0" smtClean="0"/>
            <a:t>Fission</a:t>
          </a:r>
          <a:endParaRPr lang="en-IN" dirty="0"/>
        </a:p>
      </dgm:t>
    </dgm:pt>
    <dgm:pt modelId="{21046F16-662C-4074-8F72-EE0528089959}" type="parTrans" cxnId="{10271B13-25A6-45E2-BD66-A9997A766D81}">
      <dgm:prSet/>
      <dgm:spPr/>
      <dgm:t>
        <a:bodyPr/>
        <a:lstStyle/>
        <a:p>
          <a:endParaRPr lang="en-IN"/>
        </a:p>
      </dgm:t>
    </dgm:pt>
    <dgm:pt modelId="{358C040F-24B1-443D-8495-2671C34E1E91}" type="sibTrans" cxnId="{10271B13-25A6-45E2-BD66-A9997A766D81}">
      <dgm:prSet/>
      <dgm:spPr/>
      <dgm:t>
        <a:bodyPr/>
        <a:lstStyle/>
        <a:p>
          <a:endParaRPr lang="en-IN"/>
        </a:p>
      </dgm:t>
    </dgm:pt>
    <dgm:pt modelId="{B800B1AE-908A-491B-81DD-E8B1D9461CFE}">
      <dgm:prSet phldrT="[Text]"/>
      <dgm:spPr/>
      <dgm:t>
        <a:bodyPr/>
        <a:lstStyle/>
        <a:p>
          <a:r>
            <a:rPr lang="en-US" dirty="0" smtClean="0"/>
            <a:t>Fusion</a:t>
          </a:r>
          <a:endParaRPr lang="en-IN" dirty="0"/>
        </a:p>
      </dgm:t>
    </dgm:pt>
    <dgm:pt modelId="{B1DDB3AD-3660-4104-A994-B7C4E54042BF}" type="parTrans" cxnId="{56FECB44-2651-481E-B029-89C4FE6A2EEB}">
      <dgm:prSet/>
      <dgm:spPr/>
      <dgm:t>
        <a:bodyPr/>
        <a:lstStyle/>
        <a:p>
          <a:endParaRPr lang="en-IN"/>
        </a:p>
      </dgm:t>
    </dgm:pt>
    <dgm:pt modelId="{E143769B-070F-4842-A3FC-30C040FD7E57}" type="sibTrans" cxnId="{56FECB44-2651-481E-B029-89C4FE6A2EEB}">
      <dgm:prSet/>
      <dgm:spPr/>
      <dgm:t>
        <a:bodyPr/>
        <a:lstStyle/>
        <a:p>
          <a:endParaRPr lang="en-IN"/>
        </a:p>
      </dgm:t>
    </dgm:pt>
    <dgm:pt modelId="{3678FE57-7667-4804-A43A-91112FFF3DB7}" type="pres">
      <dgm:prSet presAssocID="{20639644-28FE-4551-98FC-8498A3D37CD3}" presName="Name0" presStyleCnt="0">
        <dgm:presLayoutVars>
          <dgm:chMax val="7"/>
          <dgm:chPref val="7"/>
          <dgm:dir/>
        </dgm:presLayoutVars>
      </dgm:prSet>
      <dgm:spPr/>
      <dgm:t>
        <a:bodyPr/>
        <a:lstStyle/>
        <a:p>
          <a:endParaRPr lang="en-IN"/>
        </a:p>
      </dgm:t>
    </dgm:pt>
    <dgm:pt modelId="{30496625-40D0-4100-8B87-8B5F36BF7D2F}" type="pres">
      <dgm:prSet presAssocID="{20639644-28FE-4551-98FC-8498A3D37CD3}" presName="Name1" presStyleCnt="0"/>
      <dgm:spPr/>
    </dgm:pt>
    <dgm:pt modelId="{CD34519A-DE20-4AB3-ADDB-0C7C0C06FBCD}" type="pres">
      <dgm:prSet presAssocID="{20639644-28FE-4551-98FC-8498A3D37CD3}" presName="cycle" presStyleCnt="0"/>
      <dgm:spPr/>
    </dgm:pt>
    <dgm:pt modelId="{CA828421-267B-4B28-AEB0-6E40E96E01A6}" type="pres">
      <dgm:prSet presAssocID="{20639644-28FE-4551-98FC-8498A3D37CD3}" presName="srcNode" presStyleLbl="node1" presStyleIdx="0" presStyleCnt="2"/>
      <dgm:spPr/>
    </dgm:pt>
    <dgm:pt modelId="{64854364-0811-4437-B70F-C83BC289B11B}" type="pres">
      <dgm:prSet presAssocID="{20639644-28FE-4551-98FC-8498A3D37CD3}" presName="conn" presStyleLbl="parChTrans1D2" presStyleIdx="0" presStyleCnt="1"/>
      <dgm:spPr/>
      <dgm:t>
        <a:bodyPr/>
        <a:lstStyle/>
        <a:p>
          <a:endParaRPr lang="en-IN"/>
        </a:p>
      </dgm:t>
    </dgm:pt>
    <dgm:pt modelId="{ABC44F04-50F9-4B6E-9417-69D8A53123D4}" type="pres">
      <dgm:prSet presAssocID="{20639644-28FE-4551-98FC-8498A3D37CD3}" presName="extraNode" presStyleLbl="node1" presStyleIdx="0" presStyleCnt="2"/>
      <dgm:spPr/>
    </dgm:pt>
    <dgm:pt modelId="{F3C21AAF-5B82-41CD-AE28-90594429258A}" type="pres">
      <dgm:prSet presAssocID="{20639644-28FE-4551-98FC-8498A3D37CD3}" presName="dstNode" presStyleLbl="node1" presStyleIdx="0" presStyleCnt="2"/>
      <dgm:spPr/>
    </dgm:pt>
    <dgm:pt modelId="{E986105E-81C9-475A-BFC7-4C1E042BA9E6}" type="pres">
      <dgm:prSet presAssocID="{DCC4CAF5-C99C-4E98-93B8-BD342B728840}" presName="text_1" presStyleLbl="node1" presStyleIdx="0" presStyleCnt="2">
        <dgm:presLayoutVars>
          <dgm:bulletEnabled val="1"/>
        </dgm:presLayoutVars>
      </dgm:prSet>
      <dgm:spPr/>
      <dgm:t>
        <a:bodyPr/>
        <a:lstStyle/>
        <a:p>
          <a:endParaRPr lang="en-IN"/>
        </a:p>
      </dgm:t>
    </dgm:pt>
    <dgm:pt modelId="{798593BA-B7EF-4121-A787-95FE26BE07BF}" type="pres">
      <dgm:prSet presAssocID="{DCC4CAF5-C99C-4E98-93B8-BD342B728840}" presName="accent_1" presStyleCnt="0"/>
      <dgm:spPr/>
    </dgm:pt>
    <dgm:pt modelId="{33289FC0-0F4F-4A1C-8BD5-4A639DBA3952}" type="pres">
      <dgm:prSet presAssocID="{DCC4CAF5-C99C-4E98-93B8-BD342B728840}" presName="accentRepeatNode" presStyleLbl="solidFgAcc1" presStyleIdx="0" presStyleCnt="2"/>
      <dgm:spPr/>
    </dgm:pt>
    <dgm:pt modelId="{CE60DD95-E5E3-491B-A504-9324760882DA}" type="pres">
      <dgm:prSet presAssocID="{B800B1AE-908A-491B-81DD-E8B1D9461CFE}" presName="text_2" presStyleLbl="node1" presStyleIdx="1" presStyleCnt="2">
        <dgm:presLayoutVars>
          <dgm:bulletEnabled val="1"/>
        </dgm:presLayoutVars>
      </dgm:prSet>
      <dgm:spPr/>
      <dgm:t>
        <a:bodyPr/>
        <a:lstStyle/>
        <a:p>
          <a:endParaRPr lang="en-IN"/>
        </a:p>
      </dgm:t>
    </dgm:pt>
    <dgm:pt modelId="{A1A16A47-2CD4-465E-B6E6-1F7E46DD8823}" type="pres">
      <dgm:prSet presAssocID="{B800B1AE-908A-491B-81DD-E8B1D9461CFE}" presName="accent_2" presStyleCnt="0"/>
      <dgm:spPr/>
    </dgm:pt>
    <dgm:pt modelId="{1218600D-FB1C-462C-BE35-D1CF1D18F580}" type="pres">
      <dgm:prSet presAssocID="{B800B1AE-908A-491B-81DD-E8B1D9461CFE}" presName="accentRepeatNode" presStyleLbl="solidFgAcc1" presStyleIdx="1" presStyleCnt="2"/>
      <dgm:spPr/>
    </dgm:pt>
  </dgm:ptLst>
  <dgm:cxnLst>
    <dgm:cxn modelId="{83AA4437-56FB-472C-828D-BF54E6D992FB}" type="presOf" srcId="{20639644-28FE-4551-98FC-8498A3D37CD3}" destId="{3678FE57-7667-4804-A43A-91112FFF3DB7}" srcOrd="0" destOrd="0" presId="urn:microsoft.com/office/officeart/2008/layout/VerticalCurvedList"/>
    <dgm:cxn modelId="{F54E9B6D-EAEE-4B1A-8060-6B98F04CC56F}" type="presOf" srcId="{DCC4CAF5-C99C-4E98-93B8-BD342B728840}" destId="{E986105E-81C9-475A-BFC7-4C1E042BA9E6}" srcOrd="0" destOrd="0" presId="urn:microsoft.com/office/officeart/2008/layout/VerticalCurvedList"/>
    <dgm:cxn modelId="{93FD2873-9B32-45DD-8BBF-33150E19B922}" type="presOf" srcId="{358C040F-24B1-443D-8495-2671C34E1E91}" destId="{64854364-0811-4437-B70F-C83BC289B11B}" srcOrd="0" destOrd="0" presId="urn:microsoft.com/office/officeart/2008/layout/VerticalCurvedList"/>
    <dgm:cxn modelId="{CAF58E4A-AB7B-4229-9300-059D2223D599}" type="presOf" srcId="{B800B1AE-908A-491B-81DD-E8B1D9461CFE}" destId="{CE60DD95-E5E3-491B-A504-9324760882DA}" srcOrd="0" destOrd="0" presId="urn:microsoft.com/office/officeart/2008/layout/VerticalCurvedList"/>
    <dgm:cxn modelId="{56FECB44-2651-481E-B029-89C4FE6A2EEB}" srcId="{20639644-28FE-4551-98FC-8498A3D37CD3}" destId="{B800B1AE-908A-491B-81DD-E8B1D9461CFE}" srcOrd="1" destOrd="0" parTransId="{B1DDB3AD-3660-4104-A994-B7C4E54042BF}" sibTransId="{E143769B-070F-4842-A3FC-30C040FD7E57}"/>
    <dgm:cxn modelId="{10271B13-25A6-45E2-BD66-A9997A766D81}" srcId="{20639644-28FE-4551-98FC-8498A3D37CD3}" destId="{DCC4CAF5-C99C-4E98-93B8-BD342B728840}" srcOrd="0" destOrd="0" parTransId="{21046F16-662C-4074-8F72-EE0528089959}" sibTransId="{358C040F-24B1-443D-8495-2671C34E1E91}"/>
    <dgm:cxn modelId="{460CB5D1-B1CC-4CB6-9E60-AD0E8DD3115E}" type="presParOf" srcId="{3678FE57-7667-4804-A43A-91112FFF3DB7}" destId="{30496625-40D0-4100-8B87-8B5F36BF7D2F}" srcOrd="0" destOrd="0" presId="urn:microsoft.com/office/officeart/2008/layout/VerticalCurvedList"/>
    <dgm:cxn modelId="{2BB520AA-33D3-4B9D-BB1F-A80E8E5216E8}" type="presParOf" srcId="{30496625-40D0-4100-8B87-8B5F36BF7D2F}" destId="{CD34519A-DE20-4AB3-ADDB-0C7C0C06FBCD}" srcOrd="0" destOrd="0" presId="urn:microsoft.com/office/officeart/2008/layout/VerticalCurvedList"/>
    <dgm:cxn modelId="{38EFA2FF-A8D4-4B12-9C90-5ABCF4DE4801}" type="presParOf" srcId="{CD34519A-DE20-4AB3-ADDB-0C7C0C06FBCD}" destId="{CA828421-267B-4B28-AEB0-6E40E96E01A6}" srcOrd="0" destOrd="0" presId="urn:microsoft.com/office/officeart/2008/layout/VerticalCurvedList"/>
    <dgm:cxn modelId="{EBD1AEED-E21A-43C2-9AEB-AF57CB5D1B6F}" type="presParOf" srcId="{CD34519A-DE20-4AB3-ADDB-0C7C0C06FBCD}" destId="{64854364-0811-4437-B70F-C83BC289B11B}" srcOrd="1" destOrd="0" presId="urn:microsoft.com/office/officeart/2008/layout/VerticalCurvedList"/>
    <dgm:cxn modelId="{9B7AFDC0-F5F1-482D-9A3A-C36725D7227E}" type="presParOf" srcId="{CD34519A-DE20-4AB3-ADDB-0C7C0C06FBCD}" destId="{ABC44F04-50F9-4B6E-9417-69D8A53123D4}" srcOrd="2" destOrd="0" presId="urn:microsoft.com/office/officeart/2008/layout/VerticalCurvedList"/>
    <dgm:cxn modelId="{A6A73483-596D-43E6-8746-D4866A333560}" type="presParOf" srcId="{CD34519A-DE20-4AB3-ADDB-0C7C0C06FBCD}" destId="{F3C21AAF-5B82-41CD-AE28-90594429258A}" srcOrd="3" destOrd="0" presId="urn:microsoft.com/office/officeart/2008/layout/VerticalCurvedList"/>
    <dgm:cxn modelId="{9CF7CE7E-3021-4700-B7E7-401ED944F8D2}" type="presParOf" srcId="{30496625-40D0-4100-8B87-8B5F36BF7D2F}" destId="{E986105E-81C9-475A-BFC7-4C1E042BA9E6}" srcOrd="1" destOrd="0" presId="urn:microsoft.com/office/officeart/2008/layout/VerticalCurvedList"/>
    <dgm:cxn modelId="{D47369DD-BEE1-4892-A2A1-5056C9866CA6}" type="presParOf" srcId="{30496625-40D0-4100-8B87-8B5F36BF7D2F}" destId="{798593BA-B7EF-4121-A787-95FE26BE07BF}" srcOrd="2" destOrd="0" presId="urn:microsoft.com/office/officeart/2008/layout/VerticalCurvedList"/>
    <dgm:cxn modelId="{FF08D2C8-2439-4AE8-91AA-ED8170C36BD3}" type="presParOf" srcId="{798593BA-B7EF-4121-A787-95FE26BE07BF}" destId="{33289FC0-0F4F-4A1C-8BD5-4A639DBA3952}" srcOrd="0" destOrd="0" presId="urn:microsoft.com/office/officeart/2008/layout/VerticalCurvedList"/>
    <dgm:cxn modelId="{78CF91E1-B9FC-4288-BA48-4FB0E5439529}" type="presParOf" srcId="{30496625-40D0-4100-8B87-8B5F36BF7D2F}" destId="{CE60DD95-E5E3-491B-A504-9324760882DA}" srcOrd="3" destOrd="0" presId="urn:microsoft.com/office/officeart/2008/layout/VerticalCurvedList"/>
    <dgm:cxn modelId="{A182632B-9807-4C46-AFF6-C8FCA67C7D78}" type="presParOf" srcId="{30496625-40D0-4100-8B87-8B5F36BF7D2F}" destId="{A1A16A47-2CD4-465E-B6E6-1F7E46DD8823}" srcOrd="4" destOrd="0" presId="urn:microsoft.com/office/officeart/2008/layout/VerticalCurvedList"/>
    <dgm:cxn modelId="{8234C93A-C366-4BC1-9A80-D9361072CFD9}" type="presParOf" srcId="{A1A16A47-2CD4-465E-B6E6-1F7E46DD8823}" destId="{1218600D-FB1C-462C-BE35-D1CF1D18F58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0FA40C-45EF-4560-9FB0-A9C437137038}" type="doc">
      <dgm:prSet loTypeId="urn:microsoft.com/office/officeart/2005/8/layout/orgChart1" loCatId="hierarchy" qsTypeId="urn:microsoft.com/office/officeart/2005/8/quickstyle/simple5" qsCatId="simple" csTypeId="urn:microsoft.com/office/officeart/2005/8/colors/colorful3" csCatId="colorful" phldr="1"/>
      <dgm:spPr/>
      <dgm:t>
        <a:bodyPr/>
        <a:lstStyle/>
        <a:p>
          <a:endParaRPr lang="en-IN"/>
        </a:p>
      </dgm:t>
    </dgm:pt>
    <dgm:pt modelId="{5E5639B4-467E-4618-B9F6-629BC1A99C66}">
      <dgm:prSet phldrT="[Text]"/>
      <dgm:spPr/>
      <dgm:t>
        <a:bodyPr/>
        <a:lstStyle/>
        <a:p>
          <a:r>
            <a:rPr lang="en-US" dirty="0" smtClean="0"/>
            <a:t>Natural Uranium</a:t>
          </a:r>
          <a:endParaRPr lang="en-IN" dirty="0"/>
        </a:p>
      </dgm:t>
    </dgm:pt>
    <dgm:pt modelId="{19D83AEF-5E0B-4DE9-8CE7-29B7ECF37C2E}" type="parTrans" cxnId="{CC354982-1EBD-4064-BC7C-FF90C3C3D4BB}">
      <dgm:prSet/>
      <dgm:spPr/>
      <dgm:t>
        <a:bodyPr/>
        <a:lstStyle/>
        <a:p>
          <a:endParaRPr lang="en-IN"/>
        </a:p>
      </dgm:t>
    </dgm:pt>
    <dgm:pt modelId="{60F4C208-0A65-402B-8F63-EA40EA08E8ED}" type="sibTrans" cxnId="{CC354982-1EBD-4064-BC7C-FF90C3C3D4BB}">
      <dgm:prSet/>
      <dgm:spPr/>
      <dgm:t>
        <a:bodyPr/>
        <a:lstStyle/>
        <a:p>
          <a:endParaRPr lang="en-IN"/>
        </a:p>
      </dgm:t>
    </dgm:pt>
    <dgm:pt modelId="{58AD4854-7A66-48D0-98D5-0A8B8055A789}">
      <dgm:prSet phldrT="[Text]"/>
      <dgm:spPr/>
      <dgm:t>
        <a:bodyPr/>
        <a:lstStyle/>
        <a:p>
          <a:r>
            <a:rPr lang="en-US" dirty="0" smtClean="0"/>
            <a:t>0.7%</a:t>
          </a:r>
          <a:endParaRPr lang="en-IN" dirty="0"/>
        </a:p>
      </dgm:t>
    </dgm:pt>
    <dgm:pt modelId="{0CCB1400-4FD2-4B1E-9B69-9CE52BF3FAA4}" type="parTrans" cxnId="{568D1553-0965-4B85-8FD9-DE602D41735B}">
      <dgm:prSet/>
      <dgm:spPr/>
      <dgm:t>
        <a:bodyPr/>
        <a:lstStyle/>
        <a:p>
          <a:endParaRPr lang="en-IN"/>
        </a:p>
      </dgm:t>
    </dgm:pt>
    <dgm:pt modelId="{E021D7DF-4AD3-4F11-8DCC-F8F63EC023F7}" type="sibTrans" cxnId="{568D1553-0965-4B85-8FD9-DE602D41735B}">
      <dgm:prSet/>
      <dgm:spPr/>
      <dgm:t>
        <a:bodyPr/>
        <a:lstStyle/>
        <a:p>
          <a:endParaRPr lang="en-IN"/>
        </a:p>
      </dgm:t>
    </dgm:pt>
    <dgm:pt modelId="{D74EA9E7-EB57-4FE0-B702-2DB1C5011782}">
      <dgm:prSet phldrT="[Text]"/>
      <dgm:spPr/>
      <dgm:t>
        <a:bodyPr/>
        <a:lstStyle/>
        <a:p>
          <a:r>
            <a:rPr lang="en-US" dirty="0" smtClean="0"/>
            <a:t>99.3%</a:t>
          </a:r>
          <a:endParaRPr lang="en-IN" dirty="0"/>
        </a:p>
      </dgm:t>
    </dgm:pt>
    <dgm:pt modelId="{61B80D45-B5B9-4A9F-9F12-9EF931B3EC42}" type="parTrans" cxnId="{AD1B52E2-1FFC-4D56-B69A-423004388B8D}">
      <dgm:prSet/>
      <dgm:spPr/>
      <dgm:t>
        <a:bodyPr/>
        <a:lstStyle/>
        <a:p>
          <a:endParaRPr lang="en-IN"/>
        </a:p>
      </dgm:t>
    </dgm:pt>
    <dgm:pt modelId="{F8138883-63BC-4749-A5ED-ED7A352C0F70}" type="sibTrans" cxnId="{AD1B52E2-1FFC-4D56-B69A-423004388B8D}">
      <dgm:prSet/>
      <dgm:spPr/>
      <dgm:t>
        <a:bodyPr/>
        <a:lstStyle/>
        <a:p>
          <a:endParaRPr lang="en-IN"/>
        </a:p>
      </dgm:t>
    </dgm:pt>
    <dgm:pt modelId="{A90F0A1E-B62A-4B1C-BE32-6B7BFAB15460}">
      <dgm:prSet/>
      <dgm:spPr/>
      <dgm:t>
        <a:bodyPr/>
        <a:lstStyle/>
        <a:p>
          <a:r>
            <a:rPr lang="en-US" dirty="0" smtClean="0"/>
            <a:t>fissile isotope</a:t>
          </a:r>
          <a:endParaRPr lang="en-IN" dirty="0"/>
        </a:p>
      </dgm:t>
    </dgm:pt>
    <dgm:pt modelId="{5FF3292C-EF1D-4BB5-AAB3-02B1627D2AF8}" type="parTrans" cxnId="{E7DBA834-2B96-451E-BB54-FD646395EE96}">
      <dgm:prSet/>
      <dgm:spPr/>
      <dgm:t>
        <a:bodyPr/>
        <a:lstStyle/>
        <a:p>
          <a:endParaRPr lang="en-IN"/>
        </a:p>
      </dgm:t>
    </dgm:pt>
    <dgm:pt modelId="{E1B43881-DA95-4431-85F6-B69AB97A007D}" type="sibTrans" cxnId="{E7DBA834-2B96-451E-BB54-FD646395EE96}">
      <dgm:prSet/>
      <dgm:spPr/>
      <dgm:t>
        <a:bodyPr/>
        <a:lstStyle/>
        <a:p>
          <a:endParaRPr lang="en-IN"/>
        </a:p>
      </dgm:t>
    </dgm:pt>
    <dgm:pt modelId="{981E9607-21B5-46A0-954F-AEB8C840D4A8}">
      <dgm:prSet/>
      <dgm:spPr/>
      <dgm:t>
        <a:bodyPr/>
        <a:lstStyle/>
        <a:p>
          <a:r>
            <a:rPr lang="en-US" dirty="0" smtClean="0"/>
            <a:t>Fertile</a:t>
          </a:r>
          <a:r>
            <a:rPr lang="en-US" baseline="0" dirty="0" smtClean="0"/>
            <a:t> </a:t>
          </a:r>
          <a:endParaRPr lang="en-IN" dirty="0"/>
        </a:p>
      </dgm:t>
    </dgm:pt>
    <dgm:pt modelId="{CDCB0DBA-3332-4EEF-A4D6-3187E2D4B0B6}" type="parTrans" cxnId="{CEBBC1EB-3511-4E03-9997-A93AF8C7E25D}">
      <dgm:prSet/>
      <dgm:spPr/>
      <dgm:t>
        <a:bodyPr/>
        <a:lstStyle/>
        <a:p>
          <a:endParaRPr lang="en-IN"/>
        </a:p>
      </dgm:t>
    </dgm:pt>
    <dgm:pt modelId="{9DDCCD54-A5AF-4156-B417-426DC48F2A7F}" type="sibTrans" cxnId="{CEBBC1EB-3511-4E03-9997-A93AF8C7E25D}">
      <dgm:prSet/>
      <dgm:spPr/>
      <dgm:t>
        <a:bodyPr/>
        <a:lstStyle/>
        <a:p>
          <a:endParaRPr lang="en-IN"/>
        </a:p>
      </dgm:t>
    </dgm:pt>
    <dgm:pt modelId="{3A17608C-E2AB-411B-A52B-8ABE0DA2DF97}">
      <dgm:prSet/>
      <dgm:spPr/>
      <dgm:t>
        <a:bodyPr/>
        <a:lstStyle/>
        <a:p>
          <a:r>
            <a:rPr lang="en-US" dirty="0" smtClean="0"/>
            <a:t>Ur 235</a:t>
          </a:r>
          <a:endParaRPr lang="en-IN" dirty="0"/>
        </a:p>
      </dgm:t>
    </dgm:pt>
    <dgm:pt modelId="{F0D04C9D-019F-4620-A05F-9121E67983E9}" type="parTrans" cxnId="{3EDDC49B-B601-44D8-B6DD-580D6A5F26B5}">
      <dgm:prSet/>
      <dgm:spPr/>
      <dgm:t>
        <a:bodyPr/>
        <a:lstStyle/>
        <a:p>
          <a:endParaRPr lang="en-IN"/>
        </a:p>
      </dgm:t>
    </dgm:pt>
    <dgm:pt modelId="{20E31CA6-8880-4262-945B-70EAF6EA81E5}" type="sibTrans" cxnId="{3EDDC49B-B601-44D8-B6DD-580D6A5F26B5}">
      <dgm:prSet/>
      <dgm:spPr/>
      <dgm:t>
        <a:bodyPr/>
        <a:lstStyle/>
        <a:p>
          <a:endParaRPr lang="en-IN"/>
        </a:p>
      </dgm:t>
    </dgm:pt>
    <dgm:pt modelId="{CAC7C872-E8EF-4C1A-8720-AF56365BAFAF}">
      <dgm:prSet/>
      <dgm:spPr/>
      <dgm:t>
        <a:bodyPr/>
        <a:lstStyle/>
        <a:p>
          <a:r>
            <a:rPr lang="en-US" dirty="0" smtClean="0"/>
            <a:t>Ur 238</a:t>
          </a:r>
          <a:endParaRPr lang="en-IN" dirty="0"/>
        </a:p>
      </dgm:t>
    </dgm:pt>
    <dgm:pt modelId="{47DCF118-4771-49EA-B08A-CA14631B9140}" type="parTrans" cxnId="{1DA1D2D6-EBBD-4FC0-B70D-DDFE6E63B94B}">
      <dgm:prSet/>
      <dgm:spPr/>
      <dgm:t>
        <a:bodyPr/>
        <a:lstStyle/>
        <a:p>
          <a:endParaRPr lang="en-IN"/>
        </a:p>
      </dgm:t>
    </dgm:pt>
    <dgm:pt modelId="{B0F54F1A-E1C6-430B-93CB-401F759D838B}" type="sibTrans" cxnId="{1DA1D2D6-EBBD-4FC0-B70D-DDFE6E63B94B}">
      <dgm:prSet/>
      <dgm:spPr/>
      <dgm:t>
        <a:bodyPr/>
        <a:lstStyle/>
        <a:p>
          <a:endParaRPr lang="en-IN"/>
        </a:p>
      </dgm:t>
    </dgm:pt>
    <dgm:pt modelId="{0B4097F5-E2C2-430F-9D96-D299E2D7609B}" type="pres">
      <dgm:prSet presAssocID="{7E0FA40C-45EF-4560-9FB0-A9C437137038}" presName="hierChild1" presStyleCnt="0">
        <dgm:presLayoutVars>
          <dgm:orgChart val="1"/>
          <dgm:chPref val="1"/>
          <dgm:dir/>
          <dgm:animOne val="branch"/>
          <dgm:animLvl val="lvl"/>
          <dgm:resizeHandles/>
        </dgm:presLayoutVars>
      </dgm:prSet>
      <dgm:spPr/>
      <dgm:t>
        <a:bodyPr/>
        <a:lstStyle/>
        <a:p>
          <a:endParaRPr lang="en-IN"/>
        </a:p>
      </dgm:t>
    </dgm:pt>
    <dgm:pt modelId="{FEE9AC14-DE34-4BF9-9F11-7405D8245087}" type="pres">
      <dgm:prSet presAssocID="{5E5639B4-467E-4618-B9F6-629BC1A99C66}" presName="hierRoot1" presStyleCnt="0">
        <dgm:presLayoutVars>
          <dgm:hierBranch val="init"/>
        </dgm:presLayoutVars>
      </dgm:prSet>
      <dgm:spPr/>
    </dgm:pt>
    <dgm:pt modelId="{C66C8AA3-949B-4DBD-AB1B-4FB8881AB75D}" type="pres">
      <dgm:prSet presAssocID="{5E5639B4-467E-4618-B9F6-629BC1A99C66}" presName="rootComposite1" presStyleCnt="0"/>
      <dgm:spPr/>
    </dgm:pt>
    <dgm:pt modelId="{77BE59B9-87A4-42A1-9429-6590145D91C2}" type="pres">
      <dgm:prSet presAssocID="{5E5639B4-467E-4618-B9F6-629BC1A99C66}" presName="rootText1" presStyleLbl="node0" presStyleIdx="0" presStyleCnt="1">
        <dgm:presLayoutVars>
          <dgm:chPref val="3"/>
        </dgm:presLayoutVars>
      </dgm:prSet>
      <dgm:spPr/>
      <dgm:t>
        <a:bodyPr/>
        <a:lstStyle/>
        <a:p>
          <a:endParaRPr lang="en-IN"/>
        </a:p>
      </dgm:t>
    </dgm:pt>
    <dgm:pt modelId="{A06EA287-5A87-4F96-BE06-4661CFB4B120}" type="pres">
      <dgm:prSet presAssocID="{5E5639B4-467E-4618-B9F6-629BC1A99C66}" presName="rootConnector1" presStyleLbl="node1" presStyleIdx="0" presStyleCnt="0"/>
      <dgm:spPr/>
      <dgm:t>
        <a:bodyPr/>
        <a:lstStyle/>
        <a:p>
          <a:endParaRPr lang="en-IN"/>
        </a:p>
      </dgm:t>
    </dgm:pt>
    <dgm:pt modelId="{5A99E591-0BDD-4438-8310-E8EE8DEFD3D2}" type="pres">
      <dgm:prSet presAssocID="{5E5639B4-467E-4618-B9F6-629BC1A99C66}" presName="hierChild2" presStyleCnt="0"/>
      <dgm:spPr/>
    </dgm:pt>
    <dgm:pt modelId="{35E9734E-007A-4AB6-B5F3-AB9CE0AC4BF1}" type="pres">
      <dgm:prSet presAssocID="{0CCB1400-4FD2-4B1E-9B69-9CE52BF3FAA4}" presName="Name37" presStyleLbl="parChTrans1D2" presStyleIdx="0" presStyleCnt="2"/>
      <dgm:spPr/>
      <dgm:t>
        <a:bodyPr/>
        <a:lstStyle/>
        <a:p>
          <a:endParaRPr lang="en-IN"/>
        </a:p>
      </dgm:t>
    </dgm:pt>
    <dgm:pt modelId="{754F0484-F41C-4D73-AB76-230CF3FBBEC7}" type="pres">
      <dgm:prSet presAssocID="{58AD4854-7A66-48D0-98D5-0A8B8055A789}" presName="hierRoot2" presStyleCnt="0">
        <dgm:presLayoutVars>
          <dgm:hierBranch val="init"/>
        </dgm:presLayoutVars>
      </dgm:prSet>
      <dgm:spPr/>
    </dgm:pt>
    <dgm:pt modelId="{7BED8A8B-5EC9-45A1-9A21-7139A6FAA948}" type="pres">
      <dgm:prSet presAssocID="{58AD4854-7A66-48D0-98D5-0A8B8055A789}" presName="rootComposite" presStyleCnt="0"/>
      <dgm:spPr/>
    </dgm:pt>
    <dgm:pt modelId="{B015C70F-638B-4637-9673-CCAF9FF9F35A}" type="pres">
      <dgm:prSet presAssocID="{58AD4854-7A66-48D0-98D5-0A8B8055A789}" presName="rootText" presStyleLbl="node2" presStyleIdx="0" presStyleCnt="2">
        <dgm:presLayoutVars>
          <dgm:chPref val="3"/>
        </dgm:presLayoutVars>
      </dgm:prSet>
      <dgm:spPr/>
      <dgm:t>
        <a:bodyPr/>
        <a:lstStyle/>
        <a:p>
          <a:endParaRPr lang="en-IN"/>
        </a:p>
      </dgm:t>
    </dgm:pt>
    <dgm:pt modelId="{A7999AB1-BD47-48C0-A516-50C3D8475C16}" type="pres">
      <dgm:prSet presAssocID="{58AD4854-7A66-48D0-98D5-0A8B8055A789}" presName="rootConnector" presStyleLbl="node2" presStyleIdx="0" presStyleCnt="2"/>
      <dgm:spPr/>
      <dgm:t>
        <a:bodyPr/>
        <a:lstStyle/>
        <a:p>
          <a:endParaRPr lang="en-IN"/>
        </a:p>
      </dgm:t>
    </dgm:pt>
    <dgm:pt modelId="{CA5D99FB-BA62-48BF-8190-A44549A26317}" type="pres">
      <dgm:prSet presAssocID="{58AD4854-7A66-48D0-98D5-0A8B8055A789}" presName="hierChild4" presStyleCnt="0"/>
      <dgm:spPr/>
    </dgm:pt>
    <dgm:pt modelId="{9D5A4182-79C8-4241-9346-2AB887CA55E6}" type="pres">
      <dgm:prSet presAssocID="{5FF3292C-EF1D-4BB5-AAB3-02B1627D2AF8}" presName="Name37" presStyleLbl="parChTrans1D3" presStyleIdx="0" presStyleCnt="2"/>
      <dgm:spPr/>
      <dgm:t>
        <a:bodyPr/>
        <a:lstStyle/>
        <a:p>
          <a:endParaRPr lang="en-IN"/>
        </a:p>
      </dgm:t>
    </dgm:pt>
    <dgm:pt modelId="{98AC1EED-B258-47E5-99E1-DE676256A6E6}" type="pres">
      <dgm:prSet presAssocID="{A90F0A1E-B62A-4B1C-BE32-6B7BFAB15460}" presName="hierRoot2" presStyleCnt="0">
        <dgm:presLayoutVars>
          <dgm:hierBranch val="init"/>
        </dgm:presLayoutVars>
      </dgm:prSet>
      <dgm:spPr/>
    </dgm:pt>
    <dgm:pt modelId="{8A78906C-9269-498E-954C-328A8717152F}" type="pres">
      <dgm:prSet presAssocID="{A90F0A1E-B62A-4B1C-BE32-6B7BFAB15460}" presName="rootComposite" presStyleCnt="0"/>
      <dgm:spPr/>
    </dgm:pt>
    <dgm:pt modelId="{618C8B65-8489-4D5A-B830-73C7BF70DFB2}" type="pres">
      <dgm:prSet presAssocID="{A90F0A1E-B62A-4B1C-BE32-6B7BFAB15460}" presName="rootText" presStyleLbl="node3" presStyleIdx="0" presStyleCnt="2">
        <dgm:presLayoutVars>
          <dgm:chPref val="3"/>
        </dgm:presLayoutVars>
      </dgm:prSet>
      <dgm:spPr/>
      <dgm:t>
        <a:bodyPr/>
        <a:lstStyle/>
        <a:p>
          <a:endParaRPr lang="en-IN"/>
        </a:p>
      </dgm:t>
    </dgm:pt>
    <dgm:pt modelId="{9EE0B3EF-839B-4A46-9778-3707A62A41EA}" type="pres">
      <dgm:prSet presAssocID="{A90F0A1E-B62A-4B1C-BE32-6B7BFAB15460}" presName="rootConnector" presStyleLbl="node3" presStyleIdx="0" presStyleCnt="2"/>
      <dgm:spPr/>
      <dgm:t>
        <a:bodyPr/>
        <a:lstStyle/>
        <a:p>
          <a:endParaRPr lang="en-IN"/>
        </a:p>
      </dgm:t>
    </dgm:pt>
    <dgm:pt modelId="{347891D5-71CA-4224-BBBA-B03F2A04A9B0}" type="pres">
      <dgm:prSet presAssocID="{A90F0A1E-B62A-4B1C-BE32-6B7BFAB15460}" presName="hierChild4" presStyleCnt="0"/>
      <dgm:spPr/>
    </dgm:pt>
    <dgm:pt modelId="{7E144147-522E-480C-8DF1-10D7806EB6CA}" type="pres">
      <dgm:prSet presAssocID="{F0D04C9D-019F-4620-A05F-9121E67983E9}" presName="Name37" presStyleLbl="parChTrans1D4" presStyleIdx="0" presStyleCnt="2"/>
      <dgm:spPr/>
      <dgm:t>
        <a:bodyPr/>
        <a:lstStyle/>
        <a:p>
          <a:endParaRPr lang="en-IN"/>
        </a:p>
      </dgm:t>
    </dgm:pt>
    <dgm:pt modelId="{FB17E386-F9BA-4CEA-8B01-1DB103FAA977}" type="pres">
      <dgm:prSet presAssocID="{3A17608C-E2AB-411B-A52B-8ABE0DA2DF97}" presName="hierRoot2" presStyleCnt="0">
        <dgm:presLayoutVars>
          <dgm:hierBranch val="init"/>
        </dgm:presLayoutVars>
      </dgm:prSet>
      <dgm:spPr/>
    </dgm:pt>
    <dgm:pt modelId="{1D56C7CB-74BD-4E07-8E1A-21F6540572C8}" type="pres">
      <dgm:prSet presAssocID="{3A17608C-E2AB-411B-A52B-8ABE0DA2DF97}" presName="rootComposite" presStyleCnt="0"/>
      <dgm:spPr/>
    </dgm:pt>
    <dgm:pt modelId="{E14A6118-49D7-4E6A-8A37-49E09D376261}" type="pres">
      <dgm:prSet presAssocID="{3A17608C-E2AB-411B-A52B-8ABE0DA2DF97}" presName="rootText" presStyleLbl="node4" presStyleIdx="0" presStyleCnt="2">
        <dgm:presLayoutVars>
          <dgm:chPref val="3"/>
        </dgm:presLayoutVars>
      </dgm:prSet>
      <dgm:spPr/>
      <dgm:t>
        <a:bodyPr/>
        <a:lstStyle/>
        <a:p>
          <a:endParaRPr lang="en-IN"/>
        </a:p>
      </dgm:t>
    </dgm:pt>
    <dgm:pt modelId="{A0D4AA90-1D01-406B-A7CD-1C38BA68F003}" type="pres">
      <dgm:prSet presAssocID="{3A17608C-E2AB-411B-A52B-8ABE0DA2DF97}" presName="rootConnector" presStyleLbl="node4" presStyleIdx="0" presStyleCnt="2"/>
      <dgm:spPr/>
      <dgm:t>
        <a:bodyPr/>
        <a:lstStyle/>
        <a:p>
          <a:endParaRPr lang="en-IN"/>
        </a:p>
      </dgm:t>
    </dgm:pt>
    <dgm:pt modelId="{3CEC97EE-50CF-4855-A789-4E11F99556C6}" type="pres">
      <dgm:prSet presAssocID="{3A17608C-E2AB-411B-A52B-8ABE0DA2DF97}" presName="hierChild4" presStyleCnt="0"/>
      <dgm:spPr/>
    </dgm:pt>
    <dgm:pt modelId="{53B350B0-5EA9-4282-9B0D-2DF0A4DBDA6D}" type="pres">
      <dgm:prSet presAssocID="{3A17608C-E2AB-411B-A52B-8ABE0DA2DF97}" presName="hierChild5" presStyleCnt="0"/>
      <dgm:spPr/>
    </dgm:pt>
    <dgm:pt modelId="{14D3D65E-BE03-4E3E-A476-78D8F0A06796}" type="pres">
      <dgm:prSet presAssocID="{A90F0A1E-B62A-4B1C-BE32-6B7BFAB15460}" presName="hierChild5" presStyleCnt="0"/>
      <dgm:spPr/>
    </dgm:pt>
    <dgm:pt modelId="{12D9548B-B2EE-4B59-BFC5-685430D41F36}" type="pres">
      <dgm:prSet presAssocID="{58AD4854-7A66-48D0-98D5-0A8B8055A789}" presName="hierChild5" presStyleCnt="0"/>
      <dgm:spPr/>
    </dgm:pt>
    <dgm:pt modelId="{A0B99224-F11A-4E1D-A078-0FB70EBDDAF2}" type="pres">
      <dgm:prSet presAssocID="{61B80D45-B5B9-4A9F-9F12-9EF931B3EC42}" presName="Name37" presStyleLbl="parChTrans1D2" presStyleIdx="1" presStyleCnt="2"/>
      <dgm:spPr/>
      <dgm:t>
        <a:bodyPr/>
        <a:lstStyle/>
        <a:p>
          <a:endParaRPr lang="en-IN"/>
        </a:p>
      </dgm:t>
    </dgm:pt>
    <dgm:pt modelId="{EE3E218E-11B0-42CC-B962-B454C11F91AA}" type="pres">
      <dgm:prSet presAssocID="{D74EA9E7-EB57-4FE0-B702-2DB1C5011782}" presName="hierRoot2" presStyleCnt="0">
        <dgm:presLayoutVars>
          <dgm:hierBranch val="init"/>
        </dgm:presLayoutVars>
      </dgm:prSet>
      <dgm:spPr/>
    </dgm:pt>
    <dgm:pt modelId="{130884EF-C656-4BD2-A563-C62B895A3243}" type="pres">
      <dgm:prSet presAssocID="{D74EA9E7-EB57-4FE0-B702-2DB1C5011782}" presName="rootComposite" presStyleCnt="0"/>
      <dgm:spPr/>
    </dgm:pt>
    <dgm:pt modelId="{749C9753-E76E-4EFE-AC10-297268C27938}" type="pres">
      <dgm:prSet presAssocID="{D74EA9E7-EB57-4FE0-B702-2DB1C5011782}" presName="rootText" presStyleLbl="node2" presStyleIdx="1" presStyleCnt="2">
        <dgm:presLayoutVars>
          <dgm:chPref val="3"/>
        </dgm:presLayoutVars>
      </dgm:prSet>
      <dgm:spPr/>
      <dgm:t>
        <a:bodyPr/>
        <a:lstStyle/>
        <a:p>
          <a:endParaRPr lang="en-IN"/>
        </a:p>
      </dgm:t>
    </dgm:pt>
    <dgm:pt modelId="{B2345182-8FB6-467E-881B-75727AB256D3}" type="pres">
      <dgm:prSet presAssocID="{D74EA9E7-EB57-4FE0-B702-2DB1C5011782}" presName="rootConnector" presStyleLbl="node2" presStyleIdx="1" presStyleCnt="2"/>
      <dgm:spPr/>
      <dgm:t>
        <a:bodyPr/>
        <a:lstStyle/>
        <a:p>
          <a:endParaRPr lang="en-IN"/>
        </a:p>
      </dgm:t>
    </dgm:pt>
    <dgm:pt modelId="{B5DFAFB6-78CC-4CEE-9738-AA55037EAA71}" type="pres">
      <dgm:prSet presAssocID="{D74EA9E7-EB57-4FE0-B702-2DB1C5011782}" presName="hierChild4" presStyleCnt="0"/>
      <dgm:spPr/>
    </dgm:pt>
    <dgm:pt modelId="{9EA81724-DFB2-4171-9154-87F1BD439EDD}" type="pres">
      <dgm:prSet presAssocID="{CDCB0DBA-3332-4EEF-A4D6-3187E2D4B0B6}" presName="Name37" presStyleLbl="parChTrans1D3" presStyleIdx="1" presStyleCnt="2"/>
      <dgm:spPr/>
      <dgm:t>
        <a:bodyPr/>
        <a:lstStyle/>
        <a:p>
          <a:endParaRPr lang="en-IN"/>
        </a:p>
      </dgm:t>
    </dgm:pt>
    <dgm:pt modelId="{505A5766-7900-4FC7-99E6-3E0D95B61FDD}" type="pres">
      <dgm:prSet presAssocID="{981E9607-21B5-46A0-954F-AEB8C840D4A8}" presName="hierRoot2" presStyleCnt="0">
        <dgm:presLayoutVars>
          <dgm:hierBranch val="init"/>
        </dgm:presLayoutVars>
      </dgm:prSet>
      <dgm:spPr/>
    </dgm:pt>
    <dgm:pt modelId="{F71F963B-7587-4063-8871-077CAD8A76E4}" type="pres">
      <dgm:prSet presAssocID="{981E9607-21B5-46A0-954F-AEB8C840D4A8}" presName="rootComposite" presStyleCnt="0"/>
      <dgm:spPr/>
    </dgm:pt>
    <dgm:pt modelId="{F145C679-3B01-4AB3-9121-B03C8F8B8ECD}" type="pres">
      <dgm:prSet presAssocID="{981E9607-21B5-46A0-954F-AEB8C840D4A8}" presName="rootText" presStyleLbl="node3" presStyleIdx="1" presStyleCnt="2">
        <dgm:presLayoutVars>
          <dgm:chPref val="3"/>
        </dgm:presLayoutVars>
      </dgm:prSet>
      <dgm:spPr/>
      <dgm:t>
        <a:bodyPr/>
        <a:lstStyle/>
        <a:p>
          <a:endParaRPr lang="en-IN"/>
        </a:p>
      </dgm:t>
    </dgm:pt>
    <dgm:pt modelId="{61B1152D-BE82-47FF-A1CB-0AB790F6C11F}" type="pres">
      <dgm:prSet presAssocID="{981E9607-21B5-46A0-954F-AEB8C840D4A8}" presName="rootConnector" presStyleLbl="node3" presStyleIdx="1" presStyleCnt="2"/>
      <dgm:spPr/>
      <dgm:t>
        <a:bodyPr/>
        <a:lstStyle/>
        <a:p>
          <a:endParaRPr lang="en-IN"/>
        </a:p>
      </dgm:t>
    </dgm:pt>
    <dgm:pt modelId="{A941591E-7137-4C41-AEE3-43B69408F700}" type="pres">
      <dgm:prSet presAssocID="{981E9607-21B5-46A0-954F-AEB8C840D4A8}" presName="hierChild4" presStyleCnt="0"/>
      <dgm:spPr/>
    </dgm:pt>
    <dgm:pt modelId="{8E172348-CE65-45AC-B582-CE222CA084D0}" type="pres">
      <dgm:prSet presAssocID="{47DCF118-4771-49EA-B08A-CA14631B9140}" presName="Name37" presStyleLbl="parChTrans1D4" presStyleIdx="1" presStyleCnt="2"/>
      <dgm:spPr/>
      <dgm:t>
        <a:bodyPr/>
        <a:lstStyle/>
        <a:p>
          <a:endParaRPr lang="en-IN"/>
        </a:p>
      </dgm:t>
    </dgm:pt>
    <dgm:pt modelId="{5B0BDE58-B7DC-4C16-B5D8-3B8CD95CBEAA}" type="pres">
      <dgm:prSet presAssocID="{CAC7C872-E8EF-4C1A-8720-AF56365BAFAF}" presName="hierRoot2" presStyleCnt="0">
        <dgm:presLayoutVars>
          <dgm:hierBranch val="init"/>
        </dgm:presLayoutVars>
      </dgm:prSet>
      <dgm:spPr/>
    </dgm:pt>
    <dgm:pt modelId="{96B7F4C9-DC4E-4A41-9C02-96813B5735BA}" type="pres">
      <dgm:prSet presAssocID="{CAC7C872-E8EF-4C1A-8720-AF56365BAFAF}" presName="rootComposite" presStyleCnt="0"/>
      <dgm:spPr/>
    </dgm:pt>
    <dgm:pt modelId="{BC47C779-CC0F-4CB4-B534-2B41446D02A6}" type="pres">
      <dgm:prSet presAssocID="{CAC7C872-E8EF-4C1A-8720-AF56365BAFAF}" presName="rootText" presStyleLbl="node4" presStyleIdx="1" presStyleCnt="2">
        <dgm:presLayoutVars>
          <dgm:chPref val="3"/>
        </dgm:presLayoutVars>
      </dgm:prSet>
      <dgm:spPr/>
      <dgm:t>
        <a:bodyPr/>
        <a:lstStyle/>
        <a:p>
          <a:endParaRPr lang="en-IN"/>
        </a:p>
      </dgm:t>
    </dgm:pt>
    <dgm:pt modelId="{F878D969-76AE-420E-9610-81275199087E}" type="pres">
      <dgm:prSet presAssocID="{CAC7C872-E8EF-4C1A-8720-AF56365BAFAF}" presName="rootConnector" presStyleLbl="node4" presStyleIdx="1" presStyleCnt="2"/>
      <dgm:spPr/>
      <dgm:t>
        <a:bodyPr/>
        <a:lstStyle/>
        <a:p>
          <a:endParaRPr lang="en-IN"/>
        </a:p>
      </dgm:t>
    </dgm:pt>
    <dgm:pt modelId="{7B16FEEC-B8DC-4D69-967D-462DDA1D9899}" type="pres">
      <dgm:prSet presAssocID="{CAC7C872-E8EF-4C1A-8720-AF56365BAFAF}" presName="hierChild4" presStyleCnt="0"/>
      <dgm:spPr/>
    </dgm:pt>
    <dgm:pt modelId="{41328D4E-F234-4412-BD0E-DCD16F3C8D7B}" type="pres">
      <dgm:prSet presAssocID="{CAC7C872-E8EF-4C1A-8720-AF56365BAFAF}" presName="hierChild5" presStyleCnt="0"/>
      <dgm:spPr/>
    </dgm:pt>
    <dgm:pt modelId="{3A2FBC6C-6008-4A62-8250-1FE818DE702B}" type="pres">
      <dgm:prSet presAssocID="{981E9607-21B5-46A0-954F-AEB8C840D4A8}" presName="hierChild5" presStyleCnt="0"/>
      <dgm:spPr/>
    </dgm:pt>
    <dgm:pt modelId="{AE6995C0-1A25-413D-854A-A84BE3DDB788}" type="pres">
      <dgm:prSet presAssocID="{D74EA9E7-EB57-4FE0-B702-2DB1C5011782}" presName="hierChild5" presStyleCnt="0"/>
      <dgm:spPr/>
    </dgm:pt>
    <dgm:pt modelId="{2F2819E4-3E31-4FA7-B64D-12A6BF2F147B}" type="pres">
      <dgm:prSet presAssocID="{5E5639B4-467E-4618-B9F6-629BC1A99C66}" presName="hierChild3" presStyleCnt="0"/>
      <dgm:spPr/>
    </dgm:pt>
  </dgm:ptLst>
  <dgm:cxnLst>
    <dgm:cxn modelId="{5071FB48-66AE-440F-8EBB-1914ACBE421E}" type="presOf" srcId="{A90F0A1E-B62A-4B1C-BE32-6B7BFAB15460}" destId="{618C8B65-8489-4D5A-B830-73C7BF70DFB2}" srcOrd="0" destOrd="0" presId="urn:microsoft.com/office/officeart/2005/8/layout/orgChart1"/>
    <dgm:cxn modelId="{0127370D-34A6-4E75-A460-D88546C53662}" type="presOf" srcId="{A90F0A1E-B62A-4B1C-BE32-6B7BFAB15460}" destId="{9EE0B3EF-839B-4A46-9778-3707A62A41EA}" srcOrd="1" destOrd="0" presId="urn:microsoft.com/office/officeart/2005/8/layout/orgChart1"/>
    <dgm:cxn modelId="{0B233ACD-3D15-4E70-A62E-B465FC530AEF}" type="presOf" srcId="{D74EA9E7-EB57-4FE0-B702-2DB1C5011782}" destId="{B2345182-8FB6-467E-881B-75727AB256D3}" srcOrd="1" destOrd="0" presId="urn:microsoft.com/office/officeart/2005/8/layout/orgChart1"/>
    <dgm:cxn modelId="{4BE9AC48-7BB4-4010-8AE5-832E323605C8}" type="presOf" srcId="{47DCF118-4771-49EA-B08A-CA14631B9140}" destId="{8E172348-CE65-45AC-B582-CE222CA084D0}" srcOrd="0" destOrd="0" presId="urn:microsoft.com/office/officeart/2005/8/layout/orgChart1"/>
    <dgm:cxn modelId="{8D93F689-376A-4187-8F95-CF18DA0332B3}" type="presOf" srcId="{CDCB0DBA-3332-4EEF-A4D6-3187E2D4B0B6}" destId="{9EA81724-DFB2-4171-9154-87F1BD439EDD}" srcOrd="0" destOrd="0" presId="urn:microsoft.com/office/officeart/2005/8/layout/orgChart1"/>
    <dgm:cxn modelId="{3EDDC49B-B601-44D8-B6DD-580D6A5F26B5}" srcId="{A90F0A1E-B62A-4B1C-BE32-6B7BFAB15460}" destId="{3A17608C-E2AB-411B-A52B-8ABE0DA2DF97}" srcOrd="0" destOrd="0" parTransId="{F0D04C9D-019F-4620-A05F-9121E67983E9}" sibTransId="{20E31CA6-8880-4262-945B-70EAF6EA81E5}"/>
    <dgm:cxn modelId="{FABC2D34-DA3D-412F-9C2C-AFA20184E0D5}" type="presOf" srcId="{981E9607-21B5-46A0-954F-AEB8C840D4A8}" destId="{F145C679-3B01-4AB3-9121-B03C8F8B8ECD}" srcOrd="0" destOrd="0" presId="urn:microsoft.com/office/officeart/2005/8/layout/orgChart1"/>
    <dgm:cxn modelId="{60BCDB37-5648-4580-9D6A-5954989FBE1A}" type="presOf" srcId="{F0D04C9D-019F-4620-A05F-9121E67983E9}" destId="{7E144147-522E-480C-8DF1-10D7806EB6CA}" srcOrd="0" destOrd="0" presId="urn:microsoft.com/office/officeart/2005/8/layout/orgChart1"/>
    <dgm:cxn modelId="{2B519E2D-D45A-4C73-88BC-8164190AAD41}" type="presOf" srcId="{0CCB1400-4FD2-4B1E-9B69-9CE52BF3FAA4}" destId="{35E9734E-007A-4AB6-B5F3-AB9CE0AC4BF1}" srcOrd="0" destOrd="0" presId="urn:microsoft.com/office/officeart/2005/8/layout/orgChart1"/>
    <dgm:cxn modelId="{CC354982-1EBD-4064-BC7C-FF90C3C3D4BB}" srcId="{7E0FA40C-45EF-4560-9FB0-A9C437137038}" destId="{5E5639B4-467E-4618-B9F6-629BC1A99C66}" srcOrd="0" destOrd="0" parTransId="{19D83AEF-5E0B-4DE9-8CE7-29B7ECF37C2E}" sibTransId="{60F4C208-0A65-402B-8F63-EA40EA08E8ED}"/>
    <dgm:cxn modelId="{7A56C4AF-C065-4E6F-9247-3D5432DE7187}" type="presOf" srcId="{5E5639B4-467E-4618-B9F6-629BC1A99C66}" destId="{77BE59B9-87A4-42A1-9429-6590145D91C2}" srcOrd="0" destOrd="0" presId="urn:microsoft.com/office/officeart/2005/8/layout/orgChart1"/>
    <dgm:cxn modelId="{CEBBC1EB-3511-4E03-9997-A93AF8C7E25D}" srcId="{D74EA9E7-EB57-4FE0-B702-2DB1C5011782}" destId="{981E9607-21B5-46A0-954F-AEB8C840D4A8}" srcOrd="0" destOrd="0" parTransId="{CDCB0DBA-3332-4EEF-A4D6-3187E2D4B0B6}" sibTransId="{9DDCCD54-A5AF-4156-B417-426DC48F2A7F}"/>
    <dgm:cxn modelId="{AD1B52E2-1FFC-4D56-B69A-423004388B8D}" srcId="{5E5639B4-467E-4618-B9F6-629BC1A99C66}" destId="{D74EA9E7-EB57-4FE0-B702-2DB1C5011782}" srcOrd="1" destOrd="0" parTransId="{61B80D45-B5B9-4A9F-9F12-9EF931B3EC42}" sibTransId="{F8138883-63BC-4749-A5ED-ED7A352C0F70}"/>
    <dgm:cxn modelId="{B7F99483-6E4F-4056-8CDC-680F047A1AA5}" type="presOf" srcId="{981E9607-21B5-46A0-954F-AEB8C840D4A8}" destId="{61B1152D-BE82-47FF-A1CB-0AB790F6C11F}" srcOrd="1" destOrd="0" presId="urn:microsoft.com/office/officeart/2005/8/layout/orgChart1"/>
    <dgm:cxn modelId="{1DA1D2D6-EBBD-4FC0-B70D-DDFE6E63B94B}" srcId="{981E9607-21B5-46A0-954F-AEB8C840D4A8}" destId="{CAC7C872-E8EF-4C1A-8720-AF56365BAFAF}" srcOrd="0" destOrd="0" parTransId="{47DCF118-4771-49EA-B08A-CA14631B9140}" sibTransId="{B0F54F1A-E1C6-430B-93CB-401F759D838B}"/>
    <dgm:cxn modelId="{A2146BF5-9FAE-47BC-9675-ECE31364A678}" type="presOf" srcId="{58AD4854-7A66-48D0-98D5-0A8B8055A789}" destId="{B015C70F-638B-4637-9673-CCAF9FF9F35A}" srcOrd="0" destOrd="0" presId="urn:microsoft.com/office/officeart/2005/8/layout/orgChart1"/>
    <dgm:cxn modelId="{26D831C1-B9E2-4C9B-AD1F-2A9E054237CE}" type="presOf" srcId="{5E5639B4-467E-4618-B9F6-629BC1A99C66}" destId="{A06EA287-5A87-4F96-BE06-4661CFB4B120}" srcOrd="1" destOrd="0" presId="urn:microsoft.com/office/officeart/2005/8/layout/orgChart1"/>
    <dgm:cxn modelId="{13DDEE6D-671B-4315-ADC0-D7406CB8645A}" type="presOf" srcId="{61B80D45-B5B9-4A9F-9F12-9EF931B3EC42}" destId="{A0B99224-F11A-4E1D-A078-0FB70EBDDAF2}" srcOrd="0" destOrd="0" presId="urn:microsoft.com/office/officeart/2005/8/layout/orgChart1"/>
    <dgm:cxn modelId="{1397EB26-8F05-48AB-8F01-68BBE9B311DA}" type="presOf" srcId="{5FF3292C-EF1D-4BB5-AAB3-02B1627D2AF8}" destId="{9D5A4182-79C8-4241-9346-2AB887CA55E6}" srcOrd="0" destOrd="0" presId="urn:microsoft.com/office/officeart/2005/8/layout/orgChart1"/>
    <dgm:cxn modelId="{82C9F60B-4EA4-436A-8BAD-19FCE0CFD31A}" type="presOf" srcId="{58AD4854-7A66-48D0-98D5-0A8B8055A789}" destId="{A7999AB1-BD47-48C0-A516-50C3D8475C16}" srcOrd="1" destOrd="0" presId="urn:microsoft.com/office/officeart/2005/8/layout/orgChart1"/>
    <dgm:cxn modelId="{696C4DCF-6D37-4CD1-9C39-02D297F86704}" type="presOf" srcId="{7E0FA40C-45EF-4560-9FB0-A9C437137038}" destId="{0B4097F5-E2C2-430F-9D96-D299E2D7609B}" srcOrd="0" destOrd="0" presId="urn:microsoft.com/office/officeart/2005/8/layout/orgChart1"/>
    <dgm:cxn modelId="{E7DBA834-2B96-451E-BB54-FD646395EE96}" srcId="{58AD4854-7A66-48D0-98D5-0A8B8055A789}" destId="{A90F0A1E-B62A-4B1C-BE32-6B7BFAB15460}" srcOrd="0" destOrd="0" parTransId="{5FF3292C-EF1D-4BB5-AAB3-02B1627D2AF8}" sibTransId="{E1B43881-DA95-4431-85F6-B69AB97A007D}"/>
    <dgm:cxn modelId="{A069EDD8-297B-48BE-A6BB-36FDBF71F548}" type="presOf" srcId="{CAC7C872-E8EF-4C1A-8720-AF56365BAFAF}" destId="{F878D969-76AE-420E-9610-81275199087E}" srcOrd="1" destOrd="0" presId="urn:microsoft.com/office/officeart/2005/8/layout/orgChart1"/>
    <dgm:cxn modelId="{ACC33469-71E3-4064-AD2C-DC32D8D144A1}" type="presOf" srcId="{CAC7C872-E8EF-4C1A-8720-AF56365BAFAF}" destId="{BC47C779-CC0F-4CB4-B534-2B41446D02A6}" srcOrd="0" destOrd="0" presId="urn:microsoft.com/office/officeart/2005/8/layout/orgChart1"/>
    <dgm:cxn modelId="{A501CAF2-ACB3-46AC-AAFB-E2EAF812F889}" type="presOf" srcId="{3A17608C-E2AB-411B-A52B-8ABE0DA2DF97}" destId="{A0D4AA90-1D01-406B-A7CD-1C38BA68F003}" srcOrd="1" destOrd="0" presId="urn:microsoft.com/office/officeart/2005/8/layout/orgChart1"/>
    <dgm:cxn modelId="{568D1553-0965-4B85-8FD9-DE602D41735B}" srcId="{5E5639B4-467E-4618-B9F6-629BC1A99C66}" destId="{58AD4854-7A66-48D0-98D5-0A8B8055A789}" srcOrd="0" destOrd="0" parTransId="{0CCB1400-4FD2-4B1E-9B69-9CE52BF3FAA4}" sibTransId="{E021D7DF-4AD3-4F11-8DCC-F8F63EC023F7}"/>
    <dgm:cxn modelId="{640539D8-8E04-46CB-BE15-C64CB270F029}" type="presOf" srcId="{3A17608C-E2AB-411B-A52B-8ABE0DA2DF97}" destId="{E14A6118-49D7-4E6A-8A37-49E09D376261}" srcOrd="0" destOrd="0" presId="urn:microsoft.com/office/officeart/2005/8/layout/orgChart1"/>
    <dgm:cxn modelId="{B6A4886E-6509-4FAE-BAD1-53B54ED7441B}" type="presOf" srcId="{D74EA9E7-EB57-4FE0-B702-2DB1C5011782}" destId="{749C9753-E76E-4EFE-AC10-297268C27938}" srcOrd="0" destOrd="0" presId="urn:microsoft.com/office/officeart/2005/8/layout/orgChart1"/>
    <dgm:cxn modelId="{A3FB4A25-6F5B-43B3-B78E-B5B33D18EB3C}" type="presParOf" srcId="{0B4097F5-E2C2-430F-9D96-D299E2D7609B}" destId="{FEE9AC14-DE34-4BF9-9F11-7405D8245087}" srcOrd="0" destOrd="0" presId="urn:microsoft.com/office/officeart/2005/8/layout/orgChart1"/>
    <dgm:cxn modelId="{7C80746A-8BA2-439F-8030-4C771ABE88AE}" type="presParOf" srcId="{FEE9AC14-DE34-4BF9-9F11-7405D8245087}" destId="{C66C8AA3-949B-4DBD-AB1B-4FB8881AB75D}" srcOrd="0" destOrd="0" presId="urn:microsoft.com/office/officeart/2005/8/layout/orgChart1"/>
    <dgm:cxn modelId="{C7BAD228-E7AF-4B30-B93F-70740DCBDA96}" type="presParOf" srcId="{C66C8AA3-949B-4DBD-AB1B-4FB8881AB75D}" destId="{77BE59B9-87A4-42A1-9429-6590145D91C2}" srcOrd="0" destOrd="0" presId="urn:microsoft.com/office/officeart/2005/8/layout/orgChart1"/>
    <dgm:cxn modelId="{5D4BADCD-EDB2-4554-A032-C6DF631DFD94}" type="presParOf" srcId="{C66C8AA3-949B-4DBD-AB1B-4FB8881AB75D}" destId="{A06EA287-5A87-4F96-BE06-4661CFB4B120}" srcOrd="1" destOrd="0" presId="urn:microsoft.com/office/officeart/2005/8/layout/orgChart1"/>
    <dgm:cxn modelId="{0F5F68B1-C2B3-4742-8371-70659AA78EC8}" type="presParOf" srcId="{FEE9AC14-DE34-4BF9-9F11-7405D8245087}" destId="{5A99E591-0BDD-4438-8310-E8EE8DEFD3D2}" srcOrd="1" destOrd="0" presId="urn:microsoft.com/office/officeart/2005/8/layout/orgChart1"/>
    <dgm:cxn modelId="{9974FC35-3165-4942-BAFC-C0EDFF3FF874}" type="presParOf" srcId="{5A99E591-0BDD-4438-8310-E8EE8DEFD3D2}" destId="{35E9734E-007A-4AB6-B5F3-AB9CE0AC4BF1}" srcOrd="0" destOrd="0" presId="urn:microsoft.com/office/officeart/2005/8/layout/orgChart1"/>
    <dgm:cxn modelId="{E42697FD-628A-4DE9-8734-2E4544BC8F6D}" type="presParOf" srcId="{5A99E591-0BDD-4438-8310-E8EE8DEFD3D2}" destId="{754F0484-F41C-4D73-AB76-230CF3FBBEC7}" srcOrd="1" destOrd="0" presId="urn:microsoft.com/office/officeart/2005/8/layout/orgChart1"/>
    <dgm:cxn modelId="{020E9827-5CB2-4BFA-A50A-960E7B69100A}" type="presParOf" srcId="{754F0484-F41C-4D73-AB76-230CF3FBBEC7}" destId="{7BED8A8B-5EC9-45A1-9A21-7139A6FAA948}" srcOrd="0" destOrd="0" presId="urn:microsoft.com/office/officeart/2005/8/layout/orgChart1"/>
    <dgm:cxn modelId="{08C791BC-17D8-4248-94F0-9572AF5643F7}" type="presParOf" srcId="{7BED8A8B-5EC9-45A1-9A21-7139A6FAA948}" destId="{B015C70F-638B-4637-9673-CCAF9FF9F35A}" srcOrd="0" destOrd="0" presId="urn:microsoft.com/office/officeart/2005/8/layout/orgChart1"/>
    <dgm:cxn modelId="{CEAB5ECF-57B5-4512-B0F7-46AD86D3DDB1}" type="presParOf" srcId="{7BED8A8B-5EC9-45A1-9A21-7139A6FAA948}" destId="{A7999AB1-BD47-48C0-A516-50C3D8475C16}" srcOrd="1" destOrd="0" presId="urn:microsoft.com/office/officeart/2005/8/layout/orgChart1"/>
    <dgm:cxn modelId="{7A570547-1F44-4BF4-894B-94957BEEA5F0}" type="presParOf" srcId="{754F0484-F41C-4D73-AB76-230CF3FBBEC7}" destId="{CA5D99FB-BA62-48BF-8190-A44549A26317}" srcOrd="1" destOrd="0" presId="urn:microsoft.com/office/officeart/2005/8/layout/orgChart1"/>
    <dgm:cxn modelId="{DA3833BE-6CC6-4C0A-81D4-3E6DCEF1B213}" type="presParOf" srcId="{CA5D99FB-BA62-48BF-8190-A44549A26317}" destId="{9D5A4182-79C8-4241-9346-2AB887CA55E6}" srcOrd="0" destOrd="0" presId="urn:microsoft.com/office/officeart/2005/8/layout/orgChart1"/>
    <dgm:cxn modelId="{164AFA00-CA08-4B4D-98AB-BE72F9384810}" type="presParOf" srcId="{CA5D99FB-BA62-48BF-8190-A44549A26317}" destId="{98AC1EED-B258-47E5-99E1-DE676256A6E6}" srcOrd="1" destOrd="0" presId="urn:microsoft.com/office/officeart/2005/8/layout/orgChart1"/>
    <dgm:cxn modelId="{74966498-6582-4927-8C9D-6755F6850D50}" type="presParOf" srcId="{98AC1EED-B258-47E5-99E1-DE676256A6E6}" destId="{8A78906C-9269-498E-954C-328A8717152F}" srcOrd="0" destOrd="0" presId="urn:microsoft.com/office/officeart/2005/8/layout/orgChart1"/>
    <dgm:cxn modelId="{E7A0E507-F82E-4D00-9F6E-0FCA9C6A478C}" type="presParOf" srcId="{8A78906C-9269-498E-954C-328A8717152F}" destId="{618C8B65-8489-4D5A-B830-73C7BF70DFB2}" srcOrd="0" destOrd="0" presId="urn:microsoft.com/office/officeart/2005/8/layout/orgChart1"/>
    <dgm:cxn modelId="{3F5380BC-D1AF-4B2C-A34E-8AFA56F6FB9E}" type="presParOf" srcId="{8A78906C-9269-498E-954C-328A8717152F}" destId="{9EE0B3EF-839B-4A46-9778-3707A62A41EA}" srcOrd="1" destOrd="0" presId="urn:microsoft.com/office/officeart/2005/8/layout/orgChart1"/>
    <dgm:cxn modelId="{EBF60EF2-7D9A-414A-8DB8-847D2A8B669B}" type="presParOf" srcId="{98AC1EED-B258-47E5-99E1-DE676256A6E6}" destId="{347891D5-71CA-4224-BBBA-B03F2A04A9B0}" srcOrd="1" destOrd="0" presId="urn:microsoft.com/office/officeart/2005/8/layout/orgChart1"/>
    <dgm:cxn modelId="{927E360B-5876-4F4F-9AD6-1794DEFB433B}" type="presParOf" srcId="{347891D5-71CA-4224-BBBA-B03F2A04A9B0}" destId="{7E144147-522E-480C-8DF1-10D7806EB6CA}" srcOrd="0" destOrd="0" presId="urn:microsoft.com/office/officeart/2005/8/layout/orgChart1"/>
    <dgm:cxn modelId="{FE8B8574-0027-4E31-87A2-F55A9AD7E80B}" type="presParOf" srcId="{347891D5-71CA-4224-BBBA-B03F2A04A9B0}" destId="{FB17E386-F9BA-4CEA-8B01-1DB103FAA977}" srcOrd="1" destOrd="0" presId="urn:microsoft.com/office/officeart/2005/8/layout/orgChart1"/>
    <dgm:cxn modelId="{2ED81FF4-400F-4391-920F-AE1FA0265881}" type="presParOf" srcId="{FB17E386-F9BA-4CEA-8B01-1DB103FAA977}" destId="{1D56C7CB-74BD-4E07-8E1A-21F6540572C8}" srcOrd="0" destOrd="0" presId="urn:microsoft.com/office/officeart/2005/8/layout/orgChart1"/>
    <dgm:cxn modelId="{12DF9873-2AFD-40E4-AE62-0DAF1474F42C}" type="presParOf" srcId="{1D56C7CB-74BD-4E07-8E1A-21F6540572C8}" destId="{E14A6118-49D7-4E6A-8A37-49E09D376261}" srcOrd="0" destOrd="0" presId="urn:microsoft.com/office/officeart/2005/8/layout/orgChart1"/>
    <dgm:cxn modelId="{14B88F91-6B6E-43CF-BA21-9B673E80AFF5}" type="presParOf" srcId="{1D56C7CB-74BD-4E07-8E1A-21F6540572C8}" destId="{A0D4AA90-1D01-406B-A7CD-1C38BA68F003}" srcOrd="1" destOrd="0" presId="urn:microsoft.com/office/officeart/2005/8/layout/orgChart1"/>
    <dgm:cxn modelId="{6C6756F1-1363-41F2-A1C4-94EB6CC4C96A}" type="presParOf" srcId="{FB17E386-F9BA-4CEA-8B01-1DB103FAA977}" destId="{3CEC97EE-50CF-4855-A789-4E11F99556C6}" srcOrd="1" destOrd="0" presId="urn:microsoft.com/office/officeart/2005/8/layout/orgChart1"/>
    <dgm:cxn modelId="{486B3105-F719-49D2-B7E8-B0AFBF705131}" type="presParOf" srcId="{FB17E386-F9BA-4CEA-8B01-1DB103FAA977}" destId="{53B350B0-5EA9-4282-9B0D-2DF0A4DBDA6D}" srcOrd="2" destOrd="0" presId="urn:microsoft.com/office/officeart/2005/8/layout/orgChart1"/>
    <dgm:cxn modelId="{6BF0BD4E-1912-4934-A078-E814C402F83A}" type="presParOf" srcId="{98AC1EED-B258-47E5-99E1-DE676256A6E6}" destId="{14D3D65E-BE03-4E3E-A476-78D8F0A06796}" srcOrd="2" destOrd="0" presId="urn:microsoft.com/office/officeart/2005/8/layout/orgChart1"/>
    <dgm:cxn modelId="{09AB9BC4-6104-4924-92BD-1927697248F6}" type="presParOf" srcId="{754F0484-F41C-4D73-AB76-230CF3FBBEC7}" destId="{12D9548B-B2EE-4B59-BFC5-685430D41F36}" srcOrd="2" destOrd="0" presId="urn:microsoft.com/office/officeart/2005/8/layout/orgChart1"/>
    <dgm:cxn modelId="{42F948CB-9BC3-4CD0-9953-F7998C76235E}" type="presParOf" srcId="{5A99E591-0BDD-4438-8310-E8EE8DEFD3D2}" destId="{A0B99224-F11A-4E1D-A078-0FB70EBDDAF2}" srcOrd="2" destOrd="0" presId="urn:microsoft.com/office/officeart/2005/8/layout/orgChart1"/>
    <dgm:cxn modelId="{35D9D3DA-7EE4-4931-A683-823E10E69063}" type="presParOf" srcId="{5A99E591-0BDD-4438-8310-E8EE8DEFD3D2}" destId="{EE3E218E-11B0-42CC-B962-B454C11F91AA}" srcOrd="3" destOrd="0" presId="urn:microsoft.com/office/officeart/2005/8/layout/orgChart1"/>
    <dgm:cxn modelId="{3330F3E5-C45C-428C-B8CF-F71850848104}" type="presParOf" srcId="{EE3E218E-11B0-42CC-B962-B454C11F91AA}" destId="{130884EF-C656-4BD2-A563-C62B895A3243}" srcOrd="0" destOrd="0" presId="urn:microsoft.com/office/officeart/2005/8/layout/orgChart1"/>
    <dgm:cxn modelId="{39D6EE95-018F-465D-A2D5-92C307241B5F}" type="presParOf" srcId="{130884EF-C656-4BD2-A563-C62B895A3243}" destId="{749C9753-E76E-4EFE-AC10-297268C27938}" srcOrd="0" destOrd="0" presId="urn:microsoft.com/office/officeart/2005/8/layout/orgChart1"/>
    <dgm:cxn modelId="{488F79BA-AB38-4672-BAE3-C52EEF76D9B3}" type="presParOf" srcId="{130884EF-C656-4BD2-A563-C62B895A3243}" destId="{B2345182-8FB6-467E-881B-75727AB256D3}" srcOrd="1" destOrd="0" presId="urn:microsoft.com/office/officeart/2005/8/layout/orgChart1"/>
    <dgm:cxn modelId="{92648DDA-93FF-4504-8211-539F7A878A7A}" type="presParOf" srcId="{EE3E218E-11B0-42CC-B962-B454C11F91AA}" destId="{B5DFAFB6-78CC-4CEE-9738-AA55037EAA71}" srcOrd="1" destOrd="0" presId="urn:microsoft.com/office/officeart/2005/8/layout/orgChart1"/>
    <dgm:cxn modelId="{9D3F8584-CB83-48DF-B8BC-2C6024254C3F}" type="presParOf" srcId="{B5DFAFB6-78CC-4CEE-9738-AA55037EAA71}" destId="{9EA81724-DFB2-4171-9154-87F1BD439EDD}" srcOrd="0" destOrd="0" presId="urn:microsoft.com/office/officeart/2005/8/layout/orgChart1"/>
    <dgm:cxn modelId="{7F2AC90F-21BC-44FF-98EA-5EB9B39F6144}" type="presParOf" srcId="{B5DFAFB6-78CC-4CEE-9738-AA55037EAA71}" destId="{505A5766-7900-4FC7-99E6-3E0D95B61FDD}" srcOrd="1" destOrd="0" presId="urn:microsoft.com/office/officeart/2005/8/layout/orgChart1"/>
    <dgm:cxn modelId="{420D0516-E293-4024-ACFB-3BBB8A2F1E4B}" type="presParOf" srcId="{505A5766-7900-4FC7-99E6-3E0D95B61FDD}" destId="{F71F963B-7587-4063-8871-077CAD8A76E4}" srcOrd="0" destOrd="0" presId="urn:microsoft.com/office/officeart/2005/8/layout/orgChart1"/>
    <dgm:cxn modelId="{4281DC54-A605-4833-9B83-2CB000A08235}" type="presParOf" srcId="{F71F963B-7587-4063-8871-077CAD8A76E4}" destId="{F145C679-3B01-4AB3-9121-B03C8F8B8ECD}" srcOrd="0" destOrd="0" presId="urn:microsoft.com/office/officeart/2005/8/layout/orgChart1"/>
    <dgm:cxn modelId="{87704EFD-6CC6-4727-925B-66909B67072B}" type="presParOf" srcId="{F71F963B-7587-4063-8871-077CAD8A76E4}" destId="{61B1152D-BE82-47FF-A1CB-0AB790F6C11F}" srcOrd="1" destOrd="0" presId="urn:microsoft.com/office/officeart/2005/8/layout/orgChart1"/>
    <dgm:cxn modelId="{569E441C-AD9E-4782-8926-25241365D2CE}" type="presParOf" srcId="{505A5766-7900-4FC7-99E6-3E0D95B61FDD}" destId="{A941591E-7137-4C41-AEE3-43B69408F700}" srcOrd="1" destOrd="0" presId="urn:microsoft.com/office/officeart/2005/8/layout/orgChart1"/>
    <dgm:cxn modelId="{2F61BC03-1E21-46C8-8458-DD5A3C27A0A5}" type="presParOf" srcId="{A941591E-7137-4C41-AEE3-43B69408F700}" destId="{8E172348-CE65-45AC-B582-CE222CA084D0}" srcOrd="0" destOrd="0" presId="urn:microsoft.com/office/officeart/2005/8/layout/orgChart1"/>
    <dgm:cxn modelId="{AAA3371E-DE8F-4EF1-96F8-E93CB8C39610}" type="presParOf" srcId="{A941591E-7137-4C41-AEE3-43B69408F700}" destId="{5B0BDE58-B7DC-4C16-B5D8-3B8CD95CBEAA}" srcOrd="1" destOrd="0" presId="urn:microsoft.com/office/officeart/2005/8/layout/orgChart1"/>
    <dgm:cxn modelId="{DDC58DEF-911E-471B-A1CD-A85B658ABEB5}" type="presParOf" srcId="{5B0BDE58-B7DC-4C16-B5D8-3B8CD95CBEAA}" destId="{96B7F4C9-DC4E-4A41-9C02-96813B5735BA}" srcOrd="0" destOrd="0" presId="urn:microsoft.com/office/officeart/2005/8/layout/orgChart1"/>
    <dgm:cxn modelId="{61A5C106-0B5D-427E-BC45-699A7F9292AC}" type="presParOf" srcId="{96B7F4C9-DC4E-4A41-9C02-96813B5735BA}" destId="{BC47C779-CC0F-4CB4-B534-2B41446D02A6}" srcOrd="0" destOrd="0" presId="urn:microsoft.com/office/officeart/2005/8/layout/orgChart1"/>
    <dgm:cxn modelId="{970FD3E5-BE28-45A2-902A-761B58A40095}" type="presParOf" srcId="{96B7F4C9-DC4E-4A41-9C02-96813B5735BA}" destId="{F878D969-76AE-420E-9610-81275199087E}" srcOrd="1" destOrd="0" presId="urn:microsoft.com/office/officeart/2005/8/layout/orgChart1"/>
    <dgm:cxn modelId="{500906C0-65D1-417F-B5A0-885816AC9E47}" type="presParOf" srcId="{5B0BDE58-B7DC-4C16-B5D8-3B8CD95CBEAA}" destId="{7B16FEEC-B8DC-4D69-967D-462DDA1D9899}" srcOrd="1" destOrd="0" presId="urn:microsoft.com/office/officeart/2005/8/layout/orgChart1"/>
    <dgm:cxn modelId="{4C8A8956-B95A-4A33-853A-08A8F464BFC2}" type="presParOf" srcId="{5B0BDE58-B7DC-4C16-B5D8-3B8CD95CBEAA}" destId="{41328D4E-F234-4412-BD0E-DCD16F3C8D7B}" srcOrd="2" destOrd="0" presId="urn:microsoft.com/office/officeart/2005/8/layout/orgChart1"/>
    <dgm:cxn modelId="{57600EB7-633D-4459-A4EE-D81B1DF63F28}" type="presParOf" srcId="{505A5766-7900-4FC7-99E6-3E0D95B61FDD}" destId="{3A2FBC6C-6008-4A62-8250-1FE818DE702B}" srcOrd="2" destOrd="0" presId="urn:microsoft.com/office/officeart/2005/8/layout/orgChart1"/>
    <dgm:cxn modelId="{8C3287B0-A88F-4185-A5C2-B4174C5D6559}" type="presParOf" srcId="{EE3E218E-11B0-42CC-B962-B454C11F91AA}" destId="{AE6995C0-1A25-413D-854A-A84BE3DDB788}" srcOrd="2" destOrd="0" presId="urn:microsoft.com/office/officeart/2005/8/layout/orgChart1"/>
    <dgm:cxn modelId="{553BD794-263C-422C-85F5-0431056AC25A}" type="presParOf" srcId="{FEE9AC14-DE34-4BF9-9F11-7405D8245087}" destId="{2F2819E4-3E31-4FA7-B64D-12A6BF2F147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7964AA-0DDC-4ABE-B897-44FFDFC3A32A}" type="doc">
      <dgm:prSet loTypeId="urn:microsoft.com/office/officeart/2005/8/layout/hierarchy2" loCatId="hierarchy" qsTypeId="urn:microsoft.com/office/officeart/2005/8/quickstyle/simple5" qsCatId="simple" csTypeId="urn:microsoft.com/office/officeart/2005/8/colors/colorful3" csCatId="colorful" phldr="1"/>
      <dgm:spPr/>
      <dgm:t>
        <a:bodyPr/>
        <a:lstStyle/>
        <a:p>
          <a:endParaRPr lang="en-IN"/>
        </a:p>
      </dgm:t>
    </dgm:pt>
    <dgm:pt modelId="{0C44087D-3DAE-4C28-A48A-84F7B2EFFBF9}">
      <dgm:prSet phldrT="[Text]"/>
      <dgm:spPr/>
      <dgm:t>
        <a:bodyPr/>
        <a:lstStyle/>
        <a:p>
          <a:r>
            <a:rPr lang="en-US" dirty="0" smtClean="0"/>
            <a:t>Fertile</a:t>
          </a:r>
        </a:p>
        <a:p>
          <a:r>
            <a:rPr lang="en-US" dirty="0" smtClean="0"/>
            <a:t>Ur 238</a:t>
          </a:r>
          <a:endParaRPr lang="en-IN" dirty="0"/>
        </a:p>
      </dgm:t>
    </dgm:pt>
    <dgm:pt modelId="{B389E763-3D4F-440E-89CA-C6C3F6ADBF7C}" type="parTrans" cxnId="{B8419595-BDE1-4C0A-BC67-7B22007BF3FC}">
      <dgm:prSet/>
      <dgm:spPr/>
      <dgm:t>
        <a:bodyPr/>
        <a:lstStyle/>
        <a:p>
          <a:endParaRPr lang="en-IN"/>
        </a:p>
      </dgm:t>
    </dgm:pt>
    <dgm:pt modelId="{2C1CDA7A-25A1-4B63-BA07-7789BED44DA0}" type="sibTrans" cxnId="{B8419595-BDE1-4C0A-BC67-7B22007BF3FC}">
      <dgm:prSet/>
      <dgm:spPr/>
      <dgm:t>
        <a:bodyPr/>
        <a:lstStyle/>
        <a:p>
          <a:endParaRPr lang="en-IN"/>
        </a:p>
      </dgm:t>
    </dgm:pt>
    <dgm:pt modelId="{064570CA-DB54-4BF6-87C5-EC5830DFF9C9}">
      <dgm:prSet phldrT="[Text]"/>
      <dgm:spPr/>
      <dgm:t>
        <a:bodyPr/>
        <a:lstStyle/>
        <a:p>
          <a:r>
            <a:rPr lang="en-US" dirty="0" smtClean="0"/>
            <a:t>Have to absorb neutron = fissile</a:t>
          </a:r>
        </a:p>
        <a:p>
          <a:r>
            <a:rPr lang="en-US" dirty="0" smtClean="0"/>
            <a:t>i.e. Plutonium</a:t>
          </a:r>
          <a:endParaRPr lang="en-IN" dirty="0"/>
        </a:p>
      </dgm:t>
    </dgm:pt>
    <dgm:pt modelId="{521A9085-F94F-47BB-ADBF-36BB54092E5A}" type="parTrans" cxnId="{D4695130-66B3-486D-B57E-F92E86586DAF}">
      <dgm:prSet/>
      <dgm:spPr/>
      <dgm:t>
        <a:bodyPr/>
        <a:lstStyle/>
        <a:p>
          <a:endParaRPr lang="en-IN"/>
        </a:p>
      </dgm:t>
    </dgm:pt>
    <dgm:pt modelId="{00B509BD-AAA8-4F90-BA11-EA196F5614A0}" type="sibTrans" cxnId="{D4695130-66B3-486D-B57E-F92E86586DAF}">
      <dgm:prSet/>
      <dgm:spPr/>
      <dgm:t>
        <a:bodyPr/>
        <a:lstStyle/>
        <a:p>
          <a:endParaRPr lang="en-IN"/>
        </a:p>
      </dgm:t>
    </dgm:pt>
    <dgm:pt modelId="{469DA62D-E75C-4C18-88CD-10BA8229A724}">
      <dgm:prSet phldrT="[Text]"/>
      <dgm:spPr/>
      <dgm:t>
        <a:bodyPr/>
        <a:lstStyle/>
        <a:p>
          <a:r>
            <a:rPr lang="en-US" dirty="0" smtClean="0"/>
            <a:t>Fissile</a:t>
          </a:r>
        </a:p>
        <a:p>
          <a:r>
            <a:rPr lang="en-US" dirty="0" smtClean="0"/>
            <a:t>Ur 235</a:t>
          </a:r>
          <a:endParaRPr lang="en-IN" dirty="0"/>
        </a:p>
      </dgm:t>
    </dgm:pt>
    <dgm:pt modelId="{BBCF39F3-0268-480C-B75F-69CF4BC646B3}" type="parTrans" cxnId="{EDB43DC5-4C84-4A43-BFCF-BF2CB4CCA9DA}">
      <dgm:prSet/>
      <dgm:spPr/>
      <dgm:t>
        <a:bodyPr/>
        <a:lstStyle/>
        <a:p>
          <a:endParaRPr lang="en-IN"/>
        </a:p>
      </dgm:t>
    </dgm:pt>
    <dgm:pt modelId="{15940ED5-6F09-48A1-9C8B-88B28F8AC7D2}" type="sibTrans" cxnId="{EDB43DC5-4C84-4A43-BFCF-BF2CB4CCA9DA}">
      <dgm:prSet/>
      <dgm:spPr/>
      <dgm:t>
        <a:bodyPr/>
        <a:lstStyle/>
        <a:p>
          <a:endParaRPr lang="en-IN"/>
        </a:p>
      </dgm:t>
    </dgm:pt>
    <dgm:pt modelId="{06C55459-9A8B-4FAA-8CF5-5B14CE8EAA7B}">
      <dgm:prSet phldrT="[Text]"/>
      <dgm:spPr/>
      <dgm:t>
        <a:bodyPr/>
        <a:lstStyle/>
        <a:p>
          <a:r>
            <a:rPr lang="en-US" dirty="0" smtClean="0"/>
            <a:t>Self-sustaining chain</a:t>
          </a:r>
          <a:endParaRPr lang="en-IN" dirty="0"/>
        </a:p>
      </dgm:t>
    </dgm:pt>
    <dgm:pt modelId="{E47F38B6-FB33-49AE-A75B-846A122228AF}" type="parTrans" cxnId="{EFD5FE7F-1118-4E2B-BC6F-9FDF5DBC8A78}">
      <dgm:prSet/>
      <dgm:spPr/>
      <dgm:t>
        <a:bodyPr/>
        <a:lstStyle/>
        <a:p>
          <a:endParaRPr lang="en-IN"/>
        </a:p>
      </dgm:t>
    </dgm:pt>
    <dgm:pt modelId="{6311BEE0-F3E2-4057-B4BB-55359DF6317A}" type="sibTrans" cxnId="{EFD5FE7F-1118-4E2B-BC6F-9FDF5DBC8A78}">
      <dgm:prSet/>
      <dgm:spPr/>
      <dgm:t>
        <a:bodyPr/>
        <a:lstStyle/>
        <a:p>
          <a:endParaRPr lang="en-IN"/>
        </a:p>
      </dgm:t>
    </dgm:pt>
    <dgm:pt modelId="{A5A7A30B-FC24-4060-B665-CDDC26647073}">
      <dgm:prSet/>
      <dgm:spPr/>
      <dgm:t>
        <a:bodyPr/>
        <a:lstStyle/>
        <a:p>
          <a:r>
            <a:rPr lang="en-US" dirty="0" smtClean="0"/>
            <a:t> need 3-4% enrichment</a:t>
          </a:r>
          <a:endParaRPr lang="en-IN" dirty="0"/>
        </a:p>
      </dgm:t>
    </dgm:pt>
    <dgm:pt modelId="{F6504E0A-A9C5-4CD8-A3E9-BF2D4275E0D0}" type="parTrans" cxnId="{2F216563-80DA-4AA1-9BC1-8281F53BAD47}">
      <dgm:prSet/>
      <dgm:spPr/>
      <dgm:t>
        <a:bodyPr/>
        <a:lstStyle/>
        <a:p>
          <a:endParaRPr lang="en-IN"/>
        </a:p>
      </dgm:t>
    </dgm:pt>
    <dgm:pt modelId="{B00D5EE3-8FE4-40FC-8DA5-B0135066F747}" type="sibTrans" cxnId="{2F216563-80DA-4AA1-9BC1-8281F53BAD47}">
      <dgm:prSet/>
      <dgm:spPr/>
      <dgm:t>
        <a:bodyPr/>
        <a:lstStyle/>
        <a:p>
          <a:endParaRPr lang="en-IN"/>
        </a:p>
      </dgm:t>
    </dgm:pt>
    <dgm:pt modelId="{F8C6FAFF-957F-4C0B-B432-805F63EF9F07}">
      <dgm:prSet phldrT="[Text]"/>
      <dgm:spPr/>
      <dgm:t>
        <a:bodyPr/>
        <a:lstStyle/>
        <a:p>
          <a:r>
            <a:rPr lang="en-US" dirty="0" smtClean="0"/>
            <a:t>Natural Uranium</a:t>
          </a:r>
          <a:endParaRPr lang="en-IN" dirty="0"/>
        </a:p>
      </dgm:t>
    </dgm:pt>
    <dgm:pt modelId="{4B68CDCB-A051-4338-846A-52D2A83511D2}" type="sibTrans" cxnId="{670DC134-F307-4C43-87B2-CF6A0565DC2A}">
      <dgm:prSet/>
      <dgm:spPr/>
      <dgm:t>
        <a:bodyPr/>
        <a:lstStyle/>
        <a:p>
          <a:endParaRPr lang="en-IN"/>
        </a:p>
      </dgm:t>
    </dgm:pt>
    <dgm:pt modelId="{7E94C61C-5D02-498D-91DC-45CB52078CE0}" type="parTrans" cxnId="{670DC134-F307-4C43-87B2-CF6A0565DC2A}">
      <dgm:prSet/>
      <dgm:spPr/>
      <dgm:t>
        <a:bodyPr/>
        <a:lstStyle/>
        <a:p>
          <a:endParaRPr lang="en-IN"/>
        </a:p>
      </dgm:t>
    </dgm:pt>
    <dgm:pt modelId="{DFF9DDC5-DBC8-46F1-B4B1-C33E726CA273}" type="pres">
      <dgm:prSet presAssocID="{697964AA-0DDC-4ABE-B897-44FFDFC3A32A}" presName="diagram" presStyleCnt="0">
        <dgm:presLayoutVars>
          <dgm:chPref val="1"/>
          <dgm:dir/>
          <dgm:animOne val="branch"/>
          <dgm:animLvl val="lvl"/>
          <dgm:resizeHandles val="exact"/>
        </dgm:presLayoutVars>
      </dgm:prSet>
      <dgm:spPr/>
      <dgm:t>
        <a:bodyPr/>
        <a:lstStyle/>
        <a:p>
          <a:endParaRPr lang="en-IN"/>
        </a:p>
      </dgm:t>
    </dgm:pt>
    <dgm:pt modelId="{CA332A3C-09F3-4C4C-8BD2-20603FFBDB60}" type="pres">
      <dgm:prSet presAssocID="{F8C6FAFF-957F-4C0B-B432-805F63EF9F07}" presName="root1" presStyleCnt="0"/>
      <dgm:spPr/>
    </dgm:pt>
    <dgm:pt modelId="{DF435C71-090E-4B56-BA04-47D74957C167}" type="pres">
      <dgm:prSet presAssocID="{F8C6FAFF-957F-4C0B-B432-805F63EF9F07}" presName="LevelOneTextNode" presStyleLbl="node0" presStyleIdx="0" presStyleCnt="1">
        <dgm:presLayoutVars>
          <dgm:chPref val="3"/>
        </dgm:presLayoutVars>
      </dgm:prSet>
      <dgm:spPr/>
      <dgm:t>
        <a:bodyPr/>
        <a:lstStyle/>
        <a:p>
          <a:endParaRPr lang="en-IN"/>
        </a:p>
      </dgm:t>
    </dgm:pt>
    <dgm:pt modelId="{720693B1-54C9-47F9-A255-B584A700C27E}" type="pres">
      <dgm:prSet presAssocID="{F8C6FAFF-957F-4C0B-B432-805F63EF9F07}" presName="level2hierChild" presStyleCnt="0"/>
      <dgm:spPr/>
    </dgm:pt>
    <dgm:pt modelId="{37086F18-7C3D-4B36-B152-5A21CED8D6D1}" type="pres">
      <dgm:prSet presAssocID="{B389E763-3D4F-440E-89CA-C6C3F6ADBF7C}" presName="conn2-1" presStyleLbl="parChTrans1D2" presStyleIdx="0" presStyleCnt="2"/>
      <dgm:spPr/>
      <dgm:t>
        <a:bodyPr/>
        <a:lstStyle/>
        <a:p>
          <a:endParaRPr lang="en-IN"/>
        </a:p>
      </dgm:t>
    </dgm:pt>
    <dgm:pt modelId="{2A39817C-DB19-4113-93FE-181E74704D43}" type="pres">
      <dgm:prSet presAssocID="{B389E763-3D4F-440E-89CA-C6C3F6ADBF7C}" presName="connTx" presStyleLbl="parChTrans1D2" presStyleIdx="0" presStyleCnt="2"/>
      <dgm:spPr/>
      <dgm:t>
        <a:bodyPr/>
        <a:lstStyle/>
        <a:p>
          <a:endParaRPr lang="en-IN"/>
        </a:p>
      </dgm:t>
    </dgm:pt>
    <dgm:pt modelId="{D398D385-06E5-4A4B-B8E8-DC42DCC1D709}" type="pres">
      <dgm:prSet presAssocID="{0C44087D-3DAE-4C28-A48A-84F7B2EFFBF9}" presName="root2" presStyleCnt="0"/>
      <dgm:spPr/>
    </dgm:pt>
    <dgm:pt modelId="{DD7E74FD-0134-4EF4-B071-A42ED026BE4A}" type="pres">
      <dgm:prSet presAssocID="{0C44087D-3DAE-4C28-A48A-84F7B2EFFBF9}" presName="LevelTwoTextNode" presStyleLbl="node2" presStyleIdx="0" presStyleCnt="2">
        <dgm:presLayoutVars>
          <dgm:chPref val="3"/>
        </dgm:presLayoutVars>
      </dgm:prSet>
      <dgm:spPr/>
      <dgm:t>
        <a:bodyPr/>
        <a:lstStyle/>
        <a:p>
          <a:endParaRPr lang="en-IN"/>
        </a:p>
      </dgm:t>
    </dgm:pt>
    <dgm:pt modelId="{FB895AFD-38F5-4DD0-AF37-7F1EA81226AC}" type="pres">
      <dgm:prSet presAssocID="{0C44087D-3DAE-4C28-A48A-84F7B2EFFBF9}" presName="level3hierChild" presStyleCnt="0"/>
      <dgm:spPr/>
    </dgm:pt>
    <dgm:pt modelId="{43F3319F-AB2D-4531-9C2A-D6D7054A16F7}" type="pres">
      <dgm:prSet presAssocID="{521A9085-F94F-47BB-ADBF-36BB54092E5A}" presName="conn2-1" presStyleLbl="parChTrans1D3" presStyleIdx="0" presStyleCnt="3"/>
      <dgm:spPr/>
      <dgm:t>
        <a:bodyPr/>
        <a:lstStyle/>
        <a:p>
          <a:endParaRPr lang="en-IN"/>
        </a:p>
      </dgm:t>
    </dgm:pt>
    <dgm:pt modelId="{9C5EA8E8-FE27-4DA5-BF5F-95DC3616920C}" type="pres">
      <dgm:prSet presAssocID="{521A9085-F94F-47BB-ADBF-36BB54092E5A}" presName="connTx" presStyleLbl="parChTrans1D3" presStyleIdx="0" presStyleCnt="3"/>
      <dgm:spPr/>
      <dgm:t>
        <a:bodyPr/>
        <a:lstStyle/>
        <a:p>
          <a:endParaRPr lang="en-IN"/>
        </a:p>
      </dgm:t>
    </dgm:pt>
    <dgm:pt modelId="{6035E400-F339-4FC4-ABAD-A688F8E77973}" type="pres">
      <dgm:prSet presAssocID="{064570CA-DB54-4BF6-87C5-EC5830DFF9C9}" presName="root2" presStyleCnt="0"/>
      <dgm:spPr/>
    </dgm:pt>
    <dgm:pt modelId="{D91D014E-BFA6-42A5-AA69-94F7B75D20F3}" type="pres">
      <dgm:prSet presAssocID="{064570CA-DB54-4BF6-87C5-EC5830DFF9C9}" presName="LevelTwoTextNode" presStyleLbl="node3" presStyleIdx="0" presStyleCnt="3">
        <dgm:presLayoutVars>
          <dgm:chPref val="3"/>
        </dgm:presLayoutVars>
      </dgm:prSet>
      <dgm:spPr/>
      <dgm:t>
        <a:bodyPr/>
        <a:lstStyle/>
        <a:p>
          <a:endParaRPr lang="en-IN"/>
        </a:p>
      </dgm:t>
    </dgm:pt>
    <dgm:pt modelId="{3DD42B7A-AC2A-4BAF-A1B1-5B4D14D3A8F1}" type="pres">
      <dgm:prSet presAssocID="{064570CA-DB54-4BF6-87C5-EC5830DFF9C9}" presName="level3hierChild" presStyleCnt="0"/>
      <dgm:spPr/>
    </dgm:pt>
    <dgm:pt modelId="{C50BAC6A-2B92-46BF-BB95-48F4A4990F47}" type="pres">
      <dgm:prSet presAssocID="{BBCF39F3-0268-480C-B75F-69CF4BC646B3}" presName="conn2-1" presStyleLbl="parChTrans1D2" presStyleIdx="1" presStyleCnt="2"/>
      <dgm:spPr/>
      <dgm:t>
        <a:bodyPr/>
        <a:lstStyle/>
        <a:p>
          <a:endParaRPr lang="en-IN"/>
        </a:p>
      </dgm:t>
    </dgm:pt>
    <dgm:pt modelId="{4842E9FD-B254-4FA5-9D88-C6B90852C663}" type="pres">
      <dgm:prSet presAssocID="{BBCF39F3-0268-480C-B75F-69CF4BC646B3}" presName="connTx" presStyleLbl="parChTrans1D2" presStyleIdx="1" presStyleCnt="2"/>
      <dgm:spPr/>
      <dgm:t>
        <a:bodyPr/>
        <a:lstStyle/>
        <a:p>
          <a:endParaRPr lang="en-IN"/>
        </a:p>
      </dgm:t>
    </dgm:pt>
    <dgm:pt modelId="{20E75FD1-418C-49F1-B735-C460496F3742}" type="pres">
      <dgm:prSet presAssocID="{469DA62D-E75C-4C18-88CD-10BA8229A724}" presName="root2" presStyleCnt="0"/>
      <dgm:spPr/>
    </dgm:pt>
    <dgm:pt modelId="{2D9FD8F3-D6FF-46E0-AEB6-853768D0EBA0}" type="pres">
      <dgm:prSet presAssocID="{469DA62D-E75C-4C18-88CD-10BA8229A724}" presName="LevelTwoTextNode" presStyleLbl="node2" presStyleIdx="1" presStyleCnt="2">
        <dgm:presLayoutVars>
          <dgm:chPref val="3"/>
        </dgm:presLayoutVars>
      </dgm:prSet>
      <dgm:spPr/>
      <dgm:t>
        <a:bodyPr/>
        <a:lstStyle/>
        <a:p>
          <a:endParaRPr lang="en-IN"/>
        </a:p>
      </dgm:t>
    </dgm:pt>
    <dgm:pt modelId="{B21430E3-9C40-49CE-8188-5D8EC2ECCD71}" type="pres">
      <dgm:prSet presAssocID="{469DA62D-E75C-4C18-88CD-10BA8229A724}" presName="level3hierChild" presStyleCnt="0"/>
      <dgm:spPr/>
    </dgm:pt>
    <dgm:pt modelId="{F849D368-4B08-4C25-BE4B-89BAB4B95EBE}" type="pres">
      <dgm:prSet presAssocID="{E47F38B6-FB33-49AE-A75B-846A122228AF}" presName="conn2-1" presStyleLbl="parChTrans1D3" presStyleIdx="1" presStyleCnt="3"/>
      <dgm:spPr/>
      <dgm:t>
        <a:bodyPr/>
        <a:lstStyle/>
        <a:p>
          <a:endParaRPr lang="en-IN"/>
        </a:p>
      </dgm:t>
    </dgm:pt>
    <dgm:pt modelId="{4DC45099-D5C2-4C23-91E8-F8649A88FC71}" type="pres">
      <dgm:prSet presAssocID="{E47F38B6-FB33-49AE-A75B-846A122228AF}" presName="connTx" presStyleLbl="parChTrans1D3" presStyleIdx="1" presStyleCnt="3"/>
      <dgm:spPr/>
      <dgm:t>
        <a:bodyPr/>
        <a:lstStyle/>
        <a:p>
          <a:endParaRPr lang="en-IN"/>
        </a:p>
      </dgm:t>
    </dgm:pt>
    <dgm:pt modelId="{0DD137F1-EFE6-4D98-9D71-A3E4EC39B3C5}" type="pres">
      <dgm:prSet presAssocID="{06C55459-9A8B-4FAA-8CF5-5B14CE8EAA7B}" presName="root2" presStyleCnt="0"/>
      <dgm:spPr/>
    </dgm:pt>
    <dgm:pt modelId="{E4152E18-CDB1-43CF-8DD5-CEB88DB69A87}" type="pres">
      <dgm:prSet presAssocID="{06C55459-9A8B-4FAA-8CF5-5B14CE8EAA7B}" presName="LevelTwoTextNode" presStyleLbl="node3" presStyleIdx="1" presStyleCnt="3">
        <dgm:presLayoutVars>
          <dgm:chPref val="3"/>
        </dgm:presLayoutVars>
      </dgm:prSet>
      <dgm:spPr/>
      <dgm:t>
        <a:bodyPr/>
        <a:lstStyle/>
        <a:p>
          <a:endParaRPr lang="en-IN"/>
        </a:p>
      </dgm:t>
    </dgm:pt>
    <dgm:pt modelId="{4EAB929D-331A-4718-81F8-A82500640467}" type="pres">
      <dgm:prSet presAssocID="{06C55459-9A8B-4FAA-8CF5-5B14CE8EAA7B}" presName="level3hierChild" presStyleCnt="0"/>
      <dgm:spPr/>
    </dgm:pt>
    <dgm:pt modelId="{CD548D09-674C-4253-A6DA-5D139F2896EA}" type="pres">
      <dgm:prSet presAssocID="{F6504E0A-A9C5-4CD8-A3E9-BF2D4275E0D0}" presName="conn2-1" presStyleLbl="parChTrans1D3" presStyleIdx="2" presStyleCnt="3"/>
      <dgm:spPr/>
      <dgm:t>
        <a:bodyPr/>
        <a:lstStyle/>
        <a:p>
          <a:endParaRPr lang="en-IN"/>
        </a:p>
      </dgm:t>
    </dgm:pt>
    <dgm:pt modelId="{E644BE83-498F-4DCD-8CBC-897A8A57FB88}" type="pres">
      <dgm:prSet presAssocID="{F6504E0A-A9C5-4CD8-A3E9-BF2D4275E0D0}" presName="connTx" presStyleLbl="parChTrans1D3" presStyleIdx="2" presStyleCnt="3"/>
      <dgm:spPr/>
      <dgm:t>
        <a:bodyPr/>
        <a:lstStyle/>
        <a:p>
          <a:endParaRPr lang="en-IN"/>
        </a:p>
      </dgm:t>
    </dgm:pt>
    <dgm:pt modelId="{9B51188A-6499-4D7B-B86B-6984201EA0A4}" type="pres">
      <dgm:prSet presAssocID="{A5A7A30B-FC24-4060-B665-CDDC26647073}" presName="root2" presStyleCnt="0"/>
      <dgm:spPr/>
    </dgm:pt>
    <dgm:pt modelId="{472D6C3E-B301-42A6-809C-D47BC02E86CA}" type="pres">
      <dgm:prSet presAssocID="{A5A7A30B-FC24-4060-B665-CDDC26647073}" presName="LevelTwoTextNode" presStyleLbl="node3" presStyleIdx="2" presStyleCnt="3">
        <dgm:presLayoutVars>
          <dgm:chPref val="3"/>
        </dgm:presLayoutVars>
      </dgm:prSet>
      <dgm:spPr/>
      <dgm:t>
        <a:bodyPr/>
        <a:lstStyle/>
        <a:p>
          <a:endParaRPr lang="en-IN"/>
        </a:p>
      </dgm:t>
    </dgm:pt>
    <dgm:pt modelId="{5E34564D-DE60-4993-A57E-359179D5082F}" type="pres">
      <dgm:prSet presAssocID="{A5A7A30B-FC24-4060-B665-CDDC26647073}" presName="level3hierChild" presStyleCnt="0"/>
      <dgm:spPr/>
    </dgm:pt>
  </dgm:ptLst>
  <dgm:cxnLst>
    <dgm:cxn modelId="{910A7F1B-BE84-424E-A70A-196C9DDB4F73}" type="presOf" srcId="{521A9085-F94F-47BB-ADBF-36BB54092E5A}" destId="{9C5EA8E8-FE27-4DA5-BF5F-95DC3616920C}" srcOrd="1" destOrd="0" presId="urn:microsoft.com/office/officeart/2005/8/layout/hierarchy2"/>
    <dgm:cxn modelId="{C7EFCDEF-AFDA-4912-AA55-DABFED96EE26}" type="presOf" srcId="{B389E763-3D4F-440E-89CA-C6C3F6ADBF7C}" destId="{37086F18-7C3D-4B36-B152-5A21CED8D6D1}" srcOrd="0" destOrd="0" presId="urn:microsoft.com/office/officeart/2005/8/layout/hierarchy2"/>
    <dgm:cxn modelId="{22C999EB-7EB0-40AB-832D-1E0C68C915F3}" type="presOf" srcId="{469DA62D-E75C-4C18-88CD-10BA8229A724}" destId="{2D9FD8F3-D6FF-46E0-AEB6-853768D0EBA0}" srcOrd="0" destOrd="0" presId="urn:microsoft.com/office/officeart/2005/8/layout/hierarchy2"/>
    <dgm:cxn modelId="{670DC134-F307-4C43-87B2-CF6A0565DC2A}" srcId="{697964AA-0DDC-4ABE-B897-44FFDFC3A32A}" destId="{F8C6FAFF-957F-4C0B-B432-805F63EF9F07}" srcOrd="0" destOrd="0" parTransId="{7E94C61C-5D02-498D-91DC-45CB52078CE0}" sibTransId="{4B68CDCB-A051-4338-846A-52D2A83511D2}"/>
    <dgm:cxn modelId="{49167588-8550-48E0-855A-4F43C6FC829E}" type="presOf" srcId="{064570CA-DB54-4BF6-87C5-EC5830DFF9C9}" destId="{D91D014E-BFA6-42A5-AA69-94F7B75D20F3}" srcOrd="0" destOrd="0" presId="urn:microsoft.com/office/officeart/2005/8/layout/hierarchy2"/>
    <dgm:cxn modelId="{505870AD-864F-4B70-B268-A4BB026B945F}" type="presOf" srcId="{A5A7A30B-FC24-4060-B665-CDDC26647073}" destId="{472D6C3E-B301-42A6-809C-D47BC02E86CA}" srcOrd="0" destOrd="0" presId="urn:microsoft.com/office/officeart/2005/8/layout/hierarchy2"/>
    <dgm:cxn modelId="{D4695130-66B3-486D-B57E-F92E86586DAF}" srcId="{0C44087D-3DAE-4C28-A48A-84F7B2EFFBF9}" destId="{064570CA-DB54-4BF6-87C5-EC5830DFF9C9}" srcOrd="0" destOrd="0" parTransId="{521A9085-F94F-47BB-ADBF-36BB54092E5A}" sibTransId="{00B509BD-AAA8-4F90-BA11-EA196F5614A0}"/>
    <dgm:cxn modelId="{2F216563-80DA-4AA1-9BC1-8281F53BAD47}" srcId="{469DA62D-E75C-4C18-88CD-10BA8229A724}" destId="{A5A7A30B-FC24-4060-B665-CDDC26647073}" srcOrd="1" destOrd="0" parTransId="{F6504E0A-A9C5-4CD8-A3E9-BF2D4275E0D0}" sibTransId="{B00D5EE3-8FE4-40FC-8DA5-B0135066F747}"/>
    <dgm:cxn modelId="{16946048-3E2A-483C-A2D5-08987A8D0E4F}" type="presOf" srcId="{BBCF39F3-0268-480C-B75F-69CF4BC646B3}" destId="{4842E9FD-B254-4FA5-9D88-C6B90852C663}" srcOrd="1" destOrd="0" presId="urn:microsoft.com/office/officeart/2005/8/layout/hierarchy2"/>
    <dgm:cxn modelId="{B8419595-BDE1-4C0A-BC67-7B22007BF3FC}" srcId="{F8C6FAFF-957F-4C0B-B432-805F63EF9F07}" destId="{0C44087D-3DAE-4C28-A48A-84F7B2EFFBF9}" srcOrd="0" destOrd="0" parTransId="{B389E763-3D4F-440E-89CA-C6C3F6ADBF7C}" sibTransId="{2C1CDA7A-25A1-4B63-BA07-7789BED44DA0}"/>
    <dgm:cxn modelId="{06787412-7760-4082-B13A-A7A4CF625E76}" type="presOf" srcId="{E47F38B6-FB33-49AE-A75B-846A122228AF}" destId="{4DC45099-D5C2-4C23-91E8-F8649A88FC71}" srcOrd="1" destOrd="0" presId="urn:microsoft.com/office/officeart/2005/8/layout/hierarchy2"/>
    <dgm:cxn modelId="{3D03F97B-C598-47E8-BB6F-4C94AAD7461B}" type="presOf" srcId="{0C44087D-3DAE-4C28-A48A-84F7B2EFFBF9}" destId="{DD7E74FD-0134-4EF4-B071-A42ED026BE4A}" srcOrd="0" destOrd="0" presId="urn:microsoft.com/office/officeart/2005/8/layout/hierarchy2"/>
    <dgm:cxn modelId="{0861CF6B-A37B-4C31-B6E0-FF5F35D52CF6}" type="presOf" srcId="{F6504E0A-A9C5-4CD8-A3E9-BF2D4275E0D0}" destId="{CD548D09-674C-4253-A6DA-5D139F2896EA}" srcOrd="0" destOrd="0" presId="urn:microsoft.com/office/officeart/2005/8/layout/hierarchy2"/>
    <dgm:cxn modelId="{20327AF2-9E0C-4A8F-BFE6-7F7CCB235549}" type="presOf" srcId="{E47F38B6-FB33-49AE-A75B-846A122228AF}" destId="{F849D368-4B08-4C25-BE4B-89BAB4B95EBE}" srcOrd="0" destOrd="0" presId="urn:microsoft.com/office/officeart/2005/8/layout/hierarchy2"/>
    <dgm:cxn modelId="{A93CA6F6-F223-426C-B9F1-A2C075049CA2}" type="presOf" srcId="{697964AA-0DDC-4ABE-B897-44FFDFC3A32A}" destId="{DFF9DDC5-DBC8-46F1-B4B1-C33E726CA273}" srcOrd="0" destOrd="0" presId="urn:microsoft.com/office/officeart/2005/8/layout/hierarchy2"/>
    <dgm:cxn modelId="{24CE4040-1D52-43BF-803E-C5383FB26202}" type="presOf" srcId="{521A9085-F94F-47BB-ADBF-36BB54092E5A}" destId="{43F3319F-AB2D-4531-9C2A-D6D7054A16F7}" srcOrd="0" destOrd="0" presId="urn:microsoft.com/office/officeart/2005/8/layout/hierarchy2"/>
    <dgm:cxn modelId="{1AC638E8-EFCC-4AF4-BCE5-AA5C3252C692}" type="presOf" srcId="{B389E763-3D4F-440E-89CA-C6C3F6ADBF7C}" destId="{2A39817C-DB19-4113-93FE-181E74704D43}" srcOrd="1" destOrd="0" presId="urn:microsoft.com/office/officeart/2005/8/layout/hierarchy2"/>
    <dgm:cxn modelId="{AD2CE30A-D338-48E5-BA21-D87A9DF50216}" type="presOf" srcId="{F8C6FAFF-957F-4C0B-B432-805F63EF9F07}" destId="{DF435C71-090E-4B56-BA04-47D74957C167}" srcOrd="0" destOrd="0" presId="urn:microsoft.com/office/officeart/2005/8/layout/hierarchy2"/>
    <dgm:cxn modelId="{FD0D53EC-3E80-446D-9E03-A4C13703CAAF}" type="presOf" srcId="{BBCF39F3-0268-480C-B75F-69CF4BC646B3}" destId="{C50BAC6A-2B92-46BF-BB95-48F4A4990F47}" srcOrd="0" destOrd="0" presId="urn:microsoft.com/office/officeart/2005/8/layout/hierarchy2"/>
    <dgm:cxn modelId="{EFD5FE7F-1118-4E2B-BC6F-9FDF5DBC8A78}" srcId="{469DA62D-E75C-4C18-88CD-10BA8229A724}" destId="{06C55459-9A8B-4FAA-8CF5-5B14CE8EAA7B}" srcOrd="0" destOrd="0" parTransId="{E47F38B6-FB33-49AE-A75B-846A122228AF}" sibTransId="{6311BEE0-F3E2-4057-B4BB-55359DF6317A}"/>
    <dgm:cxn modelId="{56680364-FCA8-4F85-BA4A-792E27464657}" type="presOf" srcId="{F6504E0A-A9C5-4CD8-A3E9-BF2D4275E0D0}" destId="{E644BE83-498F-4DCD-8CBC-897A8A57FB88}" srcOrd="1" destOrd="0" presId="urn:microsoft.com/office/officeart/2005/8/layout/hierarchy2"/>
    <dgm:cxn modelId="{EDB43DC5-4C84-4A43-BFCF-BF2CB4CCA9DA}" srcId="{F8C6FAFF-957F-4C0B-B432-805F63EF9F07}" destId="{469DA62D-E75C-4C18-88CD-10BA8229A724}" srcOrd="1" destOrd="0" parTransId="{BBCF39F3-0268-480C-B75F-69CF4BC646B3}" sibTransId="{15940ED5-6F09-48A1-9C8B-88B28F8AC7D2}"/>
    <dgm:cxn modelId="{771ADA75-FB67-49D6-A943-CBCAFD9DB502}" type="presOf" srcId="{06C55459-9A8B-4FAA-8CF5-5B14CE8EAA7B}" destId="{E4152E18-CDB1-43CF-8DD5-CEB88DB69A87}" srcOrd="0" destOrd="0" presId="urn:microsoft.com/office/officeart/2005/8/layout/hierarchy2"/>
    <dgm:cxn modelId="{920768C9-A76D-4557-B3F4-CA0B3BE38CCF}" type="presParOf" srcId="{DFF9DDC5-DBC8-46F1-B4B1-C33E726CA273}" destId="{CA332A3C-09F3-4C4C-8BD2-20603FFBDB60}" srcOrd="0" destOrd="0" presId="urn:microsoft.com/office/officeart/2005/8/layout/hierarchy2"/>
    <dgm:cxn modelId="{9258F956-7FF5-4D20-BC8B-1A144B36C13E}" type="presParOf" srcId="{CA332A3C-09F3-4C4C-8BD2-20603FFBDB60}" destId="{DF435C71-090E-4B56-BA04-47D74957C167}" srcOrd="0" destOrd="0" presId="urn:microsoft.com/office/officeart/2005/8/layout/hierarchy2"/>
    <dgm:cxn modelId="{8885DEFE-4C29-4679-A77B-1C56F2E01852}" type="presParOf" srcId="{CA332A3C-09F3-4C4C-8BD2-20603FFBDB60}" destId="{720693B1-54C9-47F9-A255-B584A700C27E}" srcOrd="1" destOrd="0" presId="urn:microsoft.com/office/officeart/2005/8/layout/hierarchy2"/>
    <dgm:cxn modelId="{27EA1885-95CB-44CC-B429-DA7A936EC352}" type="presParOf" srcId="{720693B1-54C9-47F9-A255-B584A700C27E}" destId="{37086F18-7C3D-4B36-B152-5A21CED8D6D1}" srcOrd="0" destOrd="0" presId="urn:microsoft.com/office/officeart/2005/8/layout/hierarchy2"/>
    <dgm:cxn modelId="{347C2870-BA99-4B7D-9AE1-00AD59F824FE}" type="presParOf" srcId="{37086F18-7C3D-4B36-B152-5A21CED8D6D1}" destId="{2A39817C-DB19-4113-93FE-181E74704D43}" srcOrd="0" destOrd="0" presId="urn:microsoft.com/office/officeart/2005/8/layout/hierarchy2"/>
    <dgm:cxn modelId="{275E7151-4CB6-4CCB-89FF-B9E0BFDAC56A}" type="presParOf" srcId="{720693B1-54C9-47F9-A255-B584A700C27E}" destId="{D398D385-06E5-4A4B-B8E8-DC42DCC1D709}" srcOrd="1" destOrd="0" presId="urn:microsoft.com/office/officeart/2005/8/layout/hierarchy2"/>
    <dgm:cxn modelId="{15660950-70F2-4191-B975-B17093A72727}" type="presParOf" srcId="{D398D385-06E5-4A4B-B8E8-DC42DCC1D709}" destId="{DD7E74FD-0134-4EF4-B071-A42ED026BE4A}" srcOrd="0" destOrd="0" presId="urn:microsoft.com/office/officeart/2005/8/layout/hierarchy2"/>
    <dgm:cxn modelId="{1550E684-2C91-461B-9CF1-C233111C090F}" type="presParOf" srcId="{D398D385-06E5-4A4B-B8E8-DC42DCC1D709}" destId="{FB895AFD-38F5-4DD0-AF37-7F1EA81226AC}" srcOrd="1" destOrd="0" presId="urn:microsoft.com/office/officeart/2005/8/layout/hierarchy2"/>
    <dgm:cxn modelId="{5873A701-CEA6-44F3-8A7B-68644042EC7D}" type="presParOf" srcId="{FB895AFD-38F5-4DD0-AF37-7F1EA81226AC}" destId="{43F3319F-AB2D-4531-9C2A-D6D7054A16F7}" srcOrd="0" destOrd="0" presId="urn:microsoft.com/office/officeart/2005/8/layout/hierarchy2"/>
    <dgm:cxn modelId="{CA1068E4-2C9C-4380-B9E6-40EB61E22717}" type="presParOf" srcId="{43F3319F-AB2D-4531-9C2A-D6D7054A16F7}" destId="{9C5EA8E8-FE27-4DA5-BF5F-95DC3616920C}" srcOrd="0" destOrd="0" presId="urn:microsoft.com/office/officeart/2005/8/layout/hierarchy2"/>
    <dgm:cxn modelId="{6F877423-393B-43FF-A641-FD06EF60E0B2}" type="presParOf" srcId="{FB895AFD-38F5-4DD0-AF37-7F1EA81226AC}" destId="{6035E400-F339-4FC4-ABAD-A688F8E77973}" srcOrd="1" destOrd="0" presId="urn:microsoft.com/office/officeart/2005/8/layout/hierarchy2"/>
    <dgm:cxn modelId="{D2986433-5998-44B6-A44F-24C27C5AA096}" type="presParOf" srcId="{6035E400-F339-4FC4-ABAD-A688F8E77973}" destId="{D91D014E-BFA6-42A5-AA69-94F7B75D20F3}" srcOrd="0" destOrd="0" presId="urn:microsoft.com/office/officeart/2005/8/layout/hierarchy2"/>
    <dgm:cxn modelId="{27D8EE37-34B0-416C-BEE6-08432920ACB9}" type="presParOf" srcId="{6035E400-F339-4FC4-ABAD-A688F8E77973}" destId="{3DD42B7A-AC2A-4BAF-A1B1-5B4D14D3A8F1}" srcOrd="1" destOrd="0" presId="urn:microsoft.com/office/officeart/2005/8/layout/hierarchy2"/>
    <dgm:cxn modelId="{CAA0C639-A34A-4F14-91D1-898F5FAE6C0E}" type="presParOf" srcId="{720693B1-54C9-47F9-A255-B584A700C27E}" destId="{C50BAC6A-2B92-46BF-BB95-48F4A4990F47}" srcOrd="2" destOrd="0" presId="urn:microsoft.com/office/officeart/2005/8/layout/hierarchy2"/>
    <dgm:cxn modelId="{B340BB0B-1E5E-4C7D-BB67-5E589AB85136}" type="presParOf" srcId="{C50BAC6A-2B92-46BF-BB95-48F4A4990F47}" destId="{4842E9FD-B254-4FA5-9D88-C6B90852C663}" srcOrd="0" destOrd="0" presId="urn:microsoft.com/office/officeart/2005/8/layout/hierarchy2"/>
    <dgm:cxn modelId="{CFDFF11C-02C7-45CA-ADEA-3EF00A16C900}" type="presParOf" srcId="{720693B1-54C9-47F9-A255-B584A700C27E}" destId="{20E75FD1-418C-49F1-B735-C460496F3742}" srcOrd="3" destOrd="0" presId="urn:microsoft.com/office/officeart/2005/8/layout/hierarchy2"/>
    <dgm:cxn modelId="{B6E1BFAD-934A-498F-88FF-16199423F238}" type="presParOf" srcId="{20E75FD1-418C-49F1-B735-C460496F3742}" destId="{2D9FD8F3-D6FF-46E0-AEB6-853768D0EBA0}" srcOrd="0" destOrd="0" presId="urn:microsoft.com/office/officeart/2005/8/layout/hierarchy2"/>
    <dgm:cxn modelId="{19EEC10D-592B-438F-9955-286A4F369E11}" type="presParOf" srcId="{20E75FD1-418C-49F1-B735-C460496F3742}" destId="{B21430E3-9C40-49CE-8188-5D8EC2ECCD71}" srcOrd="1" destOrd="0" presId="urn:microsoft.com/office/officeart/2005/8/layout/hierarchy2"/>
    <dgm:cxn modelId="{9ED11494-A09A-4356-97A4-BAE8E48B2E73}" type="presParOf" srcId="{B21430E3-9C40-49CE-8188-5D8EC2ECCD71}" destId="{F849D368-4B08-4C25-BE4B-89BAB4B95EBE}" srcOrd="0" destOrd="0" presId="urn:microsoft.com/office/officeart/2005/8/layout/hierarchy2"/>
    <dgm:cxn modelId="{A2044266-0E2B-4A36-A544-78ECE1073121}" type="presParOf" srcId="{F849D368-4B08-4C25-BE4B-89BAB4B95EBE}" destId="{4DC45099-D5C2-4C23-91E8-F8649A88FC71}" srcOrd="0" destOrd="0" presId="urn:microsoft.com/office/officeart/2005/8/layout/hierarchy2"/>
    <dgm:cxn modelId="{D8F600EE-B744-4553-9366-C6A2FD90818C}" type="presParOf" srcId="{B21430E3-9C40-49CE-8188-5D8EC2ECCD71}" destId="{0DD137F1-EFE6-4D98-9D71-A3E4EC39B3C5}" srcOrd="1" destOrd="0" presId="urn:microsoft.com/office/officeart/2005/8/layout/hierarchy2"/>
    <dgm:cxn modelId="{337FF9C1-9451-4D78-B2D7-98E3ABB0FD1C}" type="presParOf" srcId="{0DD137F1-EFE6-4D98-9D71-A3E4EC39B3C5}" destId="{E4152E18-CDB1-43CF-8DD5-CEB88DB69A87}" srcOrd="0" destOrd="0" presId="urn:microsoft.com/office/officeart/2005/8/layout/hierarchy2"/>
    <dgm:cxn modelId="{CA1AAAF6-25DE-4164-807B-D15BCE30A410}" type="presParOf" srcId="{0DD137F1-EFE6-4D98-9D71-A3E4EC39B3C5}" destId="{4EAB929D-331A-4718-81F8-A82500640467}" srcOrd="1" destOrd="0" presId="urn:microsoft.com/office/officeart/2005/8/layout/hierarchy2"/>
    <dgm:cxn modelId="{3B7EFF82-36D3-4841-9CF5-92AEE0D09D86}" type="presParOf" srcId="{B21430E3-9C40-49CE-8188-5D8EC2ECCD71}" destId="{CD548D09-674C-4253-A6DA-5D139F2896EA}" srcOrd="2" destOrd="0" presId="urn:microsoft.com/office/officeart/2005/8/layout/hierarchy2"/>
    <dgm:cxn modelId="{FE08FB5A-2BAD-4BA7-BB75-116506CD032F}" type="presParOf" srcId="{CD548D09-674C-4253-A6DA-5D139F2896EA}" destId="{E644BE83-498F-4DCD-8CBC-897A8A57FB88}" srcOrd="0" destOrd="0" presId="urn:microsoft.com/office/officeart/2005/8/layout/hierarchy2"/>
    <dgm:cxn modelId="{1453E2BB-158C-4F7A-A5C7-D6E89295B8F4}" type="presParOf" srcId="{B21430E3-9C40-49CE-8188-5D8EC2ECCD71}" destId="{9B51188A-6499-4D7B-B86B-6984201EA0A4}" srcOrd="3" destOrd="0" presId="urn:microsoft.com/office/officeart/2005/8/layout/hierarchy2"/>
    <dgm:cxn modelId="{3B0EF1C4-208E-4EEA-9273-7E6BEAD90259}" type="presParOf" srcId="{9B51188A-6499-4D7B-B86B-6984201EA0A4}" destId="{472D6C3E-B301-42A6-809C-D47BC02E86CA}" srcOrd="0" destOrd="0" presId="urn:microsoft.com/office/officeart/2005/8/layout/hierarchy2"/>
    <dgm:cxn modelId="{A754ACA0-9634-4099-BA7A-1EDBE703F871}" type="presParOf" srcId="{9B51188A-6499-4D7B-B86B-6984201EA0A4}" destId="{5E34564D-DE60-4993-A57E-359179D5082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3DF686-B531-4319-A473-8C6676C87D1F}" type="doc">
      <dgm:prSet loTypeId="urn:microsoft.com/office/officeart/2005/8/layout/process4" loCatId="process" qsTypeId="urn:microsoft.com/office/officeart/2005/8/quickstyle/simple5" qsCatId="simple" csTypeId="urn:microsoft.com/office/officeart/2005/8/colors/colorful2" csCatId="colorful" phldr="1"/>
      <dgm:spPr/>
      <dgm:t>
        <a:bodyPr/>
        <a:lstStyle/>
        <a:p>
          <a:endParaRPr lang="en-IN"/>
        </a:p>
      </dgm:t>
    </dgm:pt>
    <dgm:pt modelId="{FF21DB2D-BDD7-4467-BC19-2FCBFFA4E0B8}">
      <dgm:prSet phldrT="[Text]"/>
      <dgm:spPr/>
      <dgm:t>
        <a:bodyPr/>
        <a:lstStyle/>
        <a:p>
          <a:r>
            <a:rPr lang="en-US" dirty="0" smtClean="0"/>
            <a:t>Pressurized Heavy water reactors</a:t>
          </a:r>
          <a:endParaRPr lang="en-IN" dirty="0"/>
        </a:p>
      </dgm:t>
    </dgm:pt>
    <dgm:pt modelId="{A7CF57D2-DD83-4C08-B6B4-8F49ADA821A8}" type="parTrans" cxnId="{FEF91A14-DF26-451B-990D-7D2427F9210F}">
      <dgm:prSet/>
      <dgm:spPr/>
      <dgm:t>
        <a:bodyPr/>
        <a:lstStyle/>
        <a:p>
          <a:endParaRPr lang="en-IN"/>
        </a:p>
      </dgm:t>
    </dgm:pt>
    <dgm:pt modelId="{20A7049E-80EF-4AD2-B2AF-28B42219881A}" type="sibTrans" cxnId="{FEF91A14-DF26-451B-990D-7D2427F9210F}">
      <dgm:prSet/>
      <dgm:spPr/>
      <dgm:t>
        <a:bodyPr/>
        <a:lstStyle/>
        <a:p>
          <a:endParaRPr lang="en-IN"/>
        </a:p>
      </dgm:t>
    </dgm:pt>
    <dgm:pt modelId="{82BFF058-5F31-4391-BC9D-47EFB1166D41}">
      <dgm:prSet phldrT="[Text]"/>
      <dgm:spPr/>
      <dgm:t>
        <a:bodyPr/>
        <a:lstStyle/>
        <a:p>
          <a:r>
            <a:rPr lang="en-US" dirty="0" smtClean="0"/>
            <a:t>Uranium + Deuterium oxide</a:t>
          </a:r>
          <a:endParaRPr lang="en-IN" dirty="0"/>
        </a:p>
      </dgm:t>
    </dgm:pt>
    <dgm:pt modelId="{0B56E32B-C452-463B-802D-8E83D44B6A6B}" type="parTrans" cxnId="{AB442F0E-27F9-48BC-9237-8AF74176B8E0}">
      <dgm:prSet/>
      <dgm:spPr/>
      <dgm:t>
        <a:bodyPr/>
        <a:lstStyle/>
        <a:p>
          <a:endParaRPr lang="en-IN"/>
        </a:p>
      </dgm:t>
    </dgm:pt>
    <dgm:pt modelId="{D50F93F2-3E95-471B-905E-5737510B2C18}" type="sibTrans" cxnId="{AB442F0E-27F9-48BC-9237-8AF74176B8E0}">
      <dgm:prSet/>
      <dgm:spPr/>
      <dgm:t>
        <a:bodyPr/>
        <a:lstStyle/>
        <a:p>
          <a:endParaRPr lang="en-IN"/>
        </a:p>
      </dgm:t>
    </dgm:pt>
    <dgm:pt modelId="{167DB0D5-E616-42A5-A7A0-CFB4C523E532}">
      <dgm:prSet phldrT="[Text]"/>
      <dgm:spPr/>
      <dgm:t>
        <a:bodyPr/>
        <a:lstStyle/>
        <a:p>
          <a:r>
            <a:rPr lang="en-US" dirty="0" smtClean="0"/>
            <a:t>Plutonium</a:t>
          </a:r>
          <a:endParaRPr lang="en-IN" dirty="0"/>
        </a:p>
      </dgm:t>
    </dgm:pt>
    <dgm:pt modelId="{1E3EB130-8A3F-4205-A697-170D2185C94F}" type="parTrans" cxnId="{71EE4FF5-D66E-469D-94CC-B7D03B10B46E}">
      <dgm:prSet/>
      <dgm:spPr/>
      <dgm:t>
        <a:bodyPr/>
        <a:lstStyle/>
        <a:p>
          <a:endParaRPr lang="en-IN"/>
        </a:p>
      </dgm:t>
    </dgm:pt>
    <dgm:pt modelId="{FAF82FB2-661E-44DB-822A-CFFF62846606}" type="sibTrans" cxnId="{71EE4FF5-D66E-469D-94CC-B7D03B10B46E}">
      <dgm:prSet/>
      <dgm:spPr/>
      <dgm:t>
        <a:bodyPr/>
        <a:lstStyle/>
        <a:p>
          <a:endParaRPr lang="en-IN"/>
        </a:p>
      </dgm:t>
    </dgm:pt>
    <dgm:pt modelId="{46DE4BA8-75CF-4A5D-86B5-1748CC35C624}">
      <dgm:prSet phldrT="[Text]"/>
      <dgm:spPr/>
      <dgm:t>
        <a:bodyPr/>
        <a:lstStyle/>
        <a:p>
          <a:r>
            <a:rPr lang="en-US" dirty="0" smtClean="0"/>
            <a:t>Fast Breeder Reactors</a:t>
          </a:r>
          <a:endParaRPr lang="en-IN" dirty="0"/>
        </a:p>
      </dgm:t>
    </dgm:pt>
    <dgm:pt modelId="{AE8217E8-AEF4-4154-9DB5-13944FDBE2FB}" type="parTrans" cxnId="{4EC09F0D-BB65-44AE-BC78-E5857AF67AC5}">
      <dgm:prSet/>
      <dgm:spPr/>
      <dgm:t>
        <a:bodyPr/>
        <a:lstStyle/>
        <a:p>
          <a:endParaRPr lang="en-IN"/>
        </a:p>
      </dgm:t>
    </dgm:pt>
    <dgm:pt modelId="{D7AF9E7F-103D-4DC1-9F66-70BFE062C4F5}" type="sibTrans" cxnId="{4EC09F0D-BB65-44AE-BC78-E5857AF67AC5}">
      <dgm:prSet/>
      <dgm:spPr/>
      <dgm:t>
        <a:bodyPr/>
        <a:lstStyle/>
        <a:p>
          <a:endParaRPr lang="en-IN"/>
        </a:p>
      </dgm:t>
    </dgm:pt>
    <dgm:pt modelId="{1A33E320-D480-4D7E-B939-DB3A24006D2D}">
      <dgm:prSet phldrT="[Text]"/>
      <dgm:spPr/>
      <dgm:t>
        <a:bodyPr/>
        <a:lstStyle/>
        <a:p>
          <a:r>
            <a:rPr lang="en-IN" dirty="0" smtClean="0"/>
            <a:t>Plutonium-Uranium mixed oxide</a:t>
          </a:r>
          <a:endParaRPr lang="en-IN" dirty="0"/>
        </a:p>
      </dgm:t>
    </dgm:pt>
    <dgm:pt modelId="{BCB366B8-440E-4A87-95B9-FEEDD5A05AB0}" type="parTrans" cxnId="{452FBFBA-BB3A-4FC1-BD1F-325EC9F560FD}">
      <dgm:prSet/>
      <dgm:spPr/>
      <dgm:t>
        <a:bodyPr/>
        <a:lstStyle/>
        <a:p>
          <a:endParaRPr lang="en-IN"/>
        </a:p>
      </dgm:t>
    </dgm:pt>
    <dgm:pt modelId="{41D19AEE-8027-4C99-B925-DB10C0ECF5D3}" type="sibTrans" cxnId="{452FBFBA-BB3A-4FC1-BD1F-325EC9F560FD}">
      <dgm:prSet/>
      <dgm:spPr/>
      <dgm:t>
        <a:bodyPr/>
        <a:lstStyle/>
        <a:p>
          <a:endParaRPr lang="en-IN"/>
        </a:p>
      </dgm:t>
    </dgm:pt>
    <dgm:pt modelId="{D5E7FF9B-EE3D-42B8-9C0B-F6E3CD8C90BD}">
      <dgm:prSet phldrT="[Text]"/>
      <dgm:spPr/>
      <dgm:t>
        <a:bodyPr/>
        <a:lstStyle/>
        <a:p>
          <a:r>
            <a:rPr lang="en-US" dirty="0" smtClean="0"/>
            <a:t>Uranium 233</a:t>
          </a:r>
          <a:endParaRPr lang="en-IN" dirty="0"/>
        </a:p>
      </dgm:t>
    </dgm:pt>
    <dgm:pt modelId="{86C99079-DEAD-4220-917D-8AD05F9D2AFD}" type="parTrans" cxnId="{B06AFAE5-76A7-404E-AF35-7344BCB8748C}">
      <dgm:prSet/>
      <dgm:spPr/>
      <dgm:t>
        <a:bodyPr/>
        <a:lstStyle/>
        <a:p>
          <a:endParaRPr lang="en-IN"/>
        </a:p>
      </dgm:t>
    </dgm:pt>
    <dgm:pt modelId="{09ABDE3F-E2F9-4A7A-8869-08BB418AC7EF}" type="sibTrans" cxnId="{B06AFAE5-76A7-404E-AF35-7344BCB8748C}">
      <dgm:prSet/>
      <dgm:spPr/>
      <dgm:t>
        <a:bodyPr/>
        <a:lstStyle/>
        <a:p>
          <a:endParaRPr lang="en-IN"/>
        </a:p>
      </dgm:t>
    </dgm:pt>
    <dgm:pt modelId="{BBDB726F-8D5E-4E11-A4BC-83BF437F1EE6}">
      <dgm:prSet phldrT="[Text]"/>
      <dgm:spPr/>
      <dgm:t>
        <a:bodyPr/>
        <a:lstStyle/>
        <a:p>
          <a:r>
            <a:rPr lang="en-US" dirty="0" smtClean="0"/>
            <a:t>Thorium based reactors</a:t>
          </a:r>
          <a:endParaRPr lang="en-IN" dirty="0"/>
        </a:p>
      </dgm:t>
    </dgm:pt>
    <dgm:pt modelId="{4864B996-61F9-4C2C-893D-FB827A32BB3C}" type="parTrans" cxnId="{B99D9C3C-865E-4A3B-A5E9-302091D649B0}">
      <dgm:prSet/>
      <dgm:spPr/>
      <dgm:t>
        <a:bodyPr/>
        <a:lstStyle/>
        <a:p>
          <a:endParaRPr lang="en-IN"/>
        </a:p>
      </dgm:t>
    </dgm:pt>
    <dgm:pt modelId="{4B62DF16-CDEB-4837-8F6D-466BC8D39A13}" type="sibTrans" cxnId="{B99D9C3C-865E-4A3B-A5E9-302091D649B0}">
      <dgm:prSet/>
      <dgm:spPr/>
      <dgm:t>
        <a:bodyPr/>
        <a:lstStyle/>
        <a:p>
          <a:endParaRPr lang="en-IN"/>
        </a:p>
      </dgm:t>
    </dgm:pt>
    <dgm:pt modelId="{BCB33FE6-6E0B-46C0-821E-533F010BFDC1}">
      <dgm:prSet phldrT="[Text]"/>
      <dgm:spPr/>
      <dgm:t>
        <a:bodyPr/>
        <a:lstStyle/>
        <a:p>
          <a:r>
            <a:rPr lang="en-US" dirty="0" smtClean="0"/>
            <a:t>Thorium-uranium 233 </a:t>
          </a:r>
          <a:endParaRPr lang="en-IN" dirty="0"/>
        </a:p>
      </dgm:t>
    </dgm:pt>
    <dgm:pt modelId="{4F4FC3BC-80DE-4372-BDDD-EFB0907947A4}" type="parTrans" cxnId="{381836A0-9127-432B-9B54-79DF4AF9BF39}">
      <dgm:prSet/>
      <dgm:spPr/>
      <dgm:t>
        <a:bodyPr/>
        <a:lstStyle/>
        <a:p>
          <a:endParaRPr lang="en-IN"/>
        </a:p>
      </dgm:t>
    </dgm:pt>
    <dgm:pt modelId="{3DF68E1F-C7FC-4A23-BEF6-34EE06DF7C15}" type="sibTrans" cxnId="{381836A0-9127-432B-9B54-79DF4AF9BF39}">
      <dgm:prSet/>
      <dgm:spPr/>
      <dgm:t>
        <a:bodyPr/>
        <a:lstStyle/>
        <a:p>
          <a:endParaRPr lang="en-IN"/>
        </a:p>
      </dgm:t>
    </dgm:pt>
    <dgm:pt modelId="{0CFC92C4-D2FF-41B8-8BC0-61271058DF13}">
      <dgm:prSet phldrT="[Text]"/>
      <dgm:spPr/>
      <dgm:t>
        <a:bodyPr/>
        <a:lstStyle/>
        <a:p>
          <a:r>
            <a:rPr lang="en-US" dirty="0" smtClean="0"/>
            <a:t>energy</a:t>
          </a:r>
          <a:endParaRPr lang="en-IN" dirty="0"/>
        </a:p>
      </dgm:t>
    </dgm:pt>
    <dgm:pt modelId="{3C1BA177-55B9-4BFF-9AD6-47DDE15A4EE8}" type="parTrans" cxnId="{ADBDBFB9-5584-4577-BC86-F10A01AE4FB5}">
      <dgm:prSet/>
      <dgm:spPr/>
      <dgm:t>
        <a:bodyPr/>
        <a:lstStyle/>
        <a:p>
          <a:endParaRPr lang="en-IN"/>
        </a:p>
      </dgm:t>
    </dgm:pt>
    <dgm:pt modelId="{D3FBE441-E993-47EB-B9E2-F403378D336F}" type="sibTrans" cxnId="{ADBDBFB9-5584-4577-BC86-F10A01AE4FB5}">
      <dgm:prSet/>
      <dgm:spPr/>
      <dgm:t>
        <a:bodyPr/>
        <a:lstStyle/>
        <a:p>
          <a:endParaRPr lang="en-IN"/>
        </a:p>
      </dgm:t>
    </dgm:pt>
    <dgm:pt modelId="{4472342F-6E77-49D3-8DB9-E77B3756ED9D}" type="pres">
      <dgm:prSet presAssocID="{963DF686-B531-4319-A473-8C6676C87D1F}" presName="Name0" presStyleCnt="0">
        <dgm:presLayoutVars>
          <dgm:dir/>
          <dgm:animLvl val="lvl"/>
          <dgm:resizeHandles val="exact"/>
        </dgm:presLayoutVars>
      </dgm:prSet>
      <dgm:spPr/>
      <dgm:t>
        <a:bodyPr/>
        <a:lstStyle/>
        <a:p>
          <a:endParaRPr lang="en-IN"/>
        </a:p>
      </dgm:t>
    </dgm:pt>
    <dgm:pt modelId="{5AA2F947-E6DD-4BEB-B58E-F3B86A8C6EF4}" type="pres">
      <dgm:prSet presAssocID="{BBDB726F-8D5E-4E11-A4BC-83BF437F1EE6}" presName="boxAndChildren" presStyleCnt="0"/>
      <dgm:spPr/>
    </dgm:pt>
    <dgm:pt modelId="{8632D8E9-696D-4586-B63B-9CF529CB37F4}" type="pres">
      <dgm:prSet presAssocID="{BBDB726F-8D5E-4E11-A4BC-83BF437F1EE6}" presName="parentTextBox" presStyleLbl="node1" presStyleIdx="0" presStyleCnt="3"/>
      <dgm:spPr/>
      <dgm:t>
        <a:bodyPr/>
        <a:lstStyle/>
        <a:p>
          <a:endParaRPr lang="en-IN"/>
        </a:p>
      </dgm:t>
    </dgm:pt>
    <dgm:pt modelId="{1DA2F096-9188-4249-89F1-7006CADAE84E}" type="pres">
      <dgm:prSet presAssocID="{BBDB726F-8D5E-4E11-A4BC-83BF437F1EE6}" presName="entireBox" presStyleLbl="node1" presStyleIdx="0" presStyleCnt="3"/>
      <dgm:spPr/>
      <dgm:t>
        <a:bodyPr/>
        <a:lstStyle/>
        <a:p>
          <a:endParaRPr lang="en-IN"/>
        </a:p>
      </dgm:t>
    </dgm:pt>
    <dgm:pt modelId="{F1BB3E15-F169-49AA-8B91-50FC93F26878}" type="pres">
      <dgm:prSet presAssocID="{BBDB726F-8D5E-4E11-A4BC-83BF437F1EE6}" presName="descendantBox" presStyleCnt="0"/>
      <dgm:spPr/>
    </dgm:pt>
    <dgm:pt modelId="{2DCE17A1-7987-479A-882E-D585C8C59E05}" type="pres">
      <dgm:prSet presAssocID="{BCB33FE6-6E0B-46C0-821E-533F010BFDC1}" presName="childTextBox" presStyleLbl="fgAccFollowNode1" presStyleIdx="0" presStyleCnt="6">
        <dgm:presLayoutVars>
          <dgm:bulletEnabled val="1"/>
        </dgm:presLayoutVars>
      </dgm:prSet>
      <dgm:spPr/>
      <dgm:t>
        <a:bodyPr/>
        <a:lstStyle/>
        <a:p>
          <a:endParaRPr lang="en-IN"/>
        </a:p>
      </dgm:t>
    </dgm:pt>
    <dgm:pt modelId="{325CB4D7-9612-474D-BF4C-54D473C7386A}" type="pres">
      <dgm:prSet presAssocID="{0CFC92C4-D2FF-41B8-8BC0-61271058DF13}" presName="childTextBox" presStyleLbl="fgAccFollowNode1" presStyleIdx="1" presStyleCnt="6">
        <dgm:presLayoutVars>
          <dgm:bulletEnabled val="1"/>
        </dgm:presLayoutVars>
      </dgm:prSet>
      <dgm:spPr/>
      <dgm:t>
        <a:bodyPr/>
        <a:lstStyle/>
        <a:p>
          <a:endParaRPr lang="en-IN"/>
        </a:p>
      </dgm:t>
    </dgm:pt>
    <dgm:pt modelId="{C801EC73-0FDE-4526-963C-9577AFC416AB}" type="pres">
      <dgm:prSet presAssocID="{D7AF9E7F-103D-4DC1-9F66-70BFE062C4F5}" presName="sp" presStyleCnt="0"/>
      <dgm:spPr/>
    </dgm:pt>
    <dgm:pt modelId="{0FBF7835-CD5F-496A-8660-9487D0328CC5}" type="pres">
      <dgm:prSet presAssocID="{46DE4BA8-75CF-4A5D-86B5-1748CC35C624}" presName="arrowAndChildren" presStyleCnt="0"/>
      <dgm:spPr/>
    </dgm:pt>
    <dgm:pt modelId="{66330CBC-D970-4C0C-A062-B8EBC1CDF839}" type="pres">
      <dgm:prSet presAssocID="{46DE4BA8-75CF-4A5D-86B5-1748CC35C624}" presName="parentTextArrow" presStyleLbl="node1" presStyleIdx="0" presStyleCnt="3"/>
      <dgm:spPr/>
      <dgm:t>
        <a:bodyPr/>
        <a:lstStyle/>
        <a:p>
          <a:endParaRPr lang="en-IN"/>
        </a:p>
      </dgm:t>
    </dgm:pt>
    <dgm:pt modelId="{923221D4-4459-4F7D-920C-999D1D7C3343}" type="pres">
      <dgm:prSet presAssocID="{46DE4BA8-75CF-4A5D-86B5-1748CC35C624}" presName="arrow" presStyleLbl="node1" presStyleIdx="1" presStyleCnt="3"/>
      <dgm:spPr/>
      <dgm:t>
        <a:bodyPr/>
        <a:lstStyle/>
        <a:p>
          <a:endParaRPr lang="en-IN"/>
        </a:p>
      </dgm:t>
    </dgm:pt>
    <dgm:pt modelId="{1C7DF640-06A7-46D7-B4B8-401ED20BE5CA}" type="pres">
      <dgm:prSet presAssocID="{46DE4BA8-75CF-4A5D-86B5-1748CC35C624}" presName="descendantArrow" presStyleCnt="0"/>
      <dgm:spPr/>
    </dgm:pt>
    <dgm:pt modelId="{B8277B84-CA5F-40CA-A74F-201DDF7D46E5}" type="pres">
      <dgm:prSet presAssocID="{1A33E320-D480-4D7E-B939-DB3A24006D2D}" presName="childTextArrow" presStyleLbl="fgAccFollowNode1" presStyleIdx="2" presStyleCnt="6">
        <dgm:presLayoutVars>
          <dgm:bulletEnabled val="1"/>
        </dgm:presLayoutVars>
      </dgm:prSet>
      <dgm:spPr/>
      <dgm:t>
        <a:bodyPr/>
        <a:lstStyle/>
        <a:p>
          <a:endParaRPr lang="en-IN"/>
        </a:p>
      </dgm:t>
    </dgm:pt>
    <dgm:pt modelId="{11BFB699-F440-4C17-B2A7-1C3D0CD08793}" type="pres">
      <dgm:prSet presAssocID="{D5E7FF9B-EE3D-42B8-9C0B-F6E3CD8C90BD}" presName="childTextArrow" presStyleLbl="fgAccFollowNode1" presStyleIdx="3" presStyleCnt="6">
        <dgm:presLayoutVars>
          <dgm:bulletEnabled val="1"/>
        </dgm:presLayoutVars>
      </dgm:prSet>
      <dgm:spPr/>
      <dgm:t>
        <a:bodyPr/>
        <a:lstStyle/>
        <a:p>
          <a:endParaRPr lang="en-IN"/>
        </a:p>
      </dgm:t>
    </dgm:pt>
    <dgm:pt modelId="{C950670D-DAF9-4DF4-A4F9-C1295B916DF7}" type="pres">
      <dgm:prSet presAssocID="{20A7049E-80EF-4AD2-B2AF-28B42219881A}" presName="sp" presStyleCnt="0"/>
      <dgm:spPr/>
    </dgm:pt>
    <dgm:pt modelId="{A1CB46AC-EEFF-4AD3-852A-3CE122363328}" type="pres">
      <dgm:prSet presAssocID="{FF21DB2D-BDD7-4467-BC19-2FCBFFA4E0B8}" presName="arrowAndChildren" presStyleCnt="0"/>
      <dgm:spPr/>
    </dgm:pt>
    <dgm:pt modelId="{6CB07191-B06C-42FA-9F57-CB0CC19D2A7C}" type="pres">
      <dgm:prSet presAssocID="{FF21DB2D-BDD7-4467-BC19-2FCBFFA4E0B8}" presName="parentTextArrow" presStyleLbl="node1" presStyleIdx="1" presStyleCnt="3"/>
      <dgm:spPr/>
      <dgm:t>
        <a:bodyPr/>
        <a:lstStyle/>
        <a:p>
          <a:endParaRPr lang="en-IN"/>
        </a:p>
      </dgm:t>
    </dgm:pt>
    <dgm:pt modelId="{833B53D4-75F0-40A9-BC5F-FD7459AB1266}" type="pres">
      <dgm:prSet presAssocID="{FF21DB2D-BDD7-4467-BC19-2FCBFFA4E0B8}" presName="arrow" presStyleLbl="node1" presStyleIdx="2" presStyleCnt="3"/>
      <dgm:spPr/>
      <dgm:t>
        <a:bodyPr/>
        <a:lstStyle/>
        <a:p>
          <a:endParaRPr lang="en-IN"/>
        </a:p>
      </dgm:t>
    </dgm:pt>
    <dgm:pt modelId="{318489E5-00A7-4A5E-8F75-95F69A30D64F}" type="pres">
      <dgm:prSet presAssocID="{FF21DB2D-BDD7-4467-BC19-2FCBFFA4E0B8}" presName="descendantArrow" presStyleCnt="0"/>
      <dgm:spPr/>
    </dgm:pt>
    <dgm:pt modelId="{0807EFC1-9C26-47D3-A0F4-3A489E74286C}" type="pres">
      <dgm:prSet presAssocID="{82BFF058-5F31-4391-BC9D-47EFB1166D41}" presName="childTextArrow" presStyleLbl="fgAccFollowNode1" presStyleIdx="4" presStyleCnt="6">
        <dgm:presLayoutVars>
          <dgm:bulletEnabled val="1"/>
        </dgm:presLayoutVars>
      </dgm:prSet>
      <dgm:spPr/>
      <dgm:t>
        <a:bodyPr/>
        <a:lstStyle/>
        <a:p>
          <a:endParaRPr lang="en-IN"/>
        </a:p>
      </dgm:t>
    </dgm:pt>
    <dgm:pt modelId="{21CC4DEB-4D1E-4203-B3FA-38DED8D5ACDB}" type="pres">
      <dgm:prSet presAssocID="{167DB0D5-E616-42A5-A7A0-CFB4C523E532}" presName="childTextArrow" presStyleLbl="fgAccFollowNode1" presStyleIdx="5" presStyleCnt="6">
        <dgm:presLayoutVars>
          <dgm:bulletEnabled val="1"/>
        </dgm:presLayoutVars>
      </dgm:prSet>
      <dgm:spPr/>
      <dgm:t>
        <a:bodyPr/>
        <a:lstStyle/>
        <a:p>
          <a:endParaRPr lang="en-IN"/>
        </a:p>
      </dgm:t>
    </dgm:pt>
  </dgm:ptLst>
  <dgm:cxnLst>
    <dgm:cxn modelId="{381836A0-9127-432B-9B54-79DF4AF9BF39}" srcId="{BBDB726F-8D5E-4E11-A4BC-83BF437F1EE6}" destId="{BCB33FE6-6E0B-46C0-821E-533F010BFDC1}" srcOrd="0" destOrd="0" parTransId="{4F4FC3BC-80DE-4372-BDDD-EFB0907947A4}" sibTransId="{3DF68E1F-C7FC-4A23-BEF6-34EE06DF7C15}"/>
    <dgm:cxn modelId="{71EE4FF5-D66E-469D-94CC-B7D03B10B46E}" srcId="{FF21DB2D-BDD7-4467-BC19-2FCBFFA4E0B8}" destId="{167DB0D5-E616-42A5-A7A0-CFB4C523E532}" srcOrd="1" destOrd="0" parTransId="{1E3EB130-8A3F-4205-A697-170D2185C94F}" sibTransId="{FAF82FB2-661E-44DB-822A-CFFF62846606}"/>
    <dgm:cxn modelId="{FEF91A14-DF26-451B-990D-7D2427F9210F}" srcId="{963DF686-B531-4319-A473-8C6676C87D1F}" destId="{FF21DB2D-BDD7-4467-BC19-2FCBFFA4E0B8}" srcOrd="0" destOrd="0" parTransId="{A7CF57D2-DD83-4C08-B6B4-8F49ADA821A8}" sibTransId="{20A7049E-80EF-4AD2-B2AF-28B42219881A}"/>
    <dgm:cxn modelId="{4EC09F0D-BB65-44AE-BC78-E5857AF67AC5}" srcId="{963DF686-B531-4319-A473-8C6676C87D1F}" destId="{46DE4BA8-75CF-4A5D-86B5-1748CC35C624}" srcOrd="1" destOrd="0" parTransId="{AE8217E8-AEF4-4154-9DB5-13944FDBE2FB}" sibTransId="{D7AF9E7F-103D-4DC1-9F66-70BFE062C4F5}"/>
    <dgm:cxn modelId="{B99D9C3C-865E-4A3B-A5E9-302091D649B0}" srcId="{963DF686-B531-4319-A473-8C6676C87D1F}" destId="{BBDB726F-8D5E-4E11-A4BC-83BF437F1EE6}" srcOrd="2" destOrd="0" parTransId="{4864B996-61F9-4C2C-893D-FB827A32BB3C}" sibTransId="{4B62DF16-CDEB-4837-8F6D-466BC8D39A13}"/>
    <dgm:cxn modelId="{45999378-47A1-41D9-8CA0-D30D473CE50A}" type="presOf" srcId="{BCB33FE6-6E0B-46C0-821E-533F010BFDC1}" destId="{2DCE17A1-7987-479A-882E-D585C8C59E05}" srcOrd="0" destOrd="0" presId="urn:microsoft.com/office/officeart/2005/8/layout/process4"/>
    <dgm:cxn modelId="{EBE3A241-6B99-4258-8F4B-54D3EA1CE27D}" type="presOf" srcId="{BBDB726F-8D5E-4E11-A4BC-83BF437F1EE6}" destId="{1DA2F096-9188-4249-89F1-7006CADAE84E}" srcOrd="1" destOrd="0" presId="urn:microsoft.com/office/officeart/2005/8/layout/process4"/>
    <dgm:cxn modelId="{F941946D-5911-4B5A-B099-201D384EF8E0}" type="presOf" srcId="{FF21DB2D-BDD7-4467-BC19-2FCBFFA4E0B8}" destId="{833B53D4-75F0-40A9-BC5F-FD7459AB1266}" srcOrd="1" destOrd="0" presId="urn:microsoft.com/office/officeart/2005/8/layout/process4"/>
    <dgm:cxn modelId="{08F9626C-4763-43B9-B52A-5ADCB22AF085}" type="presOf" srcId="{FF21DB2D-BDD7-4467-BC19-2FCBFFA4E0B8}" destId="{6CB07191-B06C-42FA-9F57-CB0CC19D2A7C}" srcOrd="0" destOrd="0" presId="urn:microsoft.com/office/officeart/2005/8/layout/process4"/>
    <dgm:cxn modelId="{AB442F0E-27F9-48BC-9237-8AF74176B8E0}" srcId="{FF21DB2D-BDD7-4467-BC19-2FCBFFA4E0B8}" destId="{82BFF058-5F31-4391-BC9D-47EFB1166D41}" srcOrd="0" destOrd="0" parTransId="{0B56E32B-C452-463B-802D-8E83D44B6A6B}" sibTransId="{D50F93F2-3E95-471B-905E-5737510B2C18}"/>
    <dgm:cxn modelId="{8409BA2C-7672-4C79-87EC-45B5A2FCCF66}" type="presOf" srcId="{D5E7FF9B-EE3D-42B8-9C0B-F6E3CD8C90BD}" destId="{11BFB699-F440-4C17-B2A7-1C3D0CD08793}" srcOrd="0" destOrd="0" presId="urn:microsoft.com/office/officeart/2005/8/layout/process4"/>
    <dgm:cxn modelId="{B06AFAE5-76A7-404E-AF35-7344BCB8748C}" srcId="{46DE4BA8-75CF-4A5D-86B5-1748CC35C624}" destId="{D5E7FF9B-EE3D-42B8-9C0B-F6E3CD8C90BD}" srcOrd="1" destOrd="0" parTransId="{86C99079-DEAD-4220-917D-8AD05F9D2AFD}" sibTransId="{09ABDE3F-E2F9-4A7A-8869-08BB418AC7EF}"/>
    <dgm:cxn modelId="{E6FA8038-A59A-4B35-8554-F0AA87CFA07C}" type="presOf" srcId="{1A33E320-D480-4D7E-B939-DB3A24006D2D}" destId="{B8277B84-CA5F-40CA-A74F-201DDF7D46E5}" srcOrd="0" destOrd="0" presId="urn:microsoft.com/office/officeart/2005/8/layout/process4"/>
    <dgm:cxn modelId="{DAE06560-F435-4B0F-8C2B-EBFF299987C1}" type="presOf" srcId="{0CFC92C4-D2FF-41B8-8BC0-61271058DF13}" destId="{325CB4D7-9612-474D-BF4C-54D473C7386A}" srcOrd="0" destOrd="0" presId="urn:microsoft.com/office/officeart/2005/8/layout/process4"/>
    <dgm:cxn modelId="{FEC7FE3B-61C4-4546-85A7-836125A1A3CF}" type="presOf" srcId="{BBDB726F-8D5E-4E11-A4BC-83BF437F1EE6}" destId="{8632D8E9-696D-4586-B63B-9CF529CB37F4}" srcOrd="0" destOrd="0" presId="urn:microsoft.com/office/officeart/2005/8/layout/process4"/>
    <dgm:cxn modelId="{ADBDBFB9-5584-4577-BC86-F10A01AE4FB5}" srcId="{BBDB726F-8D5E-4E11-A4BC-83BF437F1EE6}" destId="{0CFC92C4-D2FF-41B8-8BC0-61271058DF13}" srcOrd="1" destOrd="0" parTransId="{3C1BA177-55B9-4BFF-9AD6-47DDE15A4EE8}" sibTransId="{D3FBE441-E993-47EB-B9E2-F403378D336F}"/>
    <dgm:cxn modelId="{5A42B2CD-33E8-456F-AFC4-617F971DB599}" type="presOf" srcId="{46DE4BA8-75CF-4A5D-86B5-1748CC35C624}" destId="{923221D4-4459-4F7D-920C-999D1D7C3343}" srcOrd="1" destOrd="0" presId="urn:microsoft.com/office/officeart/2005/8/layout/process4"/>
    <dgm:cxn modelId="{9C50E026-0546-4F08-903F-EA79CCA0B14F}" type="presOf" srcId="{82BFF058-5F31-4391-BC9D-47EFB1166D41}" destId="{0807EFC1-9C26-47D3-A0F4-3A489E74286C}" srcOrd="0" destOrd="0" presId="urn:microsoft.com/office/officeart/2005/8/layout/process4"/>
    <dgm:cxn modelId="{B8FD3380-F1A3-4897-B9CA-97C5978CFB8C}" type="presOf" srcId="{167DB0D5-E616-42A5-A7A0-CFB4C523E532}" destId="{21CC4DEB-4D1E-4203-B3FA-38DED8D5ACDB}" srcOrd="0" destOrd="0" presId="urn:microsoft.com/office/officeart/2005/8/layout/process4"/>
    <dgm:cxn modelId="{FC9191B0-E687-4369-ACD4-5D2CD2FAD64D}" type="presOf" srcId="{46DE4BA8-75CF-4A5D-86B5-1748CC35C624}" destId="{66330CBC-D970-4C0C-A062-B8EBC1CDF839}" srcOrd="0" destOrd="0" presId="urn:microsoft.com/office/officeart/2005/8/layout/process4"/>
    <dgm:cxn modelId="{452FBFBA-BB3A-4FC1-BD1F-325EC9F560FD}" srcId="{46DE4BA8-75CF-4A5D-86B5-1748CC35C624}" destId="{1A33E320-D480-4D7E-B939-DB3A24006D2D}" srcOrd="0" destOrd="0" parTransId="{BCB366B8-440E-4A87-95B9-FEEDD5A05AB0}" sibTransId="{41D19AEE-8027-4C99-B925-DB10C0ECF5D3}"/>
    <dgm:cxn modelId="{468E1271-55D2-4623-B12F-16673D2EC3EF}" type="presOf" srcId="{963DF686-B531-4319-A473-8C6676C87D1F}" destId="{4472342F-6E77-49D3-8DB9-E77B3756ED9D}" srcOrd="0" destOrd="0" presId="urn:microsoft.com/office/officeart/2005/8/layout/process4"/>
    <dgm:cxn modelId="{C960F8D5-6AE0-4CE6-98C5-117D09C8EF25}" type="presParOf" srcId="{4472342F-6E77-49D3-8DB9-E77B3756ED9D}" destId="{5AA2F947-E6DD-4BEB-B58E-F3B86A8C6EF4}" srcOrd="0" destOrd="0" presId="urn:microsoft.com/office/officeart/2005/8/layout/process4"/>
    <dgm:cxn modelId="{D0AC5B87-9B57-46E9-A5C4-49D1D81A8ABA}" type="presParOf" srcId="{5AA2F947-E6DD-4BEB-B58E-F3B86A8C6EF4}" destId="{8632D8E9-696D-4586-B63B-9CF529CB37F4}" srcOrd="0" destOrd="0" presId="urn:microsoft.com/office/officeart/2005/8/layout/process4"/>
    <dgm:cxn modelId="{F73B83C7-1568-4185-86D3-9D0EA3D49920}" type="presParOf" srcId="{5AA2F947-E6DD-4BEB-B58E-F3B86A8C6EF4}" destId="{1DA2F096-9188-4249-89F1-7006CADAE84E}" srcOrd="1" destOrd="0" presId="urn:microsoft.com/office/officeart/2005/8/layout/process4"/>
    <dgm:cxn modelId="{5F9704EF-FF6C-4FBE-91A7-7A73BA6AA82E}" type="presParOf" srcId="{5AA2F947-E6DD-4BEB-B58E-F3B86A8C6EF4}" destId="{F1BB3E15-F169-49AA-8B91-50FC93F26878}" srcOrd="2" destOrd="0" presId="urn:microsoft.com/office/officeart/2005/8/layout/process4"/>
    <dgm:cxn modelId="{3D765D40-62BB-461E-9B8C-F111A447F017}" type="presParOf" srcId="{F1BB3E15-F169-49AA-8B91-50FC93F26878}" destId="{2DCE17A1-7987-479A-882E-D585C8C59E05}" srcOrd="0" destOrd="0" presId="urn:microsoft.com/office/officeart/2005/8/layout/process4"/>
    <dgm:cxn modelId="{0860F5B7-1B05-4177-B9E2-96B0A07D1960}" type="presParOf" srcId="{F1BB3E15-F169-49AA-8B91-50FC93F26878}" destId="{325CB4D7-9612-474D-BF4C-54D473C7386A}" srcOrd="1" destOrd="0" presId="urn:microsoft.com/office/officeart/2005/8/layout/process4"/>
    <dgm:cxn modelId="{FC829679-EE59-4CDA-B228-4D34A39D466A}" type="presParOf" srcId="{4472342F-6E77-49D3-8DB9-E77B3756ED9D}" destId="{C801EC73-0FDE-4526-963C-9577AFC416AB}" srcOrd="1" destOrd="0" presId="urn:microsoft.com/office/officeart/2005/8/layout/process4"/>
    <dgm:cxn modelId="{3A2CD84D-EDBC-4440-ACA7-94761CA64DF4}" type="presParOf" srcId="{4472342F-6E77-49D3-8DB9-E77B3756ED9D}" destId="{0FBF7835-CD5F-496A-8660-9487D0328CC5}" srcOrd="2" destOrd="0" presId="urn:microsoft.com/office/officeart/2005/8/layout/process4"/>
    <dgm:cxn modelId="{D892E9D5-5B73-4E3F-A7F8-7F9F6EC3D6E7}" type="presParOf" srcId="{0FBF7835-CD5F-496A-8660-9487D0328CC5}" destId="{66330CBC-D970-4C0C-A062-B8EBC1CDF839}" srcOrd="0" destOrd="0" presId="urn:microsoft.com/office/officeart/2005/8/layout/process4"/>
    <dgm:cxn modelId="{F466AF1D-AF03-41B0-9CAF-D22DAD6E455C}" type="presParOf" srcId="{0FBF7835-CD5F-496A-8660-9487D0328CC5}" destId="{923221D4-4459-4F7D-920C-999D1D7C3343}" srcOrd="1" destOrd="0" presId="urn:microsoft.com/office/officeart/2005/8/layout/process4"/>
    <dgm:cxn modelId="{A5280641-66EC-482E-A44B-6FA1AFA742B3}" type="presParOf" srcId="{0FBF7835-CD5F-496A-8660-9487D0328CC5}" destId="{1C7DF640-06A7-46D7-B4B8-401ED20BE5CA}" srcOrd="2" destOrd="0" presId="urn:microsoft.com/office/officeart/2005/8/layout/process4"/>
    <dgm:cxn modelId="{0571CDE5-5F91-4371-B186-F6501F9C42B4}" type="presParOf" srcId="{1C7DF640-06A7-46D7-B4B8-401ED20BE5CA}" destId="{B8277B84-CA5F-40CA-A74F-201DDF7D46E5}" srcOrd="0" destOrd="0" presId="urn:microsoft.com/office/officeart/2005/8/layout/process4"/>
    <dgm:cxn modelId="{8DF51305-77D6-401F-AC48-77AB08329F4F}" type="presParOf" srcId="{1C7DF640-06A7-46D7-B4B8-401ED20BE5CA}" destId="{11BFB699-F440-4C17-B2A7-1C3D0CD08793}" srcOrd="1" destOrd="0" presId="urn:microsoft.com/office/officeart/2005/8/layout/process4"/>
    <dgm:cxn modelId="{1796C315-592C-460C-ABAB-1CD73D2A95AD}" type="presParOf" srcId="{4472342F-6E77-49D3-8DB9-E77B3756ED9D}" destId="{C950670D-DAF9-4DF4-A4F9-C1295B916DF7}" srcOrd="3" destOrd="0" presId="urn:microsoft.com/office/officeart/2005/8/layout/process4"/>
    <dgm:cxn modelId="{B227FFD5-476F-4426-96C6-5543E090C2A4}" type="presParOf" srcId="{4472342F-6E77-49D3-8DB9-E77B3756ED9D}" destId="{A1CB46AC-EEFF-4AD3-852A-3CE122363328}" srcOrd="4" destOrd="0" presId="urn:microsoft.com/office/officeart/2005/8/layout/process4"/>
    <dgm:cxn modelId="{63B37817-FA23-4EF5-B567-60F889DD2FEF}" type="presParOf" srcId="{A1CB46AC-EEFF-4AD3-852A-3CE122363328}" destId="{6CB07191-B06C-42FA-9F57-CB0CC19D2A7C}" srcOrd="0" destOrd="0" presId="urn:microsoft.com/office/officeart/2005/8/layout/process4"/>
    <dgm:cxn modelId="{26F91D71-438C-4D58-8691-4E34F7ED9F96}" type="presParOf" srcId="{A1CB46AC-EEFF-4AD3-852A-3CE122363328}" destId="{833B53D4-75F0-40A9-BC5F-FD7459AB1266}" srcOrd="1" destOrd="0" presId="urn:microsoft.com/office/officeart/2005/8/layout/process4"/>
    <dgm:cxn modelId="{D33331A8-71C9-46E0-8BAE-7368EBD85118}" type="presParOf" srcId="{A1CB46AC-EEFF-4AD3-852A-3CE122363328}" destId="{318489E5-00A7-4A5E-8F75-95F69A30D64F}" srcOrd="2" destOrd="0" presId="urn:microsoft.com/office/officeart/2005/8/layout/process4"/>
    <dgm:cxn modelId="{D35F2876-2517-40EB-A4FA-FB2D5CC51744}" type="presParOf" srcId="{318489E5-00A7-4A5E-8F75-95F69A30D64F}" destId="{0807EFC1-9C26-47D3-A0F4-3A489E74286C}" srcOrd="0" destOrd="0" presId="urn:microsoft.com/office/officeart/2005/8/layout/process4"/>
    <dgm:cxn modelId="{505B92CC-EA5D-44A5-B163-8C04A7F2BF45}" type="presParOf" srcId="{318489E5-00A7-4A5E-8F75-95F69A30D64F}" destId="{21CC4DEB-4D1E-4203-B3FA-38DED8D5ACDB}"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D84D5C-769A-482E-8479-B5F8BB71E1C7}"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IN"/>
        </a:p>
      </dgm:t>
    </dgm:pt>
    <dgm:pt modelId="{302E111C-B745-440B-BB87-6A474704A23C}">
      <dgm:prSet phldrT="[Text]"/>
      <dgm:spPr/>
      <dgm:t>
        <a:bodyPr/>
        <a:lstStyle/>
        <a:p>
          <a:r>
            <a:rPr lang="en-US" dirty="0" smtClean="0"/>
            <a:t>Uranium</a:t>
          </a:r>
          <a:endParaRPr lang="en-IN" dirty="0"/>
        </a:p>
      </dgm:t>
    </dgm:pt>
    <dgm:pt modelId="{023DA540-94F6-46CD-A967-5F19E82BB107}" type="parTrans" cxnId="{9006163D-0F03-4818-A82C-887FABF9B97E}">
      <dgm:prSet/>
      <dgm:spPr/>
      <dgm:t>
        <a:bodyPr/>
        <a:lstStyle/>
        <a:p>
          <a:endParaRPr lang="en-IN"/>
        </a:p>
      </dgm:t>
    </dgm:pt>
    <dgm:pt modelId="{2BBF918B-B341-4084-880A-76FFEC711CDC}" type="sibTrans" cxnId="{9006163D-0F03-4818-A82C-887FABF9B97E}">
      <dgm:prSet/>
      <dgm:spPr/>
      <dgm:t>
        <a:bodyPr/>
        <a:lstStyle/>
        <a:p>
          <a:endParaRPr lang="en-IN"/>
        </a:p>
      </dgm:t>
    </dgm:pt>
    <dgm:pt modelId="{E06A445A-7AC8-4F19-9B2F-01D3A733A654}">
      <dgm:prSet phldrT="[Text]"/>
      <dgm:spPr/>
      <dgm:t>
        <a:bodyPr/>
        <a:lstStyle/>
        <a:p>
          <a:r>
            <a:rPr lang="en-US" dirty="0" smtClean="0"/>
            <a:t>Thorium</a:t>
          </a:r>
          <a:endParaRPr lang="en-IN" dirty="0"/>
        </a:p>
      </dgm:t>
    </dgm:pt>
    <dgm:pt modelId="{F798E6D9-F661-40A5-BFD1-FDA165C29642}" type="parTrans" cxnId="{776CC3DF-1BBC-465D-8BAD-41E4725D408E}">
      <dgm:prSet/>
      <dgm:spPr/>
      <dgm:t>
        <a:bodyPr/>
        <a:lstStyle/>
        <a:p>
          <a:endParaRPr lang="en-IN"/>
        </a:p>
      </dgm:t>
    </dgm:pt>
    <dgm:pt modelId="{4FF55861-3058-4AC6-94DC-67EAA5DEF590}" type="sibTrans" cxnId="{776CC3DF-1BBC-465D-8BAD-41E4725D408E}">
      <dgm:prSet/>
      <dgm:spPr/>
      <dgm:t>
        <a:bodyPr/>
        <a:lstStyle/>
        <a:p>
          <a:endParaRPr lang="en-IN"/>
        </a:p>
      </dgm:t>
    </dgm:pt>
    <dgm:pt modelId="{37C86E88-EFB5-4C55-9888-DE6E441DB63E}">
      <dgm:prSet phldrT="[Text]"/>
      <dgm:spPr/>
      <dgm:t>
        <a:bodyPr/>
        <a:lstStyle/>
        <a:p>
          <a:r>
            <a:rPr lang="en-US" dirty="0" smtClean="0"/>
            <a:t>Heavy water</a:t>
          </a:r>
          <a:endParaRPr lang="en-IN" dirty="0"/>
        </a:p>
      </dgm:t>
    </dgm:pt>
    <dgm:pt modelId="{AB36021F-66A9-439F-A47F-C6A2C96445C7}" type="parTrans" cxnId="{5827E89D-C16B-4FB9-A9DC-EEA57CB6E142}">
      <dgm:prSet/>
      <dgm:spPr/>
      <dgm:t>
        <a:bodyPr/>
        <a:lstStyle/>
        <a:p>
          <a:endParaRPr lang="en-IN"/>
        </a:p>
      </dgm:t>
    </dgm:pt>
    <dgm:pt modelId="{5C0AA5D1-138B-4F45-88EA-F0CFBB645020}" type="sibTrans" cxnId="{5827E89D-C16B-4FB9-A9DC-EEA57CB6E142}">
      <dgm:prSet/>
      <dgm:spPr/>
      <dgm:t>
        <a:bodyPr/>
        <a:lstStyle/>
        <a:p>
          <a:endParaRPr lang="en-IN"/>
        </a:p>
      </dgm:t>
    </dgm:pt>
    <dgm:pt modelId="{0EF1A5FC-F4B1-413E-ADEE-44916A391EE7}">
      <dgm:prSet/>
      <dgm:spPr/>
      <dgm:t>
        <a:bodyPr/>
        <a:lstStyle/>
        <a:p>
          <a:r>
            <a:rPr lang="en-US" dirty="0" smtClean="0"/>
            <a:t>Zirconium</a:t>
          </a:r>
          <a:endParaRPr lang="en-IN" dirty="0"/>
        </a:p>
      </dgm:t>
    </dgm:pt>
    <dgm:pt modelId="{950A2374-4EFF-44F1-A95F-5A6789B63039}" type="parTrans" cxnId="{95FDA1C2-F153-42AC-9C19-78A98AEB4724}">
      <dgm:prSet/>
      <dgm:spPr/>
      <dgm:t>
        <a:bodyPr/>
        <a:lstStyle/>
        <a:p>
          <a:endParaRPr lang="en-IN"/>
        </a:p>
      </dgm:t>
    </dgm:pt>
    <dgm:pt modelId="{303EC098-AAF2-4661-A5BE-A5A2DF15D561}" type="sibTrans" cxnId="{95FDA1C2-F153-42AC-9C19-78A98AEB4724}">
      <dgm:prSet/>
      <dgm:spPr/>
      <dgm:t>
        <a:bodyPr/>
        <a:lstStyle/>
        <a:p>
          <a:endParaRPr lang="en-IN"/>
        </a:p>
      </dgm:t>
    </dgm:pt>
    <dgm:pt modelId="{74322E26-E8CA-4E15-980C-2D5D87AA2EE9}">
      <dgm:prSet/>
      <dgm:spPr/>
      <dgm:t>
        <a:bodyPr/>
        <a:lstStyle/>
        <a:p>
          <a:r>
            <a:rPr lang="en-US" dirty="0" smtClean="0"/>
            <a:t>Helium</a:t>
          </a:r>
          <a:endParaRPr lang="en-IN" dirty="0"/>
        </a:p>
      </dgm:t>
    </dgm:pt>
    <dgm:pt modelId="{E81CB876-911D-4031-9AA1-412C13A8F96D}" type="parTrans" cxnId="{E1C12DA5-2BBB-4CD9-8A7D-0E4F9EC705D3}">
      <dgm:prSet/>
      <dgm:spPr/>
      <dgm:t>
        <a:bodyPr/>
        <a:lstStyle/>
        <a:p>
          <a:endParaRPr lang="en-IN"/>
        </a:p>
      </dgm:t>
    </dgm:pt>
    <dgm:pt modelId="{30F79A8C-06EE-451B-BCC8-B8EF3E2F5C1E}" type="sibTrans" cxnId="{E1C12DA5-2BBB-4CD9-8A7D-0E4F9EC705D3}">
      <dgm:prSet/>
      <dgm:spPr/>
      <dgm:t>
        <a:bodyPr/>
        <a:lstStyle/>
        <a:p>
          <a:endParaRPr lang="en-IN"/>
        </a:p>
      </dgm:t>
    </dgm:pt>
    <dgm:pt modelId="{359E0F20-6DA1-47B3-BB2C-7F4FE62BBF41}" type="pres">
      <dgm:prSet presAssocID="{04D84D5C-769A-482E-8479-B5F8BB71E1C7}" presName="diagram" presStyleCnt="0">
        <dgm:presLayoutVars>
          <dgm:dir/>
          <dgm:resizeHandles val="exact"/>
        </dgm:presLayoutVars>
      </dgm:prSet>
      <dgm:spPr/>
      <dgm:t>
        <a:bodyPr/>
        <a:lstStyle/>
        <a:p>
          <a:endParaRPr lang="en-IN"/>
        </a:p>
      </dgm:t>
    </dgm:pt>
    <dgm:pt modelId="{90040CD7-A182-440B-89A1-4B7ABF356240}" type="pres">
      <dgm:prSet presAssocID="{302E111C-B745-440B-BB87-6A474704A23C}" presName="node" presStyleLbl="node1" presStyleIdx="0" presStyleCnt="5">
        <dgm:presLayoutVars>
          <dgm:bulletEnabled val="1"/>
        </dgm:presLayoutVars>
      </dgm:prSet>
      <dgm:spPr/>
      <dgm:t>
        <a:bodyPr/>
        <a:lstStyle/>
        <a:p>
          <a:endParaRPr lang="en-IN"/>
        </a:p>
      </dgm:t>
    </dgm:pt>
    <dgm:pt modelId="{F6FA1AA7-57E4-42EB-B8B8-48205112C0F1}" type="pres">
      <dgm:prSet presAssocID="{2BBF918B-B341-4084-880A-76FFEC711CDC}" presName="sibTrans" presStyleCnt="0"/>
      <dgm:spPr/>
    </dgm:pt>
    <dgm:pt modelId="{B08434F6-51C2-44C3-9677-E22B9D574F8F}" type="pres">
      <dgm:prSet presAssocID="{E06A445A-7AC8-4F19-9B2F-01D3A733A654}" presName="node" presStyleLbl="node1" presStyleIdx="1" presStyleCnt="5">
        <dgm:presLayoutVars>
          <dgm:bulletEnabled val="1"/>
        </dgm:presLayoutVars>
      </dgm:prSet>
      <dgm:spPr/>
      <dgm:t>
        <a:bodyPr/>
        <a:lstStyle/>
        <a:p>
          <a:endParaRPr lang="en-IN"/>
        </a:p>
      </dgm:t>
    </dgm:pt>
    <dgm:pt modelId="{6AE24B26-DB0F-4939-9D42-40044CD4A856}" type="pres">
      <dgm:prSet presAssocID="{4FF55861-3058-4AC6-94DC-67EAA5DEF590}" presName="sibTrans" presStyleCnt="0"/>
      <dgm:spPr/>
    </dgm:pt>
    <dgm:pt modelId="{23853559-7598-43CE-9261-DEFB1D213EA7}" type="pres">
      <dgm:prSet presAssocID="{37C86E88-EFB5-4C55-9888-DE6E441DB63E}" presName="node" presStyleLbl="node1" presStyleIdx="2" presStyleCnt="5">
        <dgm:presLayoutVars>
          <dgm:bulletEnabled val="1"/>
        </dgm:presLayoutVars>
      </dgm:prSet>
      <dgm:spPr/>
      <dgm:t>
        <a:bodyPr/>
        <a:lstStyle/>
        <a:p>
          <a:endParaRPr lang="en-IN"/>
        </a:p>
      </dgm:t>
    </dgm:pt>
    <dgm:pt modelId="{EA0719AB-A1F0-43D3-A556-1DB957D7D6CC}" type="pres">
      <dgm:prSet presAssocID="{5C0AA5D1-138B-4F45-88EA-F0CFBB645020}" presName="sibTrans" presStyleCnt="0"/>
      <dgm:spPr/>
    </dgm:pt>
    <dgm:pt modelId="{4586BFE4-37E8-4916-BA32-74B50067E043}" type="pres">
      <dgm:prSet presAssocID="{0EF1A5FC-F4B1-413E-ADEE-44916A391EE7}" presName="node" presStyleLbl="node1" presStyleIdx="3" presStyleCnt="5">
        <dgm:presLayoutVars>
          <dgm:bulletEnabled val="1"/>
        </dgm:presLayoutVars>
      </dgm:prSet>
      <dgm:spPr/>
      <dgm:t>
        <a:bodyPr/>
        <a:lstStyle/>
        <a:p>
          <a:endParaRPr lang="en-IN"/>
        </a:p>
      </dgm:t>
    </dgm:pt>
    <dgm:pt modelId="{E466FD7D-AF50-4AB0-B61A-53E5019CDCEB}" type="pres">
      <dgm:prSet presAssocID="{303EC098-AAF2-4661-A5BE-A5A2DF15D561}" presName="sibTrans" presStyleCnt="0"/>
      <dgm:spPr/>
    </dgm:pt>
    <dgm:pt modelId="{95217548-A3AB-4844-8ABB-D77363883255}" type="pres">
      <dgm:prSet presAssocID="{74322E26-E8CA-4E15-980C-2D5D87AA2EE9}" presName="node" presStyleLbl="node1" presStyleIdx="4" presStyleCnt="5">
        <dgm:presLayoutVars>
          <dgm:bulletEnabled val="1"/>
        </dgm:presLayoutVars>
      </dgm:prSet>
      <dgm:spPr/>
      <dgm:t>
        <a:bodyPr/>
        <a:lstStyle/>
        <a:p>
          <a:endParaRPr lang="en-IN"/>
        </a:p>
      </dgm:t>
    </dgm:pt>
  </dgm:ptLst>
  <dgm:cxnLst>
    <dgm:cxn modelId="{776CC3DF-1BBC-465D-8BAD-41E4725D408E}" srcId="{04D84D5C-769A-482E-8479-B5F8BB71E1C7}" destId="{E06A445A-7AC8-4F19-9B2F-01D3A733A654}" srcOrd="1" destOrd="0" parTransId="{F798E6D9-F661-40A5-BFD1-FDA165C29642}" sibTransId="{4FF55861-3058-4AC6-94DC-67EAA5DEF590}"/>
    <dgm:cxn modelId="{A29A0A83-C220-4158-B761-48AB7F2F6CE0}" type="presOf" srcId="{37C86E88-EFB5-4C55-9888-DE6E441DB63E}" destId="{23853559-7598-43CE-9261-DEFB1D213EA7}" srcOrd="0" destOrd="0" presId="urn:microsoft.com/office/officeart/2005/8/layout/default"/>
    <dgm:cxn modelId="{70CB9382-3581-48E3-A8F9-82C3B20C4DE5}" type="presOf" srcId="{04D84D5C-769A-482E-8479-B5F8BB71E1C7}" destId="{359E0F20-6DA1-47B3-BB2C-7F4FE62BBF41}" srcOrd="0" destOrd="0" presId="urn:microsoft.com/office/officeart/2005/8/layout/default"/>
    <dgm:cxn modelId="{BDF411C2-7E54-461F-9AE7-FDEFFDC374C0}" type="presOf" srcId="{0EF1A5FC-F4B1-413E-ADEE-44916A391EE7}" destId="{4586BFE4-37E8-4916-BA32-74B50067E043}" srcOrd="0" destOrd="0" presId="urn:microsoft.com/office/officeart/2005/8/layout/default"/>
    <dgm:cxn modelId="{CCF745A7-0028-4C35-80BB-E0FA839605D3}" type="presOf" srcId="{302E111C-B745-440B-BB87-6A474704A23C}" destId="{90040CD7-A182-440B-89A1-4B7ABF356240}" srcOrd="0" destOrd="0" presId="urn:microsoft.com/office/officeart/2005/8/layout/default"/>
    <dgm:cxn modelId="{E1C12DA5-2BBB-4CD9-8A7D-0E4F9EC705D3}" srcId="{04D84D5C-769A-482E-8479-B5F8BB71E1C7}" destId="{74322E26-E8CA-4E15-980C-2D5D87AA2EE9}" srcOrd="4" destOrd="0" parTransId="{E81CB876-911D-4031-9AA1-412C13A8F96D}" sibTransId="{30F79A8C-06EE-451B-BCC8-B8EF3E2F5C1E}"/>
    <dgm:cxn modelId="{DFD0160B-B955-41FE-8003-19CA2E2C36BD}" type="presOf" srcId="{E06A445A-7AC8-4F19-9B2F-01D3A733A654}" destId="{B08434F6-51C2-44C3-9677-E22B9D574F8F}" srcOrd="0" destOrd="0" presId="urn:microsoft.com/office/officeart/2005/8/layout/default"/>
    <dgm:cxn modelId="{D96752F3-50EE-44A8-BEE4-897885C59D45}" type="presOf" srcId="{74322E26-E8CA-4E15-980C-2D5D87AA2EE9}" destId="{95217548-A3AB-4844-8ABB-D77363883255}" srcOrd="0" destOrd="0" presId="urn:microsoft.com/office/officeart/2005/8/layout/default"/>
    <dgm:cxn modelId="{5827E89D-C16B-4FB9-A9DC-EEA57CB6E142}" srcId="{04D84D5C-769A-482E-8479-B5F8BB71E1C7}" destId="{37C86E88-EFB5-4C55-9888-DE6E441DB63E}" srcOrd="2" destOrd="0" parTransId="{AB36021F-66A9-439F-A47F-C6A2C96445C7}" sibTransId="{5C0AA5D1-138B-4F45-88EA-F0CFBB645020}"/>
    <dgm:cxn modelId="{95FDA1C2-F153-42AC-9C19-78A98AEB4724}" srcId="{04D84D5C-769A-482E-8479-B5F8BB71E1C7}" destId="{0EF1A5FC-F4B1-413E-ADEE-44916A391EE7}" srcOrd="3" destOrd="0" parTransId="{950A2374-4EFF-44F1-A95F-5A6789B63039}" sibTransId="{303EC098-AAF2-4661-A5BE-A5A2DF15D561}"/>
    <dgm:cxn modelId="{9006163D-0F03-4818-A82C-887FABF9B97E}" srcId="{04D84D5C-769A-482E-8479-B5F8BB71E1C7}" destId="{302E111C-B745-440B-BB87-6A474704A23C}" srcOrd="0" destOrd="0" parTransId="{023DA540-94F6-46CD-A967-5F19E82BB107}" sibTransId="{2BBF918B-B341-4084-880A-76FFEC711CDC}"/>
    <dgm:cxn modelId="{B6E9842D-343D-4DD0-A5E1-A41560408034}" type="presParOf" srcId="{359E0F20-6DA1-47B3-BB2C-7F4FE62BBF41}" destId="{90040CD7-A182-440B-89A1-4B7ABF356240}" srcOrd="0" destOrd="0" presId="urn:microsoft.com/office/officeart/2005/8/layout/default"/>
    <dgm:cxn modelId="{7B20CE94-0DA4-4E84-BF8E-181D55DDDAB2}" type="presParOf" srcId="{359E0F20-6DA1-47B3-BB2C-7F4FE62BBF41}" destId="{F6FA1AA7-57E4-42EB-B8B8-48205112C0F1}" srcOrd="1" destOrd="0" presId="urn:microsoft.com/office/officeart/2005/8/layout/default"/>
    <dgm:cxn modelId="{10BE1F24-8A53-4002-9D27-7DA1FC7415AE}" type="presParOf" srcId="{359E0F20-6DA1-47B3-BB2C-7F4FE62BBF41}" destId="{B08434F6-51C2-44C3-9677-E22B9D574F8F}" srcOrd="2" destOrd="0" presId="urn:microsoft.com/office/officeart/2005/8/layout/default"/>
    <dgm:cxn modelId="{A1D3B420-47B7-4ABC-898B-806C3605DA0D}" type="presParOf" srcId="{359E0F20-6DA1-47B3-BB2C-7F4FE62BBF41}" destId="{6AE24B26-DB0F-4939-9D42-40044CD4A856}" srcOrd="3" destOrd="0" presId="urn:microsoft.com/office/officeart/2005/8/layout/default"/>
    <dgm:cxn modelId="{AE38AD35-76FF-4090-8617-4A76F354263A}" type="presParOf" srcId="{359E0F20-6DA1-47B3-BB2C-7F4FE62BBF41}" destId="{23853559-7598-43CE-9261-DEFB1D213EA7}" srcOrd="4" destOrd="0" presId="urn:microsoft.com/office/officeart/2005/8/layout/default"/>
    <dgm:cxn modelId="{1C9EA643-7AB2-4446-9F05-52C4C432ABBE}" type="presParOf" srcId="{359E0F20-6DA1-47B3-BB2C-7F4FE62BBF41}" destId="{EA0719AB-A1F0-43D3-A556-1DB957D7D6CC}" srcOrd="5" destOrd="0" presId="urn:microsoft.com/office/officeart/2005/8/layout/default"/>
    <dgm:cxn modelId="{5D34A4BA-7B44-45D1-95B7-A48D573A930A}" type="presParOf" srcId="{359E0F20-6DA1-47B3-BB2C-7F4FE62BBF41}" destId="{4586BFE4-37E8-4916-BA32-74B50067E043}" srcOrd="6" destOrd="0" presId="urn:microsoft.com/office/officeart/2005/8/layout/default"/>
    <dgm:cxn modelId="{BF61EC02-E4AE-45BA-BF98-A1AE31874556}" type="presParOf" srcId="{359E0F20-6DA1-47B3-BB2C-7F4FE62BBF41}" destId="{E466FD7D-AF50-4AB0-B61A-53E5019CDCEB}" srcOrd="7" destOrd="0" presId="urn:microsoft.com/office/officeart/2005/8/layout/default"/>
    <dgm:cxn modelId="{2C2FD31B-2AF7-4B51-A8FE-B03200F9032E}" type="presParOf" srcId="{359E0F20-6DA1-47B3-BB2C-7F4FE62BBF41}" destId="{95217548-A3AB-4844-8ABB-D7736388325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53503-D502-4C39-96BA-01E6A3AF543F}">
      <dsp:nvSpPr>
        <dsp:cNvPr id="0" name=""/>
        <dsp:cNvSpPr/>
      </dsp:nvSpPr>
      <dsp:spPr>
        <a:xfrm>
          <a:off x="1009456" y="1354"/>
          <a:ext cx="4046041" cy="2427624"/>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strike="sngStrike" kern="1200" dirty="0" smtClean="0"/>
            <a:t>Coal</a:t>
          </a:r>
          <a:endParaRPr lang="en-IN" sz="6500" strike="sngStrike" kern="1200" dirty="0"/>
        </a:p>
      </dsp:txBody>
      <dsp:txXfrm>
        <a:off x="1009456" y="1354"/>
        <a:ext cx="4046041" cy="2427624"/>
      </dsp:txXfrm>
    </dsp:sp>
    <dsp:sp modelId="{75B36455-5F39-4560-8BC5-2192110FF5FB}">
      <dsp:nvSpPr>
        <dsp:cNvPr id="0" name=""/>
        <dsp:cNvSpPr/>
      </dsp:nvSpPr>
      <dsp:spPr>
        <a:xfrm>
          <a:off x="5460102" y="1354"/>
          <a:ext cx="4046041" cy="2427624"/>
        </a:xfrm>
        <a:prstGeom prst="rect">
          <a:avLst/>
        </a:prstGeom>
        <a:gradFill rotWithShape="0">
          <a:gsLst>
            <a:gs pos="0">
              <a:schemeClr val="accent3">
                <a:hueOff val="903533"/>
                <a:satOff val="33333"/>
                <a:lumOff val="-4902"/>
                <a:alphaOff val="0"/>
                <a:shade val="51000"/>
                <a:satMod val="130000"/>
              </a:schemeClr>
            </a:gs>
            <a:gs pos="80000">
              <a:schemeClr val="accent3">
                <a:hueOff val="903533"/>
                <a:satOff val="33333"/>
                <a:lumOff val="-4902"/>
                <a:alphaOff val="0"/>
                <a:shade val="93000"/>
                <a:satMod val="130000"/>
              </a:schemeClr>
            </a:gs>
            <a:gs pos="100000">
              <a:schemeClr val="accent3">
                <a:hueOff val="903533"/>
                <a:satOff val="33333"/>
                <a:lumOff val="-490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strike="sngStrike" kern="1200" dirty="0" smtClean="0"/>
            <a:t>Petroleum</a:t>
          </a:r>
          <a:endParaRPr lang="en-IN" sz="6500" strike="sngStrike" kern="1200" dirty="0"/>
        </a:p>
      </dsp:txBody>
      <dsp:txXfrm>
        <a:off x="5460102" y="1354"/>
        <a:ext cx="4046041" cy="2427624"/>
      </dsp:txXfrm>
    </dsp:sp>
    <dsp:sp modelId="{308ECF51-BCFF-4649-B003-E2BDB6B4DBC6}">
      <dsp:nvSpPr>
        <dsp:cNvPr id="0" name=""/>
        <dsp:cNvSpPr/>
      </dsp:nvSpPr>
      <dsp:spPr>
        <a:xfrm>
          <a:off x="1009456" y="2833583"/>
          <a:ext cx="4046041" cy="2427624"/>
        </a:xfrm>
        <a:prstGeom prst="rect">
          <a:avLst/>
        </a:prstGeom>
        <a:gradFill rotWithShape="0">
          <a:gsLst>
            <a:gs pos="0">
              <a:schemeClr val="accent3">
                <a:hueOff val="1807066"/>
                <a:satOff val="66667"/>
                <a:lumOff val="-9804"/>
                <a:alphaOff val="0"/>
                <a:shade val="51000"/>
                <a:satMod val="130000"/>
              </a:schemeClr>
            </a:gs>
            <a:gs pos="80000">
              <a:schemeClr val="accent3">
                <a:hueOff val="1807066"/>
                <a:satOff val="66667"/>
                <a:lumOff val="-9804"/>
                <a:alphaOff val="0"/>
                <a:shade val="93000"/>
                <a:satMod val="130000"/>
              </a:schemeClr>
            </a:gs>
            <a:gs pos="100000">
              <a:schemeClr val="accent3">
                <a:hueOff val="1807066"/>
                <a:satOff val="66667"/>
                <a:lumOff val="-980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smtClean="0"/>
            <a:t>Uranium</a:t>
          </a:r>
          <a:endParaRPr lang="en-IN" sz="6500" kern="1200"/>
        </a:p>
      </dsp:txBody>
      <dsp:txXfrm>
        <a:off x="1009456" y="2833583"/>
        <a:ext cx="4046041" cy="2427624"/>
      </dsp:txXfrm>
    </dsp:sp>
    <dsp:sp modelId="{3375D22B-A2DE-492B-9899-D962BB8F6372}">
      <dsp:nvSpPr>
        <dsp:cNvPr id="0" name=""/>
        <dsp:cNvSpPr/>
      </dsp:nvSpPr>
      <dsp:spPr>
        <a:xfrm>
          <a:off x="5460102" y="2833583"/>
          <a:ext cx="4046041" cy="2427624"/>
        </a:xfrm>
        <a:prstGeom prst="rect">
          <a:avLst/>
        </a:prstGeom>
        <a:gradFill rotWithShape="0">
          <a:gsLst>
            <a:gs pos="0">
              <a:schemeClr val="accent3">
                <a:hueOff val="2710599"/>
                <a:satOff val="100000"/>
                <a:lumOff val="-14706"/>
                <a:alphaOff val="0"/>
                <a:shade val="51000"/>
                <a:satMod val="130000"/>
              </a:schemeClr>
            </a:gs>
            <a:gs pos="80000">
              <a:schemeClr val="accent3">
                <a:hueOff val="2710599"/>
                <a:satOff val="100000"/>
                <a:lumOff val="-14706"/>
                <a:alphaOff val="0"/>
                <a:shade val="93000"/>
                <a:satMod val="130000"/>
              </a:schemeClr>
            </a:gs>
            <a:gs pos="100000">
              <a:schemeClr val="accent3">
                <a:hueOff val="2710599"/>
                <a:satOff val="100000"/>
                <a:lumOff val="-1470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Thorium</a:t>
          </a:r>
          <a:endParaRPr lang="en-IN" sz="6500" kern="1200" dirty="0"/>
        </a:p>
      </dsp:txBody>
      <dsp:txXfrm>
        <a:off x="5460102" y="2833583"/>
        <a:ext cx="4046041" cy="2427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54364-0811-4437-B70F-C83BC289B11B}">
      <dsp:nvSpPr>
        <dsp:cNvPr id="0" name=""/>
        <dsp:cNvSpPr/>
      </dsp:nvSpPr>
      <dsp:spPr>
        <a:xfrm>
          <a:off x="-5904011" y="-910560"/>
          <a:ext cx="7083684" cy="7083684"/>
        </a:xfrm>
        <a:prstGeom prst="blockArc">
          <a:avLst>
            <a:gd name="adj1" fmla="val 18900000"/>
            <a:gd name="adj2" fmla="val 2700000"/>
            <a:gd name="adj3" fmla="val 305"/>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86105E-81C9-475A-BFC7-4C1E042BA9E6}">
      <dsp:nvSpPr>
        <dsp:cNvPr id="0" name=""/>
        <dsp:cNvSpPr/>
      </dsp:nvSpPr>
      <dsp:spPr>
        <a:xfrm>
          <a:off x="967390" y="751809"/>
          <a:ext cx="9520449" cy="150340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93331" tIns="165100" rIns="165100" bIns="165100" numCol="1" spcCol="1270" anchor="ctr" anchorCtr="0">
          <a:noAutofit/>
        </a:bodyPr>
        <a:lstStyle/>
        <a:p>
          <a:pPr lvl="0" algn="l" defTabSz="2889250">
            <a:lnSpc>
              <a:spcPct val="90000"/>
            </a:lnSpc>
            <a:spcBef>
              <a:spcPct val="0"/>
            </a:spcBef>
            <a:spcAft>
              <a:spcPct val="35000"/>
            </a:spcAft>
          </a:pPr>
          <a:r>
            <a:rPr lang="en-US" sz="6500" kern="1200" dirty="0" smtClean="0"/>
            <a:t>Fission</a:t>
          </a:r>
          <a:endParaRPr lang="en-IN" sz="6500" kern="1200" dirty="0"/>
        </a:p>
      </dsp:txBody>
      <dsp:txXfrm>
        <a:off x="967390" y="751809"/>
        <a:ext cx="9520449" cy="1503408"/>
      </dsp:txXfrm>
    </dsp:sp>
    <dsp:sp modelId="{33289FC0-0F4F-4A1C-8BD5-4A639DBA3952}">
      <dsp:nvSpPr>
        <dsp:cNvPr id="0" name=""/>
        <dsp:cNvSpPr/>
      </dsp:nvSpPr>
      <dsp:spPr>
        <a:xfrm>
          <a:off x="27760" y="563883"/>
          <a:ext cx="1879261" cy="1879261"/>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CE60DD95-E5E3-491B-A504-9324760882DA}">
      <dsp:nvSpPr>
        <dsp:cNvPr id="0" name=""/>
        <dsp:cNvSpPr/>
      </dsp:nvSpPr>
      <dsp:spPr>
        <a:xfrm>
          <a:off x="967390" y="3007344"/>
          <a:ext cx="9520449" cy="1503408"/>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93331" tIns="165100" rIns="165100" bIns="165100" numCol="1" spcCol="1270" anchor="ctr" anchorCtr="0">
          <a:noAutofit/>
        </a:bodyPr>
        <a:lstStyle/>
        <a:p>
          <a:pPr lvl="0" algn="l" defTabSz="2889250">
            <a:lnSpc>
              <a:spcPct val="90000"/>
            </a:lnSpc>
            <a:spcBef>
              <a:spcPct val="0"/>
            </a:spcBef>
            <a:spcAft>
              <a:spcPct val="35000"/>
            </a:spcAft>
          </a:pPr>
          <a:r>
            <a:rPr lang="en-US" sz="6500" kern="1200" dirty="0" smtClean="0"/>
            <a:t>Fusion</a:t>
          </a:r>
          <a:endParaRPr lang="en-IN" sz="6500" kern="1200" dirty="0"/>
        </a:p>
      </dsp:txBody>
      <dsp:txXfrm>
        <a:off x="967390" y="3007344"/>
        <a:ext cx="9520449" cy="1503408"/>
      </dsp:txXfrm>
    </dsp:sp>
    <dsp:sp modelId="{1218600D-FB1C-462C-BE35-D1CF1D18F580}">
      <dsp:nvSpPr>
        <dsp:cNvPr id="0" name=""/>
        <dsp:cNvSpPr/>
      </dsp:nvSpPr>
      <dsp:spPr>
        <a:xfrm>
          <a:off x="27760" y="2819418"/>
          <a:ext cx="1879261" cy="1879261"/>
        </a:xfrm>
        <a:prstGeom prst="ellipse">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72348-CE65-45AC-B582-CE222CA084D0}">
      <dsp:nvSpPr>
        <dsp:cNvPr id="0" name=""/>
        <dsp:cNvSpPr/>
      </dsp:nvSpPr>
      <dsp:spPr>
        <a:xfrm>
          <a:off x="5417741" y="3840841"/>
          <a:ext cx="299890" cy="919665"/>
        </a:xfrm>
        <a:custGeom>
          <a:avLst/>
          <a:gdLst/>
          <a:ahLst/>
          <a:cxnLst/>
          <a:rect l="0" t="0" r="0" b="0"/>
          <a:pathLst>
            <a:path>
              <a:moveTo>
                <a:pt x="0" y="0"/>
              </a:moveTo>
              <a:lnTo>
                <a:pt x="0" y="919665"/>
              </a:lnTo>
              <a:lnTo>
                <a:pt x="299890" y="91966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A81724-DFB2-4171-9154-87F1BD439EDD}">
      <dsp:nvSpPr>
        <dsp:cNvPr id="0" name=""/>
        <dsp:cNvSpPr/>
      </dsp:nvSpPr>
      <dsp:spPr>
        <a:xfrm>
          <a:off x="6171731" y="2421357"/>
          <a:ext cx="91440" cy="419847"/>
        </a:xfrm>
        <a:custGeom>
          <a:avLst/>
          <a:gdLst/>
          <a:ahLst/>
          <a:cxnLst/>
          <a:rect l="0" t="0" r="0" b="0"/>
          <a:pathLst>
            <a:path>
              <a:moveTo>
                <a:pt x="45720" y="0"/>
              </a:moveTo>
              <a:lnTo>
                <a:pt x="45720" y="41984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B99224-F11A-4E1D-A078-0FB70EBDDAF2}">
      <dsp:nvSpPr>
        <dsp:cNvPr id="0" name=""/>
        <dsp:cNvSpPr/>
      </dsp:nvSpPr>
      <dsp:spPr>
        <a:xfrm>
          <a:off x="5007890" y="1001873"/>
          <a:ext cx="1209560" cy="419847"/>
        </a:xfrm>
        <a:custGeom>
          <a:avLst/>
          <a:gdLst/>
          <a:ahLst/>
          <a:cxnLst/>
          <a:rect l="0" t="0" r="0" b="0"/>
          <a:pathLst>
            <a:path>
              <a:moveTo>
                <a:pt x="0" y="0"/>
              </a:moveTo>
              <a:lnTo>
                <a:pt x="0" y="209923"/>
              </a:lnTo>
              <a:lnTo>
                <a:pt x="1209560" y="209923"/>
              </a:lnTo>
              <a:lnTo>
                <a:pt x="1209560" y="41984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44147-522E-480C-8DF1-10D7806EB6CA}">
      <dsp:nvSpPr>
        <dsp:cNvPr id="0" name=""/>
        <dsp:cNvSpPr/>
      </dsp:nvSpPr>
      <dsp:spPr>
        <a:xfrm>
          <a:off x="2998621" y="3840841"/>
          <a:ext cx="299890" cy="919665"/>
        </a:xfrm>
        <a:custGeom>
          <a:avLst/>
          <a:gdLst/>
          <a:ahLst/>
          <a:cxnLst/>
          <a:rect l="0" t="0" r="0" b="0"/>
          <a:pathLst>
            <a:path>
              <a:moveTo>
                <a:pt x="0" y="0"/>
              </a:moveTo>
              <a:lnTo>
                <a:pt x="0" y="919665"/>
              </a:lnTo>
              <a:lnTo>
                <a:pt x="299890" y="91966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5A4182-79C8-4241-9346-2AB887CA55E6}">
      <dsp:nvSpPr>
        <dsp:cNvPr id="0" name=""/>
        <dsp:cNvSpPr/>
      </dsp:nvSpPr>
      <dsp:spPr>
        <a:xfrm>
          <a:off x="3752610" y="2421357"/>
          <a:ext cx="91440" cy="419847"/>
        </a:xfrm>
        <a:custGeom>
          <a:avLst/>
          <a:gdLst/>
          <a:ahLst/>
          <a:cxnLst/>
          <a:rect l="0" t="0" r="0" b="0"/>
          <a:pathLst>
            <a:path>
              <a:moveTo>
                <a:pt x="45720" y="0"/>
              </a:moveTo>
              <a:lnTo>
                <a:pt x="45720" y="41984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E9734E-007A-4AB6-B5F3-AB9CE0AC4BF1}">
      <dsp:nvSpPr>
        <dsp:cNvPr id="0" name=""/>
        <dsp:cNvSpPr/>
      </dsp:nvSpPr>
      <dsp:spPr>
        <a:xfrm>
          <a:off x="3798330" y="1001873"/>
          <a:ext cx="1209560" cy="419847"/>
        </a:xfrm>
        <a:custGeom>
          <a:avLst/>
          <a:gdLst/>
          <a:ahLst/>
          <a:cxnLst/>
          <a:rect l="0" t="0" r="0" b="0"/>
          <a:pathLst>
            <a:path>
              <a:moveTo>
                <a:pt x="1209560" y="0"/>
              </a:moveTo>
              <a:lnTo>
                <a:pt x="1209560" y="209923"/>
              </a:lnTo>
              <a:lnTo>
                <a:pt x="0" y="209923"/>
              </a:lnTo>
              <a:lnTo>
                <a:pt x="0" y="41984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BE59B9-87A4-42A1-9429-6590145D91C2}">
      <dsp:nvSpPr>
        <dsp:cNvPr id="0" name=""/>
        <dsp:cNvSpPr/>
      </dsp:nvSpPr>
      <dsp:spPr>
        <a:xfrm>
          <a:off x="4008254" y="2237"/>
          <a:ext cx="1999273" cy="999636"/>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Natural Uranium</a:t>
          </a:r>
          <a:endParaRPr lang="en-IN" sz="3400" kern="1200" dirty="0"/>
        </a:p>
      </dsp:txBody>
      <dsp:txXfrm>
        <a:off x="4008254" y="2237"/>
        <a:ext cx="1999273" cy="999636"/>
      </dsp:txXfrm>
    </dsp:sp>
    <dsp:sp modelId="{B015C70F-638B-4637-9673-CCAF9FF9F35A}">
      <dsp:nvSpPr>
        <dsp:cNvPr id="0" name=""/>
        <dsp:cNvSpPr/>
      </dsp:nvSpPr>
      <dsp:spPr>
        <a:xfrm>
          <a:off x="2798693" y="1421721"/>
          <a:ext cx="1999273" cy="999636"/>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0.7%</a:t>
          </a:r>
          <a:endParaRPr lang="en-IN" sz="3400" kern="1200" dirty="0"/>
        </a:p>
      </dsp:txBody>
      <dsp:txXfrm>
        <a:off x="2798693" y="1421721"/>
        <a:ext cx="1999273" cy="999636"/>
      </dsp:txXfrm>
    </dsp:sp>
    <dsp:sp modelId="{618C8B65-8489-4D5A-B830-73C7BF70DFB2}">
      <dsp:nvSpPr>
        <dsp:cNvPr id="0" name=""/>
        <dsp:cNvSpPr/>
      </dsp:nvSpPr>
      <dsp:spPr>
        <a:xfrm>
          <a:off x="2798693" y="2841205"/>
          <a:ext cx="1999273" cy="999636"/>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fissile isotope</a:t>
          </a:r>
          <a:endParaRPr lang="en-IN" sz="3400" kern="1200" dirty="0"/>
        </a:p>
      </dsp:txBody>
      <dsp:txXfrm>
        <a:off x="2798693" y="2841205"/>
        <a:ext cx="1999273" cy="999636"/>
      </dsp:txXfrm>
    </dsp:sp>
    <dsp:sp modelId="{E14A6118-49D7-4E6A-8A37-49E09D376261}">
      <dsp:nvSpPr>
        <dsp:cNvPr id="0" name=""/>
        <dsp:cNvSpPr/>
      </dsp:nvSpPr>
      <dsp:spPr>
        <a:xfrm>
          <a:off x="3298512" y="4260689"/>
          <a:ext cx="1999273" cy="999636"/>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Ur 235</a:t>
          </a:r>
          <a:endParaRPr lang="en-IN" sz="3400" kern="1200" dirty="0"/>
        </a:p>
      </dsp:txBody>
      <dsp:txXfrm>
        <a:off x="3298512" y="4260689"/>
        <a:ext cx="1999273" cy="999636"/>
      </dsp:txXfrm>
    </dsp:sp>
    <dsp:sp modelId="{749C9753-E76E-4EFE-AC10-297268C27938}">
      <dsp:nvSpPr>
        <dsp:cNvPr id="0" name=""/>
        <dsp:cNvSpPr/>
      </dsp:nvSpPr>
      <dsp:spPr>
        <a:xfrm>
          <a:off x="5217814" y="1421721"/>
          <a:ext cx="1999273" cy="999636"/>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99.3%</a:t>
          </a:r>
          <a:endParaRPr lang="en-IN" sz="3400" kern="1200" dirty="0"/>
        </a:p>
      </dsp:txBody>
      <dsp:txXfrm>
        <a:off x="5217814" y="1421721"/>
        <a:ext cx="1999273" cy="999636"/>
      </dsp:txXfrm>
    </dsp:sp>
    <dsp:sp modelId="{F145C679-3B01-4AB3-9121-B03C8F8B8ECD}">
      <dsp:nvSpPr>
        <dsp:cNvPr id="0" name=""/>
        <dsp:cNvSpPr/>
      </dsp:nvSpPr>
      <dsp:spPr>
        <a:xfrm>
          <a:off x="5217814" y="2841205"/>
          <a:ext cx="1999273" cy="999636"/>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Fertile</a:t>
          </a:r>
          <a:r>
            <a:rPr lang="en-US" sz="3400" kern="1200" baseline="0" dirty="0" smtClean="0"/>
            <a:t> </a:t>
          </a:r>
          <a:endParaRPr lang="en-IN" sz="3400" kern="1200" dirty="0"/>
        </a:p>
      </dsp:txBody>
      <dsp:txXfrm>
        <a:off x="5217814" y="2841205"/>
        <a:ext cx="1999273" cy="999636"/>
      </dsp:txXfrm>
    </dsp:sp>
    <dsp:sp modelId="{BC47C779-CC0F-4CB4-B534-2B41446D02A6}">
      <dsp:nvSpPr>
        <dsp:cNvPr id="0" name=""/>
        <dsp:cNvSpPr/>
      </dsp:nvSpPr>
      <dsp:spPr>
        <a:xfrm>
          <a:off x="5717632" y="4260689"/>
          <a:ext cx="1999273" cy="999636"/>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Ur 238</a:t>
          </a:r>
          <a:endParaRPr lang="en-IN" sz="3400" kern="1200" dirty="0"/>
        </a:p>
      </dsp:txBody>
      <dsp:txXfrm>
        <a:off x="5717632" y="4260689"/>
        <a:ext cx="1999273" cy="9996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35C71-090E-4B56-BA04-47D74957C167}">
      <dsp:nvSpPr>
        <dsp:cNvPr id="0" name=""/>
        <dsp:cNvSpPr/>
      </dsp:nvSpPr>
      <dsp:spPr>
        <a:xfrm>
          <a:off x="4487" y="1542601"/>
          <a:ext cx="2764901" cy="1382450"/>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Natural Uranium</a:t>
          </a:r>
          <a:endParaRPr lang="en-IN" sz="2600" kern="1200" dirty="0"/>
        </a:p>
      </dsp:txBody>
      <dsp:txXfrm>
        <a:off x="44978" y="1583092"/>
        <a:ext cx="2683919" cy="1301468"/>
      </dsp:txXfrm>
    </dsp:sp>
    <dsp:sp modelId="{37086F18-7C3D-4B36-B152-5A21CED8D6D1}">
      <dsp:nvSpPr>
        <dsp:cNvPr id="0" name=""/>
        <dsp:cNvSpPr/>
      </dsp:nvSpPr>
      <dsp:spPr>
        <a:xfrm rot="18770822">
          <a:off x="2509214" y="1614002"/>
          <a:ext cx="1626308" cy="47285"/>
        </a:xfrm>
        <a:custGeom>
          <a:avLst/>
          <a:gdLst/>
          <a:ahLst/>
          <a:cxnLst/>
          <a:rect l="0" t="0" r="0" b="0"/>
          <a:pathLst>
            <a:path>
              <a:moveTo>
                <a:pt x="0" y="23642"/>
              </a:moveTo>
              <a:lnTo>
                <a:pt x="1626308" y="2364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281711" y="1596987"/>
        <a:ext cx="81315" cy="81315"/>
      </dsp:txXfrm>
    </dsp:sp>
    <dsp:sp modelId="{DD7E74FD-0134-4EF4-B071-A42ED026BE4A}">
      <dsp:nvSpPr>
        <dsp:cNvPr id="0" name=""/>
        <dsp:cNvSpPr/>
      </dsp:nvSpPr>
      <dsp:spPr>
        <a:xfrm>
          <a:off x="3875349" y="350237"/>
          <a:ext cx="2764901" cy="138245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Fertile</a:t>
          </a:r>
        </a:p>
        <a:p>
          <a:pPr lvl="0" algn="ctr" defTabSz="1155700">
            <a:lnSpc>
              <a:spcPct val="90000"/>
            </a:lnSpc>
            <a:spcBef>
              <a:spcPct val="0"/>
            </a:spcBef>
            <a:spcAft>
              <a:spcPct val="35000"/>
            </a:spcAft>
          </a:pPr>
          <a:r>
            <a:rPr lang="en-US" sz="2600" kern="1200" dirty="0" smtClean="0"/>
            <a:t>Ur 238</a:t>
          </a:r>
          <a:endParaRPr lang="en-IN" sz="2600" kern="1200" dirty="0"/>
        </a:p>
      </dsp:txBody>
      <dsp:txXfrm>
        <a:off x="3915840" y="390728"/>
        <a:ext cx="2683919" cy="1301468"/>
      </dsp:txXfrm>
    </dsp:sp>
    <dsp:sp modelId="{43F3319F-AB2D-4531-9C2A-D6D7054A16F7}">
      <dsp:nvSpPr>
        <dsp:cNvPr id="0" name=""/>
        <dsp:cNvSpPr/>
      </dsp:nvSpPr>
      <dsp:spPr>
        <a:xfrm>
          <a:off x="6640250" y="1017820"/>
          <a:ext cx="1105960" cy="47285"/>
        </a:xfrm>
        <a:custGeom>
          <a:avLst/>
          <a:gdLst/>
          <a:ahLst/>
          <a:cxnLst/>
          <a:rect l="0" t="0" r="0" b="0"/>
          <a:pathLst>
            <a:path>
              <a:moveTo>
                <a:pt x="0" y="23642"/>
              </a:moveTo>
              <a:lnTo>
                <a:pt x="1105960" y="2364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7165581" y="1013814"/>
        <a:ext cx="55298" cy="55298"/>
      </dsp:txXfrm>
    </dsp:sp>
    <dsp:sp modelId="{D91D014E-BFA6-42A5-AA69-94F7B75D20F3}">
      <dsp:nvSpPr>
        <dsp:cNvPr id="0" name=""/>
        <dsp:cNvSpPr/>
      </dsp:nvSpPr>
      <dsp:spPr>
        <a:xfrm>
          <a:off x="7746211" y="350237"/>
          <a:ext cx="2764901" cy="1382450"/>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Have to absorb neutron = fissile</a:t>
          </a:r>
        </a:p>
        <a:p>
          <a:pPr lvl="0" algn="ctr" defTabSz="1155700">
            <a:lnSpc>
              <a:spcPct val="90000"/>
            </a:lnSpc>
            <a:spcBef>
              <a:spcPct val="0"/>
            </a:spcBef>
            <a:spcAft>
              <a:spcPct val="35000"/>
            </a:spcAft>
          </a:pPr>
          <a:r>
            <a:rPr lang="en-US" sz="2600" kern="1200" dirty="0" smtClean="0"/>
            <a:t>i.e. Plutonium</a:t>
          </a:r>
          <a:endParaRPr lang="en-IN" sz="2600" kern="1200" dirty="0"/>
        </a:p>
      </dsp:txBody>
      <dsp:txXfrm>
        <a:off x="7786702" y="390728"/>
        <a:ext cx="2683919" cy="1301468"/>
      </dsp:txXfrm>
    </dsp:sp>
    <dsp:sp modelId="{C50BAC6A-2B92-46BF-BB95-48F4A4990F47}">
      <dsp:nvSpPr>
        <dsp:cNvPr id="0" name=""/>
        <dsp:cNvSpPr/>
      </dsp:nvSpPr>
      <dsp:spPr>
        <a:xfrm rot="2829178">
          <a:off x="2509214" y="2806366"/>
          <a:ext cx="1626308" cy="47285"/>
        </a:xfrm>
        <a:custGeom>
          <a:avLst/>
          <a:gdLst/>
          <a:ahLst/>
          <a:cxnLst/>
          <a:rect l="0" t="0" r="0" b="0"/>
          <a:pathLst>
            <a:path>
              <a:moveTo>
                <a:pt x="0" y="23642"/>
              </a:moveTo>
              <a:lnTo>
                <a:pt x="1626308" y="2364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281711" y="2789351"/>
        <a:ext cx="81315" cy="81315"/>
      </dsp:txXfrm>
    </dsp:sp>
    <dsp:sp modelId="{2D9FD8F3-D6FF-46E0-AEB6-853768D0EBA0}">
      <dsp:nvSpPr>
        <dsp:cNvPr id="0" name=""/>
        <dsp:cNvSpPr/>
      </dsp:nvSpPr>
      <dsp:spPr>
        <a:xfrm>
          <a:off x="3875349" y="2734965"/>
          <a:ext cx="2764901" cy="138245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Fissile</a:t>
          </a:r>
        </a:p>
        <a:p>
          <a:pPr lvl="0" algn="ctr" defTabSz="1155700">
            <a:lnSpc>
              <a:spcPct val="90000"/>
            </a:lnSpc>
            <a:spcBef>
              <a:spcPct val="0"/>
            </a:spcBef>
            <a:spcAft>
              <a:spcPct val="35000"/>
            </a:spcAft>
          </a:pPr>
          <a:r>
            <a:rPr lang="en-US" sz="2600" kern="1200" dirty="0" smtClean="0"/>
            <a:t>Ur 235</a:t>
          </a:r>
          <a:endParaRPr lang="en-IN" sz="2600" kern="1200" dirty="0"/>
        </a:p>
      </dsp:txBody>
      <dsp:txXfrm>
        <a:off x="3915840" y="2775456"/>
        <a:ext cx="2683919" cy="1301468"/>
      </dsp:txXfrm>
    </dsp:sp>
    <dsp:sp modelId="{F849D368-4B08-4C25-BE4B-89BAB4B95EBE}">
      <dsp:nvSpPr>
        <dsp:cNvPr id="0" name=""/>
        <dsp:cNvSpPr/>
      </dsp:nvSpPr>
      <dsp:spPr>
        <a:xfrm rot="19457599">
          <a:off x="6512233" y="3005093"/>
          <a:ext cx="1361994" cy="47285"/>
        </a:xfrm>
        <a:custGeom>
          <a:avLst/>
          <a:gdLst/>
          <a:ahLst/>
          <a:cxnLst/>
          <a:rect l="0" t="0" r="0" b="0"/>
          <a:pathLst>
            <a:path>
              <a:moveTo>
                <a:pt x="0" y="23642"/>
              </a:moveTo>
              <a:lnTo>
                <a:pt x="1361994" y="2364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7159181" y="2994686"/>
        <a:ext cx="68099" cy="68099"/>
      </dsp:txXfrm>
    </dsp:sp>
    <dsp:sp modelId="{E4152E18-CDB1-43CF-8DD5-CEB88DB69A87}">
      <dsp:nvSpPr>
        <dsp:cNvPr id="0" name=""/>
        <dsp:cNvSpPr/>
      </dsp:nvSpPr>
      <dsp:spPr>
        <a:xfrm>
          <a:off x="7746211" y="1940056"/>
          <a:ext cx="2764901" cy="1382450"/>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Self-sustaining chain</a:t>
          </a:r>
          <a:endParaRPr lang="en-IN" sz="2600" kern="1200" dirty="0"/>
        </a:p>
      </dsp:txBody>
      <dsp:txXfrm>
        <a:off x="7786702" y="1980547"/>
        <a:ext cx="2683919" cy="1301468"/>
      </dsp:txXfrm>
    </dsp:sp>
    <dsp:sp modelId="{CD548D09-674C-4253-A6DA-5D139F2896EA}">
      <dsp:nvSpPr>
        <dsp:cNvPr id="0" name=""/>
        <dsp:cNvSpPr/>
      </dsp:nvSpPr>
      <dsp:spPr>
        <a:xfrm rot="2142401">
          <a:off x="6512233" y="3800002"/>
          <a:ext cx="1361994" cy="47285"/>
        </a:xfrm>
        <a:custGeom>
          <a:avLst/>
          <a:gdLst/>
          <a:ahLst/>
          <a:cxnLst/>
          <a:rect l="0" t="0" r="0" b="0"/>
          <a:pathLst>
            <a:path>
              <a:moveTo>
                <a:pt x="0" y="23642"/>
              </a:moveTo>
              <a:lnTo>
                <a:pt x="1361994" y="2364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7159181" y="3789595"/>
        <a:ext cx="68099" cy="68099"/>
      </dsp:txXfrm>
    </dsp:sp>
    <dsp:sp modelId="{472D6C3E-B301-42A6-809C-D47BC02E86CA}">
      <dsp:nvSpPr>
        <dsp:cNvPr id="0" name=""/>
        <dsp:cNvSpPr/>
      </dsp:nvSpPr>
      <dsp:spPr>
        <a:xfrm>
          <a:off x="7746211" y="3529874"/>
          <a:ext cx="2764901" cy="1382450"/>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 need 3-4% enrichment</a:t>
          </a:r>
          <a:endParaRPr lang="en-IN" sz="2600" kern="1200" dirty="0"/>
        </a:p>
      </dsp:txBody>
      <dsp:txXfrm>
        <a:off x="7786702" y="3570365"/>
        <a:ext cx="2683919" cy="13014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2F096-9188-4249-89F1-7006CADAE84E}">
      <dsp:nvSpPr>
        <dsp:cNvPr id="0" name=""/>
        <dsp:cNvSpPr/>
      </dsp:nvSpPr>
      <dsp:spPr>
        <a:xfrm>
          <a:off x="0" y="3961409"/>
          <a:ext cx="10515600" cy="1300223"/>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Thorium based reactors</a:t>
          </a:r>
          <a:endParaRPr lang="en-IN" sz="2400" kern="1200" dirty="0"/>
        </a:p>
      </dsp:txBody>
      <dsp:txXfrm>
        <a:off x="0" y="3961409"/>
        <a:ext cx="10515600" cy="702120"/>
      </dsp:txXfrm>
    </dsp:sp>
    <dsp:sp modelId="{2DCE17A1-7987-479A-882E-D585C8C59E05}">
      <dsp:nvSpPr>
        <dsp:cNvPr id="0" name=""/>
        <dsp:cNvSpPr/>
      </dsp:nvSpPr>
      <dsp:spPr>
        <a:xfrm>
          <a:off x="0" y="4637525"/>
          <a:ext cx="5257799" cy="598102"/>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6248" tIns="36830" rIns="206248" bIns="36830" numCol="1" spcCol="1270" anchor="ctr" anchorCtr="0">
          <a:noAutofit/>
        </a:bodyPr>
        <a:lstStyle/>
        <a:p>
          <a:pPr lvl="0" algn="ctr" defTabSz="1289050">
            <a:lnSpc>
              <a:spcPct val="90000"/>
            </a:lnSpc>
            <a:spcBef>
              <a:spcPct val="0"/>
            </a:spcBef>
            <a:spcAft>
              <a:spcPct val="35000"/>
            </a:spcAft>
          </a:pPr>
          <a:r>
            <a:rPr lang="en-US" sz="2900" kern="1200" dirty="0" smtClean="0"/>
            <a:t>Thorium-uranium 233 </a:t>
          </a:r>
          <a:endParaRPr lang="en-IN" sz="2900" kern="1200" dirty="0"/>
        </a:p>
      </dsp:txBody>
      <dsp:txXfrm>
        <a:off x="0" y="4637525"/>
        <a:ext cx="5257799" cy="598102"/>
      </dsp:txXfrm>
    </dsp:sp>
    <dsp:sp modelId="{325CB4D7-9612-474D-BF4C-54D473C7386A}">
      <dsp:nvSpPr>
        <dsp:cNvPr id="0" name=""/>
        <dsp:cNvSpPr/>
      </dsp:nvSpPr>
      <dsp:spPr>
        <a:xfrm>
          <a:off x="5257800" y="4637525"/>
          <a:ext cx="5257799" cy="598102"/>
        </a:xfrm>
        <a:prstGeom prst="rect">
          <a:avLst/>
        </a:prstGeom>
        <a:solidFill>
          <a:schemeClr val="accent2">
            <a:tint val="40000"/>
            <a:alpha val="90000"/>
            <a:hueOff val="-169845"/>
            <a:satOff val="-15069"/>
            <a:lumOff val="-154"/>
            <a:alphaOff val="0"/>
          </a:schemeClr>
        </a:solidFill>
        <a:ln w="9525" cap="flat" cmpd="sng" algn="ctr">
          <a:solidFill>
            <a:schemeClr val="accent2">
              <a:tint val="40000"/>
              <a:alpha val="90000"/>
              <a:hueOff val="-169845"/>
              <a:satOff val="-15069"/>
              <a:lumOff val="-154"/>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6248" tIns="36830" rIns="206248" bIns="36830" numCol="1" spcCol="1270" anchor="ctr" anchorCtr="0">
          <a:noAutofit/>
        </a:bodyPr>
        <a:lstStyle/>
        <a:p>
          <a:pPr lvl="0" algn="ctr" defTabSz="1289050">
            <a:lnSpc>
              <a:spcPct val="90000"/>
            </a:lnSpc>
            <a:spcBef>
              <a:spcPct val="0"/>
            </a:spcBef>
            <a:spcAft>
              <a:spcPct val="35000"/>
            </a:spcAft>
          </a:pPr>
          <a:r>
            <a:rPr lang="en-US" sz="2900" kern="1200" dirty="0" smtClean="0"/>
            <a:t>energy</a:t>
          </a:r>
          <a:endParaRPr lang="en-IN" sz="2900" kern="1200" dirty="0"/>
        </a:p>
      </dsp:txBody>
      <dsp:txXfrm>
        <a:off x="5257800" y="4637525"/>
        <a:ext cx="5257799" cy="598102"/>
      </dsp:txXfrm>
    </dsp:sp>
    <dsp:sp modelId="{923221D4-4459-4F7D-920C-999D1D7C3343}">
      <dsp:nvSpPr>
        <dsp:cNvPr id="0" name=""/>
        <dsp:cNvSpPr/>
      </dsp:nvSpPr>
      <dsp:spPr>
        <a:xfrm rot="10800000">
          <a:off x="0" y="1981169"/>
          <a:ext cx="10515600" cy="1999743"/>
        </a:xfrm>
        <a:prstGeom prst="upArrowCallout">
          <a:avLst/>
        </a:prstGeom>
        <a:gradFill rotWithShape="0">
          <a:gsLst>
            <a:gs pos="0">
              <a:schemeClr val="accent2">
                <a:hueOff val="-727682"/>
                <a:satOff val="-41964"/>
                <a:lumOff val="4314"/>
                <a:alphaOff val="0"/>
                <a:shade val="51000"/>
                <a:satMod val="130000"/>
              </a:schemeClr>
            </a:gs>
            <a:gs pos="80000">
              <a:schemeClr val="accent2">
                <a:hueOff val="-727682"/>
                <a:satOff val="-41964"/>
                <a:lumOff val="4314"/>
                <a:alphaOff val="0"/>
                <a:shade val="93000"/>
                <a:satMod val="130000"/>
              </a:schemeClr>
            </a:gs>
            <a:gs pos="100000">
              <a:schemeClr val="accent2">
                <a:hueOff val="-727682"/>
                <a:satOff val="-41964"/>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Fast Breeder Reactors</a:t>
          </a:r>
          <a:endParaRPr lang="en-IN" sz="2400" kern="1200" dirty="0"/>
        </a:p>
      </dsp:txBody>
      <dsp:txXfrm rot="-10800000">
        <a:off x="0" y="1981169"/>
        <a:ext cx="10515600" cy="701909"/>
      </dsp:txXfrm>
    </dsp:sp>
    <dsp:sp modelId="{B8277B84-CA5F-40CA-A74F-201DDF7D46E5}">
      <dsp:nvSpPr>
        <dsp:cNvPr id="0" name=""/>
        <dsp:cNvSpPr/>
      </dsp:nvSpPr>
      <dsp:spPr>
        <a:xfrm>
          <a:off x="0" y="2683079"/>
          <a:ext cx="5257799" cy="597923"/>
        </a:xfrm>
        <a:prstGeom prst="rect">
          <a:avLst/>
        </a:prstGeom>
        <a:solidFill>
          <a:schemeClr val="accent2">
            <a:tint val="40000"/>
            <a:alpha val="90000"/>
            <a:hueOff val="-339690"/>
            <a:satOff val="-30138"/>
            <a:lumOff val="-308"/>
            <a:alphaOff val="0"/>
          </a:schemeClr>
        </a:solidFill>
        <a:ln w="9525" cap="flat" cmpd="sng" algn="ctr">
          <a:solidFill>
            <a:schemeClr val="accent2">
              <a:tint val="40000"/>
              <a:alpha val="90000"/>
              <a:hueOff val="-339690"/>
              <a:satOff val="-30138"/>
              <a:lumOff val="-30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6248" tIns="36830" rIns="206248" bIns="36830" numCol="1" spcCol="1270" anchor="ctr" anchorCtr="0">
          <a:noAutofit/>
        </a:bodyPr>
        <a:lstStyle/>
        <a:p>
          <a:pPr lvl="0" algn="ctr" defTabSz="1289050">
            <a:lnSpc>
              <a:spcPct val="90000"/>
            </a:lnSpc>
            <a:spcBef>
              <a:spcPct val="0"/>
            </a:spcBef>
            <a:spcAft>
              <a:spcPct val="35000"/>
            </a:spcAft>
          </a:pPr>
          <a:r>
            <a:rPr lang="en-IN" sz="2900" kern="1200" dirty="0" smtClean="0"/>
            <a:t>Plutonium-Uranium mixed oxide</a:t>
          </a:r>
          <a:endParaRPr lang="en-IN" sz="2900" kern="1200" dirty="0"/>
        </a:p>
      </dsp:txBody>
      <dsp:txXfrm>
        <a:off x="0" y="2683079"/>
        <a:ext cx="5257799" cy="597923"/>
      </dsp:txXfrm>
    </dsp:sp>
    <dsp:sp modelId="{11BFB699-F440-4C17-B2A7-1C3D0CD08793}">
      <dsp:nvSpPr>
        <dsp:cNvPr id="0" name=""/>
        <dsp:cNvSpPr/>
      </dsp:nvSpPr>
      <dsp:spPr>
        <a:xfrm>
          <a:off x="5257800" y="2683079"/>
          <a:ext cx="5257799" cy="597923"/>
        </a:xfrm>
        <a:prstGeom prst="rect">
          <a:avLst/>
        </a:prstGeom>
        <a:solidFill>
          <a:schemeClr val="accent2">
            <a:tint val="40000"/>
            <a:alpha val="90000"/>
            <a:hueOff val="-509536"/>
            <a:satOff val="-45208"/>
            <a:lumOff val="-461"/>
            <a:alphaOff val="0"/>
          </a:schemeClr>
        </a:solidFill>
        <a:ln w="9525" cap="flat" cmpd="sng" algn="ctr">
          <a:solidFill>
            <a:schemeClr val="accent2">
              <a:tint val="40000"/>
              <a:alpha val="90000"/>
              <a:hueOff val="-509536"/>
              <a:satOff val="-45208"/>
              <a:lumOff val="-461"/>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6248" tIns="36830" rIns="206248" bIns="36830" numCol="1" spcCol="1270" anchor="ctr" anchorCtr="0">
          <a:noAutofit/>
        </a:bodyPr>
        <a:lstStyle/>
        <a:p>
          <a:pPr lvl="0" algn="ctr" defTabSz="1289050">
            <a:lnSpc>
              <a:spcPct val="90000"/>
            </a:lnSpc>
            <a:spcBef>
              <a:spcPct val="0"/>
            </a:spcBef>
            <a:spcAft>
              <a:spcPct val="35000"/>
            </a:spcAft>
          </a:pPr>
          <a:r>
            <a:rPr lang="en-US" sz="2900" kern="1200" dirty="0" smtClean="0"/>
            <a:t>Uranium 233</a:t>
          </a:r>
          <a:endParaRPr lang="en-IN" sz="2900" kern="1200" dirty="0"/>
        </a:p>
      </dsp:txBody>
      <dsp:txXfrm>
        <a:off x="5257800" y="2683079"/>
        <a:ext cx="5257799" cy="597923"/>
      </dsp:txXfrm>
    </dsp:sp>
    <dsp:sp modelId="{833B53D4-75F0-40A9-BC5F-FD7459AB1266}">
      <dsp:nvSpPr>
        <dsp:cNvPr id="0" name=""/>
        <dsp:cNvSpPr/>
      </dsp:nvSpPr>
      <dsp:spPr>
        <a:xfrm rot="10800000">
          <a:off x="0" y="930"/>
          <a:ext cx="10515600" cy="1999743"/>
        </a:xfrm>
        <a:prstGeom prst="upArrowCallout">
          <a:avLst/>
        </a:prstGeom>
        <a:gradFill rotWithShape="0">
          <a:gsLst>
            <a:gs pos="0">
              <a:schemeClr val="accent2">
                <a:hueOff val="-1455363"/>
                <a:satOff val="-83928"/>
                <a:lumOff val="8628"/>
                <a:alphaOff val="0"/>
                <a:shade val="51000"/>
                <a:satMod val="130000"/>
              </a:schemeClr>
            </a:gs>
            <a:gs pos="80000">
              <a:schemeClr val="accent2">
                <a:hueOff val="-1455363"/>
                <a:satOff val="-83928"/>
                <a:lumOff val="8628"/>
                <a:alphaOff val="0"/>
                <a:shade val="93000"/>
                <a:satMod val="130000"/>
              </a:schemeClr>
            </a:gs>
            <a:gs pos="100000">
              <a:schemeClr val="accent2">
                <a:hueOff val="-1455363"/>
                <a:satOff val="-83928"/>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Pressurized Heavy water reactors</a:t>
          </a:r>
          <a:endParaRPr lang="en-IN" sz="2400" kern="1200" dirty="0"/>
        </a:p>
      </dsp:txBody>
      <dsp:txXfrm rot="-10800000">
        <a:off x="0" y="930"/>
        <a:ext cx="10515600" cy="701909"/>
      </dsp:txXfrm>
    </dsp:sp>
    <dsp:sp modelId="{0807EFC1-9C26-47D3-A0F4-3A489E74286C}">
      <dsp:nvSpPr>
        <dsp:cNvPr id="0" name=""/>
        <dsp:cNvSpPr/>
      </dsp:nvSpPr>
      <dsp:spPr>
        <a:xfrm>
          <a:off x="0" y="702840"/>
          <a:ext cx="5257799" cy="597923"/>
        </a:xfrm>
        <a:prstGeom prst="rect">
          <a:avLst/>
        </a:prstGeom>
        <a:solidFill>
          <a:schemeClr val="accent2">
            <a:tint val="40000"/>
            <a:alpha val="90000"/>
            <a:hueOff val="-679381"/>
            <a:satOff val="-60277"/>
            <a:lumOff val="-615"/>
            <a:alphaOff val="0"/>
          </a:schemeClr>
        </a:solidFill>
        <a:ln w="9525" cap="flat" cmpd="sng" algn="ctr">
          <a:solidFill>
            <a:schemeClr val="accent2">
              <a:tint val="40000"/>
              <a:alpha val="90000"/>
              <a:hueOff val="-679381"/>
              <a:satOff val="-60277"/>
              <a:lumOff val="-61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6248" tIns="36830" rIns="206248" bIns="36830" numCol="1" spcCol="1270" anchor="ctr" anchorCtr="0">
          <a:noAutofit/>
        </a:bodyPr>
        <a:lstStyle/>
        <a:p>
          <a:pPr lvl="0" algn="ctr" defTabSz="1289050">
            <a:lnSpc>
              <a:spcPct val="90000"/>
            </a:lnSpc>
            <a:spcBef>
              <a:spcPct val="0"/>
            </a:spcBef>
            <a:spcAft>
              <a:spcPct val="35000"/>
            </a:spcAft>
          </a:pPr>
          <a:r>
            <a:rPr lang="en-US" sz="2900" kern="1200" dirty="0" smtClean="0"/>
            <a:t>Uranium + Deuterium oxide</a:t>
          </a:r>
          <a:endParaRPr lang="en-IN" sz="2900" kern="1200" dirty="0"/>
        </a:p>
      </dsp:txBody>
      <dsp:txXfrm>
        <a:off x="0" y="702840"/>
        <a:ext cx="5257799" cy="597923"/>
      </dsp:txXfrm>
    </dsp:sp>
    <dsp:sp modelId="{21CC4DEB-4D1E-4203-B3FA-38DED8D5ACDB}">
      <dsp:nvSpPr>
        <dsp:cNvPr id="0" name=""/>
        <dsp:cNvSpPr/>
      </dsp:nvSpPr>
      <dsp:spPr>
        <a:xfrm>
          <a:off x="5257800" y="702840"/>
          <a:ext cx="5257799" cy="597923"/>
        </a:xfrm>
        <a:prstGeom prst="rect">
          <a:avLst/>
        </a:prstGeom>
        <a:solidFill>
          <a:schemeClr val="accent2">
            <a:tint val="40000"/>
            <a:alpha val="90000"/>
            <a:hueOff val="-849226"/>
            <a:satOff val="-75346"/>
            <a:lumOff val="-769"/>
            <a:alphaOff val="0"/>
          </a:schemeClr>
        </a:solidFill>
        <a:ln w="9525" cap="flat" cmpd="sng" algn="ctr">
          <a:solidFill>
            <a:schemeClr val="accent2">
              <a:tint val="40000"/>
              <a:alpha val="90000"/>
              <a:hueOff val="-849226"/>
              <a:satOff val="-75346"/>
              <a:lumOff val="-76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6248" tIns="36830" rIns="206248" bIns="36830" numCol="1" spcCol="1270" anchor="ctr" anchorCtr="0">
          <a:noAutofit/>
        </a:bodyPr>
        <a:lstStyle/>
        <a:p>
          <a:pPr lvl="0" algn="ctr" defTabSz="1289050">
            <a:lnSpc>
              <a:spcPct val="90000"/>
            </a:lnSpc>
            <a:spcBef>
              <a:spcPct val="0"/>
            </a:spcBef>
            <a:spcAft>
              <a:spcPct val="35000"/>
            </a:spcAft>
          </a:pPr>
          <a:r>
            <a:rPr lang="en-US" sz="2900" kern="1200" dirty="0" smtClean="0"/>
            <a:t>Plutonium</a:t>
          </a:r>
          <a:endParaRPr lang="en-IN" sz="2900" kern="1200" dirty="0"/>
        </a:p>
      </dsp:txBody>
      <dsp:txXfrm>
        <a:off x="5257800" y="702840"/>
        <a:ext cx="5257799" cy="5979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40CD7-A182-440B-89A1-4B7ABF356240}">
      <dsp:nvSpPr>
        <dsp:cNvPr id="0" name=""/>
        <dsp:cNvSpPr/>
      </dsp:nvSpPr>
      <dsp:spPr>
        <a:xfrm>
          <a:off x="0" y="495300"/>
          <a:ext cx="3286125" cy="19716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en-US" sz="5500" kern="1200" dirty="0" smtClean="0"/>
            <a:t>Uranium</a:t>
          </a:r>
          <a:endParaRPr lang="en-IN" sz="5500" kern="1200" dirty="0"/>
        </a:p>
      </dsp:txBody>
      <dsp:txXfrm>
        <a:off x="0" y="495300"/>
        <a:ext cx="3286125" cy="1971675"/>
      </dsp:txXfrm>
    </dsp:sp>
    <dsp:sp modelId="{B08434F6-51C2-44C3-9677-E22B9D574F8F}">
      <dsp:nvSpPr>
        <dsp:cNvPr id="0" name=""/>
        <dsp:cNvSpPr/>
      </dsp:nvSpPr>
      <dsp:spPr>
        <a:xfrm>
          <a:off x="3614737" y="495300"/>
          <a:ext cx="3286125" cy="1971675"/>
        </a:xfrm>
        <a:prstGeom prst="rect">
          <a:avLst/>
        </a:prstGeom>
        <a:solidFill>
          <a:schemeClr val="accent4">
            <a:hueOff val="2598923"/>
            <a:satOff val="-11992"/>
            <a:lumOff val="4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en-US" sz="5500" kern="1200" dirty="0" smtClean="0"/>
            <a:t>Thorium</a:t>
          </a:r>
          <a:endParaRPr lang="en-IN" sz="5500" kern="1200" dirty="0"/>
        </a:p>
      </dsp:txBody>
      <dsp:txXfrm>
        <a:off x="3614737" y="495300"/>
        <a:ext cx="3286125" cy="1971675"/>
      </dsp:txXfrm>
    </dsp:sp>
    <dsp:sp modelId="{23853559-7598-43CE-9261-DEFB1D213EA7}">
      <dsp:nvSpPr>
        <dsp:cNvPr id="0" name=""/>
        <dsp:cNvSpPr/>
      </dsp:nvSpPr>
      <dsp:spPr>
        <a:xfrm>
          <a:off x="7229475" y="495300"/>
          <a:ext cx="3286125" cy="1971675"/>
        </a:xfrm>
        <a:prstGeom prst="rect">
          <a:avLst/>
        </a:prstGeom>
        <a:solidFill>
          <a:schemeClr val="accent4">
            <a:hueOff val="5197846"/>
            <a:satOff val="-23984"/>
            <a:lumOff val="8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en-US" sz="5500" kern="1200" dirty="0" smtClean="0"/>
            <a:t>Heavy water</a:t>
          </a:r>
          <a:endParaRPr lang="en-IN" sz="5500" kern="1200" dirty="0"/>
        </a:p>
      </dsp:txBody>
      <dsp:txXfrm>
        <a:off x="7229475" y="495300"/>
        <a:ext cx="3286125" cy="1971675"/>
      </dsp:txXfrm>
    </dsp:sp>
    <dsp:sp modelId="{4586BFE4-37E8-4916-BA32-74B50067E043}">
      <dsp:nvSpPr>
        <dsp:cNvPr id="0" name=""/>
        <dsp:cNvSpPr/>
      </dsp:nvSpPr>
      <dsp:spPr>
        <a:xfrm>
          <a:off x="1807368" y="2795587"/>
          <a:ext cx="3286125" cy="1971675"/>
        </a:xfrm>
        <a:prstGeom prst="rect">
          <a:avLst/>
        </a:prstGeom>
        <a:solidFill>
          <a:schemeClr val="accent4">
            <a:hueOff val="7796769"/>
            <a:satOff val="-35976"/>
            <a:lumOff val="13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en-US" sz="5500" kern="1200" dirty="0" smtClean="0"/>
            <a:t>Zirconium</a:t>
          </a:r>
          <a:endParaRPr lang="en-IN" sz="5500" kern="1200" dirty="0"/>
        </a:p>
      </dsp:txBody>
      <dsp:txXfrm>
        <a:off x="1807368" y="2795587"/>
        <a:ext cx="3286125" cy="1971675"/>
      </dsp:txXfrm>
    </dsp:sp>
    <dsp:sp modelId="{95217548-A3AB-4844-8ABB-D77363883255}">
      <dsp:nvSpPr>
        <dsp:cNvPr id="0" name=""/>
        <dsp:cNvSpPr/>
      </dsp:nvSpPr>
      <dsp:spPr>
        <a:xfrm>
          <a:off x="5422106" y="2795587"/>
          <a:ext cx="3286125" cy="1971675"/>
        </a:xfrm>
        <a:prstGeom prst="rect">
          <a:avLst/>
        </a:prstGeom>
        <a:solidFill>
          <a:schemeClr val="accent4">
            <a:hueOff val="10395692"/>
            <a:satOff val="-47968"/>
            <a:lumOff val="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en-US" sz="5500" kern="1200" dirty="0" smtClean="0"/>
            <a:t>Helium</a:t>
          </a:r>
          <a:endParaRPr lang="en-IN" sz="5500" kern="1200" dirty="0"/>
        </a:p>
      </dsp:txBody>
      <dsp:txXfrm>
        <a:off x="5422106" y="2795587"/>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Franklin Gothic Demi" panose="020B07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600">
                <a:latin typeface="Franklin Gothic Demi" panose="020B0703020102020204" pitchFamily="34" charset="0"/>
                <a:ea typeface="Segoe UI Black" panose="020B0A02040204020203" pitchFamily="34" charset="0"/>
                <a:cs typeface="Segoe UI Black" panose="020B0A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atin typeface="Franklin Gothic Demi" panose="020B0703020102020204" pitchFamily="34" charset="0"/>
              </a:defRPr>
            </a:lvl1pPr>
          </a:lstStyle>
          <a:p>
            <a:fld id="{31E2BAA1-D1EE-4A2E-A01B-0123E258D88B}" type="datetimeFigureOut">
              <a:rPr lang="en-US" smtClean="0"/>
              <a:t>4/4/2015</a:t>
            </a:fld>
            <a:endParaRPr lang="en-US"/>
          </a:p>
        </p:txBody>
      </p:sp>
      <p:sp>
        <p:nvSpPr>
          <p:cNvPr id="6" name="Slide Number Placeholder 5"/>
          <p:cNvSpPr>
            <a:spLocks noGrp="1"/>
          </p:cNvSpPr>
          <p:nvPr>
            <p:ph type="sldNum" sz="quarter" idx="12"/>
          </p:nvPr>
        </p:nvSpPr>
        <p:spPr/>
        <p:txBody>
          <a:bodyPr/>
          <a:lstStyle>
            <a:lvl1pPr>
              <a:defRPr>
                <a:latin typeface="Franklin Gothic Demi" panose="020B0703020102020204" pitchFamily="34" charset="0"/>
              </a:defRPr>
            </a:lvl1pPr>
          </a:lstStyle>
          <a:p>
            <a:fld id="{CE353726-4483-4F12-8C19-6DA1B2AB300F}" type="slidenum">
              <a:rPr lang="en-US" smtClean="0"/>
              <a:t>‹#›</a:t>
            </a:fld>
            <a:endParaRPr lang="en-US"/>
          </a:p>
        </p:txBody>
      </p:sp>
      <p:pic>
        <p:nvPicPr>
          <p:cNvPr id="7" name="Picture 6"/>
          <p:cNvPicPr>
            <a:picLocks noChangeAspect="1"/>
          </p:cNvPicPr>
          <p:nvPr/>
        </p:nvPicPr>
        <p:blipFill>
          <a:blip r:embed="rId2"/>
          <a:stretch>
            <a:fillRect/>
          </a:stretch>
        </p:blipFill>
        <p:spPr>
          <a:xfrm rot="16200000">
            <a:off x="9632754" y="2885257"/>
            <a:ext cx="4089836" cy="1028656"/>
          </a:xfrm>
          <a:prstGeom prst="rect">
            <a:avLst/>
          </a:prstGeom>
        </p:spPr>
      </p:pic>
    </p:spTree>
    <p:extLst>
      <p:ext uri="{BB962C8B-B14F-4D97-AF65-F5344CB8AC3E}">
        <p14:creationId xmlns:p14="http://schemas.microsoft.com/office/powerpoint/2010/main" val="36045135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cience">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733" y="287868"/>
            <a:ext cx="8498331"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2BAA1-D1EE-4A2E-A01B-0123E258D88B}" type="datetimeFigureOut">
              <a:rPr lang="en-US" smtClean="0"/>
              <a:t>4/4/2015</a:t>
            </a:fld>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sp>
        <p:nvSpPr>
          <p:cNvPr id="8" name="Title 1"/>
          <p:cNvSpPr>
            <a:spLocks noGrp="1"/>
          </p:cNvSpPr>
          <p:nvPr>
            <p:ph type="title"/>
          </p:nvPr>
        </p:nvSpPr>
        <p:spPr>
          <a:xfrm>
            <a:off x="8881533" y="646330"/>
            <a:ext cx="3089805" cy="2274669"/>
          </a:xfrm>
          <a:prstGeom prst="flowChartDocument">
            <a:avLst/>
          </a:prstGeom>
          <a:solidFill>
            <a:schemeClr val="bg2"/>
          </a:solidFill>
          <a:ln w="19050">
            <a:solidFill>
              <a:srgbClr val="F58120"/>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a:solidFill>
            <a:srgbClr val="F58120"/>
          </a:solidFill>
          <a:ln>
            <a:solidFill>
              <a:srgbClr val="384A92"/>
            </a:solidFill>
          </a:ln>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7863" y="2374677"/>
            <a:ext cx="2637144" cy="3981673"/>
          </a:xfrm>
          <a:prstGeom prst="rect">
            <a:avLst/>
          </a:prstGeom>
        </p:spPr>
      </p:pic>
    </p:spTree>
    <p:extLst>
      <p:ext uri="{BB962C8B-B14F-4D97-AF65-F5344CB8AC3E}">
        <p14:creationId xmlns:p14="http://schemas.microsoft.com/office/powerpoint/2010/main" val="311905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CQ">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2BAA1-D1EE-4A2E-A01B-0123E258D88B}"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sp>
        <p:nvSpPr>
          <p:cNvPr id="8" name="Title 1"/>
          <p:cNvSpPr>
            <a:spLocks noGrp="1"/>
          </p:cNvSpPr>
          <p:nvPr>
            <p:ph type="title"/>
          </p:nvPr>
        </p:nvSpPr>
        <p:spPr>
          <a:xfrm>
            <a:off x="838200" y="93848"/>
            <a:ext cx="10515600" cy="701675"/>
          </a:xfrm>
          <a:prstGeom prst="roundRec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sp>
        <p:nvSpPr>
          <p:cNvPr id="9" name="TextBox 8"/>
          <p:cNvSpPr txBox="1"/>
          <p:nvPr/>
        </p:nvSpPr>
        <p:spPr>
          <a:xfrm>
            <a:off x="1574099" y="6053697"/>
            <a:ext cx="9382125" cy="646331"/>
          </a:xfrm>
          <a:prstGeom prst="rect">
            <a:avLst/>
          </a:prstGeom>
          <a:solidFill>
            <a:schemeClr val="accent6">
              <a:lumMod val="20000"/>
              <a:lumOff val="80000"/>
            </a:schemeClr>
          </a:solidFill>
        </p:spPr>
        <p:txBody>
          <a:bodyPr wrap="square" rtlCol="0">
            <a:spAutoFit/>
          </a:bodyPr>
          <a:lstStyle/>
          <a:p>
            <a:pPr algn="ctr"/>
            <a:r>
              <a:rPr lang="en-US" sz="3600" dirty="0" smtClean="0">
                <a:latin typeface="Franklin Gothic Demi Cond" panose="020B0706030402020204" pitchFamily="34" charset="0"/>
              </a:rPr>
              <a:t>1. Skip                     2. Attempt          3. Mark n Review</a:t>
            </a:r>
            <a:endParaRPr lang="en-US" sz="3600" dirty="0">
              <a:latin typeface="Franklin Gothic Demi Cond" panose="020B0706030402020204" pitchFamily="34" charset="0"/>
            </a:endParaRPr>
          </a:p>
        </p:txBody>
      </p:sp>
      <p:pic>
        <p:nvPicPr>
          <p:cNvPr id="10" name="Picture 9"/>
          <p:cNvPicPr>
            <a:picLocks noChangeAspect="1"/>
          </p:cNvPicPr>
          <p:nvPr/>
        </p:nvPicPr>
        <p:blipFill>
          <a:blip r:embed="rId2"/>
          <a:stretch>
            <a:fillRect/>
          </a:stretch>
        </p:blipFill>
        <p:spPr>
          <a:xfrm rot="16200000">
            <a:off x="9632754" y="2885257"/>
            <a:ext cx="4089836" cy="1028656"/>
          </a:xfrm>
          <a:prstGeom prst="rect">
            <a:avLst/>
          </a:prstGeom>
        </p:spPr>
      </p:pic>
    </p:spTree>
    <p:extLst>
      <p:ext uri="{BB962C8B-B14F-4D97-AF65-F5344CB8AC3E}">
        <p14:creationId xmlns:p14="http://schemas.microsoft.com/office/powerpoint/2010/main" val="154040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8200" y="465138"/>
            <a:ext cx="10515600" cy="2218795"/>
          </a:xfrm>
        </p:spPr>
        <p:txBody>
          <a:bodyPr anchor="ctr"/>
          <a:lstStyle>
            <a:lvl1pPr algn="ctr">
              <a:defRPr sz="6000">
                <a:solidFill>
                  <a:schemeClr val="accent6">
                    <a:lumMod val="20000"/>
                    <a:lumOff val="80000"/>
                  </a:schemeClr>
                </a:solidFill>
                <a:latin typeface="Franklin Gothic Heavy" panose="020B0903020102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2921000"/>
            <a:ext cx="10515600" cy="3168651"/>
          </a:xfrm>
        </p:spPr>
        <p:txBody>
          <a:bodyPr>
            <a:normAutofit/>
          </a:bodyPr>
          <a:lstStyle>
            <a:lvl1pPr marL="457200" indent="-457200" algn="l">
              <a:buFont typeface="+mj-lt"/>
              <a:buAutoNum type="arabicPeriod"/>
              <a:defRPr sz="4400">
                <a:solidFill>
                  <a:schemeClr val="bg1"/>
                </a:solidFill>
                <a:latin typeface="Franklin Gothic Demi Cond" panose="020B07060304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E2BAA1-D1EE-4A2E-A01B-0123E258D88B}" type="datetimeFigureOut">
              <a:rPr lang="en-US" smtClean="0"/>
              <a:t>4/4/2015</a:t>
            </a:fld>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pic>
        <p:nvPicPr>
          <p:cNvPr id="7" name="Picture 6"/>
          <p:cNvPicPr>
            <a:picLocks noChangeAspect="1"/>
          </p:cNvPicPr>
          <p:nvPr/>
        </p:nvPicPr>
        <p:blipFill>
          <a:blip r:embed="rId2"/>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34258728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020034"/>
            <a:ext cx="5181600" cy="5156929"/>
          </a:xfrm>
          <a:solidFill>
            <a:schemeClr val="tx1"/>
          </a:solidFill>
          <a:ln w="76200">
            <a:solidFill>
              <a:srgbClr val="92D050"/>
            </a:solidFill>
          </a:ln>
        </p:spPr>
        <p:txBody>
          <a:bodyPr>
            <a:normAutofit/>
          </a:bodyPr>
          <a:lstStyle>
            <a:lvl1pPr>
              <a:defRPr sz="3600">
                <a:solidFill>
                  <a:schemeClr val="bg1"/>
                </a:solidFill>
                <a:latin typeface="Franklin Gothic Demi" panose="020B0703020102020204" pitchFamily="34" charset="0"/>
              </a:defRPr>
            </a:lvl1pPr>
            <a:lvl2pPr>
              <a:defRPr sz="3600">
                <a:solidFill>
                  <a:schemeClr val="bg1"/>
                </a:solidFill>
                <a:latin typeface="Franklin Gothic Demi" panose="020B0703020102020204" pitchFamily="34" charset="0"/>
              </a:defRPr>
            </a:lvl2pPr>
            <a:lvl3pPr>
              <a:defRPr sz="3600">
                <a:solidFill>
                  <a:schemeClr val="bg1"/>
                </a:solidFill>
                <a:latin typeface="Franklin Gothic Demi" panose="020B0703020102020204" pitchFamily="34" charset="0"/>
              </a:defRPr>
            </a:lvl3pPr>
            <a:lvl4pPr>
              <a:defRPr sz="3600">
                <a:solidFill>
                  <a:schemeClr val="bg1"/>
                </a:solidFill>
                <a:latin typeface="Franklin Gothic Demi" panose="020B0703020102020204" pitchFamily="34" charset="0"/>
              </a:defRPr>
            </a:lvl4pPr>
            <a:lvl5pPr>
              <a:defRPr sz="3600">
                <a:solidFill>
                  <a:schemeClr val="bg1"/>
                </a:solidFill>
                <a:latin typeface="Franklin Gothic Demi" panose="020B07030201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020034"/>
            <a:ext cx="5181600" cy="5156929"/>
          </a:xfrm>
          <a:solidFill>
            <a:schemeClr val="tx1"/>
          </a:solidFill>
          <a:ln w="76200">
            <a:solidFill>
              <a:srgbClr val="00B0F0"/>
            </a:solidFill>
          </a:ln>
        </p:spPr>
        <p:txBody>
          <a:bodyPr>
            <a:normAutofit/>
          </a:bodyPr>
          <a:lstStyle>
            <a:lvl1pPr>
              <a:defRPr sz="3600">
                <a:solidFill>
                  <a:schemeClr val="bg1"/>
                </a:solidFill>
                <a:latin typeface="Franklin Gothic Demi" panose="020B0703020102020204" pitchFamily="34" charset="0"/>
              </a:defRPr>
            </a:lvl1pPr>
            <a:lvl2pPr>
              <a:defRPr sz="3600">
                <a:solidFill>
                  <a:schemeClr val="bg1"/>
                </a:solidFill>
                <a:latin typeface="Franklin Gothic Demi" panose="020B0703020102020204" pitchFamily="34" charset="0"/>
              </a:defRPr>
            </a:lvl2pPr>
            <a:lvl3pPr>
              <a:defRPr sz="3600">
                <a:solidFill>
                  <a:schemeClr val="bg1"/>
                </a:solidFill>
                <a:latin typeface="Franklin Gothic Demi" panose="020B0703020102020204" pitchFamily="34" charset="0"/>
              </a:defRPr>
            </a:lvl3pPr>
            <a:lvl4pPr>
              <a:defRPr sz="3600">
                <a:solidFill>
                  <a:schemeClr val="bg1"/>
                </a:solidFill>
                <a:latin typeface="Franklin Gothic Demi" panose="020B0703020102020204" pitchFamily="34" charset="0"/>
              </a:defRPr>
            </a:lvl4pPr>
            <a:lvl5pPr>
              <a:defRPr sz="3600">
                <a:solidFill>
                  <a:schemeClr val="bg1"/>
                </a:solidFill>
                <a:latin typeface="Franklin Gothic Demi" panose="020B07030201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E2BAA1-D1EE-4A2E-A01B-0123E258D88B}" type="datetimeFigureOut">
              <a:rPr lang="en-US" smtClean="0"/>
              <a:t>4/4/2015</a:t>
            </a:fld>
            <a:endParaRPr lang="en-US"/>
          </a:p>
        </p:txBody>
      </p:sp>
      <p:sp>
        <p:nvSpPr>
          <p:cNvPr id="7" name="Slide Number Placeholder 6"/>
          <p:cNvSpPr>
            <a:spLocks noGrp="1"/>
          </p:cNvSpPr>
          <p:nvPr>
            <p:ph type="sldNum" sz="quarter" idx="12"/>
          </p:nvPr>
        </p:nvSpPr>
        <p:spPr/>
        <p:txBody>
          <a:bodyPr/>
          <a:lstStyle/>
          <a:p>
            <a:fld id="{CE353726-4483-4F12-8C19-6DA1B2AB300F}" type="slidenum">
              <a:rPr lang="en-US" smtClean="0"/>
              <a:t>‹#›</a:t>
            </a:fld>
            <a:endParaRPr lang="en-US"/>
          </a:p>
        </p:txBody>
      </p:sp>
      <p:sp>
        <p:nvSpPr>
          <p:cNvPr id="10" name="Title 1"/>
          <p:cNvSpPr>
            <a:spLocks noGrp="1"/>
          </p:cNvSpPr>
          <p:nvPr>
            <p:ph type="title"/>
          </p:nvPr>
        </p:nvSpPr>
        <p:spPr>
          <a:xfrm>
            <a:off x="838200" y="93848"/>
            <a:ext cx="10515600" cy="701675"/>
          </a:xfrm>
          <a:prstGeom prst="roundRec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9" name="Picture 8"/>
          <p:cNvPicPr>
            <a:picLocks noChangeAspect="1"/>
          </p:cNvPicPr>
          <p:nvPr/>
        </p:nvPicPr>
        <p:blipFill>
          <a:blip r:embed="rId2"/>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125944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bg/>
                                          </p:spTgt>
                                        </p:tgtEl>
                                        <p:attrNameLst>
                                          <p:attrName>style.visibility</p:attrName>
                                        </p:attrNameLst>
                                      </p:cBhvr>
                                      <p:to>
                                        <p:strVal val="visible"/>
                                      </p:to>
                                    </p:set>
                                    <p:animEffect transition="in" filter="fade">
                                      <p:cBhvr>
                                        <p:cTn id="29" dur="500"/>
                                        <p:tgtEl>
                                          <p:spTgt spid="4">
                                            <p:bg/>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fade">
                                      <p:cBhvr>
                                        <p:cTn id="34" dur="500"/>
                                        <p:tgtEl>
                                          <p:spTgt spid="4">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fade">
                                      <p:cBhvr>
                                        <p:cTn id="40" dur="500"/>
                                        <p:tgtEl>
                                          <p:spTgt spid="4">
                                            <p:txEl>
                                              <p:pRg st="2" end="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Effect transition="in" filter="fade">
                                      <p:cBhvr>
                                        <p:cTn id="43" dur="500"/>
                                        <p:tgtEl>
                                          <p:spTgt spid="4">
                                            <p:txEl>
                                              <p:pRg st="3" end="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4" end="4"/>
                                            </p:txEl>
                                          </p:spTgt>
                                        </p:tgtEl>
                                        <p:attrNameLst>
                                          <p:attrName>style.visibility</p:attrName>
                                        </p:attrNameLst>
                                      </p:cBhvr>
                                      <p:to>
                                        <p:strVal val="visible"/>
                                      </p:to>
                                    </p:set>
                                    <p:animEffect transition="in" filter="fade">
                                      <p:cBhvr>
                                        <p:cTn id="4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tmplLst>
          <p:tmpl>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 grpId="0" build="p" animBg="1">
        <p:tmplLst>
          <p:tmpl>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795524"/>
            <a:ext cx="5157787" cy="971894"/>
          </a:xfrm>
          <a:prstGeom prst="roundRect">
            <a:avLst/>
          </a:prstGeom>
          <a:solidFill>
            <a:schemeClr val="tx1">
              <a:lumMod val="85000"/>
              <a:lumOff val="15000"/>
            </a:schemeClr>
          </a:solidFill>
          <a:ln w="57150">
            <a:solidFill>
              <a:srgbClr val="92D050"/>
            </a:solidFill>
          </a:ln>
        </p:spPr>
        <p:style>
          <a:lnRef idx="1">
            <a:schemeClr val="accent2"/>
          </a:lnRef>
          <a:fillRef idx="2">
            <a:schemeClr val="accent2"/>
          </a:fillRef>
          <a:effectRef idx="1">
            <a:schemeClr val="accent2"/>
          </a:effectRef>
          <a:fontRef idx="none"/>
        </p:style>
        <p:txBody>
          <a:bodyPr anchor="ctr">
            <a:noAutofit/>
          </a:bodyPr>
          <a:lstStyle>
            <a:lvl1pPr marL="0" indent="0" algn="ctr">
              <a:buNone/>
              <a:defRPr sz="3600" b="1">
                <a:solidFill>
                  <a:schemeClr val="bg1"/>
                </a:solidFill>
                <a:latin typeface="Franklin Gothic Demi Cond" panose="020B0706030402020204"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1955800"/>
            <a:ext cx="5157787" cy="4255559"/>
          </a:xfrm>
        </p:spPr>
        <p:txBody>
          <a:bodyPr>
            <a:normAutofit/>
          </a:bodyPr>
          <a:lstStyle>
            <a:lvl1pPr marL="2286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1pPr>
            <a:lvl2pPr marL="6858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2pPr>
            <a:lvl3pPr marL="11430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3pPr>
            <a:lvl4pPr marL="16002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4pPr>
            <a:lvl5pPr marL="20574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196013" y="1955800"/>
            <a:ext cx="5157787" cy="4233863"/>
          </a:xfrm>
        </p:spPr>
        <p:txBody>
          <a:bodyPr>
            <a:normAutofit/>
          </a:bodyPr>
          <a:lstStyle>
            <a:lvl1pPr marL="228600" indent="-228600">
              <a:buClr>
                <a:srgbClr val="FFC000"/>
              </a:buClr>
              <a:buFont typeface="Wingdings" panose="05000000000000000000" pitchFamily="2" charset="2"/>
              <a:buChar char="§"/>
              <a:defRPr sz="3600">
                <a:solidFill>
                  <a:schemeClr val="bg1"/>
                </a:solidFill>
                <a:latin typeface="Franklin Gothic Demi Cond" panose="020B0706030402020204" pitchFamily="34" charset="0"/>
              </a:defRPr>
            </a:lvl1pPr>
            <a:lvl2pPr>
              <a:buClr>
                <a:srgbClr val="FFC000"/>
              </a:buClr>
              <a:defRPr sz="3600">
                <a:solidFill>
                  <a:schemeClr val="bg1"/>
                </a:solidFill>
                <a:latin typeface="Franklin Gothic Demi Cond" panose="020B0706030402020204" pitchFamily="34" charset="0"/>
              </a:defRPr>
            </a:lvl2pPr>
            <a:lvl3pPr>
              <a:buClr>
                <a:srgbClr val="FFC000"/>
              </a:buClr>
              <a:defRPr sz="3600">
                <a:solidFill>
                  <a:schemeClr val="bg1"/>
                </a:solidFill>
                <a:latin typeface="Franklin Gothic Demi Cond" panose="020B0706030402020204" pitchFamily="34" charset="0"/>
              </a:defRPr>
            </a:lvl3pPr>
            <a:lvl4pPr>
              <a:buClr>
                <a:srgbClr val="FFC000"/>
              </a:buClr>
              <a:defRPr sz="3600">
                <a:solidFill>
                  <a:schemeClr val="bg1"/>
                </a:solidFill>
                <a:latin typeface="Franklin Gothic Demi Cond" panose="020B0706030402020204" pitchFamily="34" charset="0"/>
              </a:defRPr>
            </a:lvl4pPr>
            <a:lvl5pPr>
              <a:buClr>
                <a:srgbClr val="FFC000"/>
              </a:buClr>
              <a:defRPr sz="3600">
                <a:solidFill>
                  <a:schemeClr val="bg1"/>
                </a:solidFill>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latin typeface="Franklin Gothic Demi Cond" panose="020B0706030402020204" pitchFamily="34" charset="0"/>
              </a:defRPr>
            </a:lvl1pPr>
          </a:lstStyle>
          <a:p>
            <a:fld id="{31E2BAA1-D1EE-4A2E-A01B-0123E258D88B}" type="datetimeFigureOut">
              <a:rPr lang="en-US" smtClean="0"/>
              <a:t>4/4/2015</a:t>
            </a:fld>
            <a:endParaRPr lang="en-US"/>
          </a:p>
        </p:txBody>
      </p:sp>
      <p:sp>
        <p:nvSpPr>
          <p:cNvPr id="9" name="Slide Number Placeholder 8"/>
          <p:cNvSpPr>
            <a:spLocks noGrp="1"/>
          </p:cNvSpPr>
          <p:nvPr>
            <p:ph type="sldNum" sz="quarter" idx="12"/>
          </p:nvPr>
        </p:nvSpPr>
        <p:spPr/>
        <p:txBody>
          <a:bodyPr/>
          <a:lstStyle>
            <a:lvl1pPr>
              <a:defRPr>
                <a:latin typeface="Franklin Gothic Demi Cond" panose="020B0706030402020204" pitchFamily="34" charset="0"/>
              </a:defRPr>
            </a:lvl1pPr>
          </a:lstStyle>
          <a:p>
            <a:fld id="{CE353726-4483-4F12-8C19-6DA1B2AB300F}" type="slidenum">
              <a:rPr lang="en-US" smtClean="0"/>
              <a:t>‹#›</a:t>
            </a:fld>
            <a:endParaRPr lang="en-US"/>
          </a:p>
        </p:txBody>
      </p:sp>
      <p:sp>
        <p:nvSpPr>
          <p:cNvPr id="11" name="Text Placeholder 2"/>
          <p:cNvSpPr>
            <a:spLocks noGrp="1"/>
          </p:cNvSpPr>
          <p:nvPr>
            <p:ph type="body" idx="13"/>
          </p:nvPr>
        </p:nvSpPr>
        <p:spPr>
          <a:xfrm>
            <a:off x="6196013" y="795524"/>
            <a:ext cx="5157787" cy="971894"/>
          </a:xfrm>
          <a:prstGeom prst="roundRect">
            <a:avLst/>
          </a:prstGeom>
          <a:solidFill>
            <a:schemeClr val="tx1">
              <a:lumMod val="85000"/>
              <a:lumOff val="15000"/>
            </a:schemeClr>
          </a:solidFill>
          <a:ln w="57150">
            <a:solidFill>
              <a:srgbClr val="FFC000"/>
            </a:solidFill>
          </a:ln>
        </p:spPr>
        <p:style>
          <a:lnRef idx="1">
            <a:schemeClr val="accent6"/>
          </a:lnRef>
          <a:fillRef idx="2">
            <a:schemeClr val="accent6"/>
          </a:fillRef>
          <a:effectRef idx="1">
            <a:schemeClr val="accent6"/>
          </a:effectRef>
          <a:fontRef idx="none"/>
        </p:style>
        <p:txBody>
          <a:bodyPr anchor="ctr">
            <a:noAutofit/>
          </a:bodyPr>
          <a:lstStyle>
            <a:lvl1pPr marL="0" indent="0" algn="ctr">
              <a:buNone/>
              <a:defRPr sz="3600" b="1">
                <a:solidFill>
                  <a:schemeClr val="bg1"/>
                </a:solidFill>
                <a:latin typeface="Franklin Gothic Demi Cond" panose="020B0706030402020204"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cxnSp>
        <p:nvCxnSpPr>
          <p:cNvPr id="5" name="Straight Connector 4"/>
          <p:cNvCxnSpPr/>
          <p:nvPr/>
        </p:nvCxnSpPr>
        <p:spPr>
          <a:xfrm flipH="1">
            <a:off x="6087533" y="1066800"/>
            <a:ext cx="8467" cy="5207000"/>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838200" y="93848"/>
            <a:ext cx="10515600" cy="701675"/>
          </a:xfrm>
          <a:prstGeom prst="roundRect">
            <a:avLst/>
          </a:prstGeom>
          <a:solidFill>
            <a:schemeClr val="tx1">
              <a:lumMod val="85000"/>
              <a:lumOff val="15000"/>
            </a:schemeClr>
          </a:solidFill>
          <a:ln>
            <a:no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5" name="Picture 14"/>
          <p:cNvPicPr>
            <a:picLocks noChangeAspect="1"/>
          </p:cNvPicPr>
          <p:nvPr/>
        </p:nvPicPr>
        <p:blipFill>
          <a:blip r:embed="rId2"/>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220894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Comparison without head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94906"/>
            <a:ext cx="5157787" cy="971894"/>
          </a:xfrm>
          <a:prstGeom prst="roundRect">
            <a:avLst/>
          </a:prstGeom>
          <a:solidFill>
            <a:schemeClr val="tx1">
              <a:lumMod val="85000"/>
              <a:lumOff val="15000"/>
            </a:schemeClr>
          </a:solidFill>
          <a:ln w="57150">
            <a:solidFill>
              <a:srgbClr val="92D050"/>
            </a:solidFill>
          </a:ln>
        </p:spPr>
        <p:style>
          <a:lnRef idx="1">
            <a:schemeClr val="accent2"/>
          </a:lnRef>
          <a:fillRef idx="2">
            <a:schemeClr val="accent2"/>
          </a:fillRef>
          <a:effectRef idx="1">
            <a:schemeClr val="accent2"/>
          </a:effectRef>
          <a:fontRef idx="none"/>
        </p:style>
        <p:txBody>
          <a:bodyPr anchor="ctr">
            <a:noAutofit/>
          </a:bodyPr>
          <a:lstStyle>
            <a:lvl1pPr marL="0" indent="0" algn="ctr">
              <a:buNone/>
              <a:defRPr sz="4000" b="0">
                <a:solidFill>
                  <a:schemeClr val="bg1"/>
                </a:solidFill>
                <a:latin typeface="Franklin Gothic Demi" panose="020B0703020102020204"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1233488"/>
            <a:ext cx="5157787" cy="4977872"/>
          </a:xfrm>
        </p:spPr>
        <p:txBody>
          <a:bodyPr>
            <a:normAutofit/>
          </a:bodyPr>
          <a:lstStyle>
            <a:lvl1pPr marL="2286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1pPr>
            <a:lvl2pPr marL="6858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2pPr>
            <a:lvl3pPr marL="11430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3pPr>
            <a:lvl4pPr marL="16002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4pPr>
            <a:lvl5pPr marL="20574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196013" y="1233488"/>
            <a:ext cx="5157787" cy="4956175"/>
          </a:xfrm>
        </p:spPr>
        <p:txBody>
          <a:bodyPr>
            <a:normAutofit/>
          </a:bodyPr>
          <a:lstStyle>
            <a:lvl1pPr marL="228600" indent="-228600">
              <a:buClr>
                <a:srgbClr val="FFC000"/>
              </a:buClr>
              <a:buFont typeface="Wingdings" panose="05000000000000000000" pitchFamily="2" charset="2"/>
              <a:buChar char="§"/>
              <a:defRPr sz="3600">
                <a:solidFill>
                  <a:schemeClr val="bg1"/>
                </a:solidFill>
                <a:latin typeface="Franklin Gothic Demi Cond" panose="020B0706030402020204" pitchFamily="34" charset="0"/>
              </a:defRPr>
            </a:lvl1pPr>
            <a:lvl2pPr>
              <a:buClr>
                <a:srgbClr val="FFC000"/>
              </a:buClr>
              <a:defRPr sz="3600">
                <a:solidFill>
                  <a:schemeClr val="bg1"/>
                </a:solidFill>
                <a:latin typeface="Franklin Gothic Demi Cond" panose="020B0706030402020204" pitchFamily="34" charset="0"/>
              </a:defRPr>
            </a:lvl2pPr>
            <a:lvl3pPr>
              <a:buClr>
                <a:srgbClr val="FFC000"/>
              </a:buClr>
              <a:defRPr sz="3600">
                <a:solidFill>
                  <a:schemeClr val="bg1"/>
                </a:solidFill>
                <a:latin typeface="Franklin Gothic Demi Cond" panose="020B0706030402020204" pitchFamily="34" charset="0"/>
              </a:defRPr>
            </a:lvl3pPr>
            <a:lvl4pPr>
              <a:buClr>
                <a:srgbClr val="FFC000"/>
              </a:buClr>
              <a:defRPr sz="3600">
                <a:solidFill>
                  <a:schemeClr val="bg1"/>
                </a:solidFill>
                <a:latin typeface="Franklin Gothic Demi Cond" panose="020B0706030402020204" pitchFamily="34" charset="0"/>
              </a:defRPr>
            </a:lvl4pPr>
            <a:lvl5pPr>
              <a:buClr>
                <a:srgbClr val="FFC000"/>
              </a:buClr>
              <a:defRPr sz="3600">
                <a:solidFill>
                  <a:schemeClr val="bg1"/>
                </a:solidFill>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latin typeface="Franklin Gothic Demi Cond" panose="020B0706030402020204" pitchFamily="34" charset="0"/>
              </a:defRPr>
            </a:lvl1pPr>
          </a:lstStyle>
          <a:p>
            <a:fld id="{31E2BAA1-D1EE-4A2E-A01B-0123E258D88B}" type="datetimeFigureOut">
              <a:rPr lang="en-US" smtClean="0"/>
              <a:t>4/4/2015</a:t>
            </a:fld>
            <a:endParaRPr lang="en-US"/>
          </a:p>
        </p:txBody>
      </p:sp>
      <p:sp>
        <p:nvSpPr>
          <p:cNvPr id="9" name="Slide Number Placeholder 8"/>
          <p:cNvSpPr>
            <a:spLocks noGrp="1"/>
          </p:cNvSpPr>
          <p:nvPr>
            <p:ph type="sldNum" sz="quarter" idx="12"/>
          </p:nvPr>
        </p:nvSpPr>
        <p:spPr/>
        <p:txBody>
          <a:bodyPr/>
          <a:lstStyle>
            <a:lvl1pPr>
              <a:defRPr>
                <a:latin typeface="Franklin Gothic Demi Cond" panose="020B0706030402020204" pitchFamily="34" charset="0"/>
              </a:defRPr>
            </a:lvl1pPr>
          </a:lstStyle>
          <a:p>
            <a:fld id="{CE353726-4483-4F12-8C19-6DA1B2AB300F}" type="slidenum">
              <a:rPr lang="en-US" smtClean="0"/>
              <a:t>‹#›</a:t>
            </a:fld>
            <a:endParaRPr lang="en-US"/>
          </a:p>
        </p:txBody>
      </p:sp>
      <p:sp>
        <p:nvSpPr>
          <p:cNvPr id="11" name="Text Placeholder 2"/>
          <p:cNvSpPr>
            <a:spLocks noGrp="1"/>
          </p:cNvSpPr>
          <p:nvPr>
            <p:ph type="body" idx="13"/>
          </p:nvPr>
        </p:nvSpPr>
        <p:spPr>
          <a:xfrm>
            <a:off x="6196013" y="94906"/>
            <a:ext cx="5157787" cy="971894"/>
          </a:xfrm>
          <a:prstGeom prst="roundRect">
            <a:avLst/>
          </a:prstGeom>
          <a:solidFill>
            <a:schemeClr val="tx1">
              <a:lumMod val="85000"/>
              <a:lumOff val="15000"/>
            </a:schemeClr>
          </a:solidFill>
          <a:ln w="57150">
            <a:solidFill>
              <a:srgbClr val="FFC000"/>
            </a:solidFill>
          </a:ln>
        </p:spPr>
        <p:style>
          <a:lnRef idx="1">
            <a:schemeClr val="accent6"/>
          </a:lnRef>
          <a:fillRef idx="2">
            <a:schemeClr val="accent6"/>
          </a:fillRef>
          <a:effectRef idx="1">
            <a:schemeClr val="accent6"/>
          </a:effectRef>
          <a:fontRef idx="none"/>
        </p:style>
        <p:txBody>
          <a:bodyPr anchor="ctr">
            <a:noAutofit/>
          </a:bodyPr>
          <a:lstStyle>
            <a:lvl1pPr marL="0" indent="0" algn="ctr">
              <a:buNone/>
              <a:defRPr sz="3600" b="1">
                <a:solidFill>
                  <a:schemeClr val="bg1"/>
                </a:solidFill>
                <a:latin typeface="Franklin Gothic Demi" panose="020B0703020102020204"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cxnSp>
        <p:nvCxnSpPr>
          <p:cNvPr id="5" name="Straight Connector 4"/>
          <p:cNvCxnSpPr/>
          <p:nvPr/>
        </p:nvCxnSpPr>
        <p:spPr>
          <a:xfrm flipH="1">
            <a:off x="6087533" y="1066800"/>
            <a:ext cx="8467" cy="5207000"/>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30553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1E2BAA1-D1EE-4A2E-A01B-0123E258D88B}" type="datetimeFigureOut">
              <a:rPr lang="en-US" smtClean="0"/>
              <a:t>4/4/2015</a:t>
            </a:fld>
            <a:endParaRPr lang="en-US"/>
          </a:p>
        </p:txBody>
      </p:sp>
      <p:sp>
        <p:nvSpPr>
          <p:cNvPr id="5" name="Slide Number Placeholder 4"/>
          <p:cNvSpPr>
            <a:spLocks noGrp="1"/>
          </p:cNvSpPr>
          <p:nvPr>
            <p:ph type="sldNum" sz="quarter" idx="12"/>
          </p:nvPr>
        </p:nvSpPr>
        <p:spPr/>
        <p:txBody>
          <a:bodyPr/>
          <a:lstStyle/>
          <a:p>
            <a:fld id="{CE353726-4483-4F12-8C19-6DA1B2AB300F}" type="slidenum">
              <a:rPr lang="en-US" smtClean="0"/>
              <a:t>‹#›</a:t>
            </a:fld>
            <a:endParaRPr lang="en-US"/>
          </a:p>
        </p:txBody>
      </p:sp>
      <p:sp>
        <p:nvSpPr>
          <p:cNvPr id="7" name="Title 1"/>
          <p:cNvSpPr>
            <a:spLocks noGrp="1"/>
          </p:cNvSpPr>
          <p:nvPr>
            <p:ph type="title"/>
          </p:nvPr>
        </p:nvSpPr>
        <p:spPr>
          <a:xfrm>
            <a:off x="838200" y="93848"/>
            <a:ext cx="10515600" cy="701675"/>
          </a:xfrm>
          <a:prstGeom prst="roundRec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9" name="Picture 8"/>
          <p:cNvPicPr>
            <a:picLocks noChangeAspect="1"/>
          </p:cNvPicPr>
          <p:nvPr/>
        </p:nvPicPr>
        <p:blipFill>
          <a:blip r:embed="rId2"/>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151486431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2BAA1-D1EE-4A2E-A01B-0123E258D88B}" type="datetimeFigureOut">
              <a:rPr lang="en-US" smtClean="0"/>
              <a:t>4/4/2015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353726-4483-4F12-8C19-6DA1B2AB300F}" type="slidenum">
              <a:rPr lang="en-US" smtClean="0"/>
              <a:t>‹#›</a:t>
            </a:fld>
            <a:endParaRPr lang="en-US"/>
          </a:p>
        </p:txBody>
      </p:sp>
    </p:spTree>
    <p:extLst>
      <p:ext uri="{BB962C8B-B14F-4D97-AF65-F5344CB8AC3E}">
        <p14:creationId xmlns:p14="http://schemas.microsoft.com/office/powerpoint/2010/main" val="183912077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E2BAA1-D1EE-4A2E-A01B-0123E258D88B}" type="datetimeFigureOut">
              <a:rPr lang="en-US" smtClean="0"/>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353726-4483-4F12-8C19-6DA1B2AB300F}" type="slidenum">
              <a:rPr lang="en-US" smtClean="0"/>
              <a:t>‹#›</a:t>
            </a:fld>
            <a:endParaRPr lang="en-US"/>
          </a:p>
        </p:txBody>
      </p:sp>
    </p:spTree>
    <p:extLst>
      <p:ext uri="{BB962C8B-B14F-4D97-AF65-F5344CB8AC3E}">
        <p14:creationId xmlns:p14="http://schemas.microsoft.com/office/powerpoint/2010/main" val="35653613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E2BAA1-D1EE-4A2E-A01B-0123E258D88B}" type="datetimeFigureOut">
              <a:rPr lang="en-US" smtClean="0"/>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353726-4483-4F12-8C19-6DA1B2AB300F}" type="slidenum">
              <a:rPr lang="en-US" smtClean="0"/>
              <a:t>‹#›</a:t>
            </a:fld>
            <a:endParaRPr lang="en-US"/>
          </a:p>
        </p:txBody>
      </p:sp>
    </p:spTree>
    <p:extLst>
      <p:ext uri="{BB962C8B-B14F-4D97-AF65-F5344CB8AC3E}">
        <p14:creationId xmlns:p14="http://schemas.microsoft.com/office/powerpoint/2010/main" val="114297447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2BAA1-D1EE-4A2E-A01B-0123E258D88B}"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sp>
        <p:nvSpPr>
          <p:cNvPr id="8" name="Title 1"/>
          <p:cNvSpPr>
            <a:spLocks noGrp="1"/>
          </p:cNvSpPr>
          <p:nvPr>
            <p:ph type="title"/>
          </p:nvPr>
        </p:nvSpPr>
        <p:spPr>
          <a:xfrm>
            <a:off x="838200" y="93848"/>
            <a:ext cx="10515600" cy="701675"/>
          </a:xfrm>
          <a:prstGeom prst="roundRec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2" name="Picture 1"/>
          <p:cNvPicPr>
            <a:picLocks noChangeAspect="1"/>
          </p:cNvPicPr>
          <p:nvPr/>
        </p:nvPicPr>
        <p:blipFill>
          <a:blip r:embed="rId2"/>
          <a:stretch>
            <a:fillRect/>
          </a:stretch>
        </p:blipFill>
        <p:spPr>
          <a:xfrm rot="16200000">
            <a:off x="9632754" y="2885257"/>
            <a:ext cx="4089836" cy="1028656"/>
          </a:xfrm>
          <a:prstGeom prst="rect">
            <a:avLst/>
          </a:prstGeom>
        </p:spPr>
      </p:pic>
    </p:spTree>
    <p:extLst>
      <p:ext uri="{BB962C8B-B14F-4D97-AF65-F5344CB8AC3E}">
        <p14:creationId xmlns:p14="http://schemas.microsoft.com/office/powerpoint/2010/main" val="175615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E2BAA1-D1EE-4A2E-A01B-0123E258D88B}"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spTree>
    <p:extLst>
      <p:ext uri="{BB962C8B-B14F-4D97-AF65-F5344CB8AC3E}">
        <p14:creationId xmlns:p14="http://schemas.microsoft.com/office/powerpoint/2010/main" val="364130786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E2BAA1-D1EE-4A2E-A01B-0123E258D88B}"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sp>
        <p:nvSpPr>
          <p:cNvPr id="8" name="Content Placeholder 7"/>
          <p:cNvSpPr>
            <a:spLocks noGrp="1"/>
          </p:cNvSpPr>
          <p:nvPr>
            <p:ph sz="quarter" idx="13"/>
          </p:nvPr>
        </p:nvSpPr>
        <p:spPr>
          <a:xfrm>
            <a:off x="8704263" y="365125"/>
            <a:ext cx="2649537"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p:cNvSpPr>
            <a:spLocks noGrp="1"/>
          </p:cNvSpPr>
          <p:nvPr>
            <p:ph idx="1"/>
          </p:nvPr>
        </p:nvSpPr>
        <p:spPr>
          <a:xfrm>
            <a:off x="838200" y="939800"/>
            <a:ext cx="7772400" cy="5237163"/>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1"/>
          <p:cNvSpPr>
            <a:spLocks noGrp="1"/>
          </p:cNvSpPr>
          <p:nvPr>
            <p:ph type="title"/>
          </p:nvPr>
        </p:nvSpPr>
        <p:spPr>
          <a:xfrm>
            <a:off x="838200" y="134938"/>
            <a:ext cx="7772400" cy="701675"/>
          </a:xfrm>
          <a:prstGeom prst="roundRec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4" name="Picture 13"/>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rot="16200000">
            <a:off x="8719653" y="2505486"/>
            <a:ext cx="6068272" cy="876422"/>
          </a:xfrm>
          <a:prstGeom prst="rect">
            <a:avLst/>
          </a:prstGeom>
          <a:noFill/>
          <a:ln>
            <a:noFill/>
          </a:ln>
        </p:spPr>
      </p:pic>
    </p:spTree>
    <p:extLst>
      <p:ext uri="{BB962C8B-B14F-4D97-AF65-F5344CB8AC3E}">
        <p14:creationId xmlns:p14="http://schemas.microsoft.com/office/powerpoint/2010/main" val="395747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cap">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6616" y="127321"/>
            <a:ext cx="10035251" cy="6049641"/>
          </a:xfrm>
        </p:spPr>
        <p:txBody>
          <a:bodyPr>
            <a:normAutofit/>
          </a:bodyPr>
          <a:lstStyle>
            <a:lvl1pPr marL="228600" indent="-228600">
              <a:buClr>
                <a:srgbClr val="FFC000"/>
              </a:buClr>
              <a:buFont typeface="Wingdings" panose="05000000000000000000" pitchFamily="2" charset="2"/>
              <a:buChar char="q"/>
              <a:defRPr sz="44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4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4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4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4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2BAA1-D1EE-4A2E-A01B-0123E258D88B}" type="datetimeFigureOut">
              <a:rPr lang="en-US" smtClean="0"/>
              <a:t>4/4/2015</a:t>
            </a:fld>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pic>
        <p:nvPicPr>
          <p:cNvPr id="2" name="Picture 1"/>
          <p:cNvPicPr>
            <a:picLocks noChangeAspect="1"/>
          </p:cNvPicPr>
          <p:nvPr/>
        </p:nvPicPr>
        <p:blipFill>
          <a:blip r:embed="rId2"/>
          <a:stretch>
            <a:fillRect/>
          </a:stretch>
        </p:blipFill>
        <p:spPr>
          <a:xfrm>
            <a:off x="4163933" y="5829344"/>
            <a:ext cx="4089836" cy="1028656"/>
          </a:xfrm>
          <a:prstGeom prst="rect">
            <a:avLst/>
          </a:prstGeom>
        </p:spPr>
      </p:pic>
      <p:pic>
        <p:nvPicPr>
          <p:cNvPr id="11" name="Picture 10"/>
          <p:cNvPicPr>
            <a:picLocks noChangeAspect="1"/>
          </p:cNvPicPr>
          <p:nvPr/>
        </p:nvPicPr>
        <p:blipFill>
          <a:blip r:embed="rId3"/>
          <a:stretch>
            <a:fillRect/>
          </a:stretch>
        </p:blipFill>
        <p:spPr>
          <a:xfrm rot="16200000">
            <a:off x="-2128837" y="2490959"/>
            <a:ext cx="5829344" cy="1596615"/>
          </a:xfrm>
          <a:prstGeom prst="rect">
            <a:avLst/>
          </a:prstGeom>
        </p:spPr>
      </p:pic>
    </p:spTree>
    <p:extLst>
      <p:ext uri="{BB962C8B-B14F-4D97-AF65-F5344CB8AC3E}">
        <p14:creationId xmlns:p14="http://schemas.microsoft.com/office/powerpoint/2010/main" val="170896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lf_Study">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734" y="287868"/>
            <a:ext cx="7755466"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2BAA1-D1EE-4A2E-A01B-0123E258D88B}" type="datetimeFigureOut">
              <a:rPr lang="en-US" smtClean="0"/>
              <a:t>4/4/2015</a:t>
            </a:fld>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sp>
        <p:nvSpPr>
          <p:cNvPr id="8" name="Title 1"/>
          <p:cNvSpPr>
            <a:spLocks noGrp="1"/>
          </p:cNvSpPr>
          <p:nvPr>
            <p:ph type="title"/>
          </p:nvPr>
        </p:nvSpPr>
        <p:spPr>
          <a:xfrm>
            <a:off x="8259353" y="646331"/>
            <a:ext cx="3712513" cy="2090552"/>
          </a:xfrm>
          <a:prstGeom prst="flowChartDocumen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normAutofit/>
          </a:bodyPr>
          <a:lstStyle>
            <a:lvl1pPr algn="ctr">
              <a:defRPr sz="3200">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0609" y="3091681"/>
            <a:ext cx="3810000" cy="2857500"/>
          </a:xfrm>
          <a:prstGeom prst="rect">
            <a:avLst/>
          </a:prstGeom>
        </p:spPr>
      </p:pic>
      <p:sp>
        <p:nvSpPr>
          <p:cNvPr id="9" name="TextBox 8"/>
          <p:cNvSpPr txBox="1"/>
          <p:nvPr/>
        </p:nvSpPr>
        <p:spPr>
          <a:xfrm>
            <a:off x="8238067" y="0"/>
            <a:ext cx="3759200" cy="646331"/>
          </a:xfrm>
          <a:prstGeom prst="rect">
            <a:avLst/>
          </a:prstGeom>
          <a:solidFill>
            <a:srgbClr val="FF0000"/>
          </a:solid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600" dirty="0" smtClean="0">
                <a:latin typeface="Franklin Gothic Heavy" panose="020B0903020102020204" pitchFamily="34" charset="0"/>
              </a:rPr>
              <a:t>Self Study</a:t>
            </a:r>
            <a:endParaRPr lang="en-US" sz="3600" dirty="0">
              <a:latin typeface="Franklin Gothic Heavy" panose="020B0903020102020204" pitchFamily="34" charset="0"/>
            </a:endParaRPr>
          </a:p>
        </p:txBody>
      </p:sp>
      <p:pic>
        <p:nvPicPr>
          <p:cNvPr id="12" name="Picture 11"/>
          <p:cNvPicPr>
            <a:picLocks noChangeAspect="1"/>
          </p:cNvPicPr>
          <p:nvPr/>
        </p:nvPicPr>
        <p:blipFill>
          <a:blip r:embed="rId3"/>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9494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ight 3rd Blank">
    <p:spTree>
      <p:nvGrpSpPr>
        <p:cNvPr id="1" name=""/>
        <p:cNvGrpSpPr/>
        <p:nvPr/>
      </p:nvGrpSpPr>
      <p:grpSpPr>
        <a:xfrm>
          <a:off x="0" y="0"/>
          <a:ext cx="0" cy="0"/>
          <a:chOff x="0" y="0"/>
          <a:chExt cx="0" cy="0"/>
        </a:xfrm>
      </p:grpSpPr>
      <p:sp>
        <p:nvSpPr>
          <p:cNvPr id="20" name="Content Placeholder 19"/>
          <p:cNvSpPr>
            <a:spLocks noGrp="1"/>
          </p:cNvSpPr>
          <p:nvPr>
            <p:ph sz="quarter" idx="14"/>
          </p:nvPr>
        </p:nvSpPr>
        <p:spPr>
          <a:xfrm>
            <a:off x="8881533" y="1718733"/>
            <a:ext cx="3089805" cy="4458229"/>
          </a:xfrm>
          <a:prstGeom prst="flowChartManualInput">
            <a:avLst/>
          </a:prstGeom>
          <a:solidFill>
            <a:schemeClr val="accent1">
              <a:lumMod val="20000"/>
              <a:lumOff val="80000"/>
            </a:schemeClr>
          </a:solidFill>
          <a:ln w="28575"/>
        </p:spPr>
        <p:style>
          <a:lnRef idx="2">
            <a:schemeClr val="accent5"/>
          </a:lnRef>
          <a:fillRef idx="1">
            <a:schemeClr val="lt1"/>
          </a:fillRef>
          <a:effectRef idx="0">
            <a:schemeClr val="accent5"/>
          </a:effectRef>
          <a:fontRef idx="none"/>
        </p:style>
        <p:txBody>
          <a:bodyPr>
            <a:noAutofit/>
          </a:bodyPr>
          <a:lstStyle>
            <a:lvl1pPr>
              <a:defRPr sz="3200">
                <a:latin typeface="Franklin Gothic Demi Cond" panose="020B0706030402020204" pitchFamily="34" charset="0"/>
              </a:defRPr>
            </a:lvl1pPr>
            <a:lvl2pPr>
              <a:defRPr sz="3200">
                <a:latin typeface="Franklin Gothic Demi Cond" panose="020B0706030402020204" pitchFamily="34" charset="0"/>
              </a:defRPr>
            </a:lvl2pPr>
            <a:lvl3pPr>
              <a:defRPr sz="3200">
                <a:latin typeface="Franklin Gothic Demi Cond" panose="020B0706030402020204" pitchFamily="34" charset="0"/>
              </a:defRPr>
            </a:lvl3pPr>
            <a:lvl4pPr>
              <a:defRPr sz="3200">
                <a:latin typeface="Franklin Gothic Demi Cond" panose="020B0706030402020204" pitchFamily="34" charset="0"/>
              </a:defRPr>
            </a:lvl4pPr>
            <a:lvl5pPr>
              <a:defRPr sz="3200">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idx="1"/>
          </p:nvPr>
        </p:nvSpPr>
        <p:spPr>
          <a:xfrm>
            <a:off x="321733" y="287868"/>
            <a:ext cx="8498331"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2BAA1-D1EE-4A2E-A01B-0123E258D88B}" type="datetimeFigureOut">
              <a:rPr lang="en-US" smtClean="0"/>
              <a:t>4/4/2015</a:t>
            </a:fld>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sp>
        <p:nvSpPr>
          <p:cNvPr id="8" name="Title 1"/>
          <p:cNvSpPr>
            <a:spLocks noGrp="1"/>
          </p:cNvSpPr>
          <p:nvPr>
            <p:ph type="title"/>
          </p:nvPr>
        </p:nvSpPr>
        <p:spPr>
          <a:xfrm>
            <a:off x="8881533" y="646331"/>
            <a:ext cx="3090333" cy="2090552"/>
          </a:xfrm>
          <a:prstGeom prst="flowChartDocument">
            <a:avLst/>
          </a:prstGeom>
          <a:solidFill>
            <a:schemeClr val="accent2">
              <a:lumMod val="20000"/>
              <a:lumOff val="80000"/>
            </a:schemeClr>
          </a:solidFill>
          <a:ln w="38100">
            <a:solidFill>
              <a:srgbClr val="FF6600"/>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324803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vironment">
    <p:spTree>
      <p:nvGrpSpPr>
        <p:cNvPr id="1" name=""/>
        <p:cNvGrpSpPr/>
        <p:nvPr/>
      </p:nvGrpSpPr>
      <p:grpSpPr>
        <a:xfrm>
          <a:off x="0" y="0"/>
          <a:ext cx="0" cy="0"/>
          <a:chOff x="0" y="0"/>
          <a:chExt cx="0" cy="0"/>
        </a:xfrm>
      </p:grpSpPr>
      <p:sp>
        <p:nvSpPr>
          <p:cNvPr id="20" name="Content Placeholder 19"/>
          <p:cNvSpPr>
            <a:spLocks noGrp="1"/>
          </p:cNvSpPr>
          <p:nvPr>
            <p:ph sz="quarter" idx="14"/>
          </p:nvPr>
        </p:nvSpPr>
        <p:spPr>
          <a:xfrm>
            <a:off x="8881533" y="1718733"/>
            <a:ext cx="3089805" cy="4458229"/>
          </a:xfrm>
          <a:prstGeom prst="flowChartManualInput">
            <a:avLst/>
          </a:prstGeom>
          <a:solidFill>
            <a:schemeClr val="accent6">
              <a:lumMod val="20000"/>
              <a:lumOff val="80000"/>
            </a:schemeClr>
          </a:solidFill>
          <a:ln w="28575">
            <a:solidFill>
              <a:schemeClr val="accent4">
                <a:lumMod val="60000"/>
                <a:lumOff val="40000"/>
              </a:schemeClr>
            </a:solidFill>
          </a:ln>
        </p:spPr>
        <p:style>
          <a:lnRef idx="2">
            <a:schemeClr val="accent5"/>
          </a:lnRef>
          <a:fillRef idx="1">
            <a:schemeClr val="lt1"/>
          </a:fillRef>
          <a:effectRef idx="0">
            <a:schemeClr val="accent5"/>
          </a:effectRef>
          <a:fontRef idx="none"/>
        </p:style>
        <p:txBody>
          <a:bodyPr>
            <a:noAutofit/>
          </a:bodyPr>
          <a:lstStyle>
            <a:lvl1pPr>
              <a:defRPr sz="3200">
                <a:latin typeface="Franklin Gothic Demi Cond" panose="020B0706030402020204" pitchFamily="34" charset="0"/>
              </a:defRPr>
            </a:lvl1pPr>
            <a:lvl2pPr>
              <a:defRPr sz="3200">
                <a:latin typeface="Franklin Gothic Demi Cond" panose="020B0706030402020204" pitchFamily="34" charset="0"/>
              </a:defRPr>
            </a:lvl2pPr>
            <a:lvl3pPr>
              <a:defRPr sz="3200">
                <a:latin typeface="Franklin Gothic Demi Cond" panose="020B0706030402020204" pitchFamily="34" charset="0"/>
              </a:defRPr>
            </a:lvl3pPr>
            <a:lvl4pPr>
              <a:defRPr sz="3200">
                <a:latin typeface="Franklin Gothic Demi Cond" panose="020B0706030402020204" pitchFamily="34" charset="0"/>
              </a:defRPr>
            </a:lvl4pPr>
            <a:lvl5pPr>
              <a:defRPr sz="3200">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idx="1"/>
          </p:nvPr>
        </p:nvSpPr>
        <p:spPr>
          <a:xfrm>
            <a:off x="321733" y="287868"/>
            <a:ext cx="8498331"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2BAA1-D1EE-4A2E-A01B-0123E258D88B}" type="datetimeFigureOut">
              <a:rPr lang="en-US" smtClean="0"/>
              <a:t>4/4/2015</a:t>
            </a:fld>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sp>
        <p:nvSpPr>
          <p:cNvPr id="8" name="Title 1"/>
          <p:cNvSpPr>
            <a:spLocks noGrp="1"/>
          </p:cNvSpPr>
          <p:nvPr>
            <p:ph type="title"/>
          </p:nvPr>
        </p:nvSpPr>
        <p:spPr>
          <a:xfrm>
            <a:off x="8881533" y="646331"/>
            <a:ext cx="3090333" cy="2090552"/>
          </a:xfrm>
          <a:prstGeom prst="flowChartDocument">
            <a:avLst/>
          </a:prstGeom>
          <a:solidFill>
            <a:schemeClr val="accent6">
              <a:lumMod val="20000"/>
              <a:lumOff val="80000"/>
            </a:schemeClr>
          </a:solidFill>
          <a:ln w="38100">
            <a:solidFill>
              <a:schemeClr val="accent6">
                <a:lumMod val="50000"/>
              </a:schemeClr>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a:solidFill>
            <a:srgbClr val="00B050"/>
          </a:solidFill>
          <a:ln>
            <a:solidFill>
              <a:schemeClr val="accent6">
                <a:lumMod val="50000"/>
              </a:schemeClr>
            </a:solidFill>
          </a:ln>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85027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olity">
    <p:spTree>
      <p:nvGrpSpPr>
        <p:cNvPr id="1" name=""/>
        <p:cNvGrpSpPr/>
        <p:nvPr/>
      </p:nvGrpSpPr>
      <p:grpSpPr>
        <a:xfrm>
          <a:off x="0" y="0"/>
          <a:ext cx="0" cy="0"/>
          <a:chOff x="0" y="0"/>
          <a:chExt cx="0" cy="0"/>
        </a:xfrm>
      </p:grpSpPr>
      <p:sp>
        <p:nvSpPr>
          <p:cNvPr id="20" name="Content Placeholder 19"/>
          <p:cNvSpPr>
            <a:spLocks noGrp="1"/>
          </p:cNvSpPr>
          <p:nvPr>
            <p:ph sz="quarter" idx="14"/>
          </p:nvPr>
        </p:nvSpPr>
        <p:spPr>
          <a:xfrm>
            <a:off x="8881533" y="1718733"/>
            <a:ext cx="3089805" cy="4458229"/>
          </a:xfrm>
          <a:prstGeom prst="flowChartManualInput">
            <a:avLst/>
          </a:prstGeom>
          <a:solidFill>
            <a:schemeClr val="accent5">
              <a:lumMod val="20000"/>
              <a:lumOff val="80000"/>
            </a:schemeClr>
          </a:solidFill>
          <a:ln w="28575">
            <a:noFill/>
          </a:ln>
        </p:spPr>
        <p:style>
          <a:lnRef idx="2">
            <a:schemeClr val="accent5"/>
          </a:lnRef>
          <a:fillRef idx="1">
            <a:schemeClr val="lt1"/>
          </a:fillRef>
          <a:effectRef idx="0">
            <a:schemeClr val="accent5"/>
          </a:effectRef>
          <a:fontRef idx="none"/>
        </p:style>
        <p:txBody>
          <a:bodyPr>
            <a:noAutofit/>
          </a:bodyPr>
          <a:lstStyle>
            <a:lvl1pPr>
              <a:defRPr sz="3200">
                <a:latin typeface="Franklin Gothic Demi Cond" panose="020B0706030402020204" pitchFamily="34" charset="0"/>
              </a:defRPr>
            </a:lvl1pPr>
            <a:lvl2pPr>
              <a:defRPr sz="3200">
                <a:latin typeface="Franklin Gothic Demi Cond" panose="020B0706030402020204" pitchFamily="34" charset="0"/>
              </a:defRPr>
            </a:lvl2pPr>
            <a:lvl3pPr>
              <a:defRPr sz="3200">
                <a:latin typeface="Franklin Gothic Demi Cond" panose="020B0706030402020204" pitchFamily="34" charset="0"/>
              </a:defRPr>
            </a:lvl3pPr>
            <a:lvl4pPr>
              <a:defRPr sz="3200">
                <a:latin typeface="Franklin Gothic Demi Cond" panose="020B0706030402020204" pitchFamily="34" charset="0"/>
              </a:defRPr>
            </a:lvl4pPr>
            <a:lvl5pPr>
              <a:defRPr sz="3200">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idx="1"/>
          </p:nvPr>
        </p:nvSpPr>
        <p:spPr>
          <a:xfrm>
            <a:off x="321733" y="287868"/>
            <a:ext cx="8498331"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2BAA1-D1EE-4A2E-A01B-0123E258D88B}" type="datetimeFigureOut">
              <a:rPr lang="en-US" smtClean="0"/>
              <a:t>4/4/2015</a:t>
            </a:fld>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sp>
        <p:nvSpPr>
          <p:cNvPr id="8" name="Title 1"/>
          <p:cNvSpPr>
            <a:spLocks noGrp="1"/>
          </p:cNvSpPr>
          <p:nvPr>
            <p:ph type="title"/>
          </p:nvPr>
        </p:nvSpPr>
        <p:spPr>
          <a:xfrm>
            <a:off x="8881533" y="646331"/>
            <a:ext cx="3090333" cy="2090552"/>
          </a:xfrm>
          <a:prstGeom prst="flowChartDocument">
            <a:avLst/>
          </a:prstGeom>
          <a:solidFill>
            <a:schemeClr val="accent5">
              <a:lumMod val="20000"/>
              <a:lumOff val="80000"/>
            </a:schemeClr>
          </a:solidFill>
          <a:ln w="38100">
            <a:solidFill>
              <a:srgbClr val="7030A0"/>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a:solidFill>
            <a:srgbClr val="7030A0"/>
          </a:solidFill>
          <a:ln>
            <a:solidFill>
              <a:schemeClr val="accent6">
                <a:lumMod val="50000"/>
              </a:schemeClr>
            </a:solidFill>
          </a:ln>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342786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conomic Survey">
    <p:spTree>
      <p:nvGrpSpPr>
        <p:cNvPr id="1" name=""/>
        <p:cNvGrpSpPr/>
        <p:nvPr/>
      </p:nvGrpSpPr>
      <p:grpSpPr>
        <a:xfrm>
          <a:off x="0" y="0"/>
          <a:ext cx="0" cy="0"/>
          <a:chOff x="0" y="0"/>
          <a:chExt cx="0" cy="0"/>
        </a:xfrm>
      </p:grpSpPr>
      <p:sp>
        <p:nvSpPr>
          <p:cNvPr id="9" name="Content Placeholder 19"/>
          <p:cNvSpPr>
            <a:spLocks noGrp="1"/>
          </p:cNvSpPr>
          <p:nvPr>
            <p:ph sz="quarter" idx="14"/>
          </p:nvPr>
        </p:nvSpPr>
        <p:spPr>
          <a:xfrm>
            <a:off x="8886548" y="1718733"/>
            <a:ext cx="3053918" cy="4458229"/>
          </a:xfrm>
          <a:prstGeom prst="flowChartManualInput">
            <a:avLst/>
          </a:prstGeom>
          <a:solidFill>
            <a:schemeClr val="accent5">
              <a:lumMod val="20000"/>
              <a:lumOff val="80000"/>
            </a:schemeClr>
          </a:solidFill>
          <a:ln w="28575">
            <a:noFill/>
          </a:ln>
        </p:spPr>
        <p:style>
          <a:lnRef idx="2">
            <a:schemeClr val="accent5"/>
          </a:lnRef>
          <a:fillRef idx="1">
            <a:schemeClr val="lt1"/>
          </a:fillRef>
          <a:effectRef idx="0">
            <a:schemeClr val="accent5"/>
          </a:effectRef>
          <a:fontRef idx="none"/>
        </p:style>
        <p:txBody>
          <a:bodyPr>
            <a:noAutofit/>
          </a:bodyPr>
          <a:lstStyle>
            <a:lvl1pPr>
              <a:defRPr sz="3200">
                <a:latin typeface="Franklin Gothic Demi Cond" panose="020B0706030402020204" pitchFamily="34" charset="0"/>
              </a:defRPr>
            </a:lvl1pPr>
            <a:lvl2pPr>
              <a:defRPr sz="3200">
                <a:latin typeface="Franklin Gothic Demi Cond" panose="020B0706030402020204" pitchFamily="34" charset="0"/>
              </a:defRPr>
            </a:lvl2pPr>
            <a:lvl3pPr>
              <a:defRPr sz="3200">
                <a:latin typeface="Franklin Gothic Demi Cond" panose="020B0706030402020204" pitchFamily="34" charset="0"/>
              </a:defRPr>
            </a:lvl3pPr>
            <a:lvl4pPr>
              <a:defRPr sz="3200">
                <a:latin typeface="Franklin Gothic Demi Cond" panose="020B0706030402020204" pitchFamily="34" charset="0"/>
              </a:defRPr>
            </a:lvl4pPr>
            <a:lvl5pPr>
              <a:defRPr sz="3200">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idx="1"/>
          </p:nvPr>
        </p:nvSpPr>
        <p:spPr>
          <a:xfrm>
            <a:off x="321733" y="287868"/>
            <a:ext cx="8498331" cy="5889096"/>
          </a:xfrm>
        </p:spPr>
        <p:txBody>
          <a:bodyPr>
            <a:normAutofit/>
          </a:bodyPr>
          <a:lstStyle>
            <a:lvl1pPr marL="742950" indent="-742950">
              <a:buClr>
                <a:srgbClr val="FFC000"/>
              </a:buClr>
              <a:buFont typeface="+mj-lt"/>
              <a:buAutoNum type="arabicPeriod"/>
              <a:defRPr sz="4000">
                <a:solidFill>
                  <a:schemeClr val="bg1"/>
                </a:solidFill>
                <a:latin typeface="Franklin Gothic Demi" panose="020B0703020102020204" pitchFamily="34" charset="0"/>
                <a:cs typeface="Segoe UI Semibold" panose="020B0702040204020203" pitchFamily="34" charset="0"/>
              </a:defRPr>
            </a:lvl1pPr>
            <a:lvl2pPr marL="1200150" indent="-742950">
              <a:buClr>
                <a:srgbClr val="FFC000"/>
              </a:buClr>
              <a:buFont typeface="+mj-lt"/>
              <a:buAutoNum type="arabicPeriod"/>
              <a:defRPr sz="4000">
                <a:solidFill>
                  <a:schemeClr val="bg1"/>
                </a:solidFill>
                <a:latin typeface="Franklin Gothic Demi" panose="020B0703020102020204" pitchFamily="34" charset="0"/>
                <a:cs typeface="Segoe UI Semibold" panose="020B0702040204020203" pitchFamily="34" charset="0"/>
              </a:defRPr>
            </a:lvl2pPr>
            <a:lvl3pPr marL="1657350" indent="-742950">
              <a:buClr>
                <a:srgbClr val="FFC000"/>
              </a:buClr>
              <a:buFont typeface="+mj-lt"/>
              <a:buAutoNum type="arabicPeriod"/>
              <a:defRPr sz="4000">
                <a:solidFill>
                  <a:schemeClr val="bg1"/>
                </a:solidFill>
                <a:latin typeface="Franklin Gothic Demi" panose="020B0703020102020204" pitchFamily="34" charset="0"/>
                <a:cs typeface="Segoe UI Semibold" panose="020B0702040204020203" pitchFamily="34" charset="0"/>
              </a:defRPr>
            </a:lvl3pPr>
            <a:lvl4pPr marL="2114550" indent="-742950">
              <a:buClr>
                <a:srgbClr val="FFC000"/>
              </a:buClr>
              <a:buFont typeface="+mj-lt"/>
              <a:buAutoNum type="arabicPeriod"/>
              <a:defRPr sz="4000">
                <a:solidFill>
                  <a:schemeClr val="bg1"/>
                </a:solidFill>
                <a:latin typeface="Franklin Gothic Demi" panose="020B0703020102020204" pitchFamily="34" charset="0"/>
                <a:cs typeface="Segoe UI Semibold" panose="020B0702040204020203" pitchFamily="34" charset="0"/>
              </a:defRPr>
            </a:lvl4pPr>
            <a:lvl5pPr marL="2571750" indent="-742950">
              <a:buClr>
                <a:srgbClr val="FFC000"/>
              </a:buClr>
              <a:buFont typeface="+mj-lt"/>
              <a:buAutoNum type="arabicPeriod"/>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2BAA1-D1EE-4A2E-A01B-0123E258D88B}" type="datetimeFigureOut">
              <a:rPr lang="en-US" smtClean="0"/>
              <a:t>4/4/2015</a:t>
            </a:fld>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sp>
        <p:nvSpPr>
          <p:cNvPr id="8" name="Title 1"/>
          <p:cNvSpPr>
            <a:spLocks noGrp="1"/>
          </p:cNvSpPr>
          <p:nvPr>
            <p:ph type="title"/>
          </p:nvPr>
        </p:nvSpPr>
        <p:spPr>
          <a:xfrm>
            <a:off x="8881533" y="646330"/>
            <a:ext cx="3089805" cy="2274669"/>
          </a:xfrm>
          <a:prstGeom prst="flowChartDocument">
            <a:avLst/>
          </a:prstGeom>
          <a:solidFill>
            <a:schemeClr val="bg2"/>
          </a:solidFill>
          <a:ln w="19050">
            <a:solidFill>
              <a:srgbClr val="384A92"/>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a:solidFill>
            <a:srgbClr val="384A92"/>
          </a:solidFill>
          <a:ln>
            <a:solidFill>
              <a:srgbClr val="384A92"/>
            </a:solidFill>
          </a:ln>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331101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olity Angle">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1532" y="1783664"/>
            <a:ext cx="3089805" cy="4052204"/>
          </a:xfrm>
          <a:prstGeom prst="rect">
            <a:avLst/>
          </a:prstGeom>
        </p:spPr>
      </p:pic>
      <p:sp>
        <p:nvSpPr>
          <p:cNvPr id="3" name="Content Placeholder 2"/>
          <p:cNvSpPr>
            <a:spLocks noGrp="1"/>
          </p:cNvSpPr>
          <p:nvPr>
            <p:ph idx="1"/>
          </p:nvPr>
        </p:nvSpPr>
        <p:spPr>
          <a:xfrm>
            <a:off x="321733" y="287868"/>
            <a:ext cx="8498331"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2BAA1-D1EE-4A2E-A01B-0123E258D88B}" type="datetimeFigureOut">
              <a:rPr lang="en-US" smtClean="0"/>
              <a:t>4/4/2015</a:t>
            </a:fld>
            <a:endParaRPr lang="en-US"/>
          </a:p>
        </p:txBody>
      </p:sp>
      <p:sp>
        <p:nvSpPr>
          <p:cNvPr id="6" name="Slide Number Placeholder 5"/>
          <p:cNvSpPr>
            <a:spLocks noGrp="1"/>
          </p:cNvSpPr>
          <p:nvPr>
            <p:ph type="sldNum" sz="quarter" idx="12"/>
          </p:nvPr>
        </p:nvSpPr>
        <p:spPr/>
        <p:txBody>
          <a:bodyPr/>
          <a:lstStyle/>
          <a:p>
            <a:fld id="{CE353726-4483-4F12-8C19-6DA1B2AB300F}" type="slidenum">
              <a:rPr lang="en-US" smtClean="0"/>
              <a:t>‹#›</a:t>
            </a:fld>
            <a:endParaRPr lang="en-US"/>
          </a:p>
        </p:txBody>
      </p:sp>
      <p:sp>
        <p:nvSpPr>
          <p:cNvPr id="8" name="Title 1"/>
          <p:cNvSpPr>
            <a:spLocks noGrp="1"/>
          </p:cNvSpPr>
          <p:nvPr>
            <p:ph type="title"/>
          </p:nvPr>
        </p:nvSpPr>
        <p:spPr>
          <a:xfrm>
            <a:off x="8881533" y="646330"/>
            <a:ext cx="3089805" cy="2274669"/>
          </a:xfrm>
          <a:prstGeom prst="flowChartDocument">
            <a:avLst/>
          </a:prstGeom>
          <a:solidFill>
            <a:schemeClr val="bg2"/>
          </a:solidFill>
          <a:ln w="19050">
            <a:solidFill>
              <a:srgbClr val="452238"/>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3"/>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a:solidFill>
            <a:srgbClr val="452238"/>
          </a:solidFill>
          <a:ln>
            <a:solidFill>
              <a:srgbClr val="384A92"/>
            </a:solidFill>
          </a:ln>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377504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E2BAA1-D1EE-4A2E-A01B-0123E258D88B}" type="datetimeFigureOut">
              <a:rPr lang="en-US" smtClean="0"/>
              <a:t>4/4/2015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353726-4483-4F12-8C19-6DA1B2AB300F}" type="slidenum">
              <a:rPr lang="en-US" smtClean="0"/>
              <a:t>‹#›</a:t>
            </a:fld>
            <a:endParaRPr lang="en-US"/>
          </a:p>
        </p:txBody>
      </p:sp>
    </p:spTree>
    <p:extLst>
      <p:ext uri="{BB962C8B-B14F-4D97-AF65-F5344CB8AC3E}">
        <p14:creationId xmlns:p14="http://schemas.microsoft.com/office/powerpoint/2010/main" val="1049152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7" r:id="rId5"/>
    <p:sldLayoutId id="2147483668" r:id="rId6"/>
    <p:sldLayoutId id="2147483669" r:id="rId7"/>
    <p:sldLayoutId id="2147483670" r:id="rId8"/>
    <p:sldLayoutId id="2147483671" r:id="rId9"/>
    <p:sldLayoutId id="2147483672"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Indian Geography</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5820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838200" y="914400"/>
          <a:ext cx="10515600" cy="5262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normAutofit fontScale="90000"/>
          </a:bodyPr>
          <a:lstStyle/>
          <a:p>
            <a:r>
              <a:rPr lang="en-US" dirty="0"/>
              <a:t>Composition of Natural uranium</a:t>
            </a:r>
            <a:endParaRPr lang="en-IN" dirty="0"/>
          </a:p>
        </p:txBody>
      </p:sp>
    </p:spTree>
    <p:extLst>
      <p:ext uri="{BB962C8B-B14F-4D97-AF65-F5344CB8AC3E}">
        <p14:creationId xmlns:p14="http://schemas.microsoft.com/office/powerpoint/2010/main" val="267102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Heavy Water Reactor</a:t>
            </a:r>
            <a:endParaRPr lang="en-IN" dirty="0"/>
          </a:p>
        </p:txBody>
      </p:sp>
      <p:sp>
        <p:nvSpPr>
          <p:cNvPr id="3" name="Content Placeholder 2"/>
          <p:cNvSpPr>
            <a:spLocks noGrp="1"/>
          </p:cNvSpPr>
          <p:nvPr>
            <p:ph sz="half" idx="2"/>
          </p:nvPr>
        </p:nvSpPr>
        <p:spPr/>
        <p:txBody>
          <a:bodyPr/>
          <a:lstStyle/>
          <a:p>
            <a:r>
              <a:rPr lang="en-US" dirty="0" smtClean="0"/>
              <a:t>Fuel: natural Uranium</a:t>
            </a:r>
          </a:p>
          <a:p>
            <a:r>
              <a:rPr lang="en-US" dirty="0" smtClean="0"/>
              <a:t>Coolant: deuterium oxide</a:t>
            </a:r>
          </a:p>
          <a:p>
            <a:r>
              <a:rPr lang="en-US" dirty="0" smtClean="0"/>
              <a:t>By products: </a:t>
            </a:r>
            <a:r>
              <a:rPr lang="en-US" dirty="0"/>
              <a:t>plutonium </a:t>
            </a:r>
            <a:r>
              <a:rPr lang="en-US" dirty="0" smtClean="0"/>
              <a:t>tritium (more amount)</a:t>
            </a:r>
          </a:p>
          <a:p>
            <a:r>
              <a:rPr lang="en-US" dirty="0" smtClean="0"/>
              <a:t>Need frequent re-fuelling</a:t>
            </a:r>
          </a:p>
          <a:p>
            <a:r>
              <a:rPr lang="en-US" dirty="0" smtClean="0"/>
              <a:t>Less heat generates</a:t>
            </a:r>
          </a:p>
          <a:p>
            <a:endParaRPr lang="en-IN" dirty="0"/>
          </a:p>
        </p:txBody>
      </p:sp>
      <p:sp>
        <p:nvSpPr>
          <p:cNvPr id="4" name="Content Placeholder 3"/>
          <p:cNvSpPr>
            <a:spLocks noGrp="1"/>
          </p:cNvSpPr>
          <p:nvPr>
            <p:ph sz="quarter" idx="4"/>
          </p:nvPr>
        </p:nvSpPr>
        <p:spPr/>
        <p:txBody>
          <a:bodyPr>
            <a:normAutofit fontScale="92500"/>
          </a:bodyPr>
          <a:lstStyle/>
          <a:p>
            <a:r>
              <a:rPr lang="en-US" dirty="0" smtClean="0"/>
              <a:t>Fuel: enriched Uranium 235</a:t>
            </a:r>
          </a:p>
          <a:p>
            <a:r>
              <a:rPr lang="en-US" dirty="0" smtClean="0"/>
              <a:t>Coolant: distilled water</a:t>
            </a:r>
          </a:p>
          <a:p>
            <a:r>
              <a:rPr lang="en-US" dirty="0" smtClean="0"/>
              <a:t>By-products: plutonium, tritium</a:t>
            </a:r>
          </a:p>
          <a:p>
            <a:r>
              <a:rPr lang="en-US" dirty="0" smtClean="0"/>
              <a:t>More energy per Uranium unit</a:t>
            </a:r>
          </a:p>
          <a:p>
            <a:r>
              <a:rPr lang="en-US" dirty="0" smtClean="0"/>
              <a:t>But need expensive enrichment facilities</a:t>
            </a:r>
            <a:endParaRPr lang="en-IN" dirty="0"/>
          </a:p>
        </p:txBody>
      </p:sp>
      <p:sp>
        <p:nvSpPr>
          <p:cNvPr id="5" name="Text Placeholder 4"/>
          <p:cNvSpPr>
            <a:spLocks noGrp="1"/>
          </p:cNvSpPr>
          <p:nvPr>
            <p:ph type="body" idx="13"/>
          </p:nvPr>
        </p:nvSpPr>
        <p:spPr/>
        <p:txBody>
          <a:bodyPr/>
          <a:lstStyle/>
          <a:p>
            <a:r>
              <a:rPr lang="en-US" dirty="0" smtClean="0"/>
              <a:t>Light Water Reactor</a:t>
            </a:r>
            <a:endParaRPr lang="en-IN" dirty="0"/>
          </a:p>
        </p:txBody>
      </p:sp>
      <p:sp>
        <p:nvSpPr>
          <p:cNvPr id="6" name="Title 5"/>
          <p:cNvSpPr>
            <a:spLocks noGrp="1"/>
          </p:cNvSpPr>
          <p:nvPr>
            <p:ph type="title"/>
          </p:nvPr>
        </p:nvSpPr>
        <p:spPr/>
        <p:txBody>
          <a:bodyPr>
            <a:normAutofit fontScale="90000"/>
          </a:bodyPr>
          <a:lstStyle/>
          <a:p>
            <a:r>
              <a:rPr lang="en-US" dirty="0" smtClean="0"/>
              <a:t>comparison</a:t>
            </a:r>
            <a:endParaRPr lang="en-IN" dirty="0"/>
          </a:p>
        </p:txBody>
      </p:sp>
    </p:spTree>
    <p:extLst>
      <p:ext uri="{BB962C8B-B14F-4D97-AF65-F5344CB8AC3E}">
        <p14:creationId xmlns:p14="http://schemas.microsoft.com/office/powerpoint/2010/main" val="3709356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a:t>Fission neutrons </a:t>
            </a:r>
            <a:r>
              <a:rPr lang="en-IN" dirty="0" smtClean="0"/>
              <a:t>must </a:t>
            </a:r>
            <a:r>
              <a:rPr lang="en-IN" dirty="0"/>
              <a:t>be slowed down to enhance the chances of inducing further fissions. </a:t>
            </a:r>
            <a:endParaRPr lang="en-IN" dirty="0" smtClean="0"/>
          </a:p>
          <a:p>
            <a:r>
              <a:rPr lang="en-IN" dirty="0" smtClean="0"/>
              <a:t>Such </a:t>
            </a:r>
            <a:r>
              <a:rPr lang="en-IN" dirty="0"/>
              <a:t>reactors which use </a:t>
            </a:r>
            <a:r>
              <a:rPr lang="en-IN" dirty="0" smtClean="0"/>
              <a:t>slow down </a:t>
            </a:r>
            <a:r>
              <a:rPr lang="en-IN" dirty="0"/>
              <a:t>neutrons by their repeated collision with moderator are called </a:t>
            </a:r>
            <a:r>
              <a:rPr lang="en-IN" dirty="0">
                <a:solidFill>
                  <a:schemeClr val="accent2"/>
                </a:solidFill>
              </a:rPr>
              <a:t>thermal reactors</a:t>
            </a:r>
            <a:r>
              <a:rPr lang="en-IN" dirty="0"/>
              <a:t>. </a:t>
            </a:r>
            <a:endParaRPr lang="en-IN" dirty="0" smtClean="0"/>
          </a:p>
          <a:p>
            <a:r>
              <a:rPr lang="en-IN" dirty="0" smtClean="0"/>
              <a:t>The </a:t>
            </a:r>
            <a:r>
              <a:rPr lang="en-IN" dirty="0"/>
              <a:t>pressurized heavy water reactor (PHWR), </a:t>
            </a:r>
            <a:r>
              <a:rPr lang="en-IN" dirty="0" smtClean="0"/>
              <a:t>is </a:t>
            </a:r>
            <a:r>
              <a:rPr lang="en-IN" dirty="0"/>
              <a:t>a thermal reactor using </a:t>
            </a:r>
            <a:r>
              <a:rPr lang="en-IN" dirty="0" smtClean="0"/>
              <a:t>heavy </a:t>
            </a:r>
            <a:r>
              <a:rPr lang="en-IN" dirty="0"/>
              <a:t>water as moderator and coolant.</a:t>
            </a:r>
          </a:p>
        </p:txBody>
      </p:sp>
      <p:sp>
        <p:nvSpPr>
          <p:cNvPr id="3" name="Title 2"/>
          <p:cNvSpPr>
            <a:spLocks noGrp="1"/>
          </p:cNvSpPr>
          <p:nvPr>
            <p:ph type="title"/>
          </p:nvPr>
        </p:nvSpPr>
        <p:spPr/>
        <p:txBody>
          <a:bodyPr>
            <a:normAutofit fontScale="90000"/>
          </a:bodyPr>
          <a:lstStyle/>
          <a:p>
            <a:r>
              <a:rPr lang="en-US" dirty="0"/>
              <a:t>Moderator in nuclear reactor</a:t>
            </a:r>
            <a:endParaRPr lang="en-IN" dirty="0"/>
          </a:p>
        </p:txBody>
      </p:sp>
    </p:spTree>
    <p:extLst>
      <p:ext uri="{BB962C8B-B14F-4D97-AF65-F5344CB8AC3E}">
        <p14:creationId xmlns:p14="http://schemas.microsoft.com/office/powerpoint/2010/main" val="3108896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Light water</a:t>
            </a:r>
            <a:endParaRPr lang="en-IN" dirty="0"/>
          </a:p>
        </p:txBody>
      </p:sp>
      <p:sp>
        <p:nvSpPr>
          <p:cNvPr id="3" name="Content Placeholder 2"/>
          <p:cNvSpPr>
            <a:spLocks noGrp="1"/>
          </p:cNvSpPr>
          <p:nvPr>
            <p:ph sz="half" idx="2"/>
          </p:nvPr>
        </p:nvSpPr>
        <p:spPr/>
        <p:txBody>
          <a:bodyPr/>
          <a:lstStyle/>
          <a:p>
            <a:r>
              <a:rPr lang="en-US" dirty="0" smtClean="0"/>
              <a:t>Absorb more neutrons than needed</a:t>
            </a:r>
          </a:p>
          <a:p>
            <a:r>
              <a:rPr lang="en-US" dirty="0" smtClean="0"/>
              <a:t>Enrichment of uranium fuel becomes necessary</a:t>
            </a:r>
            <a:endParaRPr lang="en-IN" dirty="0"/>
          </a:p>
        </p:txBody>
      </p:sp>
      <p:sp>
        <p:nvSpPr>
          <p:cNvPr id="4" name="Content Placeholder 3"/>
          <p:cNvSpPr>
            <a:spLocks noGrp="1"/>
          </p:cNvSpPr>
          <p:nvPr>
            <p:ph sz="quarter" idx="4"/>
          </p:nvPr>
        </p:nvSpPr>
        <p:spPr/>
        <p:txBody>
          <a:bodyPr/>
          <a:lstStyle/>
          <a:p>
            <a:r>
              <a:rPr lang="en-US" dirty="0" smtClean="0"/>
              <a:t>Free neutron collide with hydrogen in the water – and slow down them</a:t>
            </a:r>
          </a:p>
          <a:p>
            <a:r>
              <a:rPr lang="en-US" dirty="0" smtClean="0"/>
              <a:t>If water heated – expand – less dense – less collision – less slowing down </a:t>
            </a:r>
          </a:p>
          <a:p>
            <a:r>
              <a:rPr lang="en-US" dirty="0" smtClean="0"/>
              <a:t>Thus, Heavy water heated with pressure in PHWR</a:t>
            </a:r>
            <a:endParaRPr lang="en-IN" dirty="0"/>
          </a:p>
        </p:txBody>
      </p:sp>
      <p:sp>
        <p:nvSpPr>
          <p:cNvPr id="5" name="Text Placeholder 4"/>
          <p:cNvSpPr>
            <a:spLocks noGrp="1"/>
          </p:cNvSpPr>
          <p:nvPr>
            <p:ph type="body" idx="13"/>
          </p:nvPr>
        </p:nvSpPr>
        <p:spPr/>
        <p:txBody>
          <a:bodyPr/>
          <a:lstStyle/>
          <a:p>
            <a:r>
              <a:rPr lang="en-US" dirty="0" smtClean="0"/>
              <a:t>Heavy water</a:t>
            </a:r>
            <a:endParaRPr lang="en-IN" dirty="0"/>
          </a:p>
        </p:txBody>
      </p:sp>
    </p:spTree>
    <p:extLst>
      <p:ext uri="{BB962C8B-B14F-4D97-AF65-F5344CB8AC3E}">
        <p14:creationId xmlns:p14="http://schemas.microsoft.com/office/powerpoint/2010/main" val="1663228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a:t> if more than one neutron is available for reaction, the rate of fission increases with time </a:t>
            </a:r>
            <a:r>
              <a:rPr lang="en-IN" dirty="0" smtClean="0"/>
              <a:t>then </a:t>
            </a:r>
            <a:r>
              <a:rPr lang="en-IN" dirty="0"/>
              <a:t>reaction =</a:t>
            </a:r>
            <a:r>
              <a:rPr lang="en-IN" dirty="0" smtClean="0"/>
              <a:t> </a:t>
            </a:r>
            <a:r>
              <a:rPr lang="en-IN" dirty="0">
                <a:solidFill>
                  <a:schemeClr val="accent2"/>
                </a:solidFill>
              </a:rPr>
              <a:t>'</a:t>
            </a:r>
            <a:r>
              <a:rPr lang="en-IN" u="sng" dirty="0">
                <a:solidFill>
                  <a:schemeClr val="accent2"/>
                </a:solidFill>
              </a:rPr>
              <a:t>super critical'</a:t>
            </a:r>
            <a:r>
              <a:rPr lang="en-IN" u="sng" dirty="0"/>
              <a:t>. </a:t>
            </a:r>
            <a:endParaRPr lang="en-IN" u="sng" dirty="0" smtClean="0"/>
          </a:p>
          <a:p>
            <a:r>
              <a:rPr lang="en-IN" dirty="0" smtClean="0"/>
              <a:t>If, </a:t>
            </a:r>
            <a:r>
              <a:rPr lang="en-IN" dirty="0"/>
              <a:t>exactly one neutron is available for fission reaction such that reaction rate is constant and </a:t>
            </a:r>
            <a:r>
              <a:rPr lang="en-IN" dirty="0" smtClean="0"/>
              <a:t>then </a:t>
            </a:r>
            <a:r>
              <a:rPr lang="en-IN" dirty="0"/>
              <a:t>reaction </a:t>
            </a:r>
            <a:r>
              <a:rPr lang="en-IN" dirty="0" smtClean="0"/>
              <a:t>= </a:t>
            </a:r>
            <a:r>
              <a:rPr lang="en-IN" u="sng" dirty="0">
                <a:solidFill>
                  <a:schemeClr val="accent2"/>
                </a:solidFill>
              </a:rPr>
              <a:t>'critical</a:t>
            </a:r>
            <a:r>
              <a:rPr lang="en-IN" u="sng" dirty="0" smtClean="0">
                <a:solidFill>
                  <a:schemeClr val="accent2"/>
                </a:solidFill>
              </a:rPr>
              <a:t>'</a:t>
            </a:r>
            <a:r>
              <a:rPr lang="en-IN" dirty="0" smtClean="0"/>
              <a:t>.</a:t>
            </a:r>
          </a:p>
          <a:p>
            <a:r>
              <a:rPr lang="en-IN" dirty="0" smtClean="0"/>
              <a:t>If, </a:t>
            </a:r>
            <a:r>
              <a:rPr lang="en-IN" dirty="0"/>
              <a:t>less than one neutron is available for reaction and number of fission decreases with time or the reaction is </a:t>
            </a:r>
            <a:r>
              <a:rPr lang="en-IN" u="sng" dirty="0">
                <a:solidFill>
                  <a:schemeClr val="accent2"/>
                </a:solidFill>
              </a:rPr>
              <a:t>'sub critical'</a:t>
            </a:r>
            <a:r>
              <a:rPr lang="en-IN" dirty="0"/>
              <a:t>. </a:t>
            </a:r>
            <a:endParaRPr lang="en-IN" dirty="0" smtClean="0"/>
          </a:p>
        </p:txBody>
      </p:sp>
      <p:sp>
        <p:nvSpPr>
          <p:cNvPr id="3" name="Title 2"/>
          <p:cNvSpPr>
            <a:spLocks noGrp="1"/>
          </p:cNvSpPr>
          <p:nvPr>
            <p:ph type="title"/>
          </p:nvPr>
        </p:nvSpPr>
        <p:spPr/>
        <p:txBody>
          <a:bodyPr>
            <a:normAutofit fontScale="90000"/>
          </a:bodyPr>
          <a:lstStyle/>
          <a:p>
            <a:r>
              <a:rPr lang="en-US" dirty="0" smtClean="0"/>
              <a:t>Criticality of nuclear reactors</a:t>
            </a:r>
            <a:endParaRPr lang="en-IN" dirty="0"/>
          </a:p>
        </p:txBody>
      </p:sp>
    </p:spTree>
    <p:extLst>
      <p:ext uri="{BB962C8B-B14F-4D97-AF65-F5344CB8AC3E}">
        <p14:creationId xmlns:p14="http://schemas.microsoft.com/office/powerpoint/2010/main" val="32425098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In a nuclear reactor, an increase in the number of neutron is allowed initially to reach the required reactor power and then maintained at that level. </a:t>
            </a:r>
            <a:endParaRPr lang="en-IN" dirty="0" smtClean="0"/>
          </a:p>
          <a:p>
            <a:r>
              <a:rPr lang="en-IN" dirty="0" smtClean="0"/>
              <a:t>To </a:t>
            </a:r>
            <a:r>
              <a:rPr lang="en-IN" dirty="0"/>
              <a:t>reduce power level or to shut down the reactor </a:t>
            </a:r>
            <a:r>
              <a:rPr lang="en-IN" dirty="0" smtClean="0"/>
              <a:t>- the </a:t>
            </a:r>
            <a:r>
              <a:rPr lang="en-IN" dirty="0"/>
              <a:t>reaction rate is lowered </a:t>
            </a:r>
            <a:r>
              <a:rPr lang="en-IN" dirty="0" smtClean="0"/>
              <a:t>by </a:t>
            </a:r>
            <a:r>
              <a:rPr lang="en-IN" dirty="0"/>
              <a:t>decreasing the number of available neutrons e.g. by inserting a neutron absorbent like boron or cadmium.</a:t>
            </a:r>
          </a:p>
          <a:p>
            <a:endParaRPr lang="en-IN" dirty="0"/>
          </a:p>
        </p:txBody>
      </p:sp>
      <p:sp>
        <p:nvSpPr>
          <p:cNvPr id="3" name="Title 2"/>
          <p:cNvSpPr>
            <a:spLocks noGrp="1"/>
          </p:cNvSpPr>
          <p:nvPr>
            <p:ph type="title"/>
          </p:nvPr>
        </p:nvSpPr>
        <p:spPr/>
        <p:txBody>
          <a:bodyPr>
            <a:normAutofit fontScale="90000"/>
          </a:bodyPr>
          <a:lstStyle/>
          <a:p>
            <a:r>
              <a:rPr lang="en-US" dirty="0"/>
              <a:t>Criticality of nuclear reactors</a:t>
            </a:r>
            <a:endParaRPr lang="en-IN" dirty="0"/>
          </a:p>
        </p:txBody>
      </p:sp>
    </p:spTree>
    <p:extLst>
      <p:ext uri="{BB962C8B-B14F-4D97-AF65-F5344CB8AC3E}">
        <p14:creationId xmlns:p14="http://schemas.microsoft.com/office/powerpoint/2010/main" val="16382310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838200" y="914400"/>
          <a:ext cx="10515600" cy="484632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3600" dirty="0" smtClean="0"/>
                        <a:t>Sources in India</a:t>
                      </a:r>
                    </a:p>
                    <a:p>
                      <a:r>
                        <a:rPr lang="en-US" sz="3600" dirty="0" smtClean="0"/>
                        <a:t>India</a:t>
                      </a:r>
                      <a:r>
                        <a:rPr lang="en-US" sz="3600" baseline="0" dirty="0" smtClean="0"/>
                        <a:t> has largest reserve</a:t>
                      </a:r>
                      <a:endParaRPr lang="en-IN" sz="3600" dirty="0"/>
                    </a:p>
                  </a:txBody>
                  <a:tcPr/>
                </a:tc>
                <a:tc>
                  <a:txBody>
                    <a:bodyPr/>
                    <a:lstStyle/>
                    <a:p>
                      <a:r>
                        <a:rPr lang="en-US" sz="3600" dirty="0" smtClean="0"/>
                        <a:t>Sources in the</a:t>
                      </a:r>
                      <a:r>
                        <a:rPr lang="en-US" sz="3600" baseline="0" dirty="0" smtClean="0"/>
                        <a:t> world</a:t>
                      </a:r>
                      <a:endParaRPr lang="en-IN" sz="3600" dirty="0"/>
                    </a:p>
                  </a:txBody>
                  <a:tcPr/>
                </a:tc>
              </a:tr>
              <a:tr h="370840">
                <a:tc>
                  <a:txBody>
                    <a:bodyPr/>
                    <a:lstStyle/>
                    <a:p>
                      <a:r>
                        <a:rPr lang="en-US" sz="3600" dirty="0" smtClean="0"/>
                        <a:t>Kerala beach sand: monazite</a:t>
                      </a:r>
                      <a:r>
                        <a:rPr lang="en-US" sz="3600" baseline="0" dirty="0" smtClean="0"/>
                        <a:t> </a:t>
                      </a:r>
                      <a:endParaRPr lang="en-IN" sz="3600" dirty="0"/>
                    </a:p>
                  </a:txBody>
                  <a:tcPr/>
                </a:tc>
                <a:tc>
                  <a:txBody>
                    <a:bodyPr/>
                    <a:lstStyle/>
                    <a:p>
                      <a:r>
                        <a:rPr lang="en-US" sz="3600" dirty="0" smtClean="0"/>
                        <a:t>Brazil</a:t>
                      </a:r>
                      <a:endParaRPr lang="en-IN" sz="3600" dirty="0"/>
                    </a:p>
                  </a:txBody>
                  <a:tcPr/>
                </a:tc>
              </a:tr>
              <a:tr h="370840">
                <a:tc>
                  <a:txBody>
                    <a:bodyPr/>
                    <a:lstStyle/>
                    <a:p>
                      <a:r>
                        <a:rPr lang="en-US" sz="3600" dirty="0" smtClean="0"/>
                        <a:t>Coastal</a:t>
                      </a:r>
                      <a:r>
                        <a:rPr lang="en-US" sz="3600" baseline="0" dirty="0" smtClean="0"/>
                        <a:t> areas of </a:t>
                      </a:r>
                      <a:r>
                        <a:rPr lang="en-US" sz="3600" dirty="0" smtClean="0"/>
                        <a:t>TN, Odisha, AP</a:t>
                      </a:r>
                      <a:endParaRPr lang="en-IN" sz="3600" dirty="0"/>
                    </a:p>
                  </a:txBody>
                  <a:tcPr/>
                </a:tc>
                <a:tc>
                  <a:txBody>
                    <a:bodyPr/>
                    <a:lstStyle/>
                    <a:p>
                      <a:r>
                        <a:rPr lang="en-US" sz="3600" dirty="0" smtClean="0"/>
                        <a:t>Australia</a:t>
                      </a:r>
                      <a:endParaRPr lang="en-IN" sz="3600" dirty="0"/>
                    </a:p>
                  </a:txBody>
                  <a:tcPr/>
                </a:tc>
              </a:tr>
              <a:tr h="370840">
                <a:tc>
                  <a:txBody>
                    <a:bodyPr/>
                    <a:lstStyle/>
                    <a:p>
                      <a:endParaRPr lang="en-IN" sz="3600" dirty="0"/>
                    </a:p>
                  </a:txBody>
                  <a:tcPr/>
                </a:tc>
                <a:tc>
                  <a:txBody>
                    <a:bodyPr/>
                    <a:lstStyle/>
                    <a:p>
                      <a:r>
                        <a:rPr lang="en-US" sz="3600" dirty="0" smtClean="0"/>
                        <a:t>USA</a:t>
                      </a:r>
                      <a:endParaRPr lang="en-IN" sz="3600" dirty="0"/>
                    </a:p>
                  </a:txBody>
                  <a:tcPr/>
                </a:tc>
              </a:tr>
              <a:tr h="370840">
                <a:tc>
                  <a:txBody>
                    <a:bodyPr/>
                    <a:lstStyle/>
                    <a:p>
                      <a:endParaRPr lang="en-IN" sz="3600" dirty="0"/>
                    </a:p>
                  </a:txBody>
                  <a:tcPr/>
                </a:tc>
                <a:tc>
                  <a:txBody>
                    <a:bodyPr/>
                    <a:lstStyle/>
                    <a:p>
                      <a:r>
                        <a:rPr lang="en-US" sz="3600" dirty="0" smtClean="0"/>
                        <a:t>Egypt</a:t>
                      </a:r>
                      <a:endParaRPr lang="en-IN" sz="3600" dirty="0"/>
                    </a:p>
                  </a:txBody>
                  <a:tcPr/>
                </a:tc>
              </a:tr>
            </a:tbl>
          </a:graphicData>
        </a:graphic>
      </p:graphicFrame>
      <p:sp>
        <p:nvSpPr>
          <p:cNvPr id="3" name="Title 2"/>
          <p:cNvSpPr>
            <a:spLocks noGrp="1"/>
          </p:cNvSpPr>
          <p:nvPr>
            <p:ph type="title"/>
          </p:nvPr>
        </p:nvSpPr>
        <p:spPr/>
        <p:txBody>
          <a:bodyPr>
            <a:normAutofit fontScale="90000"/>
          </a:bodyPr>
          <a:lstStyle/>
          <a:p>
            <a:r>
              <a:rPr lang="en-US" dirty="0" smtClean="0"/>
              <a:t>Thorium reserve in India</a:t>
            </a:r>
            <a:endParaRPr lang="en-IN" dirty="0"/>
          </a:p>
        </p:txBody>
      </p:sp>
    </p:spTree>
    <p:extLst>
      <p:ext uri="{BB962C8B-B14F-4D97-AF65-F5344CB8AC3E}">
        <p14:creationId xmlns:p14="http://schemas.microsoft.com/office/powerpoint/2010/main" val="3690529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 India </a:t>
            </a:r>
            <a:r>
              <a:rPr lang="en-IN" dirty="0" smtClean="0"/>
              <a:t>has </a:t>
            </a:r>
            <a:r>
              <a:rPr lang="en-IN" dirty="0"/>
              <a:t>the world’s highest thorium resource, it could be used for generating power for the next 600 </a:t>
            </a:r>
            <a:r>
              <a:rPr lang="en-IN" dirty="0" smtClean="0"/>
              <a:t>years</a:t>
            </a:r>
            <a:endParaRPr lang="en-US" dirty="0" smtClean="0"/>
          </a:p>
          <a:p>
            <a:r>
              <a:rPr lang="en-US" dirty="0" smtClean="0"/>
              <a:t>Thorium not a fissile material – can’t produce energy through fissile process</a:t>
            </a:r>
            <a:endParaRPr lang="en-IN" dirty="0"/>
          </a:p>
          <a:p>
            <a:r>
              <a:rPr lang="en-US" dirty="0" smtClean="0"/>
              <a:t>Fuel breeding process slow and costly</a:t>
            </a:r>
          </a:p>
          <a:p>
            <a:r>
              <a:rPr lang="en-US" dirty="0" smtClean="0"/>
              <a:t>Thorium need to be converted into Uranium 233 using other fissile material</a:t>
            </a:r>
          </a:p>
          <a:p>
            <a:endParaRPr lang="en-IN" dirty="0"/>
          </a:p>
        </p:txBody>
      </p:sp>
      <p:sp>
        <p:nvSpPr>
          <p:cNvPr id="3" name="Title 2"/>
          <p:cNvSpPr>
            <a:spLocks noGrp="1"/>
          </p:cNvSpPr>
          <p:nvPr>
            <p:ph type="title"/>
          </p:nvPr>
        </p:nvSpPr>
        <p:spPr/>
        <p:txBody>
          <a:bodyPr>
            <a:normAutofit fontScale="90000"/>
          </a:bodyPr>
          <a:lstStyle/>
          <a:p>
            <a:r>
              <a:rPr lang="en-US" dirty="0" smtClean="0"/>
              <a:t>Issue with Thorium- energy generation</a:t>
            </a:r>
            <a:endParaRPr lang="en-IN" dirty="0"/>
          </a:p>
        </p:txBody>
      </p:sp>
    </p:spTree>
    <p:extLst>
      <p:ext uri="{BB962C8B-B14F-4D97-AF65-F5344CB8AC3E}">
        <p14:creationId xmlns:p14="http://schemas.microsoft.com/office/powerpoint/2010/main" val="3160299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838200" y="914400"/>
          <a:ext cx="10515600" cy="5262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normAutofit fontScale="90000"/>
          </a:bodyPr>
          <a:lstStyle/>
          <a:p>
            <a:r>
              <a:rPr lang="en-US" dirty="0" smtClean="0"/>
              <a:t>India’s nuclear plan</a:t>
            </a:r>
            <a:endParaRPr lang="en-IN" dirty="0"/>
          </a:p>
        </p:txBody>
      </p:sp>
    </p:spTree>
    <p:extLst>
      <p:ext uri="{BB962C8B-B14F-4D97-AF65-F5344CB8AC3E}">
        <p14:creationId xmlns:p14="http://schemas.microsoft.com/office/powerpoint/2010/main" val="3878593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India’s Nuclear reactors: PHWR</a:t>
            </a:r>
            <a:endParaRPr lang="en-IN"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6516"/>
          <a:stretch/>
        </p:blipFill>
        <p:spPr>
          <a:xfrm>
            <a:off x="3149600" y="844410"/>
            <a:ext cx="5702300" cy="5944020"/>
          </a:xfrm>
        </p:spPr>
      </p:pic>
    </p:spTree>
    <p:extLst>
      <p:ext uri="{BB962C8B-B14F-4D97-AF65-F5344CB8AC3E}">
        <p14:creationId xmlns:p14="http://schemas.microsoft.com/office/powerpoint/2010/main" val="997378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838200" y="914400"/>
          <a:ext cx="10515600" cy="5262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normAutofit fontScale="90000"/>
          </a:bodyPr>
          <a:lstStyle/>
          <a:p>
            <a:r>
              <a:rPr lang="en-US" dirty="0" smtClean="0"/>
              <a:t>energy minerals</a:t>
            </a:r>
            <a:endParaRPr lang="en-IN" dirty="0"/>
          </a:p>
        </p:txBody>
      </p:sp>
    </p:spTree>
    <p:extLst>
      <p:ext uri="{BB962C8B-B14F-4D97-AF65-F5344CB8AC3E}">
        <p14:creationId xmlns:p14="http://schemas.microsoft.com/office/powerpoint/2010/main" val="1934344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921" y="1588293"/>
            <a:ext cx="11193879" cy="3755021"/>
          </a:xfrm>
        </p:spPr>
      </p:pic>
      <p:sp>
        <p:nvSpPr>
          <p:cNvPr id="3" name="Title 2"/>
          <p:cNvSpPr>
            <a:spLocks noGrp="1"/>
          </p:cNvSpPr>
          <p:nvPr>
            <p:ph type="title"/>
          </p:nvPr>
        </p:nvSpPr>
        <p:spPr/>
        <p:txBody>
          <a:bodyPr>
            <a:normAutofit fontScale="90000"/>
          </a:bodyPr>
          <a:lstStyle/>
          <a:p>
            <a:r>
              <a:rPr lang="en-US" dirty="0" err="1" smtClean="0"/>
              <a:t>Pressurised</a:t>
            </a:r>
            <a:r>
              <a:rPr lang="en-US" dirty="0" smtClean="0"/>
              <a:t> Heavy Water Reactor</a:t>
            </a:r>
            <a:endParaRPr lang="en-IN" dirty="0"/>
          </a:p>
        </p:txBody>
      </p:sp>
    </p:spTree>
    <p:extLst>
      <p:ext uri="{BB962C8B-B14F-4D97-AF65-F5344CB8AC3E}">
        <p14:creationId xmlns:p14="http://schemas.microsoft.com/office/powerpoint/2010/main" val="7221263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Uranium dioxide </a:t>
            </a:r>
            <a:r>
              <a:rPr lang="en-IN" dirty="0" smtClean="0"/>
              <a:t>generate </a:t>
            </a:r>
            <a:r>
              <a:rPr lang="en-IN" dirty="0"/>
              <a:t>heat while undergoing </a:t>
            </a:r>
            <a:r>
              <a:rPr lang="en-IN" dirty="0" smtClean="0"/>
              <a:t>fission + fission </a:t>
            </a:r>
            <a:r>
              <a:rPr lang="en-IN" dirty="0"/>
              <a:t>products</a:t>
            </a:r>
            <a:r>
              <a:rPr lang="en-IN" dirty="0" smtClean="0"/>
              <a:t>.</a:t>
            </a:r>
          </a:p>
          <a:p>
            <a:r>
              <a:rPr lang="en-IN" dirty="0" smtClean="0"/>
              <a:t> </a:t>
            </a:r>
            <a:r>
              <a:rPr lang="en-IN" dirty="0"/>
              <a:t>The fission </a:t>
            </a:r>
            <a:r>
              <a:rPr lang="en-IN" dirty="0" smtClean="0"/>
              <a:t>products </a:t>
            </a:r>
            <a:r>
              <a:rPr lang="en-IN" dirty="0"/>
              <a:t>are </a:t>
            </a:r>
            <a:r>
              <a:rPr lang="en-IN" dirty="0" smtClean="0"/>
              <a:t>radioactive. Not allowed to </a:t>
            </a:r>
            <a:r>
              <a:rPr lang="en-IN" dirty="0"/>
              <a:t>mix with coolant water. </a:t>
            </a:r>
            <a:endParaRPr lang="en-IN" dirty="0" smtClean="0"/>
          </a:p>
          <a:p>
            <a:r>
              <a:rPr lang="en-IN" dirty="0" smtClean="0"/>
              <a:t>Hence </a:t>
            </a:r>
            <a:r>
              <a:rPr lang="en-IN" dirty="0"/>
              <a:t>the </a:t>
            </a:r>
            <a:r>
              <a:rPr lang="en-IN" dirty="0" smtClean="0"/>
              <a:t>UO2 pellets </a:t>
            </a:r>
            <a:r>
              <a:rPr lang="en-IN" dirty="0"/>
              <a:t>are contained in Zirconium alloy tubes with both the </a:t>
            </a:r>
            <a:r>
              <a:rPr lang="en-IN" dirty="0" smtClean="0"/>
              <a:t>ends sealed</a:t>
            </a:r>
            <a:r>
              <a:rPr lang="en-IN" dirty="0"/>
              <a:t>.</a:t>
            </a:r>
          </a:p>
        </p:txBody>
      </p:sp>
      <p:sp>
        <p:nvSpPr>
          <p:cNvPr id="3" name="Title 2"/>
          <p:cNvSpPr>
            <a:spLocks noGrp="1"/>
          </p:cNvSpPr>
          <p:nvPr>
            <p:ph type="title"/>
          </p:nvPr>
        </p:nvSpPr>
        <p:spPr/>
        <p:txBody>
          <a:bodyPr>
            <a:normAutofit fontScale="90000"/>
          </a:bodyPr>
          <a:lstStyle/>
          <a:p>
            <a:r>
              <a:rPr lang="en-US" dirty="0" smtClean="0"/>
              <a:t>Nuclear energy generation: Zirconium</a:t>
            </a:r>
            <a:endParaRPr lang="en-IN" dirty="0"/>
          </a:p>
        </p:txBody>
      </p:sp>
    </p:spTree>
    <p:extLst>
      <p:ext uri="{BB962C8B-B14F-4D97-AF65-F5344CB8AC3E}">
        <p14:creationId xmlns:p14="http://schemas.microsoft.com/office/powerpoint/2010/main" val="36490560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Uranium pallets</a:t>
            </a:r>
            <a:endParaRPr lang="en-IN"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20700" y="1653666"/>
            <a:ext cx="5476875" cy="3565674"/>
          </a:xfrm>
        </p:spPr>
      </p:pic>
      <p:pic>
        <p:nvPicPr>
          <p:cNvPr id="6" name="Content Placeholder 5"/>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13646" y="1653666"/>
            <a:ext cx="5370570" cy="3731133"/>
          </a:xfrm>
        </p:spPr>
      </p:pic>
      <p:sp>
        <p:nvSpPr>
          <p:cNvPr id="5" name="Text Placeholder 4"/>
          <p:cNvSpPr>
            <a:spLocks noGrp="1"/>
          </p:cNvSpPr>
          <p:nvPr>
            <p:ph type="body" idx="13"/>
          </p:nvPr>
        </p:nvSpPr>
        <p:spPr/>
        <p:txBody>
          <a:bodyPr/>
          <a:lstStyle/>
          <a:p>
            <a:r>
              <a:rPr lang="en-US" dirty="0" smtClean="0"/>
              <a:t>Fuel assembly</a:t>
            </a:r>
            <a:endParaRPr lang="en-IN" dirty="0"/>
          </a:p>
        </p:txBody>
      </p:sp>
    </p:spTree>
    <p:extLst>
      <p:ext uri="{BB962C8B-B14F-4D97-AF65-F5344CB8AC3E}">
        <p14:creationId xmlns:p14="http://schemas.microsoft.com/office/powerpoint/2010/main" val="3906000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838200" y="914400"/>
          <a:ext cx="10515600" cy="4937760"/>
        </p:xfrm>
        <a:graphic>
          <a:graphicData uri="http://schemas.openxmlformats.org/drawingml/2006/table">
            <a:tbl>
              <a:tblPr firstRow="1" bandRow="1">
                <a:tableStyleId>{5C22544A-7EE6-4342-B048-85BDC9FD1C3A}</a:tableStyleId>
              </a:tblPr>
              <a:tblGrid>
                <a:gridCol w="5130800"/>
                <a:gridCol w="5384800"/>
              </a:tblGrid>
              <a:tr h="370840">
                <a:tc>
                  <a:txBody>
                    <a:bodyPr/>
                    <a:lstStyle/>
                    <a:p>
                      <a:r>
                        <a:rPr lang="en-US" sz="3600" dirty="0" smtClean="0"/>
                        <a:t>Sources in India</a:t>
                      </a:r>
                      <a:endParaRPr lang="en-IN" sz="3600" dirty="0"/>
                    </a:p>
                  </a:txBody>
                  <a:tcPr/>
                </a:tc>
                <a:tc>
                  <a:txBody>
                    <a:bodyPr/>
                    <a:lstStyle/>
                    <a:p>
                      <a:r>
                        <a:rPr lang="en-US" sz="3600" dirty="0" smtClean="0"/>
                        <a:t>Sources in the</a:t>
                      </a:r>
                      <a:r>
                        <a:rPr lang="en-US" sz="3600" baseline="0" dirty="0" smtClean="0"/>
                        <a:t> world</a:t>
                      </a:r>
                      <a:endParaRPr lang="en-IN" sz="3600" dirty="0"/>
                    </a:p>
                  </a:txBody>
                  <a:tcPr/>
                </a:tc>
              </a:tr>
              <a:tr h="370840">
                <a:tc>
                  <a:txBody>
                    <a:bodyPr/>
                    <a:lstStyle/>
                    <a:p>
                      <a:r>
                        <a:rPr lang="en-US" sz="3600" dirty="0" err="1" smtClean="0"/>
                        <a:t>Chavara</a:t>
                      </a:r>
                      <a:r>
                        <a:rPr lang="en-US" sz="3600" dirty="0" smtClean="0"/>
                        <a:t>, Kerala beach</a:t>
                      </a:r>
                      <a:r>
                        <a:rPr lang="en-US" sz="3600" baseline="0" dirty="0" smtClean="0"/>
                        <a:t> sand</a:t>
                      </a:r>
                      <a:endParaRPr lang="en-IN" sz="3600" dirty="0"/>
                    </a:p>
                  </a:txBody>
                  <a:tcPr/>
                </a:tc>
                <a:tc>
                  <a:txBody>
                    <a:bodyPr/>
                    <a:lstStyle/>
                    <a:p>
                      <a:r>
                        <a:rPr lang="en-US" sz="3600" dirty="0" smtClean="0"/>
                        <a:t>Australia (largest)</a:t>
                      </a:r>
                      <a:endParaRPr lang="en-IN" sz="3600" dirty="0"/>
                    </a:p>
                  </a:txBody>
                  <a:tcPr/>
                </a:tc>
              </a:tr>
              <a:tr h="370840">
                <a:tc>
                  <a:txBody>
                    <a:bodyPr/>
                    <a:lstStyle/>
                    <a:p>
                      <a:r>
                        <a:rPr lang="en-US" sz="3600" dirty="0" err="1" smtClean="0"/>
                        <a:t>Manavalakuruchi</a:t>
                      </a:r>
                      <a:r>
                        <a:rPr lang="en-US" sz="3600" dirty="0" smtClean="0"/>
                        <a:t>, TN</a:t>
                      </a:r>
                      <a:endParaRPr lang="en-IN" sz="3600" dirty="0"/>
                    </a:p>
                  </a:txBody>
                  <a:tcPr/>
                </a:tc>
                <a:tc>
                  <a:txBody>
                    <a:bodyPr/>
                    <a:lstStyle/>
                    <a:p>
                      <a:r>
                        <a:rPr lang="en-US" sz="3600" dirty="0" smtClean="0"/>
                        <a:t>South Africa</a:t>
                      </a:r>
                      <a:endParaRPr lang="en-IN" sz="3600" dirty="0"/>
                    </a:p>
                  </a:txBody>
                  <a:tcPr/>
                </a:tc>
              </a:tr>
              <a:tr h="370840">
                <a:tc>
                  <a:txBody>
                    <a:bodyPr/>
                    <a:lstStyle/>
                    <a:p>
                      <a:endParaRPr lang="en-IN" sz="3600" dirty="0"/>
                    </a:p>
                  </a:txBody>
                  <a:tcPr/>
                </a:tc>
                <a:tc>
                  <a:txBody>
                    <a:bodyPr/>
                    <a:lstStyle/>
                    <a:p>
                      <a:r>
                        <a:rPr lang="en-US" sz="3600" dirty="0" smtClean="0"/>
                        <a:t>China </a:t>
                      </a:r>
                    </a:p>
                  </a:txBody>
                  <a:tcPr/>
                </a:tc>
              </a:tr>
              <a:tr h="370840">
                <a:tc>
                  <a:txBody>
                    <a:bodyPr/>
                    <a:lstStyle/>
                    <a:p>
                      <a:endParaRPr lang="en-IN" sz="3600" dirty="0"/>
                    </a:p>
                  </a:txBody>
                  <a:tcPr/>
                </a:tc>
                <a:tc>
                  <a:txBody>
                    <a:bodyPr/>
                    <a:lstStyle/>
                    <a:p>
                      <a:r>
                        <a:rPr lang="en-US" sz="3600" dirty="0" smtClean="0"/>
                        <a:t>Indonesia</a:t>
                      </a:r>
                      <a:endParaRPr lang="en-IN" sz="3600" dirty="0"/>
                    </a:p>
                  </a:txBody>
                  <a:tcPr/>
                </a:tc>
              </a:tr>
              <a:tr h="370840">
                <a:tc>
                  <a:txBody>
                    <a:bodyPr/>
                    <a:lstStyle/>
                    <a:p>
                      <a:endParaRPr lang="en-IN" sz="3600" dirty="0"/>
                    </a:p>
                  </a:txBody>
                  <a:tcPr/>
                </a:tc>
                <a:tc>
                  <a:txBody>
                    <a:bodyPr/>
                    <a:lstStyle/>
                    <a:p>
                      <a:r>
                        <a:rPr lang="en-US" sz="3600" dirty="0" smtClean="0"/>
                        <a:t>Mozambique, India and Shri Lanka</a:t>
                      </a:r>
                      <a:endParaRPr lang="en-IN" sz="3600" dirty="0"/>
                    </a:p>
                  </a:txBody>
                  <a:tcPr/>
                </a:tc>
              </a:tr>
            </a:tbl>
          </a:graphicData>
        </a:graphic>
      </p:graphicFrame>
      <p:sp>
        <p:nvSpPr>
          <p:cNvPr id="3" name="Title 2"/>
          <p:cNvSpPr>
            <a:spLocks noGrp="1"/>
          </p:cNvSpPr>
          <p:nvPr>
            <p:ph type="title"/>
          </p:nvPr>
        </p:nvSpPr>
        <p:spPr/>
        <p:txBody>
          <a:bodyPr>
            <a:normAutofit fontScale="90000"/>
          </a:bodyPr>
          <a:lstStyle/>
          <a:p>
            <a:r>
              <a:rPr lang="en-US" dirty="0" smtClean="0"/>
              <a:t>Sources of Zirconium</a:t>
            </a:r>
            <a:endParaRPr lang="en-IN" dirty="0"/>
          </a:p>
        </p:txBody>
      </p:sp>
    </p:spTree>
    <p:extLst>
      <p:ext uri="{BB962C8B-B14F-4D97-AF65-F5344CB8AC3E}">
        <p14:creationId xmlns:p14="http://schemas.microsoft.com/office/powerpoint/2010/main" val="23525482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Inside zirconium covering – Helium gas is added </a:t>
            </a:r>
          </a:p>
          <a:p>
            <a:r>
              <a:rPr lang="en-US" dirty="0" smtClean="0"/>
              <a:t>Helium gas increase conduction heat from Uranium pallet to zirconium cover</a:t>
            </a:r>
          </a:p>
          <a:p>
            <a:r>
              <a:rPr lang="en-US" dirty="0" smtClean="0"/>
              <a:t>Petroleum gas fields is source of Helium </a:t>
            </a:r>
          </a:p>
          <a:p>
            <a:r>
              <a:rPr lang="en-US" dirty="0" smtClean="0"/>
              <a:t>USA, Canada, Algeria, Poland, Russia and China – produce Helium</a:t>
            </a:r>
          </a:p>
          <a:p>
            <a:endParaRPr lang="en-US" dirty="0" smtClean="0"/>
          </a:p>
          <a:p>
            <a:endParaRPr lang="en-IN" dirty="0"/>
          </a:p>
        </p:txBody>
      </p:sp>
      <p:sp>
        <p:nvSpPr>
          <p:cNvPr id="3" name="Title 2"/>
          <p:cNvSpPr>
            <a:spLocks noGrp="1"/>
          </p:cNvSpPr>
          <p:nvPr>
            <p:ph type="title"/>
          </p:nvPr>
        </p:nvSpPr>
        <p:spPr/>
        <p:txBody>
          <a:bodyPr>
            <a:normAutofit fontScale="90000"/>
          </a:bodyPr>
          <a:lstStyle/>
          <a:p>
            <a:r>
              <a:rPr lang="en-US" dirty="0"/>
              <a:t>Nuclear energy </a:t>
            </a:r>
            <a:r>
              <a:rPr lang="en-US" dirty="0" smtClean="0"/>
              <a:t>generation: Helium</a:t>
            </a:r>
            <a:endParaRPr lang="en-IN" dirty="0"/>
          </a:p>
        </p:txBody>
      </p:sp>
    </p:spTree>
    <p:extLst>
      <p:ext uri="{BB962C8B-B14F-4D97-AF65-F5344CB8AC3E}">
        <p14:creationId xmlns:p14="http://schemas.microsoft.com/office/powerpoint/2010/main" val="34844053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India- Helium reserve – not explored yet</a:t>
            </a:r>
          </a:p>
          <a:p>
            <a:r>
              <a:rPr lang="en-US" dirty="0" smtClean="0"/>
              <a:t>Monazite sands – Helium as by-product</a:t>
            </a:r>
          </a:p>
          <a:p>
            <a:r>
              <a:rPr lang="en-US" dirty="0" smtClean="0"/>
              <a:t>Water of hot spring contains Helium</a:t>
            </a:r>
            <a:endParaRPr lang="en-IN" dirty="0"/>
          </a:p>
        </p:txBody>
      </p:sp>
      <p:sp>
        <p:nvSpPr>
          <p:cNvPr id="3" name="Title 2"/>
          <p:cNvSpPr>
            <a:spLocks noGrp="1"/>
          </p:cNvSpPr>
          <p:nvPr>
            <p:ph type="title"/>
          </p:nvPr>
        </p:nvSpPr>
        <p:spPr/>
        <p:txBody>
          <a:bodyPr>
            <a:normAutofit fontScale="90000"/>
          </a:bodyPr>
          <a:lstStyle/>
          <a:p>
            <a:r>
              <a:rPr lang="en-US" dirty="0"/>
              <a:t>Nuclear energy generation: Helium</a:t>
            </a:r>
            <a:endParaRPr lang="en-IN" dirty="0"/>
          </a:p>
        </p:txBody>
      </p:sp>
    </p:spTree>
    <p:extLst>
      <p:ext uri="{BB962C8B-B14F-4D97-AF65-F5344CB8AC3E}">
        <p14:creationId xmlns:p14="http://schemas.microsoft.com/office/powerpoint/2010/main" val="11411564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8200" y="914400"/>
            <a:ext cx="7673068" cy="5478571"/>
          </a:xfrm>
        </p:spPr>
      </p:pic>
      <p:sp>
        <p:nvSpPr>
          <p:cNvPr id="3" name="Title 2"/>
          <p:cNvSpPr>
            <a:spLocks noGrp="1"/>
          </p:cNvSpPr>
          <p:nvPr>
            <p:ph type="title"/>
          </p:nvPr>
        </p:nvSpPr>
        <p:spPr/>
        <p:txBody>
          <a:bodyPr>
            <a:normAutofit fontScale="90000"/>
          </a:bodyPr>
          <a:lstStyle/>
          <a:p>
            <a:r>
              <a:rPr lang="en-US" dirty="0" smtClean="0"/>
              <a:t>Work of Moderator and control rod</a:t>
            </a:r>
            <a:endParaRPr lang="en-IN" dirty="0"/>
          </a:p>
        </p:txBody>
      </p:sp>
      <p:sp>
        <p:nvSpPr>
          <p:cNvPr id="5" name="TextBox 4"/>
          <p:cNvSpPr txBox="1"/>
          <p:nvPr/>
        </p:nvSpPr>
        <p:spPr>
          <a:xfrm>
            <a:off x="3111500" y="1936009"/>
            <a:ext cx="1701800" cy="369332"/>
          </a:xfrm>
          <a:prstGeom prst="rect">
            <a:avLst/>
          </a:prstGeom>
          <a:noFill/>
        </p:spPr>
        <p:txBody>
          <a:bodyPr wrap="square" rtlCol="0">
            <a:spAutoFit/>
          </a:bodyPr>
          <a:lstStyle/>
          <a:p>
            <a:r>
              <a:rPr lang="en-US" b="1" dirty="0" smtClean="0">
                <a:solidFill>
                  <a:schemeClr val="bg1"/>
                </a:solidFill>
              </a:rPr>
              <a:t>Fuel Assembly</a:t>
            </a:r>
            <a:endParaRPr lang="en-IN" b="1" dirty="0">
              <a:solidFill>
                <a:schemeClr val="bg1"/>
              </a:solidFill>
            </a:endParaRPr>
          </a:p>
        </p:txBody>
      </p:sp>
      <p:sp>
        <p:nvSpPr>
          <p:cNvPr id="6" name="TextBox 5"/>
          <p:cNvSpPr txBox="1"/>
          <p:nvPr/>
        </p:nvSpPr>
        <p:spPr>
          <a:xfrm>
            <a:off x="5422900" y="787916"/>
            <a:ext cx="1701800" cy="369332"/>
          </a:xfrm>
          <a:prstGeom prst="rect">
            <a:avLst/>
          </a:prstGeom>
          <a:noFill/>
        </p:spPr>
        <p:txBody>
          <a:bodyPr wrap="square" rtlCol="0">
            <a:spAutoFit/>
          </a:bodyPr>
          <a:lstStyle/>
          <a:p>
            <a:r>
              <a:rPr lang="en-US" b="1" dirty="0" smtClean="0">
                <a:solidFill>
                  <a:schemeClr val="bg1"/>
                </a:solidFill>
              </a:rPr>
              <a:t>Control rod</a:t>
            </a:r>
            <a:endParaRPr lang="en-IN" b="1" dirty="0">
              <a:solidFill>
                <a:schemeClr val="bg1"/>
              </a:solidFill>
            </a:endParaRPr>
          </a:p>
        </p:txBody>
      </p:sp>
      <p:sp>
        <p:nvSpPr>
          <p:cNvPr id="7" name="TextBox 6"/>
          <p:cNvSpPr txBox="1"/>
          <p:nvPr/>
        </p:nvSpPr>
        <p:spPr>
          <a:xfrm>
            <a:off x="4394200" y="1447800"/>
            <a:ext cx="1701800" cy="369332"/>
          </a:xfrm>
          <a:prstGeom prst="rect">
            <a:avLst/>
          </a:prstGeom>
          <a:noFill/>
        </p:spPr>
        <p:txBody>
          <a:bodyPr wrap="square" rtlCol="0">
            <a:spAutoFit/>
          </a:bodyPr>
          <a:lstStyle/>
          <a:p>
            <a:r>
              <a:rPr lang="en-US" b="1" dirty="0" smtClean="0">
                <a:solidFill>
                  <a:schemeClr val="bg1"/>
                </a:solidFill>
              </a:rPr>
              <a:t>Moderator</a:t>
            </a:r>
            <a:endParaRPr lang="en-IN" b="1" dirty="0">
              <a:solidFill>
                <a:schemeClr val="bg1"/>
              </a:solidFill>
            </a:endParaRPr>
          </a:p>
        </p:txBody>
      </p:sp>
      <p:sp>
        <p:nvSpPr>
          <p:cNvPr id="8" name="TextBox 7"/>
          <p:cNvSpPr txBox="1"/>
          <p:nvPr/>
        </p:nvSpPr>
        <p:spPr>
          <a:xfrm>
            <a:off x="6273800" y="1566677"/>
            <a:ext cx="1701800" cy="369332"/>
          </a:xfrm>
          <a:prstGeom prst="rect">
            <a:avLst/>
          </a:prstGeom>
          <a:noFill/>
        </p:spPr>
        <p:txBody>
          <a:bodyPr wrap="square" rtlCol="0">
            <a:spAutoFit/>
          </a:bodyPr>
          <a:lstStyle/>
          <a:p>
            <a:r>
              <a:rPr lang="en-US" b="1" dirty="0" smtClean="0">
                <a:solidFill>
                  <a:schemeClr val="bg1"/>
                </a:solidFill>
              </a:rPr>
              <a:t>Moderator</a:t>
            </a:r>
            <a:endParaRPr lang="en-IN" b="1" dirty="0">
              <a:solidFill>
                <a:schemeClr val="bg1"/>
              </a:solidFill>
            </a:endParaRPr>
          </a:p>
        </p:txBody>
      </p:sp>
      <p:sp>
        <p:nvSpPr>
          <p:cNvPr id="9" name="TextBox 8"/>
          <p:cNvSpPr txBox="1"/>
          <p:nvPr/>
        </p:nvSpPr>
        <p:spPr>
          <a:xfrm>
            <a:off x="7315200" y="1947227"/>
            <a:ext cx="1701800" cy="369332"/>
          </a:xfrm>
          <a:prstGeom prst="rect">
            <a:avLst/>
          </a:prstGeom>
          <a:noFill/>
        </p:spPr>
        <p:txBody>
          <a:bodyPr wrap="square" rtlCol="0">
            <a:spAutoFit/>
          </a:bodyPr>
          <a:lstStyle/>
          <a:p>
            <a:r>
              <a:rPr lang="en-US" b="1" dirty="0" smtClean="0">
                <a:solidFill>
                  <a:schemeClr val="bg1"/>
                </a:solidFill>
              </a:rPr>
              <a:t>Fuel Assembly</a:t>
            </a:r>
            <a:endParaRPr lang="en-IN" b="1" dirty="0">
              <a:solidFill>
                <a:schemeClr val="bg1"/>
              </a:solidFill>
            </a:endParaRPr>
          </a:p>
        </p:txBody>
      </p:sp>
    </p:spTree>
    <p:extLst>
      <p:ext uri="{BB962C8B-B14F-4D97-AF65-F5344CB8AC3E}">
        <p14:creationId xmlns:p14="http://schemas.microsoft.com/office/powerpoint/2010/main" val="2853825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a:t>Depleted </a:t>
            </a:r>
            <a:r>
              <a:rPr lang="en-IN" dirty="0">
                <a:solidFill>
                  <a:schemeClr val="accent2"/>
                </a:solidFill>
              </a:rPr>
              <a:t>Uranium </a:t>
            </a:r>
            <a:r>
              <a:rPr lang="en-IN" dirty="0"/>
              <a:t>(about 98%) </a:t>
            </a:r>
            <a:r>
              <a:rPr lang="en-IN" dirty="0" smtClean="0"/>
              <a:t> recycled</a:t>
            </a:r>
            <a:endParaRPr lang="en-IN" dirty="0"/>
          </a:p>
          <a:p>
            <a:r>
              <a:rPr lang="en-IN" dirty="0" smtClean="0"/>
              <a:t>Neutrons </a:t>
            </a:r>
            <a:r>
              <a:rPr lang="en-IN" dirty="0"/>
              <a:t>are absorbed in atoms of non-fissionable </a:t>
            </a:r>
            <a:r>
              <a:rPr lang="en-IN" dirty="0" smtClean="0"/>
              <a:t>uranium- </a:t>
            </a:r>
            <a:r>
              <a:rPr lang="en-IN" dirty="0" smtClean="0">
                <a:solidFill>
                  <a:schemeClr val="accent2"/>
                </a:solidFill>
              </a:rPr>
              <a:t>Plutonium</a:t>
            </a:r>
            <a:r>
              <a:rPr lang="en-IN" dirty="0" smtClean="0"/>
              <a:t> </a:t>
            </a:r>
            <a:r>
              <a:rPr lang="en-IN" dirty="0"/>
              <a:t>(about 0.4%) formed</a:t>
            </a:r>
          </a:p>
          <a:p>
            <a:r>
              <a:rPr lang="en-IN" dirty="0" smtClean="0"/>
              <a:t> </a:t>
            </a:r>
            <a:r>
              <a:rPr lang="en-IN" dirty="0" err="1"/>
              <a:t>Bhabha</a:t>
            </a:r>
            <a:r>
              <a:rPr lang="en-IN" dirty="0"/>
              <a:t> Atomic Research Centre (BARC) </a:t>
            </a:r>
            <a:r>
              <a:rPr lang="en-IN" dirty="0" smtClean="0"/>
              <a:t>reprocess the used fuel of PHWRs at </a:t>
            </a:r>
            <a:r>
              <a:rPr lang="en-IN" dirty="0" err="1">
                <a:solidFill>
                  <a:srgbClr val="00B0F0"/>
                </a:solidFill>
              </a:rPr>
              <a:t>Trombay</a:t>
            </a:r>
            <a:r>
              <a:rPr lang="en-IN" dirty="0">
                <a:solidFill>
                  <a:srgbClr val="00B0F0"/>
                </a:solidFill>
              </a:rPr>
              <a:t>, </a:t>
            </a:r>
            <a:r>
              <a:rPr lang="en-IN" dirty="0" err="1">
                <a:solidFill>
                  <a:srgbClr val="00B0F0"/>
                </a:solidFill>
              </a:rPr>
              <a:t>Tarapur</a:t>
            </a:r>
            <a:r>
              <a:rPr lang="en-IN" dirty="0">
                <a:solidFill>
                  <a:srgbClr val="00B0F0"/>
                </a:solidFill>
              </a:rPr>
              <a:t> and </a:t>
            </a:r>
            <a:r>
              <a:rPr lang="en-IN" dirty="0" err="1">
                <a:solidFill>
                  <a:srgbClr val="00B0F0"/>
                </a:solidFill>
              </a:rPr>
              <a:t>Kalpakkam</a:t>
            </a:r>
            <a:r>
              <a:rPr lang="en-IN" dirty="0"/>
              <a:t> to extract reactor-grade plutonium for use in the fast breeder reactors.</a:t>
            </a:r>
          </a:p>
        </p:txBody>
      </p:sp>
      <p:sp>
        <p:nvSpPr>
          <p:cNvPr id="3" name="Title 2"/>
          <p:cNvSpPr>
            <a:spLocks noGrp="1"/>
          </p:cNvSpPr>
          <p:nvPr>
            <p:ph type="title"/>
          </p:nvPr>
        </p:nvSpPr>
        <p:spPr/>
        <p:txBody>
          <a:bodyPr>
            <a:normAutofit fontScale="90000"/>
          </a:bodyPr>
          <a:lstStyle/>
          <a:p>
            <a:r>
              <a:rPr lang="en-US" dirty="0" smtClean="0"/>
              <a:t>Re-processing of fuels</a:t>
            </a:r>
            <a:endParaRPr lang="en-IN" dirty="0"/>
          </a:p>
        </p:txBody>
      </p:sp>
    </p:spTree>
    <p:extLst>
      <p:ext uri="{BB962C8B-B14F-4D97-AF65-F5344CB8AC3E}">
        <p14:creationId xmlns:p14="http://schemas.microsoft.com/office/powerpoint/2010/main" val="37718172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IN" dirty="0"/>
              <a:t>500 MW </a:t>
            </a:r>
            <a:r>
              <a:rPr lang="en-IN" dirty="0" smtClean="0"/>
              <a:t>plant At </a:t>
            </a:r>
            <a:r>
              <a:rPr lang="en-IN" dirty="0" err="1"/>
              <a:t>Kalpakkam</a:t>
            </a:r>
            <a:r>
              <a:rPr lang="en-IN" dirty="0"/>
              <a:t> </a:t>
            </a:r>
          </a:p>
          <a:p>
            <a:pPr lvl="0"/>
            <a:r>
              <a:rPr lang="en-IN" dirty="0"/>
              <a:t>Fuel – Plutonium-Uranium mixed oxide</a:t>
            </a:r>
          </a:p>
          <a:p>
            <a:pPr lvl="0"/>
            <a:r>
              <a:rPr lang="en-IN" dirty="0"/>
              <a:t>Coolant – liquid </a:t>
            </a:r>
            <a:r>
              <a:rPr lang="en-IN" dirty="0" smtClean="0"/>
              <a:t>Sodium</a:t>
            </a:r>
          </a:p>
          <a:p>
            <a:pPr lvl="0"/>
            <a:r>
              <a:rPr lang="en-US" dirty="0" smtClean="0"/>
              <a:t>Control material -Boron carbide</a:t>
            </a:r>
            <a:endParaRPr lang="en-IN" dirty="0"/>
          </a:p>
          <a:p>
            <a:pPr lvl="0"/>
            <a:r>
              <a:rPr lang="en-IN" dirty="0"/>
              <a:t>Breeder reactor -&gt; They breed more fuel than they </a:t>
            </a:r>
            <a:r>
              <a:rPr lang="en-IN" dirty="0" smtClean="0"/>
              <a:t>consume. </a:t>
            </a:r>
            <a:r>
              <a:rPr lang="en-IN" dirty="0" err="1" smtClean="0"/>
              <a:t>i.e</a:t>
            </a:r>
            <a:r>
              <a:rPr lang="en-IN" dirty="0" smtClean="0"/>
              <a:t> </a:t>
            </a:r>
            <a:r>
              <a:rPr lang="en-IN" dirty="0"/>
              <a:t>more U233 or Th232 </a:t>
            </a:r>
            <a:endParaRPr lang="en-IN" dirty="0" smtClean="0"/>
          </a:p>
          <a:p>
            <a:pPr lvl="0"/>
            <a:r>
              <a:rPr lang="en-US" dirty="0" smtClean="0"/>
              <a:t>Plutonium will produce energy + Uranium additionally produce plutonium </a:t>
            </a:r>
            <a:endParaRPr lang="en-IN" dirty="0"/>
          </a:p>
          <a:p>
            <a:endParaRPr lang="en-IN" dirty="0"/>
          </a:p>
        </p:txBody>
      </p:sp>
      <p:sp>
        <p:nvSpPr>
          <p:cNvPr id="3" name="Title 2"/>
          <p:cNvSpPr>
            <a:spLocks noGrp="1"/>
          </p:cNvSpPr>
          <p:nvPr>
            <p:ph type="title"/>
          </p:nvPr>
        </p:nvSpPr>
        <p:spPr/>
        <p:txBody>
          <a:bodyPr>
            <a:normAutofit fontScale="90000"/>
          </a:bodyPr>
          <a:lstStyle/>
          <a:p>
            <a:r>
              <a:rPr lang="en-US" dirty="0" smtClean="0"/>
              <a:t>Prototype Fast breeder reactor</a:t>
            </a:r>
            <a:endParaRPr lang="en-IN" dirty="0"/>
          </a:p>
        </p:txBody>
      </p:sp>
    </p:spTree>
    <p:extLst>
      <p:ext uri="{BB962C8B-B14F-4D97-AF65-F5344CB8AC3E}">
        <p14:creationId xmlns:p14="http://schemas.microsoft.com/office/powerpoint/2010/main" val="26440616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IN" dirty="0"/>
              <a:t>Usual nuclear reactors uses 1% of uranium fuel to generate energy. Breeder reactor utilize 40-70% of the uranium fuel</a:t>
            </a:r>
          </a:p>
          <a:p>
            <a:pPr lvl="0"/>
            <a:r>
              <a:rPr lang="en-IN" dirty="0"/>
              <a:t>The reactor is built by BHAVINI (</a:t>
            </a:r>
            <a:r>
              <a:rPr lang="en-IN" dirty="0" err="1"/>
              <a:t>Bharatiya</a:t>
            </a:r>
            <a:r>
              <a:rPr lang="en-IN" dirty="0"/>
              <a:t> </a:t>
            </a:r>
            <a:r>
              <a:rPr lang="en-IN" dirty="0" err="1"/>
              <a:t>Nabhikiya</a:t>
            </a:r>
            <a:r>
              <a:rPr lang="en-IN" dirty="0"/>
              <a:t> </a:t>
            </a:r>
            <a:r>
              <a:rPr lang="en-IN" dirty="0" err="1"/>
              <a:t>Vidhyut</a:t>
            </a:r>
            <a:r>
              <a:rPr lang="en-IN" dirty="0"/>
              <a:t> Nigam ltd), PSU under DAE</a:t>
            </a:r>
          </a:p>
          <a:p>
            <a:pPr lvl="0"/>
            <a:r>
              <a:rPr lang="en-IN" dirty="0"/>
              <a:t>The technology is developed by IGCAR (Indira Gandhi Centre for Atomic Research</a:t>
            </a:r>
            <a:r>
              <a:rPr lang="en-IN" dirty="0" smtClean="0"/>
              <a:t>)</a:t>
            </a:r>
          </a:p>
          <a:p>
            <a:pPr lvl="0"/>
            <a:r>
              <a:rPr lang="en-US" dirty="0" smtClean="0"/>
              <a:t>Plan to build 5 FBR of 2500 MW</a:t>
            </a:r>
            <a:endParaRPr lang="en-IN" dirty="0"/>
          </a:p>
          <a:p>
            <a:endParaRPr lang="en-IN" dirty="0"/>
          </a:p>
        </p:txBody>
      </p:sp>
      <p:sp>
        <p:nvSpPr>
          <p:cNvPr id="3" name="Title 2"/>
          <p:cNvSpPr>
            <a:spLocks noGrp="1"/>
          </p:cNvSpPr>
          <p:nvPr>
            <p:ph type="title"/>
          </p:nvPr>
        </p:nvSpPr>
        <p:spPr/>
        <p:txBody>
          <a:bodyPr>
            <a:normAutofit fontScale="90000"/>
          </a:bodyPr>
          <a:lstStyle/>
          <a:p>
            <a:r>
              <a:rPr lang="en-US" dirty="0"/>
              <a:t>Prototype Fast breeder reactor</a:t>
            </a:r>
            <a:endParaRPr lang="en-IN" dirty="0"/>
          </a:p>
        </p:txBody>
      </p:sp>
    </p:spTree>
    <p:extLst>
      <p:ext uri="{BB962C8B-B14F-4D97-AF65-F5344CB8AC3E}">
        <p14:creationId xmlns:p14="http://schemas.microsoft.com/office/powerpoint/2010/main" val="1185549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838200" y="914400"/>
          <a:ext cx="10515600" cy="5740398"/>
        </p:xfrm>
        <a:graphic>
          <a:graphicData uri="http://schemas.openxmlformats.org/drawingml/2006/table">
            <a:tbl>
              <a:tblPr firstRow="1" bandRow="1">
                <a:tableStyleId>{5C22544A-7EE6-4342-B048-85BDC9FD1C3A}</a:tableStyleId>
              </a:tblPr>
              <a:tblGrid>
                <a:gridCol w="2794000"/>
                <a:gridCol w="7721600"/>
              </a:tblGrid>
              <a:tr h="739742">
                <a:tc>
                  <a:txBody>
                    <a:bodyPr/>
                    <a:lstStyle/>
                    <a:p>
                      <a:r>
                        <a:rPr lang="en-US" sz="4000" dirty="0" smtClean="0"/>
                        <a:t>states</a:t>
                      </a:r>
                      <a:endParaRPr lang="en-IN" sz="4000" dirty="0"/>
                    </a:p>
                  </a:txBody>
                  <a:tcPr/>
                </a:tc>
                <a:tc>
                  <a:txBody>
                    <a:bodyPr/>
                    <a:lstStyle/>
                    <a:p>
                      <a:r>
                        <a:rPr lang="en-US" sz="4000" dirty="0" smtClean="0"/>
                        <a:t>Mineral</a:t>
                      </a:r>
                      <a:r>
                        <a:rPr lang="en-US" sz="4000" baseline="0" dirty="0" smtClean="0"/>
                        <a:t> rich regions</a:t>
                      </a:r>
                      <a:endParaRPr lang="en-IN" sz="4000" dirty="0"/>
                    </a:p>
                  </a:txBody>
                  <a:tcPr/>
                </a:tc>
              </a:tr>
              <a:tr h="1390715">
                <a:tc>
                  <a:txBody>
                    <a:bodyPr/>
                    <a:lstStyle/>
                    <a:p>
                      <a:r>
                        <a:rPr lang="en-US" sz="4000" dirty="0" smtClean="0"/>
                        <a:t>Jharkhand</a:t>
                      </a:r>
                      <a:endParaRPr lang="en-IN" sz="4000" dirty="0"/>
                    </a:p>
                  </a:txBody>
                  <a:tcPr/>
                </a:tc>
                <a:tc>
                  <a:txBody>
                    <a:bodyPr/>
                    <a:lstStyle/>
                    <a:p>
                      <a:r>
                        <a:rPr lang="en-US" sz="4000" dirty="0" err="1" smtClean="0"/>
                        <a:t>Jadughoda</a:t>
                      </a:r>
                      <a:r>
                        <a:rPr lang="en-US" sz="4000" dirty="0" smtClean="0"/>
                        <a:t>, </a:t>
                      </a:r>
                      <a:r>
                        <a:rPr lang="en-US" sz="4000" dirty="0" err="1" smtClean="0"/>
                        <a:t>Bhatin</a:t>
                      </a:r>
                      <a:r>
                        <a:rPr lang="en-US" sz="4000" dirty="0" smtClean="0"/>
                        <a:t>, </a:t>
                      </a:r>
                      <a:r>
                        <a:rPr lang="en-US" sz="4000" dirty="0" err="1" smtClean="0"/>
                        <a:t>Narwapahar</a:t>
                      </a:r>
                      <a:r>
                        <a:rPr lang="en-US" sz="4000" dirty="0" smtClean="0"/>
                        <a:t>,</a:t>
                      </a:r>
                      <a:r>
                        <a:rPr lang="en-US" sz="4000" baseline="0" dirty="0" smtClean="0"/>
                        <a:t> </a:t>
                      </a:r>
                      <a:r>
                        <a:rPr lang="en-US" sz="4000" baseline="0" dirty="0" err="1" smtClean="0"/>
                        <a:t>Turamdih</a:t>
                      </a:r>
                      <a:endParaRPr lang="en-IN" sz="4000" dirty="0"/>
                    </a:p>
                  </a:txBody>
                  <a:tcPr/>
                </a:tc>
              </a:tr>
              <a:tr h="739742">
                <a:tc>
                  <a:txBody>
                    <a:bodyPr/>
                    <a:lstStyle/>
                    <a:p>
                      <a:r>
                        <a:rPr lang="en-US" sz="4000" dirty="0" smtClean="0"/>
                        <a:t>Meghalaya</a:t>
                      </a:r>
                      <a:endParaRPr lang="en-IN" sz="4000" dirty="0"/>
                    </a:p>
                  </a:txBody>
                  <a:tcPr/>
                </a:tc>
                <a:tc>
                  <a:txBody>
                    <a:bodyPr/>
                    <a:lstStyle/>
                    <a:p>
                      <a:r>
                        <a:rPr lang="en-US" sz="4000" dirty="0" err="1" smtClean="0"/>
                        <a:t>Domiasiat</a:t>
                      </a:r>
                      <a:r>
                        <a:rPr lang="en-US" sz="4000" dirty="0" smtClean="0"/>
                        <a:t>, </a:t>
                      </a:r>
                      <a:r>
                        <a:rPr lang="en-US" sz="4000" dirty="0" err="1" smtClean="0"/>
                        <a:t>Wahkyn</a:t>
                      </a:r>
                      <a:endParaRPr lang="en-IN" sz="4000" dirty="0"/>
                    </a:p>
                  </a:txBody>
                  <a:tcPr/>
                </a:tc>
              </a:tr>
              <a:tr h="1390715">
                <a:tc>
                  <a:txBody>
                    <a:bodyPr/>
                    <a:lstStyle/>
                    <a:p>
                      <a:r>
                        <a:rPr lang="en-US" sz="4000" dirty="0" smtClean="0"/>
                        <a:t>AP</a:t>
                      </a:r>
                      <a:endParaRPr lang="en-IN" sz="4000" dirty="0"/>
                    </a:p>
                  </a:txBody>
                  <a:tcPr/>
                </a:tc>
                <a:tc>
                  <a:txBody>
                    <a:bodyPr/>
                    <a:lstStyle/>
                    <a:p>
                      <a:r>
                        <a:rPr lang="en-US" sz="4000" dirty="0" err="1" smtClean="0"/>
                        <a:t>Tumallapalle</a:t>
                      </a:r>
                      <a:r>
                        <a:rPr lang="en-US" sz="4000" dirty="0" smtClean="0"/>
                        <a:t> (Nalgonda) </a:t>
                      </a:r>
                    </a:p>
                    <a:p>
                      <a:r>
                        <a:rPr lang="en-US" sz="4000" dirty="0" err="1" smtClean="0"/>
                        <a:t>Lambapur</a:t>
                      </a:r>
                      <a:r>
                        <a:rPr lang="en-US" sz="4000" dirty="0" smtClean="0"/>
                        <a:t>- </a:t>
                      </a:r>
                      <a:r>
                        <a:rPr lang="en-US" sz="4000" dirty="0" err="1" smtClean="0"/>
                        <a:t>peddagattu</a:t>
                      </a:r>
                      <a:endParaRPr lang="en-IN" sz="4000" dirty="0"/>
                    </a:p>
                  </a:txBody>
                  <a:tcPr/>
                </a:tc>
              </a:tr>
              <a:tr h="739742">
                <a:tc>
                  <a:txBody>
                    <a:bodyPr/>
                    <a:lstStyle/>
                    <a:p>
                      <a:r>
                        <a:rPr lang="en-US" sz="4000" dirty="0" smtClean="0"/>
                        <a:t>KN</a:t>
                      </a:r>
                      <a:endParaRPr lang="en-IN" sz="4000" dirty="0"/>
                    </a:p>
                  </a:txBody>
                  <a:tcPr/>
                </a:tc>
                <a:tc>
                  <a:txBody>
                    <a:bodyPr/>
                    <a:lstStyle/>
                    <a:p>
                      <a:r>
                        <a:rPr lang="en-US" sz="4000" dirty="0" err="1" smtClean="0"/>
                        <a:t>Gogi</a:t>
                      </a:r>
                      <a:r>
                        <a:rPr lang="en-US" sz="4000" baseline="0" dirty="0" smtClean="0"/>
                        <a:t> </a:t>
                      </a:r>
                      <a:endParaRPr lang="en-IN" sz="4000" dirty="0"/>
                    </a:p>
                  </a:txBody>
                  <a:tcPr/>
                </a:tc>
              </a:tr>
              <a:tr h="739742">
                <a:tc>
                  <a:txBody>
                    <a:bodyPr/>
                    <a:lstStyle/>
                    <a:p>
                      <a:r>
                        <a:rPr lang="en-US" sz="4000" dirty="0" smtClean="0"/>
                        <a:t>RJ</a:t>
                      </a:r>
                      <a:endParaRPr lang="en-IN" sz="4000" dirty="0"/>
                    </a:p>
                  </a:txBody>
                  <a:tcPr/>
                </a:tc>
                <a:tc>
                  <a:txBody>
                    <a:bodyPr/>
                    <a:lstStyle/>
                    <a:p>
                      <a:r>
                        <a:rPr lang="en-US" sz="4000" dirty="0" err="1" smtClean="0"/>
                        <a:t>Rohil</a:t>
                      </a:r>
                      <a:endParaRPr lang="en-IN" sz="4000" dirty="0"/>
                    </a:p>
                  </a:txBody>
                  <a:tcPr/>
                </a:tc>
              </a:tr>
            </a:tbl>
          </a:graphicData>
        </a:graphic>
      </p:graphicFrame>
      <p:sp>
        <p:nvSpPr>
          <p:cNvPr id="3" name="Title 2"/>
          <p:cNvSpPr>
            <a:spLocks noGrp="1"/>
          </p:cNvSpPr>
          <p:nvPr>
            <p:ph type="title"/>
          </p:nvPr>
        </p:nvSpPr>
        <p:spPr/>
        <p:txBody>
          <a:bodyPr>
            <a:normAutofit fontScale="90000"/>
          </a:bodyPr>
          <a:lstStyle/>
          <a:p>
            <a:r>
              <a:rPr lang="en-US" dirty="0" smtClean="0"/>
              <a:t>Uranium</a:t>
            </a:r>
            <a:endParaRPr lang="en-IN" dirty="0"/>
          </a:p>
        </p:txBody>
      </p:sp>
    </p:spTree>
    <p:extLst>
      <p:ext uri="{BB962C8B-B14F-4D97-AF65-F5344CB8AC3E}">
        <p14:creationId xmlns:p14="http://schemas.microsoft.com/office/powerpoint/2010/main" val="27559446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Thorium based reactors can be constructed only after successful operation of FBR for 30-40 years</a:t>
            </a:r>
          </a:p>
          <a:p>
            <a:endParaRPr lang="en-IN" dirty="0"/>
          </a:p>
        </p:txBody>
      </p:sp>
      <p:sp>
        <p:nvSpPr>
          <p:cNvPr id="3" name="Title 2"/>
          <p:cNvSpPr>
            <a:spLocks noGrp="1"/>
          </p:cNvSpPr>
          <p:nvPr>
            <p:ph type="title"/>
          </p:nvPr>
        </p:nvSpPr>
        <p:spPr/>
        <p:txBody>
          <a:bodyPr>
            <a:normAutofit fontScale="90000"/>
          </a:bodyPr>
          <a:lstStyle/>
          <a:p>
            <a:r>
              <a:rPr lang="en-US" dirty="0" smtClean="0"/>
              <a:t>Thorium Reactors</a:t>
            </a:r>
            <a:endParaRPr lang="en-IN" dirty="0"/>
          </a:p>
        </p:txBody>
      </p:sp>
    </p:spTree>
    <p:extLst>
      <p:ext uri="{BB962C8B-B14F-4D97-AF65-F5344CB8AC3E}">
        <p14:creationId xmlns:p14="http://schemas.microsoft.com/office/powerpoint/2010/main" val="491189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dirty="0"/>
              <a:t>India has 20 Nuclear power plants in operation:</a:t>
            </a:r>
          </a:p>
          <a:p>
            <a:r>
              <a:rPr lang="en-IN" dirty="0"/>
              <a:t>Of which 10 are under IAEA safeguard</a:t>
            </a:r>
          </a:p>
          <a:p>
            <a:r>
              <a:rPr lang="en-IN" dirty="0"/>
              <a:t>6 reactors of RJ, 2 of GJ and 2 of MH are under IAEA safeguard + </a:t>
            </a:r>
            <a:r>
              <a:rPr lang="en-IN" dirty="0" err="1"/>
              <a:t>Kundankulam</a:t>
            </a:r>
            <a:r>
              <a:rPr lang="en-IN" dirty="0"/>
              <a:t> nuclear plant is also under IAEA safeguard =&gt; that’s why they can import Uranium </a:t>
            </a:r>
            <a:r>
              <a:rPr lang="en-IN" dirty="0" smtClean="0"/>
              <a:t>fuel</a:t>
            </a:r>
          </a:p>
          <a:p>
            <a:r>
              <a:rPr lang="en-IN" dirty="0"/>
              <a:t>nuclear reactors of UP, KN, TN (</a:t>
            </a:r>
            <a:r>
              <a:rPr lang="en-IN" dirty="0" err="1"/>
              <a:t>kalpakkam</a:t>
            </a:r>
            <a:r>
              <a:rPr lang="en-IN" dirty="0"/>
              <a:t>) and MH are running on Indian Uranium reserve, which is not enough compared to demand</a:t>
            </a:r>
          </a:p>
          <a:p>
            <a:endParaRPr lang="en-IN" dirty="0"/>
          </a:p>
          <a:p>
            <a:endParaRPr lang="en-IN" dirty="0"/>
          </a:p>
        </p:txBody>
      </p:sp>
      <p:sp>
        <p:nvSpPr>
          <p:cNvPr id="3" name="Title 2"/>
          <p:cNvSpPr>
            <a:spLocks noGrp="1"/>
          </p:cNvSpPr>
          <p:nvPr>
            <p:ph type="title"/>
          </p:nvPr>
        </p:nvSpPr>
        <p:spPr/>
        <p:txBody>
          <a:bodyPr>
            <a:normAutofit fontScale="90000"/>
          </a:bodyPr>
          <a:lstStyle/>
          <a:p>
            <a:r>
              <a:rPr lang="en-US" dirty="0" smtClean="0"/>
              <a:t>Indian </a:t>
            </a:r>
            <a:r>
              <a:rPr lang="en-US" dirty="0" err="1"/>
              <a:t>N</a:t>
            </a:r>
            <a:r>
              <a:rPr lang="en-US" dirty="0" err="1" smtClean="0"/>
              <a:t>uc</a:t>
            </a:r>
            <a:r>
              <a:rPr lang="en-US" dirty="0" smtClean="0"/>
              <a:t>-reactors and IAEA</a:t>
            </a:r>
            <a:endParaRPr lang="en-IN" dirty="0"/>
          </a:p>
        </p:txBody>
      </p:sp>
    </p:spTree>
    <p:extLst>
      <p:ext uri="{BB962C8B-B14F-4D97-AF65-F5344CB8AC3E}">
        <p14:creationId xmlns:p14="http://schemas.microsoft.com/office/powerpoint/2010/main" val="22871659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First </a:t>
            </a:r>
            <a:r>
              <a:rPr lang="en-IN" dirty="0"/>
              <a:t>nuclear reactor of India to generate </a:t>
            </a:r>
            <a:r>
              <a:rPr lang="en-IN" dirty="0" smtClean="0"/>
              <a:t>1000MWe</a:t>
            </a:r>
          </a:p>
          <a:p>
            <a:pPr lvl="0"/>
            <a:r>
              <a:rPr lang="en-IN" dirty="0"/>
              <a:t>Beneficiary: TN, KR, KN, Puducherry</a:t>
            </a:r>
          </a:p>
          <a:p>
            <a:pPr lvl="0"/>
            <a:r>
              <a:rPr lang="en-IN" dirty="0"/>
              <a:t>NPCIL will  sell electricity to all them at a fixed price</a:t>
            </a:r>
          </a:p>
          <a:p>
            <a:r>
              <a:rPr lang="en-IN" dirty="0"/>
              <a:t>All the unallocated electricity will belong to central </a:t>
            </a:r>
            <a:r>
              <a:rPr lang="en-IN" dirty="0" smtClean="0"/>
              <a:t>govt.</a:t>
            </a:r>
            <a:endParaRPr lang="en-IN" dirty="0"/>
          </a:p>
        </p:txBody>
      </p:sp>
      <p:sp>
        <p:nvSpPr>
          <p:cNvPr id="3" name="Title 2"/>
          <p:cNvSpPr>
            <a:spLocks noGrp="1"/>
          </p:cNvSpPr>
          <p:nvPr>
            <p:ph type="title"/>
          </p:nvPr>
        </p:nvSpPr>
        <p:spPr/>
        <p:txBody>
          <a:bodyPr>
            <a:normAutofit fontScale="90000"/>
          </a:bodyPr>
          <a:lstStyle/>
          <a:p>
            <a:r>
              <a:rPr lang="en-US" dirty="0" err="1"/>
              <a:t>Kudankulam</a:t>
            </a:r>
            <a:r>
              <a:rPr lang="en-IN" dirty="0"/>
              <a:t> </a:t>
            </a:r>
            <a:r>
              <a:rPr lang="en-IN" dirty="0" smtClean="0"/>
              <a:t>LWR</a:t>
            </a:r>
            <a:endParaRPr lang="en-IN" dirty="0"/>
          </a:p>
        </p:txBody>
      </p:sp>
    </p:spTree>
    <p:extLst>
      <p:ext uri="{BB962C8B-B14F-4D97-AF65-F5344CB8AC3E}">
        <p14:creationId xmlns:p14="http://schemas.microsoft.com/office/powerpoint/2010/main" val="82058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838200" y="914400"/>
          <a:ext cx="10515600" cy="518160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2800" dirty="0" smtClean="0"/>
                        <a:t>countries</a:t>
                      </a:r>
                      <a:endParaRPr lang="en-IN" sz="2800" dirty="0"/>
                    </a:p>
                  </a:txBody>
                  <a:tcPr/>
                </a:tc>
                <a:tc>
                  <a:txBody>
                    <a:bodyPr/>
                    <a:lstStyle/>
                    <a:p>
                      <a:r>
                        <a:rPr lang="en-US" sz="2800" dirty="0" smtClean="0"/>
                        <a:t>Civil</a:t>
                      </a:r>
                      <a:r>
                        <a:rPr lang="en-US" sz="2800" baseline="0" dirty="0" smtClean="0"/>
                        <a:t> nuclear agreements</a:t>
                      </a:r>
                      <a:endParaRPr lang="en-IN" sz="2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USA</a:t>
                      </a:r>
                      <a:endParaRPr lang="en-IN" sz="2800" dirty="0" smtClean="0"/>
                    </a:p>
                  </a:txBody>
                  <a:tcPr/>
                </a:tc>
                <a:tc>
                  <a:txBody>
                    <a:bodyPr/>
                    <a:lstStyle/>
                    <a:p>
                      <a:r>
                        <a:rPr lang="en-US" sz="2800" dirty="0" smtClean="0"/>
                        <a:t>2008</a:t>
                      </a:r>
                      <a:endParaRPr lang="en-IN" sz="2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France</a:t>
                      </a:r>
                      <a:endParaRPr lang="en-IN" sz="2800" dirty="0" smtClean="0"/>
                    </a:p>
                  </a:txBody>
                  <a:tcPr/>
                </a:tc>
                <a:tc>
                  <a:txBody>
                    <a:bodyPr/>
                    <a:lstStyle/>
                    <a:p>
                      <a:r>
                        <a:rPr lang="en-US" sz="2800" dirty="0" smtClean="0"/>
                        <a:t>2008</a:t>
                      </a:r>
                      <a:endParaRPr lang="en-IN" sz="2800" dirty="0"/>
                    </a:p>
                  </a:txBody>
                  <a:tcPr/>
                </a:tc>
              </a:tr>
              <a:tr h="370840">
                <a:tc>
                  <a:txBody>
                    <a:bodyPr/>
                    <a:lstStyle/>
                    <a:p>
                      <a:r>
                        <a:rPr lang="en-US" sz="2800" dirty="0" smtClean="0"/>
                        <a:t>Kazakhstan (largest producer)</a:t>
                      </a:r>
                      <a:endParaRPr lang="en-IN" sz="2800" dirty="0"/>
                    </a:p>
                  </a:txBody>
                  <a:tcPr/>
                </a:tc>
                <a:tc>
                  <a:txBody>
                    <a:bodyPr/>
                    <a:lstStyle/>
                    <a:p>
                      <a:r>
                        <a:rPr lang="en-US" sz="2800" dirty="0" smtClean="0"/>
                        <a:t>2009 Uranium</a:t>
                      </a:r>
                      <a:r>
                        <a:rPr lang="en-US" sz="2800" baseline="0" dirty="0" smtClean="0"/>
                        <a:t> supply</a:t>
                      </a:r>
                      <a:endParaRPr lang="en-IN" sz="2800" dirty="0"/>
                    </a:p>
                  </a:txBody>
                  <a:tcPr/>
                </a:tc>
              </a:tr>
              <a:tr h="370840">
                <a:tc>
                  <a:txBody>
                    <a:bodyPr/>
                    <a:lstStyle/>
                    <a:p>
                      <a:r>
                        <a:rPr lang="en-US" sz="2800" dirty="0" smtClean="0"/>
                        <a:t>Mongolia</a:t>
                      </a:r>
                      <a:endParaRPr lang="en-IN"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2009 Uranium</a:t>
                      </a:r>
                      <a:r>
                        <a:rPr lang="en-US" sz="2800" baseline="0" dirty="0" smtClean="0"/>
                        <a:t> supply</a:t>
                      </a:r>
                      <a:endParaRPr lang="en-IN" sz="2800" dirty="0" smtClean="0"/>
                    </a:p>
                  </a:txBody>
                  <a:tcPr/>
                </a:tc>
              </a:tr>
              <a:tr h="370840">
                <a:tc>
                  <a:txBody>
                    <a:bodyPr/>
                    <a:lstStyle/>
                    <a:p>
                      <a:r>
                        <a:rPr lang="en-US" sz="2800" dirty="0" smtClean="0"/>
                        <a:t>Namibia</a:t>
                      </a:r>
                      <a:endParaRPr lang="en-IN" sz="2800" dirty="0"/>
                    </a:p>
                  </a:txBody>
                  <a:tcPr/>
                </a:tc>
                <a:tc>
                  <a:txBody>
                    <a:bodyPr/>
                    <a:lstStyle/>
                    <a:p>
                      <a:r>
                        <a:rPr lang="en-US" sz="2800" dirty="0" smtClean="0"/>
                        <a:t>2009 Uranium</a:t>
                      </a:r>
                      <a:r>
                        <a:rPr lang="en-US" sz="2800" baseline="0" dirty="0" smtClean="0"/>
                        <a:t> supply</a:t>
                      </a:r>
                      <a:endParaRPr lang="en-IN" sz="2800" dirty="0"/>
                    </a:p>
                  </a:txBody>
                  <a:tcPr/>
                </a:tc>
              </a:tr>
              <a:tr h="370840">
                <a:tc>
                  <a:txBody>
                    <a:bodyPr/>
                    <a:lstStyle/>
                    <a:p>
                      <a:r>
                        <a:rPr lang="en-US" sz="2800" dirty="0" smtClean="0"/>
                        <a:t>Argentina</a:t>
                      </a:r>
                      <a:endParaRPr lang="en-IN" sz="2800" dirty="0"/>
                    </a:p>
                  </a:txBody>
                  <a:tcPr/>
                </a:tc>
                <a:tc>
                  <a:txBody>
                    <a:bodyPr/>
                    <a:lstStyle/>
                    <a:p>
                      <a:r>
                        <a:rPr lang="en-US" sz="2800" dirty="0" smtClean="0"/>
                        <a:t>2009</a:t>
                      </a:r>
                      <a:endParaRPr lang="en-IN" sz="2800" dirty="0"/>
                    </a:p>
                  </a:txBody>
                  <a:tcPr/>
                </a:tc>
              </a:tr>
              <a:tr h="370840">
                <a:tc>
                  <a:txBody>
                    <a:bodyPr/>
                    <a:lstStyle/>
                    <a:p>
                      <a:r>
                        <a:rPr lang="en-US" sz="2800" dirty="0" smtClean="0"/>
                        <a:t>Canada (2</a:t>
                      </a:r>
                      <a:r>
                        <a:rPr lang="en-US" sz="2800" baseline="30000" dirty="0" smtClean="0"/>
                        <a:t>nd</a:t>
                      </a:r>
                      <a:r>
                        <a:rPr lang="en-US" sz="2800" dirty="0" smtClean="0"/>
                        <a:t> largest producer)</a:t>
                      </a:r>
                      <a:endParaRPr lang="en-IN" sz="2800" dirty="0"/>
                    </a:p>
                  </a:txBody>
                  <a:tcPr/>
                </a:tc>
                <a:tc>
                  <a:txBody>
                    <a:bodyPr/>
                    <a:lstStyle/>
                    <a:p>
                      <a:r>
                        <a:rPr lang="en-US" sz="2800" dirty="0" smtClean="0"/>
                        <a:t>2010 Uranium supply</a:t>
                      </a:r>
                      <a:endParaRPr lang="en-IN" sz="2800" dirty="0"/>
                    </a:p>
                  </a:txBody>
                  <a:tcPr/>
                </a:tc>
              </a:tr>
              <a:tr h="370840">
                <a:tc>
                  <a:txBody>
                    <a:bodyPr/>
                    <a:lstStyle/>
                    <a:p>
                      <a:r>
                        <a:rPr lang="en-US" sz="2800" dirty="0" smtClean="0"/>
                        <a:t>UK</a:t>
                      </a:r>
                      <a:endParaRPr lang="en-IN" sz="2800" dirty="0"/>
                    </a:p>
                  </a:txBody>
                  <a:tcPr/>
                </a:tc>
                <a:tc>
                  <a:txBody>
                    <a:bodyPr/>
                    <a:lstStyle/>
                    <a:p>
                      <a:r>
                        <a:rPr lang="en-US" sz="2800" dirty="0" smtClean="0"/>
                        <a:t>2010</a:t>
                      </a:r>
                      <a:endParaRPr lang="en-IN" sz="2800" dirty="0"/>
                    </a:p>
                  </a:txBody>
                  <a:tcPr/>
                </a:tc>
              </a:tr>
              <a:tr h="370840">
                <a:tc>
                  <a:txBody>
                    <a:bodyPr/>
                    <a:lstStyle/>
                    <a:p>
                      <a:r>
                        <a:rPr lang="en-US" sz="2800" dirty="0" smtClean="0"/>
                        <a:t>South Korea</a:t>
                      </a:r>
                      <a:endParaRPr lang="en-IN" sz="2800" dirty="0"/>
                    </a:p>
                  </a:txBody>
                  <a:tcPr/>
                </a:tc>
                <a:tc>
                  <a:txBody>
                    <a:bodyPr/>
                    <a:lstStyle/>
                    <a:p>
                      <a:r>
                        <a:rPr lang="en-US" sz="2800" dirty="0" smtClean="0"/>
                        <a:t>2011</a:t>
                      </a:r>
                      <a:endParaRPr lang="en-IN" sz="2800" dirty="0"/>
                    </a:p>
                  </a:txBody>
                  <a:tcPr/>
                </a:tc>
              </a:tr>
            </a:tbl>
          </a:graphicData>
        </a:graphic>
      </p:graphicFrame>
      <p:sp>
        <p:nvSpPr>
          <p:cNvPr id="3" name="Title 2"/>
          <p:cNvSpPr>
            <a:spLocks noGrp="1"/>
          </p:cNvSpPr>
          <p:nvPr>
            <p:ph type="title"/>
          </p:nvPr>
        </p:nvSpPr>
        <p:spPr/>
        <p:txBody>
          <a:bodyPr>
            <a:normAutofit fontScale="90000"/>
          </a:bodyPr>
          <a:lstStyle/>
          <a:p>
            <a:r>
              <a:rPr lang="en-US" dirty="0" smtClean="0"/>
              <a:t>India’s nuclear agreements with countries</a:t>
            </a:r>
            <a:endParaRPr lang="en-IN" dirty="0"/>
          </a:p>
        </p:txBody>
      </p:sp>
    </p:spTree>
    <p:extLst>
      <p:ext uri="{BB962C8B-B14F-4D97-AF65-F5344CB8AC3E}">
        <p14:creationId xmlns:p14="http://schemas.microsoft.com/office/powerpoint/2010/main" val="22357553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660400" y="952500"/>
          <a:ext cx="10515600" cy="320040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3200" dirty="0" smtClean="0"/>
                        <a:t>countries</a:t>
                      </a:r>
                      <a:endParaRPr lang="en-IN" sz="3200" dirty="0"/>
                    </a:p>
                  </a:txBody>
                  <a:tcPr/>
                </a:tc>
                <a:tc>
                  <a:txBody>
                    <a:bodyPr/>
                    <a:lstStyle/>
                    <a:p>
                      <a:r>
                        <a:rPr lang="en-US" sz="3200" dirty="0" smtClean="0"/>
                        <a:t>Civil</a:t>
                      </a:r>
                      <a:r>
                        <a:rPr lang="en-US" sz="3200" baseline="0" dirty="0" smtClean="0"/>
                        <a:t> nuclear agreements</a:t>
                      </a:r>
                      <a:endParaRPr lang="en-IN" sz="3200" dirty="0"/>
                    </a:p>
                  </a:txBody>
                  <a:tcPr/>
                </a:tc>
              </a:tr>
              <a:tr h="370840">
                <a:tc>
                  <a:txBody>
                    <a:bodyPr/>
                    <a:lstStyle/>
                    <a:p>
                      <a:r>
                        <a:rPr lang="en-US" sz="3200" dirty="0" smtClean="0"/>
                        <a:t>Uzbekistan</a:t>
                      </a:r>
                      <a:endParaRPr lang="en-IN" sz="3200" dirty="0"/>
                    </a:p>
                  </a:txBody>
                  <a:tcPr/>
                </a:tc>
                <a:tc>
                  <a:txBody>
                    <a:bodyPr/>
                    <a:lstStyle/>
                    <a:p>
                      <a:r>
                        <a:rPr lang="en-US" sz="3200" dirty="0" smtClean="0"/>
                        <a:t>2014 Uranium supply (2014-18)</a:t>
                      </a:r>
                      <a:endParaRPr lang="en-IN" sz="3200" dirty="0"/>
                    </a:p>
                  </a:txBody>
                  <a:tcPr/>
                </a:tc>
              </a:tr>
              <a:tr h="370840">
                <a:tc>
                  <a:txBody>
                    <a:bodyPr/>
                    <a:lstStyle/>
                    <a:p>
                      <a:r>
                        <a:rPr lang="en-US" sz="3200" dirty="0" smtClean="0"/>
                        <a:t>Australia (largest known</a:t>
                      </a:r>
                      <a:r>
                        <a:rPr lang="en-US" sz="3200" baseline="0" dirty="0" smtClean="0"/>
                        <a:t> reserve – 3th largest producer</a:t>
                      </a:r>
                      <a:r>
                        <a:rPr lang="en-US" sz="3200" dirty="0" smtClean="0"/>
                        <a:t>)</a:t>
                      </a:r>
                      <a:endParaRPr lang="en-IN" sz="3200" dirty="0"/>
                    </a:p>
                  </a:txBody>
                  <a:tcPr/>
                </a:tc>
                <a:tc>
                  <a:txBody>
                    <a:bodyPr/>
                    <a:lstStyle/>
                    <a:p>
                      <a:r>
                        <a:rPr lang="en-US" sz="3200" dirty="0" smtClean="0"/>
                        <a:t>2014 Uranium supply</a:t>
                      </a:r>
                      <a:endParaRPr lang="en-IN" sz="3200" dirty="0"/>
                    </a:p>
                  </a:txBody>
                  <a:tcPr/>
                </a:tc>
              </a:tr>
            </a:tbl>
          </a:graphicData>
        </a:graphic>
      </p:graphicFrame>
      <p:sp>
        <p:nvSpPr>
          <p:cNvPr id="3" name="Title 2"/>
          <p:cNvSpPr>
            <a:spLocks noGrp="1"/>
          </p:cNvSpPr>
          <p:nvPr>
            <p:ph type="title"/>
          </p:nvPr>
        </p:nvSpPr>
        <p:spPr/>
        <p:txBody>
          <a:bodyPr>
            <a:normAutofit fontScale="90000"/>
          </a:bodyPr>
          <a:lstStyle/>
          <a:p>
            <a:r>
              <a:rPr lang="en-US" dirty="0" smtClean="0"/>
              <a:t>India’s nuclear agreements with countries</a:t>
            </a:r>
            <a:endParaRPr lang="en-IN" dirty="0"/>
          </a:p>
        </p:txBody>
      </p:sp>
      <p:sp>
        <p:nvSpPr>
          <p:cNvPr id="2" name="Up Arrow Callout 1"/>
          <p:cNvSpPr/>
          <p:nvPr/>
        </p:nvSpPr>
        <p:spPr>
          <a:xfrm>
            <a:off x="673100" y="3924300"/>
            <a:ext cx="10401300" cy="2489200"/>
          </a:xfrm>
          <a:prstGeom prst="upArrow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t>India meets 40% of its uranium requirement through imports (2013)</a:t>
            </a:r>
            <a:endParaRPr lang="en-IN" sz="4000" dirty="0"/>
          </a:p>
        </p:txBody>
      </p:sp>
    </p:spTree>
    <p:extLst>
      <p:ext uri="{BB962C8B-B14F-4D97-AF65-F5344CB8AC3E}">
        <p14:creationId xmlns:p14="http://schemas.microsoft.com/office/powerpoint/2010/main" val="407305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838200" y="914400"/>
          <a:ext cx="10515600" cy="3327400"/>
        </p:xfrm>
        <a:graphic>
          <a:graphicData uri="http://schemas.openxmlformats.org/drawingml/2006/table">
            <a:tbl>
              <a:tblPr firstRow="1" bandRow="1">
                <a:tableStyleId>{5C22544A-7EE6-4342-B048-85BDC9FD1C3A}</a:tableStyleId>
              </a:tblPr>
              <a:tblGrid>
                <a:gridCol w="5257800"/>
                <a:gridCol w="5257800"/>
              </a:tblGrid>
              <a:tr h="370840">
                <a:tc>
                  <a:txBody>
                    <a:bodyPr/>
                    <a:lstStyle/>
                    <a:p>
                      <a:endParaRPr lang="en-IN" dirty="0"/>
                    </a:p>
                  </a:txBody>
                  <a:tcPr/>
                </a:tc>
                <a:tc>
                  <a:txBody>
                    <a:bodyPr/>
                    <a:lstStyle/>
                    <a:p>
                      <a:endParaRPr lang="en-IN"/>
                    </a:p>
                  </a:txBody>
                  <a:tcPr/>
                </a:tc>
              </a:tr>
              <a:tr h="370840">
                <a:tc>
                  <a:txBody>
                    <a:bodyPr/>
                    <a:lstStyle/>
                    <a:p>
                      <a:r>
                        <a:rPr lang="en-US" sz="4400" dirty="0" smtClean="0"/>
                        <a:t>USA</a:t>
                      </a:r>
                      <a:endParaRPr lang="en-IN" sz="4400" dirty="0"/>
                    </a:p>
                  </a:txBody>
                  <a:tcPr/>
                </a:tc>
                <a:tc>
                  <a:txBody>
                    <a:bodyPr/>
                    <a:lstStyle/>
                    <a:p>
                      <a:r>
                        <a:rPr lang="en-IN" sz="4400" dirty="0" err="1" smtClean="0"/>
                        <a:t>Mithi</a:t>
                      </a:r>
                      <a:r>
                        <a:rPr lang="en-IN" sz="4400" dirty="0" smtClean="0"/>
                        <a:t> </a:t>
                      </a:r>
                      <a:r>
                        <a:rPr lang="en-IN" sz="4400" dirty="0" err="1" smtClean="0"/>
                        <a:t>Vardi</a:t>
                      </a:r>
                      <a:r>
                        <a:rPr lang="en-IN" sz="4400" baseline="0" dirty="0" smtClean="0"/>
                        <a:t> (</a:t>
                      </a:r>
                      <a:r>
                        <a:rPr lang="en-IN" sz="4400" dirty="0" smtClean="0"/>
                        <a:t>GJ) and </a:t>
                      </a:r>
                      <a:r>
                        <a:rPr lang="en-IN" sz="4400" dirty="0" err="1" smtClean="0"/>
                        <a:t>Kovadda</a:t>
                      </a:r>
                      <a:r>
                        <a:rPr lang="en-IN" sz="4400" baseline="0" dirty="0" smtClean="0"/>
                        <a:t> (</a:t>
                      </a:r>
                      <a:r>
                        <a:rPr lang="en-IN" sz="4400" dirty="0" smtClean="0"/>
                        <a:t>AP)</a:t>
                      </a:r>
                      <a:endParaRPr lang="en-IN" sz="4400" dirty="0"/>
                    </a:p>
                  </a:txBody>
                  <a:tcPr/>
                </a:tc>
              </a:tr>
              <a:tr h="370840">
                <a:tc>
                  <a:txBody>
                    <a:bodyPr/>
                    <a:lstStyle/>
                    <a:p>
                      <a:r>
                        <a:rPr lang="en-US" sz="4400" dirty="0" smtClean="0"/>
                        <a:t>France</a:t>
                      </a:r>
                      <a:endParaRPr lang="en-IN" sz="4400" dirty="0"/>
                    </a:p>
                  </a:txBody>
                  <a:tcPr/>
                </a:tc>
                <a:tc>
                  <a:txBody>
                    <a:bodyPr/>
                    <a:lstStyle/>
                    <a:p>
                      <a:r>
                        <a:rPr lang="en-US" sz="4400" dirty="0" err="1" smtClean="0"/>
                        <a:t>Jaitapur</a:t>
                      </a:r>
                      <a:r>
                        <a:rPr lang="en-US" sz="4400" baseline="0" dirty="0" smtClean="0"/>
                        <a:t> (MH)</a:t>
                      </a:r>
                      <a:endParaRPr lang="en-IN" sz="4400" dirty="0"/>
                    </a:p>
                  </a:txBody>
                  <a:tcPr/>
                </a:tc>
              </a:tr>
              <a:tr h="370840">
                <a:tc>
                  <a:txBody>
                    <a:bodyPr/>
                    <a:lstStyle/>
                    <a:p>
                      <a:r>
                        <a:rPr lang="en-US" sz="4400" dirty="0" err="1" smtClean="0"/>
                        <a:t>Ruusia</a:t>
                      </a:r>
                      <a:endParaRPr lang="en-IN" sz="4400" dirty="0"/>
                    </a:p>
                  </a:txBody>
                  <a:tcPr/>
                </a:tc>
                <a:tc>
                  <a:txBody>
                    <a:bodyPr/>
                    <a:lstStyle/>
                    <a:p>
                      <a:r>
                        <a:rPr lang="en-US" sz="4400" dirty="0" err="1" smtClean="0"/>
                        <a:t>Kundankulam</a:t>
                      </a:r>
                      <a:r>
                        <a:rPr lang="en-US" sz="4400" dirty="0" smtClean="0"/>
                        <a:t> (TN)</a:t>
                      </a:r>
                      <a:endParaRPr lang="en-IN" sz="4400" dirty="0"/>
                    </a:p>
                  </a:txBody>
                  <a:tcPr/>
                </a:tc>
              </a:tr>
            </a:tbl>
          </a:graphicData>
        </a:graphic>
      </p:graphicFrame>
      <p:sp>
        <p:nvSpPr>
          <p:cNvPr id="3" name="Title 2"/>
          <p:cNvSpPr>
            <a:spLocks noGrp="1"/>
          </p:cNvSpPr>
          <p:nvPr>
            <p:ph type="title"/>
          </p:nvPr>
        </p:nvSpPr>
        <p:spPr/>
        <p:txBody>
          <a:bodyPr>
            <a:normAutofit fontScale="90000"/>
          </a:bodyPr>
          <a:lstStyle/>
          <a:p>
            <a:r>
              <a:rPr lang="en-US" dirty="0" smtClean="0"/>
              <a:t>Foreign Nuclear plants</a:t>
            </a:r>
            <a:endParaRPr lang="en-IN" dirty="0"/>
          </a:p>
        </p:txBody>
      </p:sp>
    </p:spTree>
    <p:extLst>
      <p:ext uri="{BB962C8B-B14F-4D97-AF65-F5344CB8AC3E}">
        <p14:creationId xmlns:p14="http://schemas.microsoft.com/office/powerpoint/2010/main" val="36003971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pPr marL="0" indent="0">
              <a:buNone/>
            </a:pPr>
            <a:endParaRPr lang="en-US" dirty="0" smtClean="0"/>
          </a:p>
          <a:p>
            <a:pPr marL="0" indent="0">
              <a:buNone/>
            </a:pPr>
            <a:endParaRPr lang="en-US" dirty="0"/>
          </a:p>
          <a:p>
            <a:pPr marL="0" indent="0">
              <a:buNone/>
            </a:pPr>
            <a:r>
              <a:rPr lang="en-US" dirty="0" smtClean="0"/>
              <a:t>	Mains</a:t>
            </a:r>
          </a:p>
          <a:p>
            <a:pPr marL="0" indent="0">
              <a:buNone/>
            </a:pPr>
            <a:r>
              <a:rPr lang="en-US" dirty="0" smtClean="0"/>
              <a:t>	2014</a:t>
            </a:r>
            <a:endParaRPr lang="en-IN" dirty="0"/>
          </a:p>
        </p:txBody>
      </p:sp>
      <p:sp>
        <p:nvSpPr>
          <p:cNvPr id="3" name="Content Placeholder 2"/>
          <p:cNvSpPr>
            <a:spLocks noGrp="1"/>
          </p:cNvSpPr>
          <p:nvPr>
            <p:ph idx="1"/>
          </p:nvPr>
        </p:nvSpPr>
        <p:spPr/>
        <p:txBody>
          <a:bodyPr/>
          <a:lstStyle/>
          <a:p>
            <a:pPr marL="0" indent="0">
              <a:buNone/>
            </a:pPr>
            <a:r>
              <a:rPr lang="en-IN" dirty="0" smtClean="0"/>
              <a:t>Q. With </a:t>
            </a:r>
            <a:r>
              <a:rPr lang="en-IN" dirty="0"/>
              <a:t>growing scarcity of fossil fuels, atomic energy is gaining more and more significance in India. Discuss the availability of new raw material required for the generation of atomic energy in India and the world. (10)</a:t>
            </a:r>
          </a:p>
        </p:txBody>
      </p:sp>
      <p:sp>
        <p:nvSpPr>
          <p:cNvPr id="4" name="Title 3"/>
          <p:cNvSpPr>
            <a:spLocks noGrp="1"/>
          </p:cNvSpPr>
          <p:nvPr>
            <p:ph type="title"/>
          </p:nvPr>
        </p:nvSpPr>
        <p:spPr/>
        <p:txBody>
          <a:bodyPr/>
          <a:lstStyle/>
          <a:p>
            <a:r>
              <a:rPr lang="en-US" dirty="0" smtClean="0"/>
              <a:t>UPSC</a:t>
            </a:r>
            <a:endParaRPr lang="en-IN" dirty="0"/>
          </a:p>
        </p:txBody>
      </p:sp>
      <p:sp>
        <p:nvSpPr>
          <p:cNvPr id="5" name="Text Placeholder 4"/>
          <p:cNvSpPr>
            <a:spLocks noGrp="1"/>
          </p:cNvSpPr>
          <p:nvPr>
            <p:ph type="body" sz="quarter" idx="13"/>
          </p:nvPr>
        </p:nvSpPr>
        <p:spPr/>
        <p:txBody>
          <a:bodyPr/>
          <a:lstStyle/>
          <a:p>
            <a:r>
              <a:rPr lang="en-US" dirty="0" smtClean="0"/>
              <a:t>Question</a:t>
            </a:r>
            <a:endParaRPr lang="en-IN" dirty="0"/>
          </a:p>
        </p:txBody>
      </p:sp>
    </p:spTree>
    <p:extLst>
      <p:ext uri="{BB962C8B-B14F-4D97-AF65-F5344CB8AC3E}">
        <p14:creationId xmlns:p14="http://schemas.microsoft.com/office/powerpoint/2010/main" val="35309002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838200" y="914400"/>
          <a:ext cx="10515600" cy="5262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normAutofit fontScale="90000"/>
          </a:bodyPr>
          <a:lstStyle/>
          <a:p>
            <a:r>
              <a:rPr lang="en-US" dirty="0" smtClean="0"/>
              <a:t>Core Raw materials for nuclear energy</a:t>
            </a:r>
            <a:endParaRPr lang="en-IN" dirty="0"/>
          </a:p>
        </p:txBody>
      </p:sp>
    </p:spTree>
    <p:extLst>
      <p:ext uri="{BB962C8B-B14F-4D97-AF65-F5344CB8AC3E}">
        <p14:creationId xmlns:p14="http://schemas.microsoft.com/office/powerpoint/2010/main" val="4921359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Expensive to construct – long gestation period for reactor to become critical </a:t>
            </a:r>
          </a:p>
          <a:p>
            <a:r>
              <a:rPr lang="en-US" dirty="0" smtClean="0"/>
              <a:t>Risky “Not in my backyard” perception</a:t>
            </a:r>
          </a:p>
          <a:p>
            <a:r>
              <a:rPr lang="en-US" dirty="0" smtClean="0"/>
              <a:t>Danger of radiation – health hazard</a:t>
            </a:r>
          </a:p>
          <a:p>
            <a:r>
              <a:rPr lang="en-US" dirty="0" smtClean="0"/>
              <a:t>Issue of Nuclear waste</a:t>
            </a:r>
          </a:p>
          <a:p>
            <a:r>
              <a:rPr lang="en-US" dirty="0" smtClean="0"/>
              <a:t>Possibility of proliferation –nuclear weapons - terrorism</a:t>
            </a:r>
          </a:p>
          <a:p>
            <a:endParaRPr lang="en-IN" dirty="0"/>
          </a:p>
        </p:txBody>
      </p:sp>
      <p:sp>
        <p:nvSpPr>
          <p:cNvPr id="3" name="Title 2"/>
          <p:cNvSpPr>
            <a:spLocks noGrp="1"/>
          </p:cNvSpPr>
          <p:nvPr>
            <p:ph type="title"/>
          </p:nvPr>
        </p:nvSpPr>
        <p:spPr/>
        <p:txBody>
          <a:bodyPr>
            <a:normAutofit fontScale="90000"/>
          </a:bodyPr>
          <a:lstStyle/>
          <a:p>
            <a:r>
              <a:rPr lang="en-US" dirty="0" smtClean="0"/>
              <a:t>Problems associated with </a:t>
            </a:r>
            <a:r>
              <a:rPr lang="en-US" dirty="0" err="1" smtClean="0"/>
              <a:t>Nuc</a:t>
            </a:r>
            <a:r>
              <a:rPr lang="en-US" dirty="0" smtClean="0"/>
              <a:t>-energy</a:t>
            </a:r>
            <a:endParaRPr lang="en-IN" dirty="0"/>
          </a:p>
        </p:txBody>
      </p:sp>
    </p:spTree>
    <p:extLst>
      <p:ext uri="{BB962C8B-B14F-4D97-AF65-F5344CB8AC3E}">
        <p14:creationId xmlns:p14="http://schemas.microsoft.com/office/powerpoint/2010/main" val="35304144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fontAlgn="ctr"/>
            <a:r>
              <a:rPr lang="en-IN" dirty="0"/>
              <a:t>Required for US companies to get insurance in their country</a:t>
            </a:r>
          </a:p>
          <a:p>
            <a:pPr lvl="0" fontAlgn="ctr"/>
            <a:r>
              <a:rPr lang="en-IN" dirty="0"/>
              <a:t>But the act has provision – act permits operators </a:t>
            </a:r>
            <a:r>
              <a:rPr lang="en-IN" dirty="0" smtClean="0"/>
              <a:t>(NPCIL) to </a:t>
            </a:r>
            <a:r>
              <a:rPr lang="en-IN" dirty="0"/>
              <a:t>make suppliers liable for damage for faulty reactor or parts</a:t>
            </a:r>
          </a:p>
          <a:p>
            <a:endParaRPr lang="en-IN" dirty="0"/>
          </a:p>
        </p:txBody>
      </p:sp>
      <p:sp>
        <p:nvSpPr>
          <p:cNvPr id="3" name="Title 2"/>
          <p:cNvSpPr>
            <a:spLocks noGrp="1"/>
          </p:cNvSpPr>
          <p:nvPr>
            <p:ph type="title"/>
          </p:nvPr>
        </p:nvSpPr>
        <p:spPr/>
        <p:txBody>
          <a:bodyPr>
            <a:normAutofit fontScale="90000"/>
          </a:bodyPr>
          <a:lstStyle/>
          <a:p>
            <a:r>
              <a:rPr lang="en-US" dirty="0" smtClean="0"/>
              <a:t>Nuclear liability law in India</a:t>
            </a:r>
            <a:endParaRPr lang="en-IN" dirty="0"/>
          </a:p>
        </p:txBody>
      </p:sp>
    </p:spTree>
    <p:extLst>
      <p:ext uri="{BB962C8B-B14F-4D97-AF65-F5344CB8AC3E}">
        <p14:creationId xmlns:p14="http://schemas.microsoft.com/office/powerpoint/2010/main" val="3730604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Uranium corp. of India ltd. (UCIL)– extract uranium and process Uranium -&gt; yellow cake (Magnesium </a:t>
            </a:r>
            <a:r>
              <a:rPr lang="en-US" dirty="0" err="1" smtClean="0"/>
              <a:t>diurnate</a:t>
            </a:r>
            <a:r>
              <a:rPr lang="en-US" dirty="0" smtClean="0"/>
              <a:t>)</a:t>
            </a:r>
          </a:p>
          <a:p>
            <a:r>
              <a:rPr lang="en-US" dirty="0" smtClean="0"/>
              <a:t>Yellow cake then sent to Nuclear Fuel Complex (Hyderabad) for fuel fabrication (make Uranium dioxide)</a:t>
            </a:r>
          </a:p>
          <a:p>
            <a:r>
              <a:rPr lang="en-US" dirty="0" smtClean="0"/>
              <a:t>NFC sends fuel to all nuclear reactors of India</a:t>
            </a:r>
          </a:p>
        </p:txBody>
      </p:sp>
      <p:sp>
        <p:nvSpPr>
          <p:cNvPr id="3" name="Title 2"/>
          <p:cNvSpPr>
            <a:spLocks noGrp="1"/>
          </p:cNvSpPr>
          <p:nvPr>
            <p:ph type="title"/>
          </p:nvPr>
        </p:nvSpPr>
        <p:spPr/>
        <p:txBody>
          <a:bodyPr>
            <a:normAutofit fontScale="90000"/>
          </a:bodyPr>
          <a:lstStyle/>
          <a:p>
            <a:r>
              <a:rPr lang="en-US" dirty="0" smtClean="0"/>
              <a:t>Uranium Processing</a:t>
            </a:r>
            <a:endParaRPr lang="en-IN" dirty="0"/>
          </a:p>
        </p:txBody>
      </p:sp>
    </p:spTree>
    <p:extLst>
      <p:ext uri="{BB962C8B-B14F-4D97-AF65-F5344CB8AC3E}">
        <p14:creationId xmlns:p14="http://schemas.microsoft.com/office/powerpoint/2010/main" val="40960877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against</a:t>
            </a:r>
            <a:endParaRPr lang="en-IN" dirty="0"/>
          </a:p>
        </p:txBody>
      </p:sp>
      <p:sp>
        <p:nvSpPr>
          <p:cNvPr id="3" name="Content Placeholder 2"/>
          <p:cNvSpPr>
            <a:spLocks noGrp="1"/>
          </p:cNvSpPr>
          <p:nvPr>
            <p:ph sz="half" idx="2"/>
          </p:nvPr>
        </p:nvSpPr>
        <p:spPr/>
        <p:txBody>
          <a:bodyPr>
            <a:normAutofit lnSpcReduction="10000"/>
          </a:bodyPr>
          <a:lstStyle/>
          <a:p>
            <a:pPr lvl="0"/>
            <a:r>
              <a:rPr lang="en-IN" dirty="0"/>
              <a:t>India is signatory to International convention on supplementary compensation – which does not allow this</a:t>
            </a:r>
            <a:r>
              <a:rPr lang="en-IN" dirty="0" smtClean="0"/>
              <a:t>.</a:t>
            </a:r>
          </a:p>
          <a:p>
            <a:r>
              <a:rPr lang="en-IN" dirty="0"/>
              <a:t>The private companies do not have capacity to bear the burden of large scale damage of nuclear accident</a:t>
            </a:r>
          </a:p>
          <a:p>
            <a:pPr lvl="0"/>
            <a:endParaRPr lang="en-IN" dirty="0"/>
          </a:p>
          <a:p>
            <a:endParaRPr lang="en-IN" dirty="0"/>
          </a:p>
        </p:txBody>
      </p:sp>
      <p:sp>
        <p:nvSpPr>
          <p:cNvPr id="4" name="Content Placeholder 3"/>
          <p:cNvSpPr>
            <a:spLocks noGrp="1"/>
          </p:cNvSpPr>
          <p:nvPr>
            <p:ph sz="quarter" idx="4"/>
          </p:nvPr>
        </p:nvSpPr>
        <p:spPr/>
        <p:txBody>
          <a:bodyPr/>
          <a:lstStyle/>
          <a:p>
            <a:r>
              <a:rPr lang="en-IN" dirty="0"/>
              <a:t>tax-payers money will be spent in case of accident, due to faulty supply from suppliers</a:t>
            </a:r>
          </a:p>
        </p:txBody>
      </p:sp>
      <p:sp>
        <p:nvSpPr>
          <p:cNvPr id="5" name="Text Placeholder 4"/>
          <p:cNvSpPr>
            <a:spLocks noGrp="1"/>
          </p:cNvSpPr>
          <p:nvPr>
            <p:ph type="body" idx="13"/>
          </p:nvPr>
        </p:nvSpPr>
        <p:spPr/>
        <p:txBody>
          <a:bodyPr/>
          <a:lstStyle/>
          <a:p>
            <a:r>
              <a:rPr lang="en-US" dirty="0" err="1" smtClean="0"/>
              <a:t>favour</a:t>
            </a:r>
            <a:endParaRPr lang="en-IN" dirty="0"/>
          </a:p>
        </p:txBody>
      </p:sp>
    </p:spTree>
    <p:extLst>
      <p:ext uri="{BB962C8B-B14F-4D97-AF65-F5344CB8AC3E}">
        <p14:creationId xmlns:p14="http://schemas.microsoft.com/office/powerpoint/2010/main" val="1166145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fontAlgn="ctr"/>
            <a:r>
              <a:rPr lang="en-IN" dirty="0" smtClean="0"/>
              <a:t>A </a:t>
            </a:r>
            <a:r>
              <a:rPr lang="en-IN" dirty="0"/>
              <a:t>law will set aside nuclear insurance pool of Rs1500 crore </a:t>
            </a:r>
          </a:p>
          <a:p>
            <a:pPr lvl="0" fontAlgn="ctr"/>
            <a:r>
              <a:rPr lang="en-IN" dirty="0"/>
              <a:t>Government and state-owned insurers under GICI (General Insurance Corporation of India) will create the Pool. The suppliers will pay the premium to the insurance pool </a:t>
            </a:r>
          </a:p>
          <a:p>
            <a:pPr lvl="0" fontAlgn="ctr"/>
            <a:r>
              <a:rPr lang="en-IN" dirty="0"/>
              <a:t>One tier of the pool will cater operators</a:t>
            </a:r>
          </a:p>
          <a:p>
            <a:pPr lvl="0" fontAlgn="ctr"/>
            <a:r>
              <a:rPr lang="en-IN" dirty="0"/>
              <a:t>Tier2 and 3 will cater </a:t>
            </a:r>
            <a:r>
              <a:rPr lang="en-IN" dirty="0" smtClean="0"/>
              <a:t>suppliers</a:t>
            </a:r>
            <a:endParaRPr lang="en-IN" dirty="0"/>
          </a:p>
        </p:txBody>
      </p:sp>
      <p:sp>
        <p:nvSpPr>
          <p:cNvPr id="3" name="Title 2"/>
          <p:cNvSpPr>
            <a:spLocks noGrp="1"/>
          </p:cNvSpPr>
          <p:nvPr>
            <p:ph type="title"/>
          </p:nvPr>
        </p:nvSpPr>
        <p:spPr/>
        <p:txBody>
          <a:bodyPr>
            <a:normAutofit fontScale="90000"/>
          </a:bodyPr>
          <a:lstStyle/>
          <a:p>
            <a:r>
              <a:rPr lang="en-US" dirty="0"/>
              <a:t>Nuclear liability </a:t>
            </a:r>
            <a:r>
              <a:rPr lang="en-US" dirty="0" smtClean="0"/>
              <a:t>law: breakthrough</a:t>
            </a:r>
            <a:endParaRPr lang="en-IN" dirty="0"/>
          </a:p>
        </p:txBody>
      </p:sp>
    </p:spTree>
    <p:extLst>
      <p:ext uri="{BB962C8B-B14F-4D97-AF65-F5344CB8AC3E}">
        <p14:creationId xmlns:p14="http://schemas.microsoft.com/office/powerpoint/2010/main" val="15602941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fontAlgn="ctr"/>
            <a:r>
              <a:rPr lang="en-IN" dirty="0"/>
              <a:t>The pool will be used to pay damages to the victims – govt. will be liable for another Rs1100 crore, after which International Convention on Supplementary Compensation for Nuclear damage fund will bear the residual damages</a:t>
            </a:r>
          </a:p>
          <a:p>
            <a:pPr lvl="0" fontAlgn="ctr"/>
            <a:r>
              <a:rPr lang="en-IN" dirty="0"/>
              <a:t>India will be able to use the fund only after it ratifies the International Convention on Supplementary Compensation for Nuclear damage </a:t>
            </a:r>
          </a:p>
          <a:p>
            <a:endParaRPr lang="en-IN" dirty="0"/>
          </a:p>
        </p:txBody>
      </p:sp>
      <p:sp>
        <p:nvSpPr>
          <p:cNvPr id="3" name="Title 2"/>
          <p:cNvSpPr>
            <a:spLocks noGrp="1"/>
          </p:cNvSpPr>
          <p:nvPr>
            <p:ph type="title"/>
          </p:nvPr>
        </p:nvSpPr>
        <p:spPr/>
        <p:txBody>
          <a:bodyPr>
            <a:normAutofit fontScale="90000"/>
          </a:bodyPr>
          <a:lstStyle/>
          <a:p>
            <a:r>
              <a:rPr lang="en-US" dirty="0"/>
              <a:t>Nuclear liability </a:t>
            </a:r>
            <a:r>
              <a:rPr lang="en-US" dirty="0" smtClean="0"/>
              <a:t>law: breakthrough</a:t>
            </a:r>
            <a:endParaRPr lang="en-IN" dirty="0"/>
          </a:p>
        </p:txBody>
      </p:sp>
    </p:spTree>
    <p:extLst>
      <p:ext uri="{BB962C8B-B14F-4D97-AF65-F5344CB8AC3E}">
        <p14:creationId xmlns:p14="http://schemas.microsoft.com/office/powerpoint/2010/main" val="394058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838200" y="914400"/>
          <a:ext cx="10515600" cy="5262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normAutofit fontScale="90000"/>
          </a:bodyPr>
          <a:lstStyle/>
          <a:p>
            <a:r>
              <a:rPr lang="en-US" dirty="0" smtClean="0"/>
              <a:t>Nuclear Energy : mechanism</a:t>
            </a:r>
            <a:endParaRPr lang="en-IN" dirty="0"/>
          </a:p>
        </p:txBody>
      </p:sp>
    </p:spTree>
    <p:extLst>
      <p:ext uri="{BB962C8B-B14F-4D97-AF65-F5344CB8AC3E}">
        <p14:creationId xmlns:p14="http://schemas.microsoft.com/office/powerpoint/2010/main" val="3852918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42181"/>
            <a:ext cx="9486900" cy="5692140"/>
          </a:xfrm>
        </p:spPr>
      </p:pic>
      <p:sp>
        <p:nvSpPr>
          <p:cNvPr id="3" name="Title 2"/>
          <p:cNvSpPr>
            <a:spLocks noGrp="1"/>
          </p:cNvSpPr>
          <p:nvPr>
            <p:ph type="title"/>
          </p:nvPr>
        </p:nvSpPr>
        <p:spPr/>
        <p:txBody>
          <a:bodyPr>
            <a:normAutofit fontScale="90000"/>
          </a:bodyPr>
          <a:lstStyle/>
          <a:p>
            <a:r>
              <a:rPr lang="en-US" dirty="0" smtClean="0"/>
              <a:t>Fission and fusion process</a:t>
            </a:r>
            <a:endParaRPr lang="en-IN" dirty="0"/>
          </a:p>
        </p:txBody>
      </p:sp>
    </p:spTree>
    <p:extLst>
      <p:ext uri="{BB962C8B-B14F-4D97-AF65-F5344CB8AC3E}">
        <p14:creationId xmlns:p14="http://schemas.microsoft.com/office/powerpoint/2010/main" val="145537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66619" y="1020763"/>
            <a:ext cx="4324762" cy="5156200"/>
          </a:xfrm>
        </p:spPr>
      </p:pic>
      <p:sp>
        <p:nvSpPr>
          <p:cNvPr id="3" name="Content Placeholder 2"/>
          <p:cNvSpPr>
            <a:spLocks noGrp="1"/>
          </p:cNvSpPr>
          <p:nvPr>
            <p:ph sz="half" idx="2"/>
          </p:nvPr>
        </p:nvSpPr>
        <p:spPr/>
        <p:txBody>
          <a:bodyPr/>
          <a:lstStyle/>
          <a:p>
            <a:r>
              <a:rPr lang="en-US" dirty="0" smtClean="0"/>
              <a:t>Free Neutron </a:t>
            </a:r>
            <a:r>
              <a:rPr lang="en-US" dirty="0"/>
              <a:t>hits nucleus of Uranium atom and split it – release of 2 or 3 neutrons + energy</a:t>
            </a:r>
          </a:p>
          <a:p>
            <a:r>
              <a:rPr lang="en-US" dirty="0"/>
              <a:t>Chain reaction</a:t>
            </a:r>
          </a:p>
          <a:p>
            <a:r>
              <a:rPr lang="en-US" dirty="0"/>
              <a:t>Fission of 1 Ur atom = 200 </a:t>
            </a:r>
            <a:r>
              <a:rPr lang="en-US" dirty="0" err="1"/>
              <a:t>Mev</a:t>
            </a:r>
            <a:r>
              <a:rPr lang="en-US" dirty="0"/>
              <a:t> energy</a:t>
            </a:r>
          </a:p>
          <a:p>
            <a:endParaRPr lang="en-IN" dirty="0"/>
          </a:p>
        </p:txBody>
      </p:sp>
      <p:sp>
        <p:nvSpPr>
          <p:cNvPr id="4" name="Title 3"/>
          <p:cNvSpPr>
            <a:spLocks noGrp="1"/>
          </p:cNvSpPr>
          <p:nvPr>
            <p:ph type="title"/>
          </p:nvPr>
        </p:nvSpPr>
        <p:spPr/>
        <p:txBody>
          <a:bodyPr>
            <a:normAutofit fontScale="90000"/>
          </a:bodyPr>
          <a:lstStyle/>
          <a:p>
            <a:r>
              <a:rPr lang="en-US" dirty="0"/>
              <a:t>Fission reaction of </a:t>
            </a:r>
            <a:r>
              <a:rPr lang="en-US" dirty="0" smtClean="0"/>
              <a:t>Uranium</a:t>
            </a:r>
            <a:endParaRPr lang="en-IN" dirty="0"/>
          </a:p>
        </p:txBody>
      </p:sp>
    </p:spTree>
    <p:extLst>
      <p:ext uri="{BB962C8B-B14F-4D97-AF65-F5344CB8AC3E}">
        <p14:creationId xmlns:p14="http://schemas.microsoft.com/office/powerpoint/2010/main" val="1139973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heavy elements which have ability to fission in an excited stage = fissile material</a:t>
            </a:r>
          </a:p>
          <a:p>
            <a:r>
              <a:rPr lang="en-US" dirty="0" smtClean="0"/>
              <a:t>Ex. U</a:t>
            </a:r>
            <a:r>
              <a:rPr lang="pl-PL" dirty="0" smtClean="0"/>
              <a:t>ranium-233 </a:t>
            </a:r>
            <a:r>
              <a:rPr lang="pl-PL" dirty="0"/>
              <a:t>(</a:t>
            </a:r>
            <a:r>
              <a:rPr lang="pl-PL" baseline="30000" dirty="0"/>
              <a:t>233</a:t>
            </a:r>
            <a:r>
              <a:rPr lang="pl-PL" dirty="0"/>
              <a:t>U), </a:t>
            </a:r>
            <a:r>
              <a:rPr lang="en-US" dirty="0" smtClean="0"/>
              <a:t>Uranium -235</a:t>
            </a:r>
            <a:r>
              <a:rPr lang="pl-PL" dirty="0"/>
              <a:t> (</a:t>
            </a:r>
            <a:r>
              <a:rPr lang="pl-PL" baseline="30000" dirty="0"/>
              <a:t>235</a:t>
            </a:r>
            <a:r>
              <a:rPr lang="pl-PL" dirty="0"/>
              <a:t>U), plutonium-239 (</a:t>
            </a:r>
            <a:r>
              <a:rPr lang="pl-PL" baseline="30000" dirty="0"/>
              <a:t>239</a:t>
            </a:r>
            <a:r>
              <a:rPr lang="pl-PL" dirty="0"/>
              <a:t>Pu), and plutonium-241 (</a:t>
            </a:r>
            <a:r>
              <a:rPr lang="pl-PL" baseline="30000" dirty="0"/>
              <a:t>241</a:t>
            </a:r>
            <a:r>
              <a:rPr lang="pl-PL" dirty="0"/>
              <a:t>Pu</a:t>
            </a:r>
            <a:r>
              <a:rPr lang="pl-PL" dirty="0" smtClean="0"/>
              <a:t>)</a:t>
            </a:r>
            <a:endParaRPr lang="en-US" dirty="0" smtClean="0"/>
          </a:p>
          <a:p>
            <a:endParaRPr lang="en-US" dirty="0" smtClean="0"/>
          </a:p>
          <a:p>
            <a:endParaRPr lang="en-IN" dirty="0"/>
          </a:p>
        </p:txBody>
      </p:sp>
      <p:sp>
        <p:nvSpPr>
          <p:cNvPr id="3" name="Title 2"/>
          <p:cNvSpPr>
            <a:spLocks noGrp="1"/>
          </p:cNvSpPr>
          <p:nvPr>
            <p:ph type="title"/>
          </p:nvPr>
        </p:nvSpPr>
        <p:spPr/>
        <p:txBody>
          <a:bodyPr>
            <a:normAutofit fontScale="90000"/>
          </a:bodyPr>
          <a:lstStyle/>
          <a:p>
            <a:r>
              <a:rPr lang="en-US" dirty="0" smtClean="0"/>
              <a:t>Fissile Materials</a:t>
            </a:r>
            <a:endParaRPr lang="en-IN" dirty="0"/>
          </a:p>
        </p:txBody>
      </p:sp>
    </p:spTree>
    <p:extLst>
      <p:ext uri="{BB962C8B-B14F-4D97-AF65-F5344CB8AC3E}">
        <p14:creationId xmlns:p14="http://schemas.microsoft.com/office/powerpoint/2010/main" val="1716006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838200" y="914400"/>
          <a:ext cx="10515600" cy="5262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normAutofit fontScale="90000"/>
          </a:bodyPr>
          <a:lstStyle/>
          <a:p>
            <a:r>
              <a:rPr lang="en-US" dirty="0" smtClean="0"/>
              <a:t>Composition of Natural uranium</a:t>
            </a:r>
            <a:endParaRPr lang="en-IN" dirty="0"/>
          </a:p>
        </p:txBody>
      </p:sp>
    </p:spTree>
    <p:extLst>
      <p:ext uri="{BB962C8B-B14F-4D97-AF65-F5344CB8AC3E}">
        <p14:creationId xmlns:p14="http://schemas.microsoft.com/office/powerpoint/2010/main" val="1886417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ial_DARK_THEME_Mru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ial_DARK_THEME_Mrunal" id="{74D714AF-EE3F-4680-9A5D-838B4BE9F08C}" vid="{961A7278-7B07-4D3A-9B91-7E3FA8839105}"/>
    </a:ext>
  </a:extLst>
</a:theme>
</file>

<file path=docProps/app.xml><?xml version="1.0" encoding="utf-8"?>
<Properties xmlns="http://schemas.openxmlformats.org/officeDocument/2006/extended-properties" xmlns:vt="http://schemas.openxmlformats.org/officeDocument/2006/docPropsVTypes">
  <Template>3_Official_DARK_THEME_Mrunal</Template>
  <TotalTime>1</TotalTime>
  <Words>1401</Words>
  <Application>Microsoft Office PowerPoint</Application>
  <PresentationFormat>Widescreen</PresentationFormat>
  <Paragraphs>241</Paragraphs>
  <Slides>42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Calibri Light</vt:lpstr>
      <vt:lpstr>Franklin Gothic Demi</vt:lpstr>
      <vt:lpstr>Franklin Gothic Demi Cond</vt:lpstr>
      <vt:lpstr>Franklin Gothic Heavy</vt:lpstr>
      <vt:lpstr>Segoe UI Black</vt:lpstr>
      <vt:lpstr>Segoe UI Semibold</vt:lpstr>
      <vt:lpstr>Wingdings</vt:lpstr>
      <vt:lpstr>Official_DARK_THEME_Mrunal</vt:lpstr>
      <vt:lpstr>Indian Geography</vt:lpstr>
      <vt:lpstr>energy minerals</vt:lpstr>
      <vt:lpstr>Uranium</vt:lpstr>
      <vt:lpstr>Uranium Processing</vt:lpstr>
      <vt:lpstr>Nuclear Energy : mechanism</vt:lpstr>
      <vt:lpstr>Fission and fusion process</vt:lpstr>
      <vt:lpstr>Fission reaction of Uranium</vt:lpstr>
      <vt:lpstr>Fissile Materials</vt:lpstr>
      <vt:lpstr>Composition of Natural uranium</vt:lpstr>
      <vt:lpstr>Composition of Natural uranium</vt:lpstr>
      <vt:lpstr>comparison</vt:lpstr>
      <vt:lpstr>Moderator in nuclear reactor</vt:lpstr>
      <vt:lpstr>PowerPoint Presentation</vt:lpstr>
      <vt:lpstr>Criticality of nuclear reactors</vt:lpstr>
      <vt:lpstr>Criticality of nuclear reactors</vt:lpstr>
      <vt:lpstr>Thorium reserve in India</vt:lpstr>
      <vt:lpstr>Issue with Thorium- energy generation</vt:lpstr>
      <vt:lpstr>India’s nuclear plan</vt:lpstr>
      <vt:lpstr>India’s Nuclear reactors: PHWR</vt:lpstr>
      <vt:lpstr>Pressurised Heavy Water Reactor</vt:lpstr>
      <vt:lpstr>Nuclear energy generation: Zirconium</vt:lpstr>
      <vt:lpstr>PowerPoint Presentation</vt:lpstr>
      <vt:lpstr>Sources of Zirconium</vt:lpstr>
      <vt:lpstr>Nuclear energy generation: Helium</vt:lpstr>
      <vt:lpstr>Nuclear energy generation: Helium</vt:lpstr>
      <vt:lpstr>Work of Moderator and control rod</vt:lpstr>
      <vt:lpstr>Re-processing of fuels</vt:lpstr>
      <vt:lpstr>Prototype Fast breeder reactor</vt:lpstr>
      <vt:lpstr>Prototype Fast breeder reactor</vt:lpstr>
      <vt:lpstr>Thorium Reactors</vt:lpstr>
      <vt:lpstr>Indian Nuc-reactors and IAEA</vt:lpstr>
      <vt:lpstr>Kudankulam LWR</vt:lpstr>
      <vt:lpstr>India’s nuclear agreements with countries</vt:lpstr>
      <vt:lpstr>India’s nuclear agreements with countries</vt:lpstr>
      <vt:lpstr>Foreign Nuclear plants</vt:lpstr>
      <vt:lpstr>UPSC</vt:lpstr>
      <vt:lpstr>Core Raw materials for nuclear energy</vt:lpstr>
      <vt:lpstr>Problems associated with Nuc-energy</vt:lpstr>
      <vt:lpstr>Nuclear liability law in India</vt:lpstr>
      <vt:lpstr>PowerPoint Presentation</vt:lpstr>
      <vt:lpstr>Nuclear liability law: breakthrough</vt:lpstr>
      <vt:lpstr>Nuclear liability law: breakthrough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Geography</dc:title>
  <dc:creator>rajtanil solanki</dc:creator>
  <cp:lastModifiedBy>rajtanil solanki</cp:lastModifiedBy>
  <cp:revision>2</cp:revision>
  <dcterms:created xsi:type="dcterms:W3CDTF">2015-04-05T06:14:46Z</dcterms:created>
  <dcterms:modified xsi:type="dcterms:W3CDTF">2015-04-05T06:16:12Z</dcterms:modified>
</cp:coreProperties>
</file>