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image" Target="../media/image11.pn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image" Target="../media/image11.png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28E72-8BC6-4A63-B9BE-01416101511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60B20F5-4102-477D-BCFF-6DE193E9BE2E}">
      <dgm:prSet phldrT="[Text]"/>
      <dgm:spPr/>
      <dgm:t>
        <a:bodyPr/>
        <a:lstStyle/>
        <a:p>
          <a:r>
            <a:rPr lang="en-US" strike="sngStrike" dirty="0" smtClean="0"/>
            <a:t>Mines</a:t>
          </a:r>
          <a:endParaRPr lang="en-IN" strike="sngStrike" dirty="0"/>
        </a:p>
      </dgm:t>
    </dgm:pt>
    <dgm:pt modelId="{A3DA52B8-2066-4A21-BF00-0FF778D41383}" type="parTrans" cxnId="{9316E6EB-313D-47C8-94B8-6B73CAF78EE1}">
      <dgm:prSet/>
      <dgm:spPr/>
      <dgm:t>
        <a:bodyPr/>
        <a:lstStyle/>
        <a:p>
          <a:endParaRPr lang="en-IN"/>
        </a:p>
      </dgm:t>
    </dgm:pt>
    <dgm:pt modelId="{43AE2E01-AA4F-4DA3-80D8-DAC75DB17DC3}" type="sibTrans" cxnId="{9316E6EB-313D-47C8-94B8-6B73CAF78EE1}">
      <dgm:prSet/>
      <dgm:spPr/>
      <dgm:t>
        <a:bodyPr/>
        <a:lstStyle/>
        <a:p>
          <a:endParaRPr lang="en-IN"/>
        </a:p>
      </dgm:t>
    </dgm:pt>
    <dgm:pt modelId="{37B8DE8D-C792-44A2-A08B-53BF05529785}">
      <dgm:prSet phldrT="[Text]"/>
      <dgm:spPr/>
      <dgm:t>
        <a:bodyPr/>
        <a:lstStyle/>
        <a:p>
          <a:r>
            <a:rPr lang="en-US" dirty="0" smtClean="0"/>
            <a:t>Industries</a:t>
          </a:r>
          <a:endParaRPr lang="en-IN" dirty="0"/>
        </a:p>
      </dgm:t>
    </dgm:pt>
    <dgm:pt modelId="{13A1719E-F6CD-4B32-9899-1F45E8E40F99}" type="parTrans" cxnId="{E4268329-B745-4AD0-AD8F-1167421F16EA}">
      <dgm:prSet/>
      <dgm:spPr/>
      <dgm:t>
        <a:bodyPr/>
        <a:lstStyle/>
        <a:p>
          <a:endParaRPr lang="en-IN"/>
        </a:p>
      </dgm:t>
    </dgm:pt>
    <dgm:pt modelId="{603D8C5F-72C1-4130-A655-2AF8C401F46E}" type="sibTrans" cxnId="{E4268329-B745-4AD0-AD8F-1167421F16EA}">
      <dgm:prSet/>
      <dgm:spPr/>
      <dgm:t>
        <a:bodyPr/>
        <a:lstStyle/>
        <a:p>
          <a:endParaRPr lang="en-IN"/>
        </a:p>
      </dgm:t>
    </dgm:pt>
    <dgm:pt modelId="{BA6B0E29-B849-40CB-9B9C-9C0F2F8B544B}" type="pres">
      <dgm:prSet presAssocID="{EC428E72-8BC6-4A63-B9BE-0141610151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7131367-6362-4E79-8650-1430169E073D}" type="pres">
      <dgm:prSet presAssocID="{160B20F5-4102-477D-BCFF-6DE193E9BE2E}" presName="composite" presStyleCnt="0"/>
      <dgm:spPr/>
    </dgm:pt>
    <dgm:pt modelId="{77E30DD1-3A8D-4E6F-B9EF-75BE553DCE24}" type="pres">
      <dgm:prSet presAssocID="{160B20F5-4102-477D-BCFF-6DE193E9BE2E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n-IN"/>
        </a:p>
      </dgm:t>
    </dgm:pt>
    <dgm:pt modelId="{67F779F0-1558-49B5-A189-E1ADF60FD654}" type="pres">
      <dgm:prSet presAssocID="{160B20F5-4102-477D-BCFF-6DE193E9BE2E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9F0DE0-9BBC-4F4C-B09F-B9B4416DE569}" type="pres">
      <dgm:prSet presAssocID="{43AE2E01-AA4F-4DA3-80D8-DAC75DB17DC3}" presName="sibTrans" presStyleCnt="0"/>
      <dgm:spPr/>
    </dgm:pt>
    <dgm:pt modelId="{96DAF00E-5613-4B71-A4DE-42174F6534B3}" type="pres">
      <dgm:prSet presAssocID="{37B8DE8D-C792-44A2-A08B-53BF05529785}" presName="composite" presStyleCnt="0"/>
      <dgm:spPr/>
    </dgm:pt>
    <dgm:pt modelId="{CCF4F24F-DC5A-4BBD-888B-E1E1706F7D41}" type="pres">
      <dgm:prSet presAssocID="{37B8DE8D-C792-44A2-A08B-53BF0552978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C0462B06-8C00-422C-9A4A-C87D5987F1E5}" type="pres">
      <dgm:prSet presAssocID="{37B8DE8D-C792-44A2-A08B-53BF0552978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1A33056-5562-445E-81D6-530504355D25}" type="presOf" srcId="{37B8DE8D-C792-44A2-A08B-53BF05529785}" destId="{C0462B06-8C00-422C-9A4A-C87D5987F1E5}" srcOrd="0" destOrd="0" presId="urn:microsoft.com/office/officeart/2008/layout/BendingPictureCaptionList"/>
    <dgm:cxn modelId="{7878AA0E-C1D9-49A4-9EE7-A28E1DC0F4D4}" type="presOf" srcId="{160B20F5-4102-477D-BCFF-6DE193E9BE2E}" destId="{67F779F0-1558-49B5-A189-E1ADF60FD654}" srcOrd="0" destOrd="0" presId="urn:microsoft.com/office/officeart/2008/layout/BendingPictureCaptionList"/>
    <dgm:cxn modelId="{E8A49670-5045-462C-8B9D-98C58B7C8CC8}" type="presOf" srcId="{EC428E72-8BC6-4A63-B9BE-014161015118}" destId="{BA6B0E29-B849-40CB-9B9C-9C0F2F8B544B}" srcOrd="0" destOrd="0" presId="urn:microsoft.com/office/officeart/2008/layout/BendingPictureCaptionList"/>
    <dgm:cxn modelId="{9316E6EB-313D-47C8-94B8-6B73CAF78EE1}" srcId="{EC428E72-8BC6-4A63-B9BE-014161015118}" destId="{160B20F5-4102-477D-BCFF-6DE193E9BE2E}" srcOrd="0" destOrd="0" parTransId="{A3DA52B8-2066-4A21-BF00-0FF778D41383}" sibTransId="{43AE2E01-AA4F-4DA3-80D8-DAC75DB17DC3}"/>
    <dgm:cxn modelId="{E4268329-B745-4AD0-AD8F-1167421F16EA}" srcId="{EC428E72-8BC6-4A63-B9BE-014161015118}" destId="{37B8DE8D-C792-44A2-A08B-53BF05529785}" srcOrd="1" destOrd="0" parTransId="{13A1719E-F6CD-4B32-9899-1F45E8E40F99}" sibTransId="{603D8C5F-72C1-4130-A655-2AF8C401F46E}"/>
    <dgm:cxn modelId="{B6D82511-A16A-4813-8633-BA9FBF23BDEB}" type="presParOf" srcId="{BA6B0E29-B849-40CB-9B9C-9C0F2F8B544B}" destId="{B7131367-6362-4E79-8650-1430169E073D}" srcOrd="0" destOrd="0" presId="urn:microsoft.com/office/officeart/2008/layout/BendingPictureCaptionList"/>
    <dgm:cxn modelId="{2A7956A2-DFE8-4ACC-924C-434623DF3350}" type="presParOf" srcId="{B7131367-6362-4E79-8650-1430169E073D}" destId="{77E30DD1-3A8D-4E6F-B9EF-75BE553DCE24}" srcOrd="0" destOrd="0" presId="urn:microsoft.com/office/officeart/2008/layout/BendingPictureCaptionList"/>
    <dgm:cxn modelId="{A23381B6-BABE-4AAA-8F3A-9E33C8027624}" type="presParOf" srcId="{B7131367-6362-4E79-8650-1430169E073D}" destId="{67F779F0-1558-49B5-A189-E1ADF60FD654}" srcOrd="1" destOrd="0" presId="urn:microsoft.com/office/officeart/2008/layout/BendingPictureCaptionList"/>
    <dgm:cxn modelId="{DAD27E23-EE72-4953-9B04-75182FA007F4}" type="presParOf" srcId="{BA6B0E29-B849-40CB-9B9C-9C0F2F8B544B}" destId="{E39F0DE0-9BBC-4F4C-B09F-B9B4416DE569}" srcOrd="1" destOrd="0" presId="urn:microsoft.com/office/officeart/2008/layout/BendingPictureCaptionList"/>
    <dgm:cxn modelId="{109004EE-7C56-4EBB-9248-1479AD892D61}" type="presParOf" srcId="{BA6B0E29-B849-40CB-9B9C-9C0F2F8B544B}" destId="{96DAF00E-5613-4B71-A4DE-42174F6534B3}" srcOrd="2" destOrd="0" presId="urn:microsoft.com/office/officeart/2008/layout/BendingPictureCaptionList"/>
    <dgm:cxn modelId="{148DB0C4-2592-4C76-B8DC-61FCFE8880BD}" type="presParOf" srcId="{96DAF00E-5613-4B71-A4DE-42174F6534B3}" destId="{CCF4F24F-DC5A-4BBD-888B-E1E1706F7D41}" srcOrd="0" destOrd="0" presId="urn:microsoft.com/office/officeart/2008/layout/BendingPictureCaptionList"/>
    <dgm:cxn modelId="{7C2D4032-EAC5-4C91-94CF-DE49B595CE6F}" type="presParOf" srcId="{96DAF00E-5613-4B71-A4DE-42174F6534B3}" destId="{C0462B06-8C00-422C-9A4A-C87D5987F1E5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69681-3005-4A33-BB94-F53948ED5890}" type="doc">
      <dgm:prSet loTypeId="urn:microsoft.com/office/officeart/2005/8/layout/hList7" loCatId="list" qsTypeId="urn:microsoft.com/office/officeart/2005/8/quickstyle/simple5" qsCatId="simple" csTypeId="urn:microsoft.com/office/officeart/2005/8/colors/colorful2" csCatId="colorful" phldr="1"/>
      <dgm:spPr/>
    </dgm:pt>
    <dgm:pt modelId="{FC2D5614-319A-4526-8785-0B02C5169EC1}">
      <dgm:prSet phldrT="[Text]"/>
      <dgm:spPr/>
      <dgm:t>
        <a:bodyPr/>
        <a:lstStyle/>
        <a:p>
          <a:r>
            <a:rPr lang="en-US" dirty="0" smtClean="0"/>
            <a:t>Iron and steel</a:t>
          </a:r>
          <a:endParaRPr lang="en-IN" dirty="0"/>
        </a:p>
      </dgm:t>
    </dgm:pt>
    <dgm:pt modelId="{9844BBA7-B137-4ACA-8420-B33F39691173}" type="parTrans" cxnId="{904D452F-85C0-474B-90CD-6F12DA6AE25A}">
      <dgm:prSet/>
      <dgm:spPr/>
      <dgm:t>
        <a:bodyPr/>
        <a:lstStyle/>
        <a:p>
          <a:endParaRPr lang="en-IN"/>
        </a:p>
      </dgm:t>
    </dgm:pt>
    <dgm:pt modelId="{D15144DD-F353-414A-B650-30025B547EF0}" type="sibTrans" cxnId="{904D452F-85C0-474B-90CD-6F12DA6AE25A}">
      <dgm:prSet/>
      <dgm:spPr/>
      <dgm:t>
        <a:bodyPr/>
        <a:lstStyle/>
        <a:p>
          <a:endParaRPr lang="en-IN"/>
        </a:p>
      </dgm:t>
    </dgm:pt>
    <dgm:pt modelId="{08CB6F75-38BE-4F31-AAB3-882F89F4AE3A}">
      <dgm:prSet phldrT="[Text]"/>
      <dgm:spPr/>
      <dgm:t>
        <a:bodyPr/>
        <a:lstStyle/>
        <a:p>
          <a:r>
            <a:rPr lang="en-US" dirty="0" smtClean="0"/>
            <a:t>cement</a:t>
          </a:r>
          <a:endParaRPr lang="en-IN" dirty="0"/>
        </a:p>
      </dgm:t>
    </dgm:pt>
    <dgm:pt modelId="{DBBBABEA-F532-42BF-B555-8EB0E2E26CA9}" type="parTrans" cxnId="{8D6A014F-6398-49B0-8E32-5F76592D2107}">
      <dgm:prSet/>
      <dgm:spPr/>
      <dgm:t>
        <a:bodyPr/>
        <a:lstStyle/>
        <a:p>
          <a:endParaRPr lang="en-IN"/>
        </a:p>
      </dgm:t>
    </dgm:pt>
    <dgm:pt modelId="{BE7573DB-BFD2-4051-9738-BCCB9ED2F11B}" type="sibTrans" cxnId="{8D6A014F-6398-49B0-8E32-5F76592D2107}">
      <dgm:prSet/>
      <dgm:spPr/>
      <dgm:t>
        <a:bodyPr/>
        <a:lstStyle/>
        <a:p>
          <a:endParaRPr lang="en-IN"/>
        </a:p>
      </dgm:t>
    </dgm:pt>
    <dgm:pt modelId="{1BD1DE1E-7F31-4568-A0AE-F5A2F658DC1E}" type="pres">
      <dgm:prSet presAssocID="{6A369681-3005-4A33-BB94-F53948ED5890}" presName="Name0" presStyleCnt="0">
        <dgm:presLayoutVars>
          <dgm:dir/>
          <dgm:resizeHandles val="exact"/>
        </dgm:presLayoutVars>
      </dgm:prSet>
      <dgm:spPr/>
    </dgm:pt>
    <dgm:pt modelId="{25B4DAC9-502E-430A-918C-F4AD8739296B}" type="pres">
      <dgm:prSet presAssocID="{6A369681-3005-4A33-BB94-F53948ED5890}" presName="fgShape" presStyleLbl="fgShp" presStyleIdx="0" presStyleCnt="1"/>
      <dgm:spPr/>
    </dgm:pt>
    <dgm:pt modelId="{3C9C3676-8517-40A2-AF57-E0AEE2202D9C}" type="pres">
      <dgm:prSet presAssocID="{6A369681-3005-4A33-BB94-F53948ED5890}" presName="linComp" presStyleCnt="0"/>
      <dgm:spPr/>
    </dgm:pt>
    <dgm:pt modelId="{440AF420-AB9A-4427-97F4-C7D92B95F41B}" type="pres">
      <dgm:prSet presAssocID="{FC2D5614-319A-4526-8785-0B02C5169EC1}" presName="compNode" presStyleCnt="0"/>
      <dgm:spPr/>
    </dgm:pt>
    <dgm:pt modelId="{828383FC-85EE-4A62-87D3-5130DF90EDE7}" type="pres">
      <dgm:prSet presAssocID="{FC2D5614-319A-4526-8785-0B02C5169EC1}" presName="bkgdShape" presStyleLbl="node1" presStyleIdx="0" presStyleCnt="2"/>
      <dgm:spPr/>
      <dgm:t>
        <a:bodyPr/>
        <a:lstStyle/>
        <a:p>
          <a:endParaRPr lang="en-IN"/>
        </a:p>
      </dgm:t>
    </dgm:pt>
    <dgm:pt modelId="{5D0121B6-5AC1-4005-BA28-636086BC8AAD}" type="pres">
      <dgm:prSet presAssocID="{FC2D5614-319A-4526-8785-0B02C5169EC1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DC4106-BFF5-4452-8DEE-A997CC9C15C4}" type="pres">
      <dgm:prSet presAssocID="{FC2D5614-319A-4526-8785-0B02C5169EC1}" presName="invisiNode" presStyleLbl="node1" presStyleIdx="0" presStyleCnt="2"/>
      <dgm:spPr/>
    </dgm:pt>
    <dgm:pt modelId="{D2E582AF-0BCB-4F97-8636-7616A16DDAFF}" type="pres">
      <dgm:prSet presAssocID="{FC2D5614-319A-4526-8785-0B02C5169EC1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5B2AF7DC-FDDE-4AFB-AFBE-1C8EACA5313E}" type="pres">
      <dgm:prSet presAssocID="{D15144DD-F353-414A-B650-30025B547EF0}" presName="sibTrans" presStyleLbl="sibTrans2D1" presStyleIdx="0" presStyleCnt="0"/>
      <dgm:spPr/>
      <dgm:t>
        <a:bodyPr/>
        <a:lstStyle/>
        <a:p>
          <a:endParaRPr lang="en-IN"/>
        </a:p>
      </dgm:t>
    </dgm:pt>
    <dgm:pt modelId="{AD7B3D00-2018-41C3-BC03-2479390E2527}" type="pres">
      <dgm:prSet presAssocID="{08CB6F75-38BE-4F31-AAB3-882F89F4AE3A}" presName="compNode" presStyleCnt="0"/>
      <dgm:spPr/>
    </dgm:pt>
    <dgm:pt modelId="{FEC9C281-615F-48D8-BBF0-0FBCC21F8F81}" type="pres">
      <dgm:prSet presAssocID="{08CB6F75-38BE-4F31-AAB3-882F89F4AE3A}" presName="bkgdShape" presStyleLbl="node1" presStyleIdx="1" presStyleCnt="2"/>
      <dgm:spPr/>
      <dgm:t>
        <a:bodyPr/>
        <a:lstStyle/>
        <a:p>
          <a:endParaRPr lang="en-IN"/>
        </a:p>
      </dgm:t>
    </dgm:pt>
    <dgm:pt modelId="{BCB27E62-CE0F-4529-92C9-3B092CEE6BCE}" type="pres">
      <dgm:prSet presAssocID="{08CB6F75-38BE-4F31-AAB3-882F89F4AE3A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B32D90-B9B8-41FF-94E6-A235C4F859CC}" type="pres">
      <dgm:prSet presAssocID="{08CB6F75-38BE-4F31-AAB3-882F89F4AE3A}" presName="invisiNode" presStyleLbl="node1" presStyleIdx="1" presStyleCnt="2"/>
      <dgm:spPr/>
    </dgm:pt>
    <dgm:pt modelId="{06AB9D03-CF22-48F1-98A9-921698C79AFC}" type="pres">
      <dgm:prSet presAssocID="{08CB6F75-38BE-4F31-AAB3-882F89F4AE3A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</dgm:ptLst>
  <dgm:cxnLst>
    <dgm:cxn modelId="{52236A54-52B7-4189-8A92-D442AA363735}" type="presOf" srcId="{FC2D5614-319A-4526-8785-0B02C5169EC1}" destId="{5D0121B6-5AC1-4005-BA28-636086BC8AAD}" srcOrd="1" destOrd="0" presId="urn:microsoft.com/office/officeart/2005/8/layout/hList7"/>
    <dgm:cxn modelId="{1CC39CE6-F20F-4C58-8A4F-8E39678136FE}" type="presOf" srcId="{08CB6F75-38BE-4F31-AAB3-882F89F4AE3A}" destId="{FEC9C281-615F-48D8-BBF0-0FBCC21F8F81}" srcOrd="0" destOrd="0" presId="urn:microsoft.com/office/officeart/2005/8/layout/hList7"/>
    <dgm:cxn modelId="{9E40F0D0-A48A-41CE-A3CE-C644A7A1110F}" type="presOf" srcId="{FC2D5614-319A-4526-8785-0B02C5169EC1}" destId="{828383FC-85EE-4A62-87D3-5130DF90EDE7}" srcOrd="0" destOrd="0" presId="urn:microsoft.com/office/officeart/2005/8/layout/hList7"/>
    <dgm:cxn modelId="{904D452F-85C0-474B-90CD-6F12DA6AE25A}" srcId="{6A369681-3005-4A33-BB94-F53948ED5890}" destId="{FC2D5614-319A-4526-8785-0B02C5169EC1}" srcOrd="0" destOrd="0" parTransId="{9844BBA7-B137-4ACA-8420-B33F39691173}" sibTransId="{D15144DD-F353-414A-B650-30025B547EF0}"/>
    <dgm:cxn modelId="{8D6A014F-6398-49B0-8E32-5F76592D2107}" srcId="{6A369681-3005-4A33-BB94-F53948ED5890}" destId="{08CB6F75-38BE-4F31-AAB3-882F89F4AE3A}" srcOrd="1" destOrd="0" parTransId="{DBBBABEA-F532-42BF-B555-8EB0E2E26CA9}" sibTransId="{BE7573DB-BFD2-4051-9738-BCCB9ED2F11B}"/>
    <dgm:cxn modelId="{553A1EBB-1674-4241-8A91-708B59FB4E6F}" type="presOf" srcId="{08CB6F75-38BE-4F31-AAB3-882F89F4AE3A}" destId="{BCB27E62-CE0F-4529-92C9-3B092CEE6BCE}" srcOrd="1" destOrd="0" presId="urn:microsoft.com/office/officeart/2005/8/layout/hList7"/>
    <dgm:cxn modelId="{898C4569-8837-43AE-9265-2E9EE1C28B00}" type="presOf" srcId="{6A369681-3005-4A33-BB94-F53948ED5890}" destId="{1BD1DE1E-7F31-4568-A0AE-F5A2F658DC1E}" srcOrd="0" destOrd="0" presId="urn:microsoft.com/office/officeart/2005/8/layout/hList7"/>
    <dgm:cxn modelId="{596C1004-B55F-49C0-B446-00D458374404}" type="presOf" srcId="{D15144DD-F353-414A-B650-30025B547EF0}" destId="{5B2AF7DC-FDDE-4AFB-AFBE-1C8EACA5313E}" srcOrd="0" destOrd="0" presId="urn:microsoft.com/office/officeart/2005/8/layout/hList7"/>
    <dgm:cxn modelId="{9BC610E9-BABD-4ED6-BEC6-58FCE9F83DEA}" type="presParOf" srcId="{1BD1DE1E-7F31-4568-A0AE-F5A2F658DC1E}" destId="{25B4DAC9-502E-430A-918C-F4AD8739296B}" srcOrd="0" destOrd="0" presId="urn:microsoft.com/office/officeart/2005/8/layout/hList7"/>
    <dgm:cxn modelId="{76ABD578-72D6-44CE-8BB7-ED4BA7815FE8}" type="presParOf" srcId="{1BD1DE1E-7F31-4568-A0AE-F5A2F658DC1E}" destId="{3C9C3676-8517-40A2-AF57-E0AEE2202D9C}" srcOrd="1" destOrd="0" presId="urn:microsoft.com/office/officeart/2005/8/layout/hList7"/>
    <dgm:cxn modelId="{BA68D13A-7E33-402F-AF4B-539C91289F16}" type="presParOf" srcId="{3C9C3676-8517-40A2-AF57-E0AEE2202D9C}" destId="{440AF420-AB9A-4427-97F4-C7D92B95F41B}" srcOrd="0" destOrd="0" presId="urn:microsoft.com/office/officeart/2005/8/layout/hList7"/>
    <dgm:cxn modelId="{807C0EAA-3EE3-4461-9A70-B86C2B7FD24C}" type="presParOf" srcId="{440AF420-AB9A-4427-97F4-C7D92B95F41B}" destId="{828383FC-85EE-4A62-87D3-5130DF90EDE7}" srcOrd="0" destOrd="0" presId="urn:microsoft.com/office/officeart/2005/8/layout/hList7"/>
    <dgm:cxn modelId="{906B936C-3959-408E-9DFD-E3765E200C89}" type="presParOf" srcId="{440AF420-AB9A-4427-97F4-C7D92B95F41B}" destId="{5D0121B6-5AC1-4005-BA28-636086BC8AAD}" srcOrd="1" destOrd="0" presId="urn:microsoft.com/office/officeart/2005/8/layout/hList7"/>
    <dgm:cxn modelId="{9389AE61-DEC1-42CF-9E25-77F27A7340BC}" type="presParOf" srcId="{440AF420-AB9A-4427-97F4-C7D92B95F41B}" destId="{C4DC4106-BFF5-4452-8DEE-A997CC9C15C4}" srcOrd="2" destOrd="0" presId="urn:microsoft.com/office/officeart/2005/8/layout/hList7"/>
    <dgm:cxn modelId="{559EDBC3-3F2E-468E-BF89-D7BE419A02B2}" type="presParOf" srcId="{440AF420-AB9A-4427-97F4-C7D92B95F41B}" destId="{D2E582AF-0BCB-4F97-8636-7616A16DDAFF}" srcOrd="3" destOrd="0" presId="urn:microsoft.com/office/officeart/2005/8/layout/hList7"/>
    <dgm:cxn modelId="{94F7C985-D7A0-4CA6-9F25-2028A4E3F9C3}" type="presParOf" srcId="{3C9C3676-8517-40A2-AF57-E0AEE2202D9C}" destId="{5B2AF7DC-FDDE-4AFB-AFBE-1C8EACA5313E}" srcOrd="1" destOrd="0" presId="urn:microsoft.com/office/officeart/2005/8/layout/hList7"/>
    <dgm:cxn modelId="{B0265A89-5ECF-4F40-88FF-3F42584BF5CC}" type="presParOf" srcId="{3C9C3676-8517-40A2-AF57-E0AEE2202D9C}" destId="{AD7B3D00-2018-41C3-BC03-2479390E2527}" srcOrd="2" destOrd="0" presId="urn:microsoft.com/office/officeart/2005/8/layout/hList7"/>
    <dgm:cxn modelId="{F5C002BC-6421-4708-B3E6-15E3DE871FB2}" type="presParOf" srcId="{AD7B3D00-2018-41C3-BC03-2479390E2527}" destId="{FEC9C281-615F-48D8-BBF0-0FBCC21F8F81}" srcOrd="0" destOrd="0" presId="urn:microsoft.com/office/officeart/2005/8/layout/hList7"/>
    <dgm:cxn modelId="{24FBE098-09C1-4D2E-8A78-8B1F7610829E}" type="presParOf" srcId="{AD7B3D00-2018-41C3-BC03-2479390E2527}" destId="{BCB27E62-CE0F-4529-92C9-3B092CEE6BCE}" srcOrd="1" destOrd="0" presId="urn:microsoft.com/office/officeart/2005/8/layout/hList7"/>
    <dgm:cxn modelId="{E2EED7DF-2564-4B99-8C43-6CB236B90B03}" type="presParOf" srcId="{AD7B3D00-2018-41C3-BC03-2479390E2527}" destId="{66B32D90-B9B8-41FF-94E6-A235C4F859CC}" srcOrd="2" destOrd="0" presId="urn:microsoft.com/office/officeart/2005/8/layout/hList7"/>
    <dgm:cxn modelId="{4158F6A6-35E9-44DD-8211-99F82816ACB9}" type="presParOf" srcId="{AD7B3D00-2018-41C3-BC03-2479390E2527}" destId="{06AB9D03-CF22-48F1-98A9-921698C79AF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2DEE8F-42B4-479C-8485-826EA59671E1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BE8A715-11FA-4870-B49B-E560414CBBD6}">
      <dgm:prSet phldrT="[Text]"/>
      <dgm:spPr/>
      <dgm:t>
        <a:bodyPr/>
        <a:lstStyle/>
        <a:p>
          <a:r>
            <a:rPr lang="en-US" dirty="0" smtClean="0"/>
            <a:t>Location of steel industry</a:t>
          </a:r>
          <a:endParaRPr lang="en-IN" dirty="0"/>
        </a:p>
      </dgm:t>
    </dgm:pt>
    <dgm:pt modelId="{91FAC4AB-0EBC-4222-9DAC-9DA456F22603}" type="parTrans" cxnId="{3B0271E6-57DB-4252-A5B3-FF927A54EA06}">
      <dgm:prSet/>
      <dgm:spPr/>
      <dgm:t>
        <a:bodyPr/>
        <a:lstStyle/>
        <a:p>
          <a:endParaRPr lang="en-IN"/>
        </a:p>
      </dgm:t>
    </dgm:pt>
    <dgm:pt modelId="{7B6749F7-0E0E-4C93-98E6-34D07AAFCA7F}" type="sibTrans" cxnId="{3B0271E6-57DB-4252-A5B3-FF927A54EA06}">
      <dgm:prSet/>
      <dgm:spPr/>
      <dgm:t>
        <a:bodyPr/>
        <a:lstStyle/>
        <a:p>
          <a:endParaRPr lang="en-IN"/>
        </a:p>
      </dgm:t>
    </dgm:pt>
    <dgm:pt modelId="{5B63CE2B-D0C4-43F7-9471-705092444521}">
      <dgm:prSet phldrT="[Text]"/>
      <dgm:spPr/>
      <dgm:t>
        <a:bodyPr/>
        <a:lstStyle/>
        <a:p>
          <a:r>
            <a:rPr lang="en-US" dirty="0" smtClean="0"/>
            <a:t>Raw material based</a:t>
          </a:r>
          <a:endParaRPr lang="en-IN" dirty="0"/>
        </a:p>
      </dgm:t>
    </dgm:pt>
    <dgm:pt modelId="{344A3C73-C766-4DAE-81E9-B686935FF907}" type="parTrans" cxnId="{BFDE249A-EBBE-4CF4-AF72-55E83628147A}">
      <dgm:prSet/>
      <dgm:spPr/>
      <dgm:t>
        <a:bodyPr/>
        <a:lstStyle/>
        <a:p>
          <a:endParaRPr lang="en-IN"/>
        </a:p>
      </dgm:t>
    </dgm:pt>
    <dgm:pt modelId="{C609D964-5603-4519-B11C-7E4B9D55D4B2}" type="sibTrans" cxnId="{BFDE249A-EBBE-4CF4-AF72-55E83628147A}">
      <dgm:prSet/>
      <dgm:spPr/>
      <dgm:t>
        <a:bodyPr/>
        <a:lstStyle/>
        <a:p>
          <a:endParaRPr lang="en-IN"/>
        </a:p>
      </dgm:t>
    </dgm:pt>
    <dgm:pt modelId="{62F0EBC3-0AE1-4C86-BA89-A6DB9A9B5553}">
      <dgm:prSet phldrT="[Text]"/>
      <dgm:spPr/>
      <dgm:t>
        <a:bodyPr/>
        <a:lstStyle/>
        <a:p>
          <a:r>
            <a:rPr lang="en-US" dirty="0" smtClean="0"/>
            <a:t>Port based</a:t>
          </a:r>
          <a:endParaRPr lang="en-IN" dirty="0"/>
        </a:p>
      </dgm:t>
    </dgm:pt>
    <dgm:pt modelId="{4669D675-8663-434E-9443-1036B2250AB5}" type="parTrans" cxnId="{E5659645-3856-4421-8C27-29B0D30B9401}">
      <dgm:prSet/>
      <dgm:spPr/>
      <dgm:t>
        <a:bodyPr/>
        <a:lstStyle/>
        <a:p>
          <a:endParaRPr lang="en-IN"/>
        </a:p>
      </dgm:t>
    </dgm:pt>
    <dgm:pt modelId="{92836212-5D5C-46FC-9D7A-C7F60DC9EDB3}" type="sibTrans" cxnId="{E5659645-3856-4421-8C27-29B0D30B9401}">
      <dgm:prSet/>
      <dgm:spPr/>
      <dgm:t>
        <a:bodyPr/>
        <a:lstStyle/>
        <a:p>
          <a:endParaRPr lang="en-IN"/>
        </a:p>
      </dgm:t>
    </dgm:pt>
    <dgm:pt modelId="{16BFAC41-B450-4C12-8186-899122995465}">
      <dgm:prSet phldrT="[Text]"/>
      <dgm:spPr/>
      <dgm:t>
        <a:bodyPr/>
        <a:lstStyle/>
        <a:p>
          <a:r>
            <a:rPr lang="en-US" dirty="0" smtClean="0"/>
            <a:t>Market based</a:t>
          </a:r>
          <a:endParaRPr lang="en-IN" dirty="0"/>
        </a:p>
      </dgm:t>
    </dgm:pt>
    <dgm:pt modelId="{54F5B0FE-D1CA-4D9E-855B-5A4EAD64AAC4}" type="parTrans" cxnId="{0568EC61-62D5-4B50-ADD2-80FBC9408DD6}">
      <dgm:prSet/>
      <dgm:spPr/>
      <dgm:t>
        <a:bodyPr/>
        <a:lstStyle/>
        <a:p>
          <a:endParaRPr lang="en-IN"/>
        </a:p>
      </dgm:t>
    </dgm:pt>
    <dgm:pt modelId="{EE3DC71D-9B6C-4368-B2CE-1C8424E61A2D}" type="sibTrans" cxnId="{0568EC61-62D5-4B50-ADD2-80FBC9408DD6}">
      <dgm:prSet/>
      <dgm:spPr/>
      <dgm:t>
        <a:bodyPr/>
        <a:lstStyle/>
        <a:p>
          <a:endParaRPr lang="en-IN"/>
        </a:p>
      </dgm:t>
    </dgm:pt>
    <dgm:pt modelId="{B24B3312-06E9-4252-8754-F7FC83841590}" type="pres">
      <dgm:prSet presAssocID="{502DEE8F-42B4-479C-8485-826EA59671E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6B0430D-C52F-4B67-B0E1-0D6D79461708}" type="pres">
      <dgm:prSet presAssocID="{9BE8A715-11FA-4870-B49B-E560414CBBD6}" presName="root1" presStyleCnt="0"/>
      <dgm:spPr/>
    </dgm:pt>
    <dgm:pt modelId="{0697B5CA-2F59-4788-A4CD-7795EBCA892A}" type="pres">
      <dgm:prSet presAssocID="{9BE8A715-11FA-4870-B49B-E560414CBBD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6D4849-3969-43D0-9B92-0FF2C0E685D0}" type="pres">
      <dgm:prSet presAssocID="{9BE8A715-11FA-4870-B49B-E560414CBBD6}" presName="level2hierChild" presStyleCnt="0"/>
      <dgm:spPr/>
    </dgm:pt>
    <dgm:pt modelId="{5B2D42FE-3974-46E1-865F-B980D122A1F5}" type="pres">
      <dgm:prSet presAssocID="{344A3C73-C766-4DAE-81E9-B686935FF907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408F5FC-61B5-426B-BDD4-D0D802FF2CD2}" type="pres">
      <dgm:prSet presAssocID="{344A3C73-C766-4DAE-81E9-B686935FF907}" presName="connTx" presStyleLbl="parChTrans1D2" presStyleIdx="0" presStyleCnt="3"/>
      <dgm:spPr/>
      <dgm:t>
        <a:bodyPr/>
        <a:lstStyle/>
        <a:p>
          <a:endParaRPr lang="en-IN"/>
        </a:p>
      </dgm:t>
    </dgm:pt>
    <dgm:pt modelId="{EC47CFAD-4174-415D-BC2A-E6BB3465D881}" type="pres">
      <dgm:prSet presAssocID="{5B63CE2B-D0C4-43F7-9471-705092444521}" presName="root2" presStyleCnt="0"/>
      <dgm:spPr/>
    </dgm:pt>
    <dgm:pt modelId="{2FAEA763-5E94-4D86-B13B-8EC7362EE11A}" type="pres">
      <dgm:prSet presAssocID="{5B63CE2B-D0C4-43F7-9471-70509244452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08841C2-AA98-4D76-9343-F30EFC54A2F2}" type="pres">
      <dgm:prSet presAssocID="{5B63CE2B-D0C4-43F7-9471-705092444521}" presName="level3hierChild" presStyleCnt="0"/>
      <dgm:spPr/>
    </dgm:pt>
    <dgm:pt modelId="{57F709A6-255B-4D37-8868-7D5259C17077}" type="pres">
      <dgm:prSet presAssocID="{4669D675-8663-434E-9443-1036B2250AB5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CC3C9E8D-CC0E-4D01-B783-0DB8367CDA78}" type="pres">
      <dgm:prSet presAssocID="{4669D675-8663-434E-9443-1036B2250AB5}" presName="connTx" presStyleLbl="parChTrans1D2" presStyleIdx="1" presStyleCnt="3"/>
      <dgm:spPr/>
      <dgm:t>
        <a:bodyPr/>
        <a:lstStyle/>
        <a:p>
          <a:endParaRPr lang="en-IN"/>
        </a:p>
      </dgm:t>
    </dgm:pt>
    <dgm:pt modelId="{FFA04BED-611D-40E1-890B-7EA087866EAD}" type="pres">
      <dgm:prSet presAssocID="{62F0EBC3-0AE1-4C86-BA89-A6DB9A9B5553}" presName="root2" presStyleCnt="0"/>
      <dgm:spPr/>
    </dgm:pt>
    <dgm:pt modelId="{9B0F04E8-BD7D-48AB-A95B-399606B7E491}" type="pres">
      <dgm:prSet presAssocID="{62F0EBC3-0AE1-4C86-BA89-A6DB9A9B55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FD9421-5CFA-4750-970E-E16865DB04E4}" type="pres">
      <dgm:prSet presAssocID="{62F0EBC3-0AE1-4C86-BA89-A6DB9A9B5553}" presName="level3hierChild" presStyleCnt="0"/>
      <dgm:spPr/>
    </dgm:pt>
    <dgm:pt modelId="{9BB61F9A-7884-4D27-A33A-B22014EA63E7}" type="pres">
      <dgm:prSet presAssocID="{54F5B0FE-D1CA-4D9E-855B-5A4EAD64AAC4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A3CB51C6-5684-455C-951C-8711138CBD0D}" type="pres">
      <dgm:prSet presAssocID="{54F5B0FE-D1CA-4D9E-855B-5A4EAD64AAC4}" presName="connTx" presStyleLbl="parChTrans1D2" presStyleIdx="2" presStyleCnt="3"/>
      <dgm:spPr/>
      <dgm:t>
        <a:bodyPr/>
        <a:lstStyle/>
        <a:p>
          <a:endParaRPr lang="en-IN"/>
        </a:p>
      </dgm:t>
    </dgm:pt>
    <dgm:pt modelId="{84A3242F-9F23-482A-8EB1-DAC622ACE4E1}" type="pres">
      <dgm:prSet presAssocID="{16BFAC41-B450-4C12-8186-899122995465}" presName="root2" presStyleCnt="0"/>
      <dgm:spPr/>
    </dgm:pt>
    <dgm:pt modelId="{BF6F92F4-E137-4EE3-8E1E-C8AA48D49D5D}" type="pres">
      <dgm:prSet presAssocID="{16BFAC41-B450-4C12-8186-89912299546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5E6E005-D747-4912-8317-5A615CB0E108}" type="pres">
      <dgm:prSet presAssocID="{16BFAC41-B450-4C12-8186-899122995465}" presName="level3hierChild" presStyleCnt="0"/>
      <dgm:spPr/>
    </dgm:pt>
  </dgm:ptLst>
  <dgm:cxnLst>
    <dgm:cxn modelId="{BFDE249A-EBBE-4CF4-AF72-55E83628147A}" srcId="{9BE8A715-11FA-4870-B49B-E560414CBBD6}" destId="{5B63CE2B-D0C4-43F7-9471-705092444521}" srcOrd="0" destOrd="0" parTransId="{344A3C73-C766-4DAE-81E9-B686935FF907}" sibTransId="{C609D964-5603-4519-B11C-7E4B9D55D4B2}"/>
    <dgm:cxn modelId="{0568EC61-62D5-4B50-ADD2-80FBC9408DD6}" srcId="{9BE8A715-11FA-4870-B49B-E560414CBBD6}" destId="{16BFAC41-B450-4C12-8186-899122995465}" srcOrd="2" destOrd="0" parTransId="{54F5B0FE-D1CA-4D9E-855B-5A4EAD64AAC4}" sibTransId="{EE3DC71D-9B6C-4368-B2CE-1C8424E61A2D}"/>
    <dgm:cxn modelId="{C83EA2D8-46FD-4CBA-A418-813BE6489801}" type="presOf" srcId="{502DEE8F-42B4-479C-8485-826EA59671E1}" destId="{B24B3312-06E9-4252-8754-F7FC83841590}" srcOrd="0" destOrd="0" presId="urn:microsoft.com/office/officeart/2008/layout/HorizontalMultiLevelHierarchy"/>
    <dgm:cxn modelId="{6534C70D-C207-470E-ACB0-6D25413B1B6E}" type="presOf" srcId="{5B63CE2B-D0C4-43F7-9471-705092444521}" destId="{2FAEA763-5E94-4D86-B13B-8EC7362EE11A}" srcOrd="0" destOrd="0" presId="urn:microsoft.com/office/officeart/2008/layout/HorizontalMultiLevelHierarchy"/>
    <dgm:cxn modelId="{A137D047-8DF3-4122-985D-F9BE86CFA73F}" type="presOf" srcId="{344A3C73-C766-4DAE-81E9-B686935FF907}" destId="{2408F5FC-61B5-426B-BDD4-D0D802FF2CD2}" srcOrd="1" destOrd="0" presId="urn:microsoft.com/office/officeart/2008/layout/HorizontalMultiLevelHierarchy"/>
    <dgm:cxn modelId="{2CDD0DBE-4819-4614-AFEE-5BAF383E7DFA}" type="presOf" srcId="{4669D675-8663-434E-9443-1036B2250AB5}" destId="{57F709A6-255B-4D37-8868-7D5259C17077}" srcOrd="0" destOrd="0" presId="urn:microsoft.com/office/officeart/2008/layout/HorizontalMultiLevelHierarchy"/>
    <dgm:cxn modelId="{E50CD59C-BD6C-438C-95BC-10F8281EEF90}" type="presOf" srcId="{54F5B0FE-D1CA-4D9E-855B-5A4EAD64AAC4}" destId="{A3CB51C6-5684-455C-951C-8711138CBD0D}" srcOrd="1" destOrd="0" presId="urn:microsoft.com/office/officeart/2008/layout/HorizontalMultiLevelHierarchy"/>
    <dgm:cxn modelId="{D347CC91-986D-440A-9B40-08078D89B1BF}" type="presOf" srcId="{54F5B0FE-D1CA-4D9E-855B-5A4EAD64AAC4}" destId="{9BB61F9A-7884-4D27-A33A-B22014EA63E7}" srcOrd="0" destOrd="0" presId="urn:microsoft.com/office/officeart/2008/layout/HorizontalMultiLevelHierarchy"/>
    <dgm:cxn modelId="{7A2FDBA2-7869-4118-A47C-CC74DE97E039}" type="presOf" srcId="{62F0EBC3-0AE1-4C86-BA89-A6DB9A9B5553}" destId="{9B0F04E8-BD7D-48AB-A95B-399606B7E491}" srcOrd="0" destOrd="0" presId="urn:microsoft.com/office/officeart/2008/layout/HorizontalMultiLevelHierarchy"/>
    <dgm:cxn modelId="{3B0271E6-57DB-4252-A5B3-FF927A54EA06}" srcId="{502DEE8F-42B4-479C-8485-826EA59671E1}" destId="{9BE8A715-11FA-4870-B49B-E560414CBBD6}" srcOrd="0" destOrd="0" parTransId="{91FAC4AB-0EBC-4222-9DAC-9DA456F22603}" sibTransId="{7B6749F7-0E0E-4C93-98E6-34D07AAFCA7F}"/>
    <dgm:cxn modelId="{E5659645-3856-4421-8C27-29B0D30B9401}" srcId="{9BE8A715-11FA-4870-B49B-E560414CBBD6}" destId="{62F0EBC3-0AE1-4C86-BA89-A6DB9A9B5553}" srcOrd="1" destOrd="0" parTransId="{4669D675-8663-434E-9443-1036B2250AB5}" sibTransId="{92836212-5D5C-46FC-9D7A-C7F60DC9EDB3}"/>
    <dgm:cxn modelId="{CCA0BC12-3FCE-4273-B697-2364EBCE434C}" type="presOf" srcId="{16BFAC41-B450-4C12-8186-899122995465}" destId="{BF6F92F4-E137-4EE3-8E1E-C8AA48D49D5D}" srcOrd="0" destOrd="0" presId="urn:microsoft.com/office/officeart/2008/layout/HorizontalMultiLevelHierarchy"/>
    <dgm:cxn modelId="{D228CE6E-B57D-4D72-98FA-3573D5CD4C50}" type="presOf" srcId="{9BE8A715-11FA-4870-B49B-E560414CBBD6}" destId="{0697B5CA-2F59-4788-A4CD-7795EBCA892A}" srcOrd="0" destOrd="0" presId="urn:microsoft.com/office/officeart/2008/layout/HorizontalMultiLevelHierarchy"/>
    <dgm:cxn modelId="{0594F408-97A5-4254-8497-8477820A12E5}" type="presOf" srcId="{4669D675-8663-434E-9443-1036B2250AB5}" destId="{CC3C9E8D-CC0E-4D01-B783-0DB8367CDA78}" srcOrd="1" destOrd="0" presId="urn:microsoft.com/office/officeart/2008/layout/HorizontalMultiLevelHierarchy"/>
    <dgm:cxn modelId="{C36B7299-082B-4066-B790-0D911F986681}" type="presOf" srcId="{344A3C73-C766-4DAE-81E9-B686935FF907}" destId="{5B2D42FE-3974-46E1-865F-B980D122A1F5}" srcOrd="0" destOrd="0" presId="urn:microsoft.com/office/officeart/2008/layout/HorizontalMultiLevelHierarchy"/>
    <dgm:cxn modelId="{F0893711-74DF-4E9E-B5C8-155310CF0EB3}" type="presParOf" srcId="{B24B3312-06E9-4252-8754-F7FC83841590}" destId="{16B0430D-C52F-4B67-B0E1-0D6D79461708}" srcOrd="0" destOrd="0" presId="urn:microsoft.com/office/officeart/2008/layout/HorizontalMultiLevelHierarchy"/>
    <dgm:cxn modelId="{5E690FB3-C8BA-4548-A962-4AA6FE4ABF4B}" type="presParOf" srcId="{16B0430D-C52F-4B67-B0E1-0D6D79461708}" destId="{0697B5CA-2F59-4788-A4CD-7795EBCA892A}" srcOrd="0" destOrd="0" presId="urn:microsoft.com/office/officeart/2008/layout/HorizontalMultiLevelHierarchy"/>
    <dgm:cxn modelId="{96737533-319A-4F2C-8412-EF58F421972B}" type="presParOf" srcId="{16B0430D-C52F-4B67-B0E1-0D6D79461708}" destId="{456D4849-3969-43D0-9B92-0FF2C0E685D0}" srcOrd="1" destOrd="0" presId="urn:microsoft.com/office/officeart/2008/layout/HorizontalMultiLevelHierarchy"/>
    <dgm:cxn modelId="{971F6A75-08FE-4ACE-9F67-FB99B32880B8}" type="presParOf" srcId="{456D4849-3969-43D0-9B92-0FF2C0E685D0}" destId="{5B2D42FE-3974-46E1-865F-B980D122A1F5}" srcOrd="0" destOrd="0" presId="urn:microsoft.com/office/officeart/2008/layout/HorizontalMultiLevelHierarchy"/>
    <dgm:cxn modelId="{F6310354-DE73-4D1A-B9FE-B7676676550B}" type="presParOf" srcId="{5B2D42FE-3974-46E1-865F-B980D122A1F5}" destId="{2408F5FC-61B5-426B-BDD4-D0D802FF2CD2}" srcOrd="0" destOrd="0" presId="urn:microsoft.com/office/officeart/2008/layout/HorizontalMultiLevelHierarchy"/>
    <dgm:cxn modelId="{7B887775-0351-4004-A3B6-943858BFEB1F}" type="presParOf" srcId="{456D4849-3969-43D0-9B92-0FF2C0E685D0}" destId="{EC47CFAD-4174-415D-BC2A-E6BB3465D881}" srcOrd="1" destOrd="0" presId="urn:microsoft.com/office/officeart/2008/layout/HorizontalMultiLevelHierarchy"/>
    <dgm:cxn modelId="{2A1FAD8D-0D7E-4876-B408-16CE6E13A3AB}" type="presParOf" srcId="{EC47CFAD-4174-415D-BC2A-E6BB3465D881}" destId="{2FAEA763-5E94-4D86-B13B-8EC7362EE11A}" srcOrd="0" destOrd="0" presId="urn:microsoft.com/office/officeart/2008/layout/HorizontalMultiLevelHierarchy"/>
    <dgm:cxn modelId="{7DB3B57A-5EBA-4C4C-8DA9-FF1E8CFD3F4F}" type="presParOf" srcId="{EC47CFAD-4174-415D-BC2A-E6BB3465D881}" destId="{308841C2-AA98-4D76-9343-F30EFC54A2F2}" srcOrd="1" destOrd="0" presId="urn:microsoft.com/office/officeart/2008/layout/HorizontalMultiLevelHierarchy"/>
    <dgm:cxn modelId="{FA2F0298-809E-4744-9C97-B69E03FC3BC6}" type="presParOf" srcId="{456D4849-3969-43D0-9B92-0FF2C0E685D0}" destId="{57F709A6-255B-4D37-8868-7D5259C17077}" srcOrd="2" destOrd="0" presId="urn:microsoft.com/office/officeart/2008/layout/HorizontalMultiLevelHierarchy"/>
    <dgm:cxn modelId="{267AFEF1-7B0D-470A-8648-6FA6A9790943}" type="presParOf" srcId="{57F709A6-255B-4D37-8868-7D5259C17077}" destId="{CC3C9E8D-CC0E-4D01-B783-0DB8367CDA78}" srcOrd="0" destOrd="0" presId="urn:microsoft.com/office/officeart/2008/layout/HorizontalMultiLevelHierarchy"/>
    <dgm:cxn modelId="{9957A8D4-21A8-4162-928C-03269F806BF7}" type="presParOf" srcId="{456D4849-3969-43D0-9B92-0FF2C0E685D0}" destId="{FFA04BED-611D-40E1-890B-7EA087866EAD}" srcOrd="3" destOrd="0" presId="urn:microsoft.com/office/officeart/2008/layout/HorizontalMultiLevelHierarchy"/>
    <dgm:cxn modelId="{B0671CF8-2A40-4462-B0B8-6E66DA70DE33}" type="presParOf" srcId="{FFA04BED-611D-40E1-890B-7EA087866EAD}" destId="{9B0F04E8-BD7D-48AB-A95B-399606B7E491}" srcOrd="0" destOrd="0" presId="urn:microsoft.com/office/officeart/2008/layout/HorizontalMultiLevelHierarchy"/>
    <dgm:cxn modelId="{F84041EA-43EC-4E6E-B4D4-5E5A5313C0E9}" type="presParOf" srcId="{FFA04BED-611D-40E1-890B-7EA087866EAD}" destId="{34FD9421-5CFA-4750-970E-E16865DB04E4}" srcOrd="1" destOrd="0" presId="urn:microsoft.com/office/officeart/2008/layout/HorizontalMultiLevelHierarchy"/>
    <dgm:cxn modelId="{9DEF0925-0899-43A3-B43B-8BDF04FB1235}" type="presParOf" srcId="{456D4849-3969-43D0-9B92-0FF2C0E685D0}" destId="{9BB61F9A-7884-4D27-A33A-B22014EA63E7}" srcOrd="4" destOrd="0" presId="urn:microsoft.com/office/officeart/2008/layout/HorizontalMultiLevelHierarchy"/>
    <dgm:cxn modelId="{3BCD73C5-0F79-4434-8239-27363D66ADB9}" type="presParOf" srcId="{9BB61F9A-7884-4D27-A33A-B22014EA63E7}" destId="{A3CB51C6-5684-455C-951C-8711138CBD0D}" srcOrd="0" destOrd="0" presId="urn:microsoft.com/office/officeart/2008/layout/HorizontalMultiLevelHierarchy"/>
    <dgm:cxn modelId="{8C7B9302-52A8-49C5-ADCD-E1F1CC8B79CE}" type="presParOf" srcId="{456D4849-3969-43D0-9B92-0FF2C0E685D0}" destId="{84A3242F-9F23-482A-8EB1-DAC622ACE4E1}" srcOrd="5" destOrd="0" presId="urn:microsoft.com/office/officeart/2008/layout/HorizontalMultiLevelHierarchy"/>
    <dgm:cxn modelId="{A07D4C18-FDB6-4CA6-98BF-BED38A8A514A}" type="presParOf" srcId="{84A3242F-9F23-482A-8EB1-DAC622ACE4E1}" destId="{BF6F92F4-E137-4EE3-8E1E-C8AA48D49D5D}" srcOrd="0" destOrd="0" presId="urn:microsoft.com/office/officeart/2008/layout/HorizontalMultiLevelHierarchy"/>
    <dgm:cxn modelId="{3876F8AB-39CA-498F-87F5-2B9DA06B52E7}" type="presParOf" srcId="{84A3242F-9F23-482A-8EB1-DAC622ACE4E1}" destId="{35E6E005-D747-4912-8317-5A615CB0E10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15AED9-C527-47F2-A4AC-D77702766559}" type="doc">
      <dgm:prSet loTypeId="urn:microsoft.com/office/officeart/2008/layout/PictureStrips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16D7640C-25C7-4DBF-B9A6-B91205F9A5C4}">
      <dgm:prSet phldrT="[Text]"/>
      <dgm:spPr/>
      <dgm:t>
        <a:bodyPr/>
        <a:lstStyle/>
        <a:p>
          <a:r>
            <a:rPr lang="en-US" dirty="0" smtClean="0"/>
            <a:t>Iron</a:t>
          </a:r>
          <a:endParaRPr lang="en-IN" dirty="0"/>
        </a:p>
      </dgm:t>
    </dgm:pt>
    <dgm:pt modelId="{843AA09E-7614-4E32-B7E7-F4687B0D7DAD}" type="parTrans" cxnId="{88CA0BCE-EDEB-4063-B495-3D245A639E03}">
      <dgm:prSet/>
      <dgm:spPr/>
      <dgm:t>
        <a:bodyPr/>
        <a:lstStyle/>
        <a:p>
          <a:endParaRPr lang="en-IN"/>
        </a:p>
      </dgm:t>
    </dgm:pt>
    <dgm:pt modelId="{F018B8F8-1A7A-4288-9D7E-04DF332C350B}" type="sibTrans" cxnId="{88CA0BCE-EDEB-4063-B495-3D245A639E03}">
      <dgm:prSet/>
      <dgm:spPr/>
      <dgm:t>
        <a:bodyPr/>
        <a:lstStyle/>
        <a:p>
          <a:endParaRPr lang="en-IN"/>
        </a:p>
      </dgm:t>
    </dgm:pt>
    <dgm:pt modelId="{E5658211-38EA-4E13-AE93-48D263E48F2D}">
      <dgm:prSet phldrT="[Text]"/>
      <dgm:spPr/>
      <dgm:t>
        <a:bodyPr/>
        <a:lstStyle/>
        <a:p>
          <a:r>
            <a:rPr lang="en-US" dirty="0" smtClean="0"/>
            <a:t>Coking coal</a:t>
          </a:r>
          <a:endParaRPr lang="en-IN" dirty="0"/>
        </a:p>
      </dgm:t>
    </dgm:pt>
    <dgm:pt modelId="{3AD2234B-385A-4F5A-B1FB-74403D15CD88}" type="parTrans" cxnId="{A76C20BB-91C4-453A-8C3F-1427A5DCB64E}">
      <dgm:prSet/>
      <dgm:spPr/>
      <dgm:t>
        <a:bodyPr/>
        <a:lstStyle/>
        <a:p>
          <a:endParaRPr lang="en-IN"/>
        </a:p>
      </dgm:t>
    </dgm:pt>
    <dgm:pt modelId="{021CE2BB-7A1E-4782-8DBF-45C9A3D1DD41}" type="sibTrans" cxnId="{A76C20BB-91C4-453A-8C3F-1427A5DCB64E}">
      <dgm:prSet/>
      <dgm:spPr/>
      <dgm:t>
        <a:bodyPr/>
        <a:lstStyle/>
        <a:p>
          <a:endParaRPr lang="en-IN"/>
        </a:p>
      </dgm:t>
    </dgm:pt>
    <dgm:pt modelId="{56EF06DA-38D2-45DD-9038-882B33E85A92}">
      <dgm:prSet phldrT="[Text]"/>
      <dgm:spPr/>
      <dgm:t>
        <a:bodyPr/>
        <a:lstStyle/>
        <a:p>
          <a:r>
            <a:rPr lang="en-US" dirty="0" smtClean="0"/>
            <a:t>limestone</a:t>
          </a:r>
          <a:endParaRPr lang="en-IN" dirty="0"/>
        </a:p>
      </dgm:t>
    </dgm:pt>
    <dgm:pt modelId="{3447E98A-9780-43DE-80EB-EFA95039CC98}" type="parTrans" cxnId="{F6B1BF11-FF0A-44C2-8B9E-B2A8FC522B1D}">
      <dgm:prSet/>
      <dgm:spPr/>
      <dgm:t>
        <a:bodyPr/>
        <a:lstStyle/>
        <a:p>
          <a:endParaRPr lang="en-IN"/>
        </a:p>
      </dgm:t>
    </dgm:pt>
    <dgm:pt modelId="{4E9B0EEC-DA0B-4B40-A754-707A53206DB6}" type="sibTrans" cxnId="{F6B1BF11-FF0A-44C2-8B9E-B2A8FC522B1D}">
      <dgm:prSet/>
      <dgm:spPr/>
      <dgm:t>
        <a:bodyPr/>
        <a:lstStyle/>
        <a:p>
          <a:endParaRPr lang="en-IN"/>
        </a:p>
      </dgm:t>
    </dgm:pt>
    <dgm:pt modelId="{9AF06948-C688-4A09-B08B-6E83A559FB71}">
      <dgm:prSet/>
      <dgm:spPr/>
      <dgm:t>
        <a:bodyPr/>
        <a:lstStyle/>
        <a:p>
          <a:r>
            <a:rPr lang="en-US" dirty="0" smtClean="0"/>
            <a:t>Manganese</a:t>
          </a:r>
          <a:endParaRPr lang="en-IN" dirty="0"/>
        </a:p>
      </dgm:t>
    </dgm:pt>
    <dgm:pt modelId="{5DA65BE1-ABCF-49E5-9B23-3BEA6AE21C63}" type="parTrans" cxnId="{AC484DD9-2D52-4FE6-BF38-5600EAC71610}">
      <dgm:prSet/>
      <dgm:spPr/>
      <dgm:t>
        <a:bodyPr/>
        <a:lstStyle/>
        <a:p>
          <a:endParaRPr lang="en-IN"/>
        </a:p>
      </dgm:t>
    </dgm:pt>
    <dgm:pt modelId="{FCF9AFC8-3450-44D2-B1F9-7ABF873A42B4}" type="sibTrans" cxnId="{AC484DD9-2D52-4FE6-BF38-5600EAC71610}">
      <dgm:prSet/>
      <dgm:spPr/>
      <dgm:t>
        <a:bodyPr/>
        <a:lstStyle/>
        <a:p>
          <a:endParaRPr lang="en-IN"/>
        </a:p>
      </dgm:t>
    </dgm:pt>
    <dgm:pt modelId="{033F935A-63A8-4D0D-B3CC-3BAE3DCF3089}">
      <dgm:prSet/>
      <dgm:spPr/>
      <dgm:t>
        <a:bodyPr/>
        <a:lstStyle/>
        <a:p>
          <a:r>
            <a:rPr lang="en-US" dirty="0" smtClean="0"/>
            <a:t>Chromite</a:t>
          </a:r>
          <a:endParaRPr lang="en-IN" dirty="0"/>
        </a:p>
      </dgm:t>
    </dgm:pt>
    <dgm:pt modelId="{AB53AF74-A79D-4D68-8F03-00A3A5867AA6}" type="parTrans" cxnId="{167BEE83-09BD-4745-B044-68E75F6A632A}">
      <dgm:prSet/>
      <dgm:spPr/>
      <dgm:t>
        <a:bodyPr/>
        <a:lstStyle/>
        <a:p>
          <a:endParaRPr lang="en-IN"/>
        </a:p>
      </dgm:t>
    </dgm:pt>
    <dgm:pt modelId="{AD84EEE1-4343-463A-B580-92B9DE8C8D2B}" type="sibTrans" cxnId="{167BEE83-09BD-4745-B044-68E75F6A632A}">
      <dgm:prSet/>
      <dgm:spPr/>
      <dgm:t>
        <a:bodyPr/>
        <a:lstStyle/>
        <a:p>
          <a:endParaRPr lang="en-IN"/>
        </a:p>
      </dgm:t>
    </dgm:pt>
    <dgm:pt modelId="{968A71A2-7A95-4E40-AB70-49D1599B7B0C}" type="pres">
      <dgm:prSet presAssocID="{AC15AED9-C527-47F2-A4AC-D777027665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4FCADDA-B638-4189-86D5-69284AEABC2E}" type="pres">
      <dgm:prSet presAssocID="{16D7640C-25C7-4DBF-B9A6-B91205F9A5C4}" presName="composite" presStyleCnt="0"/>
      <dgm:spPr/>
    </dgm:pt>
    <dgm:pt modelId="{AA35B2AE-DA11-4AD3-AEA7-E38413F4F8EF}" type="pres">
      <dgm:prSet presAssocID="{16D7640C-25C7-4DBF-B9A6-B91205F9A5C4}" presName="rect1" presStyleLbl="tr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DA4DA1-9C63-4D08-8193-2D038A3DA17F}" type="pres">
      <dgm:prSet presAssocID="{16D7640C-25C7-4DBF-B9A6-B91205F9A5C4}" presName="rect2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0" r="-80000"/>
          </a:stretch>
        </a:blipFill>
      </dgm:spPr>
    </dgm:pt>
    <dgm:pt modelId="{EFADB382-42D8-4406-80B0-AEFEB4E201BF}" type="pres">
      <dgm:prSet presAssocID="{F018B8F8-1A7A-4288-9D7E-04DF332C350B}" presName="sibTrans" presStyleCnt="0"/>
      <dgm:spPr/>
    </dgm:pt>
    <dgm:pt modelId="{AF34E173-D45D-4A79-AD09-BB2EA67968A0}" type="pres">
      <dgm:prSet presAssocID="{E5658211-38EA-4E13-AE93-48D263E48F2D}" presName="composite" presStyleCnt="0"/>
      <dgm:spPr/>
    </dgm:pt>
    <dgm:pt modelId="{599D28EC-D246-4004-97E2-3288733FD484}" type="pres">
      <dgm:prSet presAssocID="{E5658211-38EA-4E13-AE93-48D263E48F2D}" presName="rect1" presStyleLbl="tr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2E9440-1007-477A-AADA-E6C006EB9A38}" type="pres">
      <dgm:prSet presAssocID="{E5658211-38EA-4E13-AE93-48D263E48F2D}" presName="rect2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</dgm:spPr>
    </dgm:pt>
    <dgm:pt modelId="{4AF92675-1AB8-4C8F-AE77-E7044505288F}" type="pres">
      <dgm:prSet presAssocID="{021CE2BB-7A1E-4782-8DBF-45C9A3D1DD41}" presName="sibTrans" presStyleCnt="0"/>
      <dgm:spPr/>
    </dgm:pt>
    <dgm:pt modelId="{26E5F57F-FBE9-4851-8ADB-B3B699A065EC}" type="pres">
      <dgm:prSet presAssocID="{56EF06DA-38D2-45DD-9038-882B33E85A92}" presName="composite" presStyleCnt="0"/>
      <dgm:spPr/>
    </dgm:pt>
    <dgm:pt modelId="{957FED76-ED0F-438D-8770-FA473776281B}" type="pres">
      <dgm:prSet presAssocID="{56EF06DA-38D2-45DD-9038-882B33E85A92}" presName="rect1" presStyleLbl="tr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6659A1-5516-4012-B820-056D62E2473E}" type="pres">
      <dgm:prSet presAssocID="{56EF06DA-38D2-45DD-9038-882B33E85A92}" presName="rect2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08DDFD92-8D05-4A7B-8A43-258DD0DD9E6D}" type="pres">
      <dgm:prSet presAssocID="{4E9B0EEC-DA0B-4B40-A754-707A53206DB6}" presName="sibTrans" presStyleCnt="0"/>
      <dgm:spPr/>
    </dgm:pt>
    <dgm:pt modelId="{A2ED67CB-F579-4A72-88F7-72ED586D1AAA}" type="pres">
      <dgm:prSet presAssocID="{9AF06948-C688-4A09-B08B-6E83A559FB71}" presName="composite" presStyleCnt="0"/>
      <dgm:spPr/>
    </dgm:pt>
    <dgm:pt modelId="{37FAF616-9CDF-4FBF-A557-412A855FA8B4}" type="pres">
      <dgm:prSet presAssocID="{9AF06948-C688-4A09-B08B-6E83A559FB71}" presName="rect1" presStyleLbl="tr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55B7A1-29FB-492A-8C33-197362F6751E}" type="pres">
      <dgm:prSet presAssocID="{9AF06948-C688-4A09-B08B-6E83A559FB71}" presName="rect2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B8BB3A6D-E1E1-476F-ADD1-5D75DEDC1AEB}" type="pres">
      <dgm:prSet presAssocID="{FCF9AFC8-3450-44D2-B1F9-7ABF873A42B4}" presName="sibTrans" presStyleCnt="0"/>
      <dgm:spPr/>
    </dgm:pt>
    <dgm:pt modelId="{129D757A-AEA5-490D-8727-9538AA1A5DEF}" type="pres">
      <dgm:prSet presAssocID="{033F935A-63A8-4D0D-B3CC-3BAE3DCF3089}" presName="composite" presStyleCnt="0"/>
      <dgm:spPr/>
    </dgm:pt>
    <dgm:pt modelId="{3E360CC2-67EC-464E-A50E-63A6D9063DAC}" type="pres">
      <dgm:prSet presAssocID="{033F935A-63A8-4D0D-B3CC-3BAE3DCF3089}" presName="rect1" presStyleLbl="tr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7F95EF-3389-44CC-8741-627E66DD9F2B}" type="pres">
      <dgm:prSet presAssocID="{033F935A-63A8-4D0D-B3CC-3BAE3DCF3089}" presName="rect2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en-IN"/>
        </a:p>
      </dgm:t>
    </dgm:pt>
  </dgm:ptLst>
  <dgm:cxnLst>
    <dgm:cxn modelId="{88CA0BCE-EDEB-4063-B495-3D245A639E03}" srcId="{AC15AED9-C527-47F2-A4AC-D77702766559}" destId="{16D7640C-25C7-4DBF-B9A6-B91205F9A5C4}" srcOrd="0" destOrd="0" parTransId="{843AA09E-7614-4E32-B7E7-F4687B0D7DAD}" sibTransId="{F018B8F8-1A7A-4288-9D7E-04DF332C350B}"/>
    <dgm:cxn modelId="{A76C20BB-91C4-453A-8C3F-1427A5DCB64E}" srcId="{AC15AED9-C527-47F2-A4AC-D77702766559}" destId="{E5658211-38EA-4E13-AE93-48D263E48F2D}" srcOrd="1" destOrd="0" parTransId="{3AD2234B-385A-4F5A-B1FB-74403D15CD88}" sibTransId="{021CE2BB-7A1E-4782-8DBF-45C9A3D1DD41}"/>
    <dgm:cxn modelId="{2F3D0437-BC34-4B0E-B9F7-E39FD3B61C8D}" type="presOf" srcId="{16D7640C-25C7-4DBF-B9A6-B91205F9A5C4}" destId="{AA35B2AE-DA11-4AD3-AEA7-E38413F4F8EF}" srcOrd="0" destOrd="0" presId="urn:microsoft.com/office/officeart/2008/layout/PictureStrips"/>
    <dgm:cxn modelId="{AC484DD9-2D52-4FE6-BF38-5600EAC71610}" srcId="{AC15AED9-C527-47F2-A4AC-D77702766559}" destId="{9AF06948-C688-4A09-B08B-6E83A559FB71}" srcOrd="3" destOrd="0" parTransId="{5DA65BE1-ABCF-49E5-9B23-3BEA6AE21C63}" sibTransId="{FCF9AFC8-3450-44D2-B1F9-7ABF873A42B4}"/>
    <dgm:cxn modelId="{7EA90FC5-C188-46D1-8963-43DCA52119E5}" type="presOf" srcId="{56EF06DA-38D2-45DD-9038-882B33E85A92}" destId="{957FED76-ED0F-438D-8770-FA473776281B}" srcOrd="0" destOrd="0" presId="urn:microsoft.com/office/officeart/2008/layout/PictureStrips"/>
    <dgm:cxn modelId="{7E1BB818-5CBB-4B6C-9631-ABC01FD3EB77}" type="presOf" srcId="{E5658211-38EA-4E13-AE93-48D263E48F2D}" destId="{599D28EC-D246-4004-97E2-3288733FD484}" srcOrd="0" destOrd="0" presId="urn:microsoft.com/office/officeart/2008/layout/PictureStrips"/>
    <dgm:cxn modelId="{B8425457-A215-4B2C-9183-505091C0F502}" type="presOf" srcId="{033F935A-63A8-4D0D-B3CC-3BAE3DCF3089}" destId="{3E360CC2-67EC-464E-A50E-63A6D9063DAC}" srcOrd="0" destOrd="0" presId="urn:microsoft.com/office/officeart/2008/layout/PictureStrips"/>
    <dgm:cxn modelId="{167BEE83-09BD-4745-B044-68E75F6A632A}" srcId="{AC15AED9-C527-47F2-A4AC-D77702766559}" destId="{033F935A-63A8-4D0D-B3CC-3BAE3DCF3089}" srcOrd="4" destOrd="0" parTransId="{AB53AF74-A79D-4D68-8F03-00A3A5867AA6}" sibTransId="{AD84EEE1-4343-463A-B580-92B9DE8C8D2B}"/>
    <dgm:cxn modelId="{49A2303C-8717-40D0-8210-C3D422A0AF87}" type="presOf" srcId="{9AF06948-C688-4A09-B08B-6E83A559FB71}" destId="{37FAF616-9CDF-4FBF-A557-412A855FA8B4}" srcOrd="0" destOrd="0" presId="urn:microsoft.com/office/officeart/2008/layout/PictureStrips"/>
    <dgm:cxn modelId="{4246DBF4-4505-4694-8B3D-9B50B8C03674}" type="presOf" srcId="{AC15AED9-C527-47F2-A4AC-D77702766559}" destId="{968A71A2-7A95-4E40-AB70-49D1599B7B0C}" srcOrd="0" destOrd="0" presId="urn:microsoft.com/office/officeart/2008/layout/PictureStrips"/>
    <dgm:cxn modelId="{F6B1BF11-FF0A-44C2-8B9E-B2A8FC522B1D}" srcId="{AC15AED9-C527-47F2-A4AC-D77702766559}" destId="{56EF06DA-38D2-45DD-9038-882B33E85A92}" srcOrd="2" destOrd="0" parTransId="{3447E98A-9780-43DE-80EB-EFA95039CC98}" sibTransId="{4E9B0EEC-DA0B-4B40-A754-707A53206DB6}"/>
    <dgm:cxn modelId="{B4853F21-A249-4E7F-95E2-2A47CB2BE212}" type="presParOf" srcId="{968A71A2-7A95-4E40-AB70-49D1599B7B0C}" destId="{64FCADDA-B638-4189-86D5-69284AEABC2E}" srcOrd="0" destOrd="0" presId="urn:microsoft.com/office/officeart/2008/layout/PictureStrips"/>
    <dgm:cxn modelId="{F45A4024-307F-47C9-B3D1-35E5488029C0}" type="presParOf" srcId="{64FCADDA-B638-4189-86D5-69284AEABC2E}" destId="{AA35B2AE-DA11-4AD3-AEA7-E38413F4F8EF}" srcOrd="0" destOrd="0" presId="urn:microsoft.com/office/officeart/2008/layout/PictureStrips"/>
    <dgm:cxn modelId="{D447BC07-3998-4F96-A901-1AE9DC00A6F9}" type="presParOf" srcId="{64FCADDA-B638-4189-86D5-69284AEABC2E}" destId="{43DA4DA1-9C63-4D08-8193-2D038A3DA17F}" srcOrd="1" destOrd="0" presId="urn:microsoft.com/office/officeart/2008/layout/PictureStrips"/>
    <dgm:cxn modelId="{DF91B08C-AA53-46A2-8747-A3D51304F00A}" type="presParOf" srcId="{968A71A2-7A95-4E40-AB70-49D1599B7B0C}" destId="{EFADB382-42D8-4406-80B0-AEFEB4E201BF}" srcOrd="1" destOrd="0" presId="urn:microsoft.com/office/officeart/2008/layout/PictureStrips"/>
    <dgm:cxn modelId="{4A82CA89-AB0A-4C4D-9C72-6185CD326F24}" type="presParOf" srcId="{968A71A2-7A95-4E40-AB70-49D1599B7B0C}" destId="{AF34E173-D45D-4A79-AD09-BB2EA67968A0}" srcOrd="2" destOrd="0" presId="urn:microsoft.com/office/officeart/2008/layout/PictureStrips"/>
    <dgm:cxn modelId="{B7FF12E3-A406-4E3D-97A1-065DCAD8FBB7}" type="presParOf" srcId="{AF34E173-D45D-4A79-AD09-BB2EA67968A0}" destId="{599D28EC-D246-4004-97E2-3288733FD484}" srcOrd="0" destOrd="0" presId="urn:microsoft.com/office/officeart/2008/layout/PictureStrips"/>
    <dgm:cxn modelId="{9D95BA98-EF06-4D6A-994C-96DC33D9D0E6}" type="presParOf" srcId="{AF34E173-D45D-4A79-AD09-BB2EA67968A0}" destId="{BB2E9440-1007-477A-AADA-E6C006EB9A38}" srcOrd="1" destOrd="0" presId="urn:microsoft.com/office/officeart/2008/layout/PictureStrips"/>
    <dgm:cxn modelId="{89586D53-A72C-46EE-B347-724202A1A04F}" type="presParOf" srcId="{968A71A2-7A95-4E40-AB70-49D1599B7B0C}" destId="{4AF92675-1AB8-4C8F-AE77-E7044505288F}" srcOrd="3" destOrd="0" presId="urn:microsoft.com/office/officeart/2008/layout/PictureStrips"/>
    <dgm:cxn modelId="{F577AC9C-FDF9-4ACF-A7B7-38E5C6F170F5}" type="presParOf" srcId="{968A71A2-7A95-4E40-AB70-49D1599B7B0C}" destId="{26E5F57F-FBE9-4851-8ADB-B3B699A065EC}" srcOrd="4" destOrd="0" presId="urn:microsoft.com/office/officeart/2008/layout/PictureStrips"/>
    <dgm:cxn modelId="{86A2330A-F8FC-43E3-9EEE-68B416154DD5}" type="presParOf" srcId="{26E5F57F-FBE9-4851-8ADB-B3B699A065EC}" destId="{957FED76-ED0F-438D-8770-FA473776281B}" srcOrd="0" destOrd="0" presId="urn:microsoft.com/office/officeart/2008/layout/PictureStrips"/>
    <dgm:cxn modelId="{6F1FF65C-275D-42DF-9472-C1A890AE3B62}" type="presParOf" srcId="{26E5F57F-FBE9-4851-8ADB-B3B699A065EC}" destId="{086659A1-5516-4012-B820-056D62E2473E}" srcOrd="1" destOrd="0" presId="urn:microsoft.com/office/officeart/2008/layout/PictureStrips"/>
    <dgm:cxn modelId="{9C661D8F-7F25-4D6F-B407-533662A06B0E}" type="presParOf" srcId="{968A71A2-7A95-4E40-AB70-49D1599B7B0C}" destId="{08DDFD92-8D05-4A7B-8A43-258DD0DD9E6D}" srcOrd="5" destOrd="0" presId="urn:microsoft.com/office/officeart/2008/layout/PictureStrips"/>
    <dgm:cxn modelId="{2C5879E5-040A-42AE-9071-1533768557C7}" type="presParOf" srcId="{968A71A2-7A95-4E40-AB70-49D1599B7B0C}" destId="{A2ED67CB-F579-4A72-88F7-72ED586D1AAA}" srcOrd="6" destOrd="0" presId="urn:microsoft.com/office/officeart/2008/layout/PictureStrips"/>
    <dgm:cxn modelId="{33C31760-E3C4-46BF-A64F-F84D867385F1}" type="presParOf" srcId="{A2ED67CB-F579-4A72-88F7-72ED586D1AAA}" destId="{37FAF616-9CDF-4FBF-A557-412A855FA8B4}" srcOrd="0" destOrd="0" presId="urn:microsoft.com/office/officeart/2008/layout/PictureStrips"/>
    <dgm:cxn modelId="{4EA011C5-9B1E-46DA-9807-7F74C01F2B77}" type="presParOf" srcId="{A2ED67CB-F579-4A72-88F7-72ED586D1AAA}" destId="{FA55B7A1-29FB-492A-8C33-197362F6751E}" srcOrd="1" destOrd="0" presId="urn:microsoft.com/office/officeart/2008/layout/PictureStrips"/>
    <dgm:cxn modelId="{8502DA79-F300-4FB9-8E27-06011C2CD205}" type="presParOf" srcId="{968A71A2-7A95-4E40-AB70-49D1599B7B0C}" destId="{B8BB3A6D-E1E1-476F-ADD1-5D75DEDC1AEB}" srcOrd="7" destOrd="0" presId="urn:microsoft.com/office/officeart/2008/layout/PictureStrips"/>
    <dgm:cxn modelId="{19D9F917-3E04-43CD-9223-6810BF43AC22}" type="presParOf" srcId="{968A71A2-7A95-4E40-AB70-49D1599B7B0C}" destId="{129D757A-AEA5-490D-8727-9538AA1A5DEF}" srcOrd="8" destOrd="0" presId="urn:microsoft.com/office/officeart/2008/layout/PictureStrips"/>
    <dgm:cxn modelId="{88CC6AAF-43EA-4719-A345-70F2DADE4337}" type="presParOf" srcId="{129D757A-AEA5-490D-8727-9538AA1A5DEF}" destId="{3E360CC2-67EC-464E-A50E-63A6D9063DAC}" srcOrd="0" destOrd="0" presId="urn:microsoft.com/office/officeart/2008/layout/PictureStrips"/>
    <dgm:cxn modelId="{7D1B5FD6-0308-4C4A-B85F-6793AE5A060F}" type="presParOf" srcId="{129D757A-AEA5-490D-8727-9538AA1A5DEF}" destId="{B97F95EF-3389-44CC-8741-627E66DD9F2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DEE8F-42B4-479C-8485-826EA59671E1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BE8A715-11FA-4870-B49B-E560414CBBD6}">
      <dgm:prSet phldrT="[Text]"/>
      <dgm:spPr/>
      <dgm:t>
        <a:bodyPr/>
        <a:lstStyle/>
        <a:p>
          <a:r>
            <a:rPr lang="en-US" dirty="0" smtClean="0"/>
            <a:t>Location of steel industry</a:t>
          </a:r>
          <a:endParaRPr lang="en-IN" dirty="0"/>
        </a:p>
      </dgm:t>
    </dgm:pt>
    <dgm:pt modelId="{91FAC4AB-0EBC-4222-9DAC-9DA456F22603}" type="parTrans" cxnId="{3B0271E6-57DB-4252-A5B3-FF927A54EA06}">
      <dgm:prSet/>
      <dgm:spPr/>
      <dgm:t>
        <a:bodyPr/>
        <a:lstStyle/>
        <a:p>
          <a:endParaRPr lang="en-IN"/>
        </a:p>
      </dgm:t>
    </dgm:pt>
    <dgm:pt modelId="{7B6749F7-0E0E-4C93-98E6-34D07AAFCA7F}" type="sibTrans" cxnId="{3B0271E6-57DB-4252-A5B3-FF927A54EA06}">
      <dgm:prSet/>
      <dgm:spPr/>
      <dgm:t>
        <a:bodyPr/>
        <a:lstStyle/>
        <a:p>
          <a:endParaRPr lang="en-IN"/>
        </a:p>
      </dgm:t>
    </dgm:pt>
    <dgm:pt modelId="{5B63CE2B-D0C4-43F7-9471-705092444521}">
      <dgm:prSet phldrT="[Text]"/>
      <dgm:spPr/>
      <dgm:t>
        <a:bodyPr/>
        <a:lstStyle/>
        <a:p>
          <a:r>
            <a:rPr lang="en-US" strike="sngStrike" dirty="0" smtClean="0"/>
            <a:t>Raw material based</a:t>
          </a:r>
          <a:endParaRPr lang="en-IN" strike="sngStrike" dirty="0"/>
        </a:p>
      </dgm:t>
    </dgm:pt>
    <dgm:pt modelId="{344A3C73-C766-4DAE-81E9-B686935FF907}" type="parTrans" cxnId="{BFDE249A-EBBE-4CF4-AF72-55E83628147A}">
      <dgm:prSet/>
      <dgm:spPr/>
      <dgm:t>
        <a:bodyPr/>
        <a:lstStyle/>
        <a:p>
          <a:endParaRPr lang="en-IN"/>
        </a:p>
      </dgm:t>
    </dgm:pt>
    <dgm:pt modelId="{C609D964-5603-4519-B11C-7E4B9D55D4B2}" type="sibTrans" cxnId="{BFDE249A-EBBE-4CF4-AF72-55E83628147A}">
      <dgm:prSet/>
      <dgm:spPr/>
      <dgm:t>
        <a:bodyPr/>
        <a:lstStyle/>
        <a:p>
          <a:endParaRPr lang="en-IN"/>
        </a:p>
      </dgm:t>
    </dgm:pt>
    <dgm:pt modelId="{62F0EBC3-0AE1-4C86-BA89-A6DB9A9B5553}">
      <dgm:prSet phldrT="[Text]"/>
      <dgm:spPr/>
      <dgm:t>
        <a:bodyPr/>
        <a:lstStyle/>
        <a:p>
          <a:r>
            <a:rPr lang="en-US" dirty="0" smtClean="0"/>
            <a:t>Port based</a:t>
          </a:r>
          <a:endParaRPr lang="en-IN" dirty="0"/>
        </a:p>
      </dgm:t>
    </dgm:pt>
    <dgm:pt modelId="{4669D675-8663-434E-9443-1036B2250AB5}" type="parTrans" cxnId="{E5659645-3856-4421-8C27-29B0D30B9401}">
      <dgm:prSet/>
      <dgm:spPr/>
      <dgm:t>
        <a:bodyPr/>
        <a:lstStyle/>
        <a:p>
          <a:endParaRPr lang="en-IN"/>
        </a:p>
      </dgm:t>
    </dgm:pt>
    <dgm:pt modelId="{92836212-5D5C-46FC-9D7A-C7F60DC9EDB3}" type="sibTrans" cxnId="{E5659645-3856-4421-8C27-29B0D30B9401}">
      <dgm:prSet/>
      <dgm:spPr/>
      <dgm:t>
        <a:bodyPr/>
        <a:lstStyle/>
        <a:p>
          <a:endParaRPr lang="en-IN"/>
        </a:p>
      </dgm:t>
    </dgm:pt>
    <dgm:pt modelId="{16BFAC41-B450-4C12-8186-899122995465}">
      <dgm:prSet phldrT="[Text]"/>
      <dgm:spPr/>
      <dgm:t>
        <a:bodyPr/>
        <a:lstStyle/>
        <a:p>
          <a:r>
            <a:rPr lang="en-US" dirty="0" smtClean="0"/>
            <a:t>Market based</a:t>
          </a:r>
          <a:endParaRPr lang="en-IN" dirty="0"/>
        </a:p>
      </dgm:t>
    </dgm:pt>
    <dgm:pt modelId="{54F5B0FE-D1CA-4D9E-855B-5A4EAD64AAC4}" type="parTrans" cxnId="{0568EC61-62D5-4B50-ADD2-80FBC9408DD6}">
      <dgm:prSet/>
      <dgm:spPr/>
      <dgm:t>
        <a:bodyPr/>
        <a:lstStyle/>
        <a:p>
          <a:endParaRPr lang="en-IN"/>
        </a:p>
      </dgm:t>
    </dgm:pt>
    <dgm:pt modelId="{EE3DC71D-9B6C-4368-B2CE-1C8424E61A2D}" type="sibTrans" cxnId="{0568EC61-62D5-4B50-ADD2-80FBC9408DD6}">
      <dgm:prSet/>
      <dgm:spPr/>
      <dgm:t>
        <a:bodyPr/>
        <a:lstStyle/>
        <a:p>
          <a:endParaRPr lang="en-IN"/>
        </a:p>
      </dgm:t>
    </dgm:pt>
    <dgm:pt modelId="{B24B3312-06E9-4252-8754-F7FC83841590}" type="pres">
      <dgm:prSet presAssocID="{502DEE8F-42B4-479C-8485-826EA59671E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6B0430D-C52F-4B67-B0E1-0D6D79461708}" type="pres">
      <dgm:prSet presAssocID="{9BE8A715-11FA-4870-B49B-E560414CBBD6}" presName="root1" presStyleCnt="0"/>
      <dgm:spPr/>
    </dgm:pt>
    <dgm:pt modelId="{0697B5CA-2F59-4788-A4CD-7795EBCA892A}" type="pres">
      <dgm:prSet presAssocID="{9BE8A715-11FA-4870-B49B-E560414CBBD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6D4849-3969-43D0-9B92-0FF2C0E685D0}" type="pres">
      <dgm:prSet presAssocID="{9BE8A715-11FA-4870-B49B-E560414CBBD6}" presName="level2hierChild" presStyleCnt="0"/>
      <dgm:spPr/>
    </dgm:pt>
    <dgm:pt modelId="{5B2D42FE-3974-46E1-865F-B980D122A1F5}" type="pres">
      <dgm:prSet presAssocID="{344A3C73-C766-4DAE-81E9-B686935FF907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408F5FC-61B5-426B-BDD4-D0D802FF2CD2}" type="pres">
      <dgm:prSet presAssocID="{344A3C73-C766-4DAE-81E9-B686935FF907}" presName="connTx" presStyleLbl="parChTrans1D2" presStyleIdx="0" presStyleCnt="3"/>
      <dgm:spPr/>
      <dgm:t>
        <a:bodyPr/>
        <a:lstStyle/>
        <a:p>
          <a:endParaRPr lang="en-IN"/>
        </a:p>
      </dgm:t>
    </dgm:pt>
    <dgm:pt modelId="{EC47CFAD-4174-415D-BC2A-E6BB3465D881}" type="pres">
      <dgm:prSet presAssocID="{5B63CE2B-D0C4-43F7-9471-705092444521}" presName="root2" presStyleCnt="0"/>
      <dgm:spPr/>
    </dgm:pt>
    <dgm:pt modelId="{2FAEA763-5E94-4D86-B13B-8EC7362EE11A}" type="pres">
      <dgm:prSet presAssocID="{5B63CE2B-D0C4-43F7-9471-70509244452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08841C2-AA98-4D76-9343-F30EFC54A2F2}" type="pres">
      <dgm:prSet presAssocID="{5B63CE2B-D0C4-43F7-9471-705092444521}" presName="level3hierChild" presStyleCnt="0"/>
      <dgm:spPr/>
    </dgm:pt>
    <dgm:pt modelId="{57F709A6-255B-4D37-8868-7D5259C17077}" type="pres">
      <dgm:prSet presAssocID="{4669D675-8663-434E-9443-1036B2250AB5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CC3C9E8D-CC0E-4D01-B783-0DB8367CDA78}" type="pres">
      <dgm:prSet presAssocID="{4669D675-8663-434E-9443-1036B2250AB5}" presName="connTx" presStyleLbl="parChTrans1D2" presStyleIdx="1" presStyleCnt="3"/>
      <dgm:spPr/>
      <dgm:t>
        <a:bodyPr/>
        <a:lstStyle/>
        <a:p>
          <a:endParaRPr lang="en-IN"/>
        </a:p>
      </dgm:t>
    </dgm:pt>
    <dgm:pt modelId="{FFA04BED-611D-40E1-890B-7EA087866EAD}" type="pres">
      <dgm:prSet presAssocID="{62F0EBC3-0AE1-4C86-BA89-A6DB9A9B5553}" presName="root2" presStyleCnt="0"/>
      <dgm:spPr/>
    </dgm:pt>
    <dgm:pt modelId="{9B0F04E8-BD7D-48AB-A95B-399606B7E491}" type="pres">
      <dgm:prSet presAssocID="{62F0EBC3-0AE1-4C86-BA89-A6DB9A9B55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FD9421-5CFA-4750-970E-E16865DB04E4}" type="pres">
      <dgm:prSet presAssocID="{62F0EBC3-0AE1-4C86-BA89-A6DB9A9B5553}" presName="level3hierChild" presStyleCnt="0"/>
      <dgm:spPr/>
    </dgm:pt>
    <dgm:pt modelId="{9BB61F9A-7884-4D27-A33A-B22014EA63E7}" type="pres">
      <dgm:prSet presAssocID="{54F5B0FE-D1CA-4D9E-855B-5A4EAD64AAC4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A3CB51C6-5684-455C-951C-8711138CBD0D}" type="pres">
      <dgm:prSet presAssocID="{54F5B0FE-D1CA-4D9E-855B-5A4EAD64AAC4}" presName="connTx" presStyleLbl="parChTrans1D2" presStyleIdx="2" presStyleCnt="3"/>
      <dgm:spPr/>
      <dgm:t>
        <a:bodyPr/>
        <a:lstStyle/>
        <a:p>
          <a:endParaRPr lang="en-IN"/>
        </a:p>
      </dgm:t>
    </dgm:pt>
    <dgm:pt modelId="{84A3242F-9F23-482A-8EB1-DAC622ACE4E1}" type="pres">
      <dgm:prSet presAssocID="{16BFAC41-B450-4C12-8186-899122995465}" presName="root2" presStyleCnt="0"/>
      <dgm:spPr/>
    </dgm:pt>
    <dgm:pt modelId="{BF6F92F4-E137-4EE3-8E1E-C8AA48D49D5D}" type="pres">
      <dgm:prSet presAssocID="{16BFAC41-B450-4C12-8186-89912299546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5E6E005-D747-4912-8317-5A615CB0E108}" type="pres">
      <dgm:prSet presAssocID="{16BFAC41-B450-4C12-8186-899122995465}" presName="level3hierChild" presStyleCnt="0"/>
      <dgm:spPr/>
    </dgm:pt>
  </dgm:ptLst>
  <dgm:cxnLst>
    <dgm:cxn modelId="{BFDE249A-EBBE-4CF4-AF72-55E83628147A}" srcId="{9BE8A715-11FA-4870-B49B-E560414CBBD6}" destId="{5B63CE2B-D0C4-43F7-9471-705092444521}" srcOrd="0" destOrd="0" parTransId="{344A3C73-C766-4DAE-81E9-B686935FF907}" sibTransId="{C609D964-5603-4519-B11C-7E4B9D55D4B2}"/>
    <dgm:cxn modelId="{0568EC61-62D5-4B50-ADD2-80FBC9408DD6}" srcId="{9BE8A715-11FA-4870-B49B-E560414CBBD6}" destId="{16BFAC41-B450-4C12-8186-899122995465}" srcOrd="2" destOrd="0" parTransId="{54F5B0FE-D1CA-4D9E-855B-5A4EAD64AAC4}" sibTransId="{EE3DC71D-9B6C-4368-B2CE-1C8424E61A2D}"/>
    <dgm:cxn modelId="{D07EA5D3-E4A7-46E4-A5E6-DBC41C1098B8}" type="presOf" srcId="{54F5B0FE-D1CA-4D9E-855B-5A4EAD64AAC4}" destId="{A3CB51C6-5684-455C-951C-8711138CBD0D}" srcOrd="1" destOrd="0" presId="urn:microsoft.com/office/officeart/2008/layout/HorizontalMultiLevelHierarchy"/>
    <dgm:cxn modelId="{3B0271E6-57DB-4252-A5B3-FF927A54EA06}" srcId="{502DEE8F-42B4-479C-8485-826EA59671E1}" destId="{9BE8A715-11FA-4870-B49B-E560414CBBD6}" srcOrd="0" destOrd="0" parTransId="{91FAC4AB-0EBC-4222-9DAC-9DA456F22603}" sibTransId="{7B6749F7-0E0E-4C93-98E6-34D07AAFCA7F}"/>
    <dgm:cxn modelId="{4938778C-6AE2-4877-889C-EF85999CB13E}" type="presOf" srcId="{9BE8A715-11FA-4870-B49B-E560414CBBD6}" destId="{0697B5CA-2F59-4788-A4CD-7795EBCA892A}" srcOrd="0" destOrd="0" presId="urn:microsoft.com/office/officeart/2008/layout/HorizontalMultiLevelHierarchy"/>
    <dgm:cxn modelId="{11F605D1-25BB-40B7-9BDB-6AD66CA79939}" type="presOf" srcId="{62F0EBC3-0AE1-4C86-BA89-A6DB9A9B5553}" destId="{9B0F04E8-BD7D-48AB-A95B-399606B7E491}" srcOrd="0" destOrd="0" presId="urn:microsoft.com/office/officeart/2008/layout/HorizontalMultiLevelHierarchy"/>
    <dgm:cxn modelId="{E5659645-3856-4421-8C27-29B0D30B9401}" srcId="{9BE8A715-11FA-4870-B49B-E560414CBBD6}" destId="{62F0EBC3-0AE1-4C86-BA89-A6DB9A9B5553}" srcOrd="1" destOrd="0" parTransId="{4669D675-8663-434E-9443-1036B2250AB5}" sibTransId="{92836212-5D5C-46FC-9D7A-C7F60DC9EDB3}"/>
    <dgm:cxn modelId="{3E9EA14E-9996-46D5-9077-49C63F3906BD}" type="presOf" srcId="{502DEE8F-42B4-479C-8485-826EA59671E1}" destId="{B24B3312-06E9-4252-8754-F7FC83841590}" srcOrd="0" destOrd="0" presId="urn:microsoft.com/office/officeart/2008/layout/HorizontalMultiLevelHierarchy"/>
    <dgm:cxn modelId="{F0238F9C-CEE9-46AD-8DFD-856752A89747}" type="presOf" srcId="{4669D675-8663-434E-9443-1036B2250AB5}" destId="{CC3C9E8D-CC0E-4D01-B783-0DB8367CDA78}" srcOrd="1" destOrd="0" presId="urn:microsoft.com/office/officeart/2008/layout/HorizontalMultiLevelHierarchy"/>
    <dgm:cxn modelId="{BDEBD0C9-2BCE-4B28-844F-EA9431B6B985}" type="presOf" srcId="{54F5B0FE-D1CA-4D9E-855B-5A4EAD64AAC4}" destId="{9BB61F9A-7884-4D27-A33A-B22014EA63E7}" srcOrd="0" destOrd="0" presId="urn:microsoft.com/office/officeart/2008/layout/HorizontalMultiLevelHierarchy"/>
    <dgm:cxn modelId="{531E1B49-345B-49D5-ABC5-D1645209D94C}" type="presOf" srcId="{5B63CE2B-D0C4-43F7-9471-705092444521}" destId="{2FAEA763-5E94-4D86-B13B-8EC7362EE11A}" srcOrd="0" destOrd="0" presId="urn:microsoft.com/office/officeart/2008/layout/HorizontalMultiLevelHierarchy"/>
    <dgm:cxn modelId="{737C434F-9FAC-4C18-8919-98CADC27B7B6}" type="presOf" srcId="{16BFAC41-B450-4C12-8186-899122995465}" destId="{BF6F92F4-E137-4EE3-8E1E-C8AA48D49D5D}" srcOrd="0" destOrd="0" presId="urn:microsoft.com/office/officeart/2008/layout/HorizontalMultiLevelHierarchy"/>
    <dgm:cxn modelId="{B80D02D7-5DE4-4AA7-B1E7-614B8055FB9F}" type="presOf" srcId="{344A3C73-C766-4DAE-81E9-B686935FF907}" destId="{2408F5FC-61B5-426B-BDD4-D0D802FF2CD2}" srcOrd="1" destOrd="0" presId="urn:microsoft.com/office/officeart/2008/layout/HorizontalMultiLevelHierarchy"/>
    <dgm:cxn modelId="{5BE01C0F-DF0A-45DB-96CB-A692985107D8}" type="presOf" srcId="{4669D675-8663-434E-9443-1036B2250AB5}" destId="{57F709A6-255B-4D37-8868-7D5259C17077}" srcOrd="0" destOrd="0" presId="urn:microsoft.com/office/officeart/2008/layout/HorizontalMultiLevelHierarchy"/>
    <dgm:cxn modelId="{82989931-BCA8-4653-A66C-FDC0E3CB223E}" type="presOf" srcId="{344A3C73-C766-4DAE-81E9-B686935FF907}" destId="{5B2D42FE-3974-46E1-865F-B980D122A1F5}" srcOrd="0" destOrd="0" presId="urn:microsoft.com/office/officeart/2008/layout/HorizontalMultiLevelHierarchy"/>
    <dgm:cxn modelId="{20F32507-7DBB-45A3-BC76-09D43D2AD493}" type="presParOf" srcId="{B24B3312-06E9-4252-8754-F7FC83841590}" destId="{16B0430D-C52F-4B67-B0E1-0D6D79461708}" srcOrd="0" destOrd="0" presId="urn:microsoft.com/office/officeart/2008/layout/HorizontalMultiLevelHierarchy"/>
    <dgm:cxn modelId="{6316172E-FC77-4297-8A99-87232A9AEED4}" type="presParOf" srcId="{16B0430D-C52F-4B67-B0E1-0D6D79461708}" destId="{0697B5CA-2F59-4788-A4CD-7795EBCA892A}" srcOrd="0" destOrd="0" presId="urn:microsoft.com/office/officeart/2008/layout/HorizontalMultiLevelHierarchy"/>
    <dgm:cxn modelId="{E4B2FEE5-BD3B-4A6A-A420-1103B19D777C}" type="presParOf" srcId="{16B0430D-C52F-4B67-B0E1-0D6D79461708}" destId="{456D4849-3969-43D0-9B92-0FF2C0E685D0}" srcOrd="1" destOrd="0" presId="urn:microsoft.com/office/officeart/2008/layout/HorizontalMultiLevelHierarchy"/>
    <dgm:cxn modelId="{212EE561-5AF6-4F6B-B583-602B75B0C8E2}" type="presParOf" srcId="{456D4849-3969-43D0-9B92-0FF2C0E685D0}" destId="{5B2D42FE-3974-46E1-865F-B980D122A1F5}" srcOrd="0" destOrd="0" presId="urn:microsoft.com/office/officeart/2008/layout/HorizontalMultiLevelHierarchy"/>
    <dgm:cxn modelId="{B73C3DEE-9142-4A68-AF47-2D7A0CACB6AD}" type="presParOf" srcId="{5B2D42FE-3974-46E1-865F-B980D122A1F5}" destId="{2408F5FC-61B5-426B-BDD4-D0D802FF2CD2}" srcOrd="0" destOrd="0" presId="urn:microsoft.com/office/officeart/2008/layout/HorizontalMultiLevelHierarchy"/>
    <dgm:cxn modelId="{F3D7CABF-7FCC-469E-BEE4-8F373FE0E22E}" type="presParOf" srcId="{456D4849-3969-43D0-9B92-0FF2C0E685D0}" destId="{EC47CFAD-4174-415D-BC2A-E6BB3465D881}" srcOrd="1" destOrd="0" presId="urn:microsoft.com/office/officeart/2008/layout/HorizontalMultiLevelHierarchy"/>
    <dgm:cxn modelId="{CE0C53B9-32C7-409B-ACB2-230757FBCB18}" type="presParOf" srcId="{EC47CFAD-4174-415D-BC2A-E6BB3465D881}" destId="{2FAEA763-5E94-4D86-B13B-8EC7362EE11A}" srcOrd="0" destOrd="0" presId="urn:microsoft.com/office/officeart/2008/layout/HorizontalMultiLevelHierarchy"/>
    <dgm:cxn modelId="{E669FE0D-F2C9-4E28-ACC5-ED2EB8EAE811}" type="presParOf" srcId="{EC47CFAD-4174-415D-BC2A-E6BB3465D881}" destId="{308841C2-AA98-4D76-9343-F30EFC54A2F2}" srcOrd="1" destOrd="0" presId="urn:microsoft.com/office/officeart/2008/layout/HorizontalMultiLevelHierarchy"/>
    <dgm:cxn modelId="{7993F428-21BF-45ED-9836-A5332EE528B0}" type="presParOf" srcId="{456D4849-3969-43D0-9B92-0FF2C0E685D0}" destId="{57F709A6-255B-4D37-8868-7D5259C17077}" srcOrd="2" destOrd="0" presId="urn:microsoft.com/office/officeart/2008/layout/HorizontalMultiLevelHierarchy"/>
    <dgm:cxn modelId="{B9808676-504B-4411-87C7-2B2BDC4903F1}" type="presParOf" srcId="{57F709A6-255B-4D37-8868-7D5259C17077}" destId="{CC3C9E8D-CC0E-4D01-B783-0DB8367CDA78}" srcOrd="0" destOrd="0" presId="urn:microsoft.com/office/officeart/2008/layout/HorizontalMultiLevelHierarchy"/>
    <dgm:cxn modelId="{CDECFF2E-B511-4E3F-8703-96E5ABD0110A}" type="presParOf" srcId="{456D4849-3969-43D0-9B92-0FF2C0E685D0}" destId="{FFA04BED-611D-40E1-890B-7EA087866EAD}" srcOrd="3" destOrd="0" presId="urn:microsoft.com/office/officeart/2008/layout/HorizontalMultiLevelHierarchy"/>
    <dgm:cxn modelId="{CAD2CDFC-F58E-4E1F-A723-383B6B53FD33}" type="presParOf" srcId="{FFA04BED-611D-40E1-890B-7EA087866EAD}" destId="{9B0F04E8-BD7D-48AB-A95B-399606B7E491}" srcOrd="0" destOrd="0" presId="urn:microsoft.com/office/officeart/2008/layout/HorizontalMultiLevelHierarchy"/>
    <dgm:cxn modelId="{2498DAAC-491D-460F-B6DF-B5AB96FE8FCA}" type="presParOf" srcId="{FFA04BED-611D-40E1-890B-7EA087866EAD}" destId="{34FD9421-5CFA-4750-970E-E16865DB04E4}" srcOrd="1" destOrd="0" presId="urn:microsoft.com/office/officeart/2008/layout/HorizontalMultiLevelHierarchy"/>
    <dgm:cxn modelId="{23A4F060-C792-479A-ABFF-4AC10E0BC283}" type="presParOf" srcId="{456D4849-3969-43D0-9B92-0FF2C0E685D0}" destId="{9BB61F9A-7884-4D27-A33A-B22014EA63E7}" srcOrd="4" destOrd="0" presId="urn:microsoft.com/office/officeart/2008/layout/HorizontalMultiLevelHierarchy"/>
    <dgm:cxn modelId="{168A93A9-40AE-4914-BC14-BE823838A0C0}" type="presParOf" srcId="{9BB61F9A-7884-4D27-A33A-B22014EA63E7}" destId="{A3CB51C6-5684-455C-951C-8711138CBD0D}" srcOrd="0" destOrd="0" presId="urn:microsoft.com/office/officeart/2008/layout/HorizontalMultiLevelHierarchy"/>
    <dgm:cxn modelId="{C3A9514C-736A-4227-808D-C948F85C0CCD}" type="presParOf" srcId="{456D4849-3969-43D0-9B92-0FF2C0E685D0}" destId="{84A3242F-9F23-482A-8EB1-DAC622ACE4E1}" srcOrd="5" destOrd="0" presId="urn:microsoft.com/office/officeart/2008/layout/HorizontalMultiLevelHierarchy"/>
    <dgm:cxn modelId="{C6AFEE00-47D4-46DC-BBD9-2241EF9A3BDD}" type="presParOf" srcId="{84A3242F-9F23-482A-8EB1-DAC622ACE4E1}" destId="{BF6F92F4-E137-4EE3-8E1E-C8AA48D49D5D}" srcOrd="0" destOrd="0" presId="urn:microsoft.com/office/officeart/2008/layout/HorizontalMultiLevelHierarchy"/>
    <dgm:cxn modelId="{2B82D78D-C2B1-48F8-B498-B1BA319D7D54}" type="presParOf" srcId="{84A3242F-9F23-482A-8EB1-DAC622ACE4E1}" destId="{35E6E005-D747-4912-8317-5A615CB0E10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2DEE8F-42B4-479C-8485-826EA59671E1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BE8A715-11FA-4870-B49B-E560414CBBD6}">
      <dgm:prSet phldrT="[Text]"/>
      <dgm:spPr/>
      <dgm:t>
        <a:bodyPr/>
        <a:lstStyle/>
        <a:p>
          <a:r>
            <a:rPr lang="en-US" dirty="0" smtClean="0"/>
            <a:t>Location of steel industry</a:t>
          </a:r>
          <a:endParaRPr lang="en-IN" dirty="0"/>
        </a:p>
      </dgm:t>
    </dgm:pt>
    <dgm:pt modelId="{91FAC4AB-0EBC-4222-9DAC-9DA456F22603}" type="parTrans" cxnId="{3B0271E6-57DB-4252-A5B3-FF927A54EA06}">
      <dgm:prSet/>
      <dgm:spPr/>
      <dgm:t>
        <a:bodyPr/>
        <a:lstStyle/>
        <a:p>
          <a:endParaRPr lang="en-IN"/>
        </a:p>
      </dgm:t>
    </dgm:pt>
    <dgm:pt modelId="{7B6749F7-0E0E-4C93-98E6-34D07AAFCA7F}" type="sibTrans" cxnId="{3B0271E6-57DB-4252-A5B3-FF927A54EA06}">
      <dgm:prSet/>
      <dgm:spPr/>
      <dgm:t>
        <a:bodyPr/>
        <a:lstStyle/>
        <a:p>
          <a:endParaRPr lang="en-IN"/>
        </a:p>
      </dgm:t>
    </dgm:pt>
    <dgm:pt modelId="{5B63CE2B-D0C4-43F7-9471-705092444521}">
      <dgm:prSet phldrT="[Text]"/>
      <dgm:spPr/>
      <dgm:t>
        <a:bodyPr/>
        <a:lstStyle/>
        <a:p>
          <a:r>
            <a:rPr lang="en-US" strike="sngStrike" dirty="0" smtClean="0"/>
            <a:t>Raw material based</a:t>
          </a:r>
          <a:endParaRPr lang="en-IN" strike="sngStrike" dirty="0"/>
        </a:p>
      </dgm:t>
    </dgm:pt>
    <dgm:pt modelId="{344A3C73-C766-4DAE-81E9-B686935FF907}" type="parTrans" cxnId="{BFDE249A-EBBE-4CF4-AF72-55E83628147A}">
      <dgm:prSet/>
      <dgm:spPr/>
      <dgm:t>
        <a:bodyPr/>
        <a:lstStyle/>
        <a:p>
          <a:endParaRPr lang="en-IN"/>
        </a:p>
      </dgm:t>
    </dgm:pt>
    <dgm:pt modelId="{C609D964-5603-4519-B11C-7E4B9D55D4B2}" type="sibTrans" cxnId="{BFDE249A-EBBE-4CF4-AF72-55E83628147A}">
      <dgm:prSet/>
      <dgm:spPr/>
      <dgm:t>
        <a:bodyPr/>
        <a:lstStyle/>
        <a:p>
          <a:endParaRPr lang="en-IN"/>
        </a:p>
      </dgm:t>
    </dgm:pt>
    <dgm:pt modelId="{62F0EBC3-0AE1-4C86-BA89-A6DB9A9B5553}">
      <dgm:prSet phldrT="[Text]"/>
      <dgm:spPr/>
      <dgm:t>
        <a:bodyPr/>
        <a:lstStyle/>
        <a:p>
          <a:r>
            <a:rPr lang="en-US" strike="sngStrike" dirty="0" smtClean="0"/>
            <a:t>Port based</a:t>
          </a:r>
          <a:endParaRPr lang="en-IN" strike="sngStrike" dirty="0"/>
        </a:p>
      </dgm:t>
    </dgm:pt>
    <dgm:pt modelId="{4669D675-8663-434E-9443-1036B2250AB5}" type="parTrans" cxnId="{E5659645-3856-4421-8C27-29B0D30B9401}">
      <dgm:prSet/>
      <dgm:spPr/>
      <dgm:t>
        <a:bodyPr/>
        <a:lstStyle/>
        <a:p>
          <a:endParaRPr lang="en-IN"/>
        </a:p>
      </dgm:t>
    </dgm:pt>
    <dgm:pt modelId="{92836212-5D5C-46FC-9D7A-C7F60DC9EDB3}" type="sibTrans" cxnId="{E5659645-3856-4421-8C27-29B0D30B9401}">
      <dgm:prSet/>
      <dgm:spPr/>
      <dgm:t>
        <a:bodyPr/>
        <a:lstStyle/>
        <a:p>
          <a:endParaRPr lang="en-IN"/>
        </a:p>
      </dgm:t>
    </dgm:pt>
    <dgm:pt modelId="{16BFAC41-B450-4C12-8186-899122995465}">
      <dgm:prSet phldrT="[Text]"/>
      <dgm:spPr/>
      <dgm:t>
        <a:bodyPr/>
        <a:lstStyle/>
        <a:p>
          <a:r>
            <a:rPr lang="en-US" dirty="0" smtClean="0"/>
            <a:t>Market based</a:t>
          </a:r>
          <a:endParaRPr lang="en-IN" dirty="0"/>
        </a:p>
      </dgm:t>
    </dgm:pt>
    <dgm:pt modelId="{54F5B0FE-D1CA-4D9E-855B-5A4EAD64AAC4}" type="parTrans" cxnId="{0568EC61-62D5-4B50-ADD2-80FBC9408DD6}">
      <dgm:prSet/>
      <dgm:spPr/>
      <dgm:t>
        <a:bodyPr/>
        <a:lstStyle/>
        <a:p>
          <a:endParaRPr lang="en-IN"/>
        </a:p>
      </dgm:t>
    </dgm:pt>
    <dgm:pt modelId="{EE3DC71D-9B6C-4368-B2CE-1C8424E61A2D}" type="sibTrans" cxnId="{0568EC61-62D5-4B50-ADD2-80FBC9408DD6}">
      <dgm:prSet/>
      <dgm:spPr/>
      <dgm:t>
        <a:bodyPr/>
        <a:lstStyle/>
        <a:p>
          <a:endParaRPr lang="en-IN"/>
        </a:p>
      </dgm:t>
    </dgm:pt>
    <dgm:pt modelId="{B24B3312-06E9-4252-8754-F7FC83841590}" type="pres">
      <dgm:prSet presAssocID="{502DEE8F-42B4-479C-8485-826EA59671E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6B0430D-C52F-4B67-B0E1-0D6D79461708}" type="pres">
      <dgm:prSet presAssocID="{9BE8A715-11FA-4870-B49B-E560414CBBD6}" presName="root1" presStyleCnt="0"/>
      <dgm:spPr/>
    </dgm:pt>
    <dgm:pt modelId="{0697B5CA-2F59-4788-A4CD-7795EBCA892A}" type="pres">
      <dgm:prSet presAssocID="{9BE8A715-11FA-4870-B49B-E560414CBBD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6D4849-3969-43D0-9B92-0FF2C0E685D0}" type="pres">
      <dgm:prSet presAssocID="{9BE8A715-11FA-4870-B49B-E560414CBBD6}" presName="level2hierChild" presStyleCnt="0"/>
      <dgm:spPr/>
    </dgm:pt>
    <dgm:pt modelId="{5B2D42FE-3974-46E1-865F-B980D122A1F5}" type="pres">
      <dgm:prSet presAssocID="{344A3C73-C766-4DAE-81E9-B686935FF907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408F5FC-61B5-426B-BDD4-D0D802FF2CD2}" type="pres">
      <dgm:prSet presAssocID="{344A3C73-C766-4DAE-81E9-B686935FF907}" presName="connTx" presStyleLbl="parChTrans1D2" presStyleIdx="0" presStyleCnt="3"/>
      <dgm:spPr/>
      <dgm:t>
        <a:bodyPr/>
        <a:lstStyle/>
        <a:p>
          <a:endParaRPr lang="en-IN"/>
        </a:p>
      </dgm:t>
    </dgm:pt>
    <dgm:pt modelId="{EC47CFAD-4174-415D-BC2A-E6BB3465D881}" type="pres">
      <dgm:prSet presAssocID="{5B63CE2B-D0C4-43F7-9471-705092444521}" presName="root2" presStyleCnt="0"/>
      <dgm:spPr/>
    </dgm:pt>
    <dgm:pt modelId="{2FAEA763-5E94-4D86-B13B-8EC7362EE11A}" type="pres">
      <dgm:prSet presAssocID="{5B63CE2B-D0C4-43F7-9471-70509244452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08841C2-AA98-4D76-9343-F30EFC54A2F2}" type="pres">
      <dgm:prSet presAssocID="{5B63CE2B-D0C4-43F7-9471-705092444521}" presName="level3hierChild" presStyleCnt="0"/>
      <dgm:spPr/>
    </dgm:pt>
    <dgm:pt modelId="{57F709A6-255B-4D37-8868-7D5259C17077}" type="pres">
      <dgm:prSet presAssocID="{4669D675-8663-434E-9443-1036B2250AB5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CC3C9E8D-CC0E-4D01-B783-0DB8367CDA78}" type="pres">
      <dgm:prSet presAssocID="{4669D675-8663-434E-9443-1036B2250AB5}" presName="connTx" presStyleLbl="parChTrans1D2" presStyleIdx="1" presStyleCnt="3"/>
      <dgm:spPr/>
      <dgm:t>
        <a:bodyPr/>
        <a:lstStyle/>
        <a:p>
          <a:endParaRPr lang="en-IN"/>
        </a:p>
      </dgm:t>
    </dgm:pt>
    <dgm:pt modelId="{FFA04BED-611D-40E1-890B-7EA087866EAD}" type="pres">
      <dgm:prSet presAssocID="{62F0EBC3-0AE1-4C86-BA89-A6DB9A9B5553}" presName="root2" presStyleCnt="0"/>
      <dgm:spPr/>
    </dgm:pt>
    <dgm:pt modelId="{9B0F04E8-BD7D-48AB-A95B-399606B7E491}" type="pres">
      <dgm:prSet presAssocID="{62F0EBC3-0AE1-4C86-BA89-A6DB9A9B555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FD9421-5CFA-4750-970E-E16865DB04E4}" type="pres">
      <dgm:prSet presAssocID="{62F0EBC3-0AE1-4C86-BA89-A6DB9A9B5553}" presName="level3hierChild" presStyleCnt="0"/>
      <dgm:spPr/>
    </dgm:pt>
    <dgm:pt modelId="{9BB61F9A-7884-4D27-A33A-B22014EA63E7}" type="pres">
      <dgm:prSet presAssocID="{54F5B0FE-D1CA-4D9E-855B-5A4EAD64AAC4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A3CB51C6-5684-455C-951C-8711138CBD0D}" type="pres">
      <dgm:prSet presAssocID="{54F5B0FE-D1CA-4D9E-855B-5A4EAD64AAC4}" presName="connTx" presStyleLbl="parChTrans1D2" presStyleIdx="2" presStyleCnt="3"/>
      <dgm:spPr/>
      <dgm:t>
        <a:bodyPr/>
        <a:lstStyle/>
        <a:p>
          <a:endParaRPr lang="en-IN"/>
        </a:p>
      </dgm:t>
    </dgm:pt>
    <dgm:pt modelId="{84A3242F-9F23-482A-8EB1-DAC622ACE4E1}" type="pres">
      <dgm:prSet presAssocID="{16BFAC41-B450-4C12-8186-899122995465}" presName="root2" presStyleCnt="0"/>
      <dgm:spPr/>
    </dgm:pt>
    <dgm:pt modelId="{BF6F92F4-E137-4EE3-8E1E-C8AA48D49D5D}" type="pres">
      <dgm:prSet presAssocID="{16BFAC41-B450-4C12-8186-89912299546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5E6E005-D747-4912-8317-5A615CB0E108}" type="pres">
      <dgm:prSet presAssocID="{16BFAC41-B450-4C12-8186-899122995465}" presName="level3hierChild" presStyleCnt="0"/>
      <dgm:spPr/>
    </dgm:pt>
  </dgm:ptLst>
  <dgm:cxnLst>
    <dgm:cxn modelId="{04048AA4-EA56-4395-8715-68D1FD49ACA4}" type="presOf" srcId="{9BE8A715-11FA-4870-B49B-E560414CBBD6}" destId="{0697B5CA-2F59-4788-A4CD-7795EBCA892A}" srcOrd="0" destOrd="0" presId="urn:microsoft.com/office/officeart/2008/layout/HorizontalMultiLevelHierarchy"/>
    <dgm:cxn modelId="{FEB751AD-9CB4-4A43-B88E-09628EC20DE3}" type="presOf" srcId="{54F5B0FE-D1CA-4D9E-855B-5A4EAD64AAC4}" destId="{A3CB51C6-5684-455C-951C-8711138CBD0D}" srcOrd="1" destOrd="0" presId="urn:microsoft.com/office/officeart/2008/layout/HorizontalMultiLevelHierarchy"/>
    <dgm:cxn modelId="{0568EC61-62D5-4B50-ADD2-80FBC9408DD6}" srcId="{9BE8A715-11FA-4870-B49B-E560414CBBD6}" destId="{16BFAC41-B450-4C12-8186-899122995465}" srcOrd="2" destOrd="0" parTransId="{54F5B0FE-D1CA-4D9E-855B-5A4EAD64AAC4}" sibTransId="{EE3DC71D-9B6C-4368-B2CE-1C8424E61A2D}"/>
    <dgm:cxn modelId="{BFDE249A-EBBE-4CF4-AF72-55E83628147A}" srcId="{9BE8A715-11FA-4870-B49B-E560414CBBD6}" destId="{5B63CE2B-D0C4-43F7-9471-705092444521}" srcOrd="0" destOrd="0" parTransId="{344A3C73-C766-4DAE-81E9-B686935FF907}" sibTransId="{C609D964-5603-4519-B11C-7E4B9D55D4B2}"/>
    <dgm:cxn modelId="{9714859B-E532-49B2-AE74-091AF967A07E}" type="presOf" srcId="{344A3C73-C766-4DAE-81E9-B686935FF907}" destId="{2408F5FC-61B5-426B-BDD4-D0D802FF2CD2}" srcOrd="1" destOrd="0" presId="urn:microsoft.com/office/officeart/2008/layout/HorizontalMultiLevelHierarchy"/>
    <dgm:cxn modelId="{FD65B1B4-430B-4AC3-8461-996A526C4A96}" type="presOf" srcId="{62F0EBC3-0AE1-4C86-BA89-A6DB9A9B5553}" destId="{9B0F04E8-BD7D-48AB-A95B-399606B7E491}" srcOrd="0" destOrd="0" presId="urn:microsoft.com/office/officeart/2008/layout/HorizontalMultiLevelHierarchy"/>
    <dgm:cxn modelId="{3B0271E6-57DB-4252-A5B3-FF927A54EA06}" srcId="{502DEE8F-42B4-479C-8485-826EA59671E1}" destId="{9BE8A715-11FA-4870-B49B-E560414CBBD6}" srcOrd="0" destOrd="0" parTransId="{91FAC4AB-0EBC-4222-9DAC-9DA456F22603}" sibTransId="{7B6749F7-0E0E-4C93-98E6-34D07AAFCA7F}"/>
    <dgm:cxn modelId="{E5659645-3856-4421-8C27-29B0D30B9401}" srcId="{9BE8A715-11FA-4870-B49B-E560414CBBD6}" destId="{62F0EBC3-0AE1-4C86-BA89-A6DB9A9B5553}" srcOrd="1" destOrd="0" parTransId="{4669D675-8663-434E-9443-1036B2250AB5}" sibTransId="{92836212-5D5C-46FC-9D7A-C7F60DC9EDB3}"/>
    <dgm:cxn modelId="{7BFC1EBC-EE49-4171-AD1C-9DFF9B507D50}" type="presOf" srcId="{344A3C73-C766-4DAE-81E9-B686935FF907}" destId="{5B2D42FE-3974-46E1-865F-B980D122A1F5}" srcOrd="0" destOrd="0" presId="urn:microsoft.com/office/officeart/2008/layout/HorizontalMultiLevelHierarchy"/>
    <dgm:cxn modelId="{1600001C-6A0D-46CA-96CD-A38925C7A185}" type="presOf" srcId="{16BFAC41-B450-4C12-8186-899122995465}" destId="{BF6F92F4-E137-4EE3-8E1E-C8AA48D49D5D}" srcOrd="0" destOrd="0" presId="urn:microsoft.com/office/officeart/2008/layout/HorizontalMultiLevelHierarchy"/>
    <dgm:cxn modelId="{D0779939-0662-40AB-BCD3-B61B0B03222D}" type="presOf" srcId="{5B63CE2B-D0C4-43F7-9471-705092444521}" destId="{2FAEA763-5E94-4D86-B13B-8EC7362EE11A}" srcOrd="0" destOrd="0" presId="urn:microsoft.com/office/officeart/2008/layout/HorizontalMultiLevelHierarchy"/>
    <dgm:cxn modelId="{B2195490-B29A-4070-895D-07A3BAD64EB8}" type="presOf" srcId="{502DEE8F-42B4-479C-8485-826EA59671E1}" destId="{B24B3312-06E9-4252-8754-F7FC83841590}" srcOrd="0" destOrd="0" presId="urn:microsoft.com/office/officeart/2008/layout/HorizontalMultiLevelHierarchy"/>
    <dgm:cxn modelId="{C932DF51-5B96-46E1-9B07-8E2C6F48966E}" type="presOf" srcId="{4669D675-8663-434E-9443-1036B2250AB5}" destId="{CC3C9E8D-CC0E-4D01-B783-0DB8367CDA78}" srcOrd="1" destOrd="0" presId="urn:microsoft.com/office/officeart/2008/layout/HorizontalMultiLevelHierarchy"/>
    <dgm:cxn modelId="{ABC1D8A1-8C1D-4735-B22A-5953197FB86A}" type="presOf" srcId="{4669D675-8663-434E-9443-1036B2250AB5}" destId="{57F709A6-255B-4D37-8868-7D5259C17077}" srcOrd="0" destOrd="0" presId="urn:microsoft.com/office/officeart/2008/layout/HorizontalMultiLevelHierarchy"/>
    <dgm:cxn modelId="{FF6F30B9-B1C6-40A8-B144-8691F7E1C3EC}" type="presOf" srcId="{54F5B0FE-D1CA-4D9E-855B-5A4EAD64AAC4}" destId="{9BB61F9A-7884-4D27-A33A-B22014EA63E7}" srcOrd="0" destOrd="0" presId="urn:microsoft.com/office/officeart/2008/layout/HorizontalMultiLevelHierarchy"/>
    <dgm:cxn modelId="{9D55EC3B-7F5D-462F-BC64-71A5D41FADF9}" type="presParOf" srcId="{B24B3312-06E9-4252-8754-F7FC83841590}" destId="{16B0430D-C52F-4B67-B0E1-0D6D79461708}" srcOrd="0" destOrd="0" presId="urn:microsoft.com/office/officeart/2008/layout/HorizontalMultiLevelHierarchy"/>
    <dgm:cxn modelId="{E6DE64C6-584A-4820-85D4-8E12B8C44812}" type="presParOf" srcId="{16B0430D-C52F-4B67-B0E1-0D6D79461708}" destId="{0697B5CA-2F59-4788-A4CD-7795EBCA892A}" srcOrd="0" destOrd="0" presId="urn:microsoft.com/office/officeart/2008/layout/HorizontalMultiLevelHierarchy"/>
    <dgm:cxn modelId="{DE4D3ED6-363C-4E4F-9F72-99E129E313C7}" type="presParOf" srcId="{16B0430D-C52F-4B67-B0E1-0D6D79461708}" destId="{456D4849-3969-43D0-9B92-0FF2C0E685D0}" srcOrd="1" destOrd="0" presId="urn:microsoft.com/office/officeart/2008/layout/HorizontalMultiLevelHierarchy"/>
    <dgm:cxn modelId="{1D0BF361-9296-42B1-A748-BBAB3D6AFF86}" type="presParOf" srcId="{456D4849-3969-43D0-9B92-0FF2C0E685D0}" destId="{5B2D42FE-3974-46E1-865F-B980D122A1F5}" srcOrd="0" destOrd="0" presId="urn:microsoft.com/office/officeart/2008/layout/HorizontalMultiLevelHierarchy"/>
    <dgm:cxn modelId="{892698E3-B9D8-4577-80A9-EA69E84983AF}" type="presParOf" srcId="{5B2D42FE-3974-46E1-865F-B980D122A1F5}" destId="{2408F5FC-61B5-426B-BDD4-D0D802FF2CD2}" srcOrd="0" destOrd="0" presId="urn:microsoft.com/office/officeart/2008/layout/HorizontalMultiLevelHierarchy"/>
    <dgm:cxn modelId="{4E58194C-8F3D-4D6D-AA5C-8D3C3F6694B6}" type="presParOf" srcId="{456D4849-3969-43D0-9B92-0FF2C0E685D0}" destId="{EC47CFAD-4174-415D-BC2A-E6BB3465D881}" srcOrd="1" destOrd="0" presId="urn:microsoft.com/office/officeart/2008/layout/HorizontalMultiLevelHierarchy"/>
    <dgm:cxn modelId="{3693EB29-7402-429F-AA78-B3933A5E7CF7}" type="presParOf" srcId="{EC47CFAD-4174-415D-BC2A-E6BB3465D881}" destId="{2FAEA763-5E94-4D86-B13B-8EC7362EE11A}" srcOrd="0" destOrd="0" presId="urn:microsoft.com/office/officeart/2008/layout/HorizontalMultiLevelHierarchy"/>
    <dgm:cxn modelId="{A873610C-03D5-4DCE-9049-2E53FF599653}" type="presParOf" srcId="{EC47CFAD-4174-415D-BC2A-E6BB3465D881}" destId="{308841C2-AA98-4D76-9343-F30EFC54A2F2}" srcOrd="1" destOrd="0" presId="urn:microsoft.com/office/officeart/2008/layout/HorizontalMultiLevelHierarchy"/>
    <dgm:cxn modelId="{81665AC0-D12A-4B24-967C-D6A024EC6E6A}" type="presParOf" srcId="{456D4849-3969-43D0-9B92-0FF2C0E685D0}" destId="{57F709A6-255B-4D37-8868-7D5259C17077}" srcOrd="2" destOrd="0" presId="urn:microsoft.com/office/officeart/2008/layout/HorizontalMultiLevelHierarchy"/>
    <dgm:cxn modelId="{71E0353F-6D40-4E09-911C-D7F6E63CD8D1}" type="presParOf" srcId="{57F709A6-255B-4D37-8868-7D5259C17077}" destId="{CC3C9E8D-CC0E-4D01-B783-0DB8367CDA78}" srcOrd="0" destOrd="0" presId="urn:microsoft.com/office/officeart/2008/layout/HorizontalMultiLevelHierarchy"/>
    <dgm:cxn modelId="{0ACF286C-1AF4-4267-BAF8-CACFBD453350}" type="presParOf" srcId="{456D4849-3969-43D0-9B92-0FF2C0E685D0}" destId="{FFA04BED-611D-40E1-890B-7EA087866EAD}" srcOrd="3" destOrd="0" presId="urn:microsoft.com/office/officeart/2008/layout/HorizontalMultiLevelHierarchy"/>
    <dgm:cxn modelId="{3EF575D4-AA74-483C-BFF8-9CB5006CB055}" type="presParOf" srcId="{FFA04BED-611D-40E1-890B-7EA087866EAD}" destId="{9B0F04E8-BD7D-48AB-A95B-399606B7E491}" srcOrd="0" destOrd="0" presId="urn:microsoft.com/office/officeart/2008/layout/HorizontalMultiLevelHierarchy"/>
    <dgm:cxn modelId="{2AC82E77-3E39-4B91-B0D0-94432A449CAD}" type="presParOf" srcId="{FFA04BED-611D-40E1-890B-7EA087866EAD}" destId="{34FD9421-5CFA-4750-970E-E16865DB04E4}" srcOrd="1" destOrd="0" presId="urn:microsoft.com/office/officeart/2008/layout/HorizontalMultiLevelHierarchy"/>
    <dgm:cxn modelId="{1B42AA34-EB7E-4D3C-970D-B5C479104567}" type="presParOf" srcId="{456D4849-3969-43D0-9B92-0FF2C0E685D0}" destId="{9BB61F9A-7884-4D27-A33A-B22014EA63E7}" srcOrd="4" destOrd="0" presId="urn:microsoft.com/office/officeart/2008/layout/HorizontalMultiLevelHierarchy"/>
    <dgm:cxn modelId="{C93B5B7B-E149-4374-BA8A-E31B4DE96D46}" type="presParOf" srcId="{9BB61F9A-7884-4D27-A33A-B22014EA63E7}" destId="{A3CB51C6-5684-455C-951C-8711138CBD0D}" srcOrd="0" destOrd="0" presId="urn:microsoft.com/office/officeart/2008/layout/HorizontalMultiLevelHierarchy"/>
    <dgm:cxn modelId="{C51677C1-675F-472A-97EF-D3AA41F85CC8}" type="presParOf" srcId="{456D4849-3969-43D0-9B92-0FF2C0E685D0}" destId="{84A3242F-9F23-482A-8EB1-DAC622ACE4E1}" srcOrd="5" destOrd="0" presId="urn:microsoft.com/office/officeart/2008/layout/HorizontalMultiLevelHierarchy"/>
    <dgm:cxn modelId="{58DE4FA5-E38E-4D5A-807E-C504B063C94C}" type="presParOf" srcId="{84A3242F-9F23-482A-8EB1-DAC622ACE4E1}" destId="{BF6F92F4-E137-4EE3-8E1E-C8AA48D49D5D}" srcOrd="0" destOrd="0" presId="urn:microsoft.com/office/officeart/2008/layout/HorizontalMultiLevelHierarchy"/>
    <dgm:cxn modelId="{5CB2132E-9777-487E-AE87-EDD92EAA43ED}" type="presParOf" srcId="{84A3242F-9F23-482A-8EB1-DAC622ACE4E1}" destId="{35E6E005-D747-4912-8317-5A615CB0E10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369681-3005-4A33-BB94-F53948ED5890}" type="doc">
      <dgm:prSet loTypeId="urn:microsoft.com/office/officeart/2005/8/layout/hList7" loCatId="list" qsTypeId="urn:microsoft.com/office/officeart/2005/8/quickstyle/simple5" qsCatId="simple" csTypeId="urn:microsoft.com/office/officeart/2005/8/colors/colorful5" csCatId="colorful" phldr="1"/>
      <dgm:spPr/>
    </dgm:pt>
    <dgm:pt modelId="{FC2D5614-319A-4526-8785-0B02C5169EC1}">
      <dgm:prSet phldrT="[Text]"/>
      <dgm:spPr/>
      <dgm:t>
        <a:bodyPr/>
        <a:lstStyle/>
        <a:p>
          <a:r>
            <a:rPr lang="en-US" strike="sngStrike" dirty="0" smtClean="0"/>
            <a:t>Iron and steel</a:t>
          </a:r>
          <a:endParaRPr lang="en-IN" strike="sngStrike" dirty="0"/>
        </a:p>
      </dgm:t>
    </dgm:pt>
    <dgm:pt modelId="{9844BBA7-B137-4ACA-8420-B33F39691173}" type="parTrans" cxnId="{904D452F-85C0-474B-90CD-6F12DA6AE25A}">
      <dgm:prSet/>
      <dgm:spPr/>
      <dgm:t>
        <a:bodyPr/>
        <a:lstStyle/>
        <a:p>
          <a:endParaRPr lang="en-IN"/>
        </a:p>
      </dgm:t>
    </dgm:pt>
    <dgm:pt modelId="{D15144DD-F353-414A-B650-30025B547EF0}" type="sibTrans" cxnId="{904D452F-85C0-474B-90CD-6F12DA6AE25A}">
      <dgm:prSet/>
      <dgm:spPr/>
      <dgm:t>
        <a:bodyPr/>
        <a:lstStyle/>
        <a:p>
          <a:endParaRPr lang="en-IN"/>
        </a:p>
      </dgm:t>
    </dgm:pt>
    <dgm:pt modelId="{08CB6F75-38BE-4F31-AAB3-882F89F4AE3A}">
      <dgm:prSet phldrT="[Text]"/>
      <dgm:spPr/>
      <dgm:t>
        <a:bodyPr/>
        <a:lstStyle/>
        <a:p>
          <a:r>
            <a:rPr lang="en-US" dirty="0" smtClean="0"/>
            <a:t>cement</a:t>
          </a:r>
          <a:endParaRPr lang="en-IN" dirty="0"/>
        </a:p>
      </dgm:t>
    </dgm:pt>
    <dgm:pt modelId="{DBBBABEA-F532-42BF-B555-8EB0E2E26CA9}" type="parTrans" cxnId="{8D6A014F-6398-49B0-8E32-5F76592D2107}">
      <dgm:prSet/>
      <dgm:spPr/>
      <dgm:t>
        <a:bodyPr/>
        <a:lstStyle/>
        <a:p>
          <a:endParaRPr lang="en-IN"/>
        </a:p>
      </dgm:t>
    </dgm:pt>
    <dgm:pt modelId="{BE7573DB-BFD2-4051-9738-BCCB9ED2F11B}" type="sibTrans" cxnId="{8D6A014F-6398-49B0-8E32-5F76592D2107}">
      <dgm:prSet/>
      <dgm:spPr/>
      <dgm:t>
        <a:bodyPr/>
        <a:lstStyle/>
        <a:p>
          <a:endParaRPr lang="en-IN"/>
        </a:p>
      </dgm:t>
    </dgm:pt>
    <dgm:pt modelId="{1BD1DE1E-7F31-4568-A0AE-F5A2F658DC1E}" type="pres">
      <dgm:prSet presAssocID="{6A369681-3005-4A33-BB94-F53948ED5890}" presName="Name0" presStyleCnt="0">
        <dgm:presLayoutVars>
          <dgm:dir/>
          <dgm:resizeHandles val="exact"/>
        </dgm:presLayoutVars>
      </dgm:prSet>
      <dgm:spPr/>
    </dgm:pt>
    <dgm:pt modelId="{25B4DAC9-502E-430A-918C-F4AD8739296B}" type="pres">
      <dgm:prSet presAssocID="{6A369681-3005-4A33-BB94-F53948ED5890}" presName="fgShape" presStyleLbl="fgShp" presStyleIdx="0" presStyleCnt="1"/>
      <dgm:spPr/>
    </dgm:pt>
    <dgm:pt modelId="{3C9C3676-8517-40A2-AF57-E0AEE2202D9C}" type="pres">
      <dgm:prSet presAssocID="{6A369681-3005-4A33-BB94-F53948ED5890}" presName="linComp" presStyleCnt="0"/>
      <dgm:spPr/>
    </dgm:pt>
    <dgm:pt modelId="{440AF420-AB9A-4427-97F4-C7D92B95F41B}" type="pres">
      <dgm:prSet presAssocID="{FC2D5614-319A-4526-8785-0B02C5169EC1}" presName="compNode" presStyleCnt="0"/>
      <dgm:spPr/>
    </dgm:pt>
    <dgm:pt modelId="{828383FC-85EE-4A62-87D3-5130DF90EDE7}" type="pres">
      <dgm:prSet presAssocID="{FC2D5614-319A-4526-8785-0B02C5169EC1}" presName="bkgdShape" presStyleLbl="node1" presStyleIdx="0" presStyleCnt="2"/>
      <dgm:spPr/>
      <dgm:t>
        <a:bodyPr/>
        <a:lstStyle/>
        <a:p>
          <a:endParaRPr lang="en-IN"/>
        </a:p>
      </dgm:t>
    </dgm:pt>
    <dgm:pt modelId="{5D0121B6-5AC1-4005-BA28-636086BC8AAD}" type="pres">
      <dgm:prSet presAssocID="{FC2D5614-319A-4526-8785-0B02C5169EC1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DC4106-BFF5-4452-8DEE-A997CC9C15C4}" type="pres">
      <dgm:prSet presAssocID="{FC2D5614-319A-4526-8785-0B02C5169EC1}" presName="invisiNode" presStyleLbl="node1" presStyleIdx="0" presStyleCnt="2"/>
      <dgm:spPr/>
    </dgm:pt>
    <dgm:pt modelId="{D2E582AF-0BCB-4F97-8636-7616A16DDAFF}" type="pres">
      <dgm:prSet presAssocID="{FC2D5614-319A-4526-8785-0B02C5169EC1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5B2AF7DC-FDDE-4AFB-AFBE-1C8EACA5313E}" type="pres">
      <dgm:prSet presAssocID="{D15144DD-F353-414A-B650-30025B547EF0}" presName="sibTrans" presStyleLbl="sibTrans2D1" presStyleIdx="0" presStyleCnt="0"/>
      <dgm:spPr/>
      <dgm:t>
        <a:bodyPr/>
        <a:lstStyle/>
        <a:p>
          <a:endParaRPr lang="en-IN"/>
        </a:p>
      </dgm:t>
    </dgm:pt>
    <dgm:pt modelId="{AD7B3D00-2018-41C3-BC03-2479390E2527}" type="pres">
      <dgm:prSet presAssocID="{08CB6F75-38BE-4F31-AAB3-882F89F4AE3A}" presName="compNode" presStyleCnt="0"/>
      <dgm:spPr/>
    </dgm:pt>
    <dgm:pt modelId="{FEC9C281-615F-48D8-BBF0-0FBCC21F8F81}" type="pres">
      <dgm:prSet presAssocID="{08CB6F75-38BE-4F31-AAB3-882F89F4AE3A}" presName="bkgdShape" presStyleLbl="node1" presStyleIdx="1" presStyleCnt="2" custLinFactNeighborY="-241"/>
      <dgm:spPr/>
      <dgm:t>
        <a:bodyPr/>
        <a:lstStyle/>
        <a:p>
          <a:endParaRPr lang="en-IN"/>
        </a:p>
      </dgm:t>
    </dgm:pt>
    <dgm:pt modelId="{BCB27E62-CE0F-4529-92C9-3B092CEE6BCE}" type="pres">
      <dgm:prSet presAssocID="{08CB6F75-38BE-4F31-AAB3-882F89F4AE3A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B32D90-B9B8-41FF-94E6-A235C4F859CC}" type="pres">
      <dgm:prSet presAssocID="{08CB6F75-38BE-4F31-AAB3-882F89F4AE3A}" presName="invisiNode" presStyleLbl="node1" presStyleIdx="1" presStyleCnt="2"/>
      <dgm:spPr/>
    </dgm:pt>
    <dgm:pt modelId="{06AB9D03-CF22-48F1-98A9-921698C79AFC}" type="pres">
      <dgm:prSet presAssocID="{08CB6F75-38BE-4F31-AAB3-882F89F4AE3A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</dgm:ptLst>
  <dgm:cxnLst>
    <dgm:cxn modelId="{904D452F-85C0-474B-90CD-6F12DA6AE25A}" srcId="{6A369681-3005-4A33-BB94-F53948ED5890}" destId="{FC2D5614-319A-4526-8785-0B02C5169EC1}" srcOrd="0" destOrd="0" parTransId="{9844BBA7-B137-4ACA-8420-B33F39691173}" sibTransId="{D15144DD-F353-414A-B650-30025B547EF0}"/>
    <dgm:cxn modelId="{6FDEBE2F-9A23-4315-8C49-8A427FD1BB18}" type="presOf" srcId="{08CB6F75-38BE-4F31-AAB3-882F89F4AE3A}" destId="{FEC9C281-615F-48D8-BBF0-0FBCC21F8F81}" srcOrd="0" destOrd="0" presId="urn:microsoft.com/office/officeart/2005/8/layout/hList7"/>
    <dgm:cxn modelId="{B384E2D3-3E02-4F75-B74A-E360DC4F61CF}" type="presOf" srcId="{FC2D5614-319A-4526-8785-0B02C5169EC1}" destId="{5D0121B6-5AC1-4005-BA28-636086BC8AAD}" srcOrd="1" destOrd="0" presId="urn:microsoft.com/office/officeart/2005/8/layout/hList7"/>
    <dgm:cxn modelId="{C4720AA0-DD65-4639-BF5D-721B368E3C19}" type="presOf" srcId="{6A369681-3005-4A33-BB94-F53948ED5890}" destId="{1BD1DE1E-7F31-4568-A0AE-F5A2F658DC1E}" srcOrd="0" destOrd="0" presId="urn:microsoft.com/office/officeart/2005/8/layout/hList7"/>
    <dgm:cxn modelId="{8D6A014F-6398-49B0-8E32-5F76592D2107}" srcId="{6A369681-3005-4A33-BB94-F53948ED5890}" destId="{08CB6F75-38BE-4F31-AAB3-882F89F4AE3A}" srcOrd="1" destOrd="0" parTransId="{DBBBABEA-F532-42BF-B555-8EB0E2E26CA9}" sibTransId="{BE7573DB-BFD2-4051-9738-BCCB9ED2F11B}"/>
    <dgm:cxn modelId="{B8F9E66E-7AE7-46B7-989E-F3D8CE40C278}" type="presOf" srcId="{08CB6F75-38BE-4F31-AAB3-882F89F4AE3A}" destId="{BCB27E62-CE0F-4529-92C9-3B092CEE6BCE}" srcOrd="1" destOrd="0" presId="urn:microsoft.com/office/officeart/2005/8/layout/hList7"/>
    <dgm:cxn modelId="{03BFF4AC-2D60-4449-BCDC-BE929814FBFA}" type="presOf" srcId="{FC2D5614-319A-4526-8785-0B02C5169EC1}" destId="{828383FC-85EE-4A62-87D3-5130DF90EDE7}" srcOrd="0" destOrd="0" presId="urn:microsoft.com/office/officeart/2005/8/layout/hList7"/>
    <dgm:cxn modelId="{A25C2102-F109-4181-B4E4-1B3994F311C0}" type="presOf" srcId="{D15144DD-F353-414A-B650-30025B547EF0}" destId="{5B2AF7DC-FDDE-4AFB-AFBE-1C8EACA5313E}" srcOrd="0" destOrd="0" presId="urn:microsoft.com/office/officeart/2005/8/layout/hList7"/>
    <dgm:cxn modelId="{EB708FEA-3D17-47FB-848D-8318410A9DBD}" type="presParOf" srcId="{1BD1DE1E-7F31-4568-A0AE-F5A2F658DC1E}" destId="{25B4DAC9-502E-430A-918C-F4AD8739296B}" srcOrd="0" destOrd="0" presId="urn:microsoft.com/office/officeart/2005/8/layout/hList7"/>
    <dgm:cxn modelId="{6A8FE5F2-56BE-4738-95F7-D9BAE2BBF4E3}" type="presParOf" srcId="{1BD1DE1E-7F31-4568-A0AE-F5A2F658DC1E}" destId="{3C9C3676-8517-40A2-AF57-E0AEE2202D9C}" srcOrd="1" destOrd="0" presId="urn:microsoft.com/office/officeart/2005/8/layout/hList7"/>
    <dgm:cxn modelId="{3DF703AB-0466-4654-80F8-D0D09288F5DC}" type="presParOf" srcId="{3C9C3676-8517-40A2-AF57-E0AEE2202D9C}" destId="{440AF420-AB9A-4427-97F4-C7D92B95F41B}" srcOrd="0" destOrd="0" presId="urn:microsoft.com/office/officeart/2005/8/layout/hList7"/>
    <dgm:cxn modelId="{D4C11375-0030-4C59-8DAE-A7E8BC4F61E3}" type="presParOf" srcId="{440AF420-AB9A-4427-97F4-C7D92B95F41B}" destId="{828383FC-85EE-4A62-87D3-5130DF90EDE7}" srcOrd="0" destOrd="0" presId="urn:microsoft.com/office/officeart/2005/8/layout/hList7"/>
    <dgm:cxn modelId="{4F5C3240-D8EA-46D7-A237-DB59B871EFED}" type="presParOf" srcId="{440AF420-AB9A-4427-97F4-C7D92B95F41B}" destId="{5D0121B6-5AC1-4005-BA28-636086BC8AAD}" srcOrd="1" destOrd="0" presId="urn:microsoft.com/office/officeart/2005/8/layout/hList7"/>
    <dgm:cxn modelId="{D251F843-C2DA-45B8-869D-4A58EAD924FC}" type="presParOf" srcId="{440AF420-AB9A-4427-97F4-C7D92B95F41B}" destId="{C4DC4106-BFF5-4452-8DEE-A997CC9C15C4}" srcOrd="2" destOrd="0" presId="urn:microsoft.com/office/officeart/2005/8/layout/hList7"/>
    <dgm:cxn modelId="{DDEF2A3C-3D64-4B66-BF52-8634F389CA96}" type="presParOf" srcId="{440AF420-AB9A-4427-97F4-C7D92B95F41B}" destId="{D2E582AF-0BCB-4F97-8636-7616A16DDAFF}" srcOrd="3" destOrd="0" presId="urn:microsoft.com/office/officeart/2005/8/layout/hList7"/>
    <dgm:cxn modelId="{3E7D4A6E-7916-41AF-ACD4-CE9218A55A01}" type="presParOf" srcId="{3C9C3676-8517-40A2-AF57-E0AEE2202D9C}" destId="{5B2AF7DC-FDDE-4AFB-AFBE-1C8EACA5313E}" srcOrd="1" destOrd="0" presId="urn:microsoft.com/office/officeart/2005/8/layout/hList7"/>
    <dgm:cxn modelId="{50576B7B-B5BC-42C4-BF34-67A0BA57154C}" type="presParOf" srcId="{3C9C3676-8517-40A2-AF57-E0AEE2202D9C}" destId="{AD7B3D00-2018-41C3-BC03-2479390E2527}" srcOrd="2" destOrd="0" presId="urn:microsoft.com/office/officeart/2005/8/layout/hList7"/>
    <dgm:cxn modelId="{6CE576BD-3835-40BC-8389-ECF0C7865F9B}" type="presParOf" srcId="{AD7B3D00-2018-41C3-BC03-2479390E2527}" destId="{FEC9C281-615F-48D8-BBF0-0FBCC21F8F81}" srcOrd="0" destOrd="0" presId="urn:microsoft.com/office/officeart/2005/8/layout/hList7"/>
    <dgm:cxn modelId="{11274BE6-B102-405E-BB0B-3D1D77E599B0}" type="presParOf" srcId="{AD7B3D00-2018-41C3-BC03-2479390E2527}" destId="{BCB27E62-CE0F-4529-92C9-3B092CEE6BCE}" srcOrd="1" destOrd="0" presId="urn:microsoft.com/office/officeart/2005/8/layout/hList7"/>
    <dgm:cxn modelId="{E7E24D68-D10C-421F-BF1E-F52FEDC5DA50}" type="presParOf" srcId="{AD7B3D00-2018-41C3-BC03-2479390E2527}" destId="{66B32D90-B9B8-41FF-94E6-A235C4F859CC}" srcOrd="2" destOrd="0" presId="urn:microsoft.com/office/officeart/2005/8/layout/hList7"/>
    <dgm:cxn modelId="{23AE3F31-7C49-4E79-B200-FB3701B40FE3}" type="presParOf" srcId="{AD7B3D00-2018-41C3-BC03-2479390E2527}" destId="{06AB9D03-CF22-48F1-98A9-921698C79AF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53ECEA-7EEE-4734-9769-0A7FA3DDDA02}" type="doc">
      <dgm:prSet loTypeId="urn:microsoft.com/office/officeart/2005/8/layout/default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8498B50F-64FC-46C7-AD1B-9AD705E9100A}">
      <dgm:prSet phldrT="[Text]"/>
      <dgm:spPr/>
      <dgm:t>
        <a:bodyPr/>
        <a:lstStyle/>
        <a:p>
          <a:r>
            <a:rPr lang="en-US" dirty="0" smtClean="0"/>
            <a:t>Limestone</a:t>
          </a:r>
        </a:p>
        <a:p>
          <a:r>
            <a:rPr lang="en-US" dirty="0" smtClean="0"/>
            <a:t>(60-65%)</a:t>
          </a:r>
          <a:endParaRPr lang="en-IN" dirty="0"/>
        </a:p>
      </dgm:t>
    </dgm:pt>
    <dgm:pt modelId="{767F5456-633A-4984-BB88-2109C610A5DD}" type="parTrans" cxnId="{04097D9F-492F-41DF-80DB-B4EEF7CA3052}">
      <dgm:prSet/>
      <dgm:spPr/>
      <dgm:t>
        <a:bodyPr/>
        <a:lstStyle/>
        <a:p>
          <a:endParaRPr lang="en-IN"/>
        </a:p>
      </dgm:t>
    </dgm:pt>
    <dgm:pt modelId="{9BBE785A-E9D7-446C-B463-848566B274F8}" type="sibTrans" cxnId="{04097D9F-492F-41DF-80DB-B4EEF7CA3052}">
      <dgm:prSet/>
      <dgm:spPr/>
      <dgm:t>
        <a:bodyPr/>
        <a:lstStyle/>
        <a:p>
          <a:endParaRPr lang="en-IN"/>
        </a:p>
      </dgm:t>
    </dgm:pt>
    <dgm:pt modelId="{6AB06C3A-FEC6-4473-8443-A6D44A62D067}">
      <dgm:prSet phldrT="[Text]"/>
      <dgm:spPr/>
      <dgm:t>
        <a:bodyPr/>
        <a:lstStyle/>
        <a:p>
          <a:r>
            <a:rPr lang="en-US" dirty="0" smtClean="0"/>
            <a:t>Sea-shells</a:t>
          </a:r>
          <a:endParaRPr lang="en-IN" dirty="0"/>
        </a:p>
      </dgm:t>
    </dgm:pt>
    <dgm:pt modelId="{8178D6BA-B8E4-47F0-B7FA-A8C09B27A4D0}" type="parTrans" cxnId="{C5B3D2F0-A1B2-489D-82C7-C2D0D908E0CF}">
      <dgm:prSet/>
      <dgm:spPr/>
      <dgm:t>
        <a:bodyPr/>
        <a:lstStyle/>
        <a:p>
          <a:endParaRPr lang="en-IN"/>
        </a:p>
      </dgm:t>
    </dgm:pt>
    <dgm:pt modelId="{4870C29F-FD78-4BD2-AB73-56D7068B10D1}" type="sibTrans" cxnId="{C5B3D2F0-A1B2-489D-82C7-C2D0D908E0CF}">
      <dgm:prSet/>
      <dgm:spPr/>
      <dgm:t>
        <a:bodyPr/>
        <a:lstStyle/>
        <a:p>
          <a:endParaRPr lang="en-IN"/>
        </a:p>
      </dgm:t>
    </dgm:pt>
    <dgm:pt modelId="{F65C0551-68A4-49E7-8FAA-3AD16CD4AA05}">
      <dgm:prSet phldrT="[Text]"/>
      <dgm:spPr/>
      <dgm:t>
        <a:bodyPr/>
        <a:lstStyle/>
        <a:p>
          <a:r>
            <a:rPr lang="en-US" dirty="0" smtClean="0"/>
            <a:t>Slag from steel plant</a:t>
          </a:r>
          <a:endParaRPr lang="en-IN" dirty="0"/>
        </a:p>
      </dgm:t>
    </dgm:pt>
    <dgm:pt modelId="{C19F885E-310D-467F-9E49-BE84A7B35404}" type="parTrans" cxnId="{68FDB5FF-00B9-4DAB-BCE4-1D829E831750}">
      <dgm:prSet/>
      <dgm:spPr/>
      <dgm:t>
        <a:bodyPr/>
        <a:lstStyle/>
        <a:p>
          <a:endParaRPr lang="en-IN"/>
        </a:p>
      </dgm:t>
    </dgm:pt>
    <dgm:pt modelId="{E7D8B02F-F8BA-4A3E-A06F-514878A3705E}" type="sibTrans" cxnId="{68FDB5FF-00B9-4DAB-BCE4-1D829E831750}">
      <dgm:prSet/>
      <dgm:spPr/>
      <dgm:t>
        <a:bodyPr/>
        <a:lstStyle/>
        <a:p>
          <a:endParaRPr lang="en-IN"/>
        </a:p>
      </dgm:t>
    </dgm:pt>
    <dgm:pt modelId="{9FAEFD22-CE48-4F06-9141-7366562F3A9A}">
      <dgm:prSet phldrT="[Text]"/>
      <dgm:spPr/>
      <dgm:t>
        <a:bodyPr/>
        <a:lstStyle/>
        <a:p>
          <a:r>
            <a:rPr lang="en-US" dirty="0" smtClean="0"/>
            <a:t>Slag from fertilizer plant</a:t>
          </a:r>
          <a:endParaRPr lang="en-IN" dirty="0"/>
        </a:p>
      </dgm:t>
    </dgm:pt>
    <dgm:pt modelId="{77F6772C-A304-4631-B485-783292449146}" type="parTrans" cxnId="{31B071BC-BA2A-49B1-941B-8F20FD3EBCB8}">
      <dgm:prSet/>
      <dgm:spPr/>
      <dgm:t>
        <a:bodyPr/>
        <a:lstStyle/>
        <a:p>
          <a:endParaRPr lang="en-IN"/>
        </a:p>
      </dgm:t>
    </dgm:pt>
    <dgm:pt modelId="{A0E5CB80-177B-4C50-AF57-0FC45C93434C}" type="sibTrans" cxnId="{31B071BC-BA2A-49B1-941B-8F20FD3EBCB8}">
      <dgm:prSet/>
      <dgm:spPr/>
      <dgm:t>
        <a:bodyPr/>
        <a:lstStyle/>
        <a:p>
          <a:endParaRPr lang="en-IN"/>
        </a:p>
      </dgm:t>
    </dgm:pt>
    <dgm:pt modelId="{C4FAB36C-4BB1-47C9-8BFA-C7D400A913BE}">
      <dgm:prSet phldrT="[Text]"/>
      <dgm:spPr/>
      <dgm:t>
        <a:bodyPr/>
        <a:lstStyle/>
        <a:p>
          <a:r>
            <a:rPr lang="en-US" dirty="0" smtClean="0"/>
            <a:t>Silica (20-25%), </a:t>
          </a:r>
        </a:p>
        <a:p>
          <a:r>
            <a:rPr lang="en-US" dirty="0" smtClean="0"/>
            <a:t>Alumina(5-12%)</a:t>
          </a:r>
          <a:endParaRPr lang="en-IN" dirty="0"/>
        </a:p>
      </dgm:t>
    </dgm:pt>
    <dgm:pt modelId="{9C66BB1D-9BCB-4A61-9A3E-420B07DA56A5}" type="parTrans" cxnId="{5DD29682-1123-434E-ADED-471B170B6BD8}">
      <dgm:prSet/>
      <dgm:spPr/>
      <dgm:t>
        <a:bodyPr/>
        <a:lstStyle/>
        <a:p>
          <a:endParaRPr lang="en-IN"/>
        </a:p>
      </dgm:t>
    </dgm:pt>
    <dgm:pt modelId="{F60CDAB2-0DA6-4EC4-82D6-3F9C10863E50}" type="sibTrans" cxnId="{5DD29682-1123-434E-ADED-471B170B6BD8}">
      <dgm:prSet/>
      <dgm:spPr/>
      <dgm:t>
        <a:bodyPr/>
        <a:lstStyle/>
        <a:p>
          <a:endParaRPr lang="en-IN"/>
        </a:p>
      </dgm:t>
    </dgm:pt>
    <dgm:pt modelId="{E0CFF5EB-7D1C-4227-8014-B6843AE3C30B}">
      <dgm:prSet/>
      <dgm:spPr/>
      <dgm:t>
        <a:bodyPr/>
        <a:lstStyle/>
        <a:p>
          <a:r>
            <a:rPr lang="en-US" dirty="0" smtClean="0"/>
            <a:t>Gypsum</a:t>
          </a:r>
        </a:p>
        <a:p>
          <a:r>
            <a:rPr lang="en-US" dirty="0" smtClean="0"/>
            <a:t>Bauxite</a:t>
          </a:r>
          <a:endParaRPr lang="en-IN" dirty="0"/>
        </a:p>
      </dgm:t>
    </dgm:pt>
    <dgm:pt modelId="{C6CCFA5B-1FDF-4F6A-9CC2-8817A70AD9CE}" type="parTrans" cxnId="{C736E195-3CBF-4F95-8C15-1A8DFC48266F}">
      <dgm:prSet/>
      <dgm:spPr/>
      <dgm:t>
        <a:bodyPr/>
        <a:lstStyle/>
        <a:p>
          <a:endParaRPr lang="en-IN"/>
        </a:p>
      </dgm:t>
    </dgm:pt>
    <dgm:pt modelId="{3DE4C106-7CB1-41A0-9485-29B2751919A6}" type="sibTrans" cxnId="{C736E195-3CBF-4F95-8C15-1A8DFC48266F}">
      <dgm:prSet/>
      <dgm:spPr/>
      <dgm:t>
        <a:bodyPr/>
        <a:lstStyle/>
        <a:p>
          <a:endParaRPr lang="en-IN"/>
        </a:p>
      </dgm:t>
    </dgm:pt>
    <dgm:pt modelId="{58DF96B4-E4D2-44A5-BB4E-9D666A9A827F}" type="pres">
      <dgm:prSet presAssocID="{FD53ECEA-7EEE-4734-9769-0A7FA3DDDA0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7EC3FF7-A791-4A0E-834A-FB8A132EA654}" type="pres">
      <dgm:prSet presAssocID="{8498B50F-64FC-46C7-AD1B-9AD705E9100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C88907-EEFF-4D4A-AB90-763F67C55036}" type="pres">
      <dgm:prSet presAssocID="{9BBE785A-E9D7-446C-B463-848566B274F8}" presName="sibTrans" presStyleCnt="0"/>
      <dgm:spPr/>
    </dgm:pt>
    <dgm:pt modelId="{9BB9614D-9D17-4340-8321-9B81DB76BA39}" type="pres">
      <dgm:prSet presAssocID="{6AB06C3A-FEC6-4473-8443-A6D44A62D067}" presName="node" presStyleLbl="node1" presStyleIdx="1" presStyleCnt="6" custLinFactY="16586" custLinFactNeighborX="-386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544277-6F53-4A77-AB48-55A8049EEA45}" type="pres">
      <dgm:prSet presAssocID="{4870C29F-FD78-4BD2-AB73-56D7068B10D1}" presName="sibTrans" presStyleCnt="0"/>
      <dgm:spPr/>
    </dgm:pt>
    <dgm:pt modelId="{FEF46193-C8CE-41BF-9EB7-CB8CBE96C58C}" type="pres">
      <dgm:prSet presAssocID="{F65C0551-68A4-49E7-8FAA-3AD16CD4AA0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B3B59D-C78F-4092-A46E-CF024BBB9F59}" type="pres">
      <dgm:prSet presAssocID="{E7D8B02F-F8BA-4A3E-A06F-514878A3705E}" presName="sibTrans" presStyleCnt="0"/>
      <dgm:spPr/>
    </dgm:pt>
    <dgm:pt modelId="{87876BEF-88F4-49E6-BA1E-9C784BBC2725}" type="pres">
      <dgm:prSet presAssocID="{9FAEFD22-CE48-4F06-9141-7366562F3A9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1D657D-A730-46A5-9757-1D75437B5658}" type="pres">
      <dgm:prSet presAssocID="{A0E5CB80-177B-4C50-AF57-0FC45C93434C}" presName="sibTrans" presStyleCnt="0"/>
      <dgm:spPr/>
    </dgm:pt>
    <dgm:pt modelId="{7E87CFF3-513B-4709-80E9-EB58A239E449}" type="pres">
      <dgm:prSet presAssocID="{C4FAB36C-4BB1-47C9-8BFA-C7D400A913BE}" presName="node" presStyleLbl="node1" presStyleIdx="4" presStyleCnt="6" custLinFactY="-15942" custLinFactNeighborX="1160" custLinFactNeighborY="-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A31DE6-8531-49FD-9FFB-C023611F2698}" type="pres">
      <dgm:prSet presAssocID="{F60CDAB2-0DA6-4EC4-82D6-3F9C10863E50}" presName="sibTrans" presStyleCnt="0"/>
      <dgm:spPr/>
    </dgm:pt>
    <dgm:pt modelId="{E3513AAE-0717-49AB-8222-67F6435BB380}" type="pres">
      <dgm:prSet presAssocID="{E0CFF5EB-7D1C-4227-8014-B6843AE3C30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736E195-3CBF-4F95-8C15-1A8DFC48266F}" srcId="{FD53ECEA-7EEE-4734-9769-0A7FA3DDDA02}" destId="{E0CFF5EB-7D1C-4227-8014-B6843AE3C30B}" srcOrd="5" destOrd="0" parTransId="{C6CCFA5B-1FDF-4F6A-9CC2-8817A70AD9CE}" sibTransId="{3DE4C106-7CB1-41A0-9485-29B2751919A6}"/>
    <dgm:cxn modelId="{FFE8646E-B5FB-463E-821D-AEAB59A2CEC6}" type="presOf" srcId="{6AB06C3A-FEC6-4473-8443-A6D44A62D067}" destId="{9BB9614D-9D17-4340-8321-9B81DB76BA39}" srcOrd="0" destOrd="0" presId="urn:microsoft.com/office/officeart/2005/8/layout/default"/>
    <dgm:cxn modelId="{5DD29682-1123-434E-ADED-471B170B6BD8}" srcId="{FD53ECEA-7EEE-4734-9769-0A7FA3DDDA02}" destId="{C4FAB36C-4BB1-47C9-8BFA-C7D400A913BE}" srcOrd="4" destOrd="0" parTransId="{9C66BB1D-9BCB-4A61-9A3E-420B07DA56A5}" sibTransId="{F60CDAB2-0DA6-4EC4-82D6-3F9C10863E50}"/>
    <dgm:cxn modelId="{ADEA3865-9FD2-46D7-ACAE-A5F5BA369D34}" type="presOf" srcId="{FD53ECEA-7EEE-4734-9769-0A7FA3DDDA02}" destId="{58DF96B4-E4D2-44A5-BB4E-9D666A9A827F}" srcOrd="0" destOrd="0" presId="urn:microsoft.com/office/officeart/2005/8/layout/default"/>
    <dgm:cxn modelId="{31B071BC-BA2A-49B1-941B-8F20FD3EBCB8}" srcId="{FD53ECEA-7EEE-4734-9769-0A7FA3DDDA02}" destId="{9FAEFD22-CE48-4F06-9141-7366562F3A9A}" srcOrd="3" destOrd="0" parTransId="{77F6772C-A304-4631-B485-783292449146}" sibTransId="{A0E5CB80-177B-4C50-AF57-0FC45C93434C}"/>
    <dgm:cxn modelId="{D3E6D710-F5E0-4B11-BB84-3A452B741824}" type="presOf" srcId="{8498B50F-64FC-46C7-AD1B-9AD705E9100A}" destId="{47EC3FF7-A791-4A0E-834A-FB8A132EA654}" srcOrd="0" destOrd="0" presId="urn:microsoft.com/office/officeart/2005/8/layout/default"/>
    <dgm:cxn modelId="{68FDB5FF-00B9-4DAB-BCE4-1D829E831750}" srcId="{FD53ECEA-7EEE-4734-9769-0A7FA3DDDA02}" destId="{F65C0551-68A4-49E7-8FAA-3AD16CD4AA05}" srcOrd="2" destOrd="0" parTransId="{C19F885E-310D-467F-9E49-BE84A7B35404}" sibTransId="{E7D8B02F-F8BA-4A3E-A06F-514878A3705E}"/>
    <dgm:cxn modelId="{B61DC328-6B20-48BA-B802-F230CC74FEE7}" type="presOf" srcId="{E0CFF5EB-7D1C-4227-8014-B6843AE3C30B}" destId="{E3513AAE-0717-49AB-8222-67F6435BB380}" srcOrd="0" destOrd="0" presId="urn:microsoft.com/office/officeart/2005/8/layout/default"/>
    <dgm:cxn modelId="{C5B3D2F0-A1B2-489D-82C7-C2D0D908E0CF}" srcId="{FD53ECEA-7EEE-4734-9769-0A7FA3DDDA02}" destId="{6AB06C3A-FEC6-4473-8443-A6D44A62D067}" srcOrd="1" destOrd="0" parTransId="{8178D6BA-B8E4-47F0-B7FA-A8C09B27A4D0}" sibTransId="{4870C29F-FD78-4BD2-AB73-56D7068B10D1}"/>
    <dgm:cxn modelId="{173F89C7-75EC-444C-BFF6-634B9DD3BD72}" type="presOf" srcId="{C4FAB36C-4BB1-47C9-8BFA-C7D400A913BE}" destId="{7E87CFF3-513B-4709-80E9-EB58A239E449}" srcOrd="0" destOrd="0" presId="urn:microsoft.com/office/officeart/2005/8/layout/default"/>
    <dgm:cxn modelId="{06ECA016-46D4-46BD-BB20-0CD07AFE7348}" type="presOf" srcId="{9FAEFD22-CE48-4F06-9141-7366562F3A9A}" destId="{87876BEF-88F4-49E6-BA1E-9C784BBC2725}" srcOrd="0" destOrd="0" presId="urn:microsoft.com/office/officeart/2005/8/layout/default"/>
    <dgm:cxn modelId="{C1C29CDB-3F7E-4978-861E-477DEB57D4D9}" type="presOf" srcId="{F65C0551-68A4-49E7-8FAA-3AD16CD4AA05}" destId="{FEF46193-C8CE-41BF-9EB7-CB8CBE96C58C}" srcOrd="0" destOrd="0" presId="urn:microsoft.com/office/officeart/2005/8/layout/default"/>
    <dgm:cxn modelId="{04097D9F-492F-41DF-80DB-B4EEF7CA3052}" srcId="{FD53ECEA-7EEE-4734-9769-0A7FA3DDDA02}" destId="{8498B50F-64FC-46C7-AD1B-9AD705E9100A}" srcOrd="0" destOrd="0" parTransId="{767F5456-633A-4984-BB88-2109C610A5DD}" sibTransId="{9BBE785A-E9D7-446C-B463-848566B274F8}"/>
    <dgm:cxn modelId="{CBA8915A-1C31-4ED4-A9F0-D6A154FB6E29}" type="presParOf" srcId="{58DF96B4-E4D2-44A5-BB4E-9D666A9A827F}" destId="{47EC3FF7-A791-4A0E-834A-FB8A132EA654}" srcOrd="0" destOrd="0" presId="urn:microsoft.com/office/officeart/2005/8/layout/default"/>
    <dgm:cxn modelId="{17D48360-684B-4B47-9AAE-7D97DB19A6E8}" type="presParOf" srcId="{58DF96B4-E4D2-44A5-BB4E-9D666A9A827F}" destId="{9BC88907-EEFF-4D4A-AB90-763F67C55036}" srcOrd="1" destOrd="0" presId="urn:microsoft.com/office/officeart/2005/8/layout/default"/>
    <dgm:cxn modelId="{48BC1852-DB55-409D-87A3-5C434F39938A}" type="presParOf" srcId="{58DF96B4-E4D2-44A5-BB4E-9D666A9A827F}" destId="{9BB9614D-9D17-4340-8321-9B81DB76BA39}" srcOrd="2" destOrd="0" presId="urn:microsoft.com/office/officeart/2005/8/layout/default"/>
    <dgm:cxn modelId="{C6566367-586E-4EAB-8188-48510523942E}" type="presParOf" srcId="{58DF96B4-E4D2-44A5-BB4E-9D666A9A827F}" destId="{E2544277-6F53-4A77-AB48-55A8049EEA45}" srcOrd="3" destOrd="0" presId="urn:microsoft.com/office/officeart/2005/8/layout/default"/>
    <dgm:cxn modelId="{48105343-6074-4991-8594-3C2CB7D11DDE}" type="presParOf" srcId="{58DF96B4-E4D2-44A5-BB4E-9D666A9A827F}" destId="{FEF46193-C8CE-41BF-9EB7-CB8CBE96C58C}" srcOrd="4" destOrd="0" presId="urn:microsoft.com/office/officeart/2005/8/layout/default"/>
    <dgm:cxn modelId="{5219D4F7-D0F9-4221-8895-46BF2608DFAF}" type="presParOf" srcId="{58DF96B4-E4D2-44A5-BB4E-9D666A9A827F}" destId="{0FB3B59D-C78F-4092-A46E-CF024BBB9F59}" srcOrd="5" destOrd="0" presId="urn:microsoft.com/office/officeart/2005/8/layout/default"/>
    <dgm:cxn modelId="{B4E5253A-77CF-4F8B-9646-D91F041EACCC}" type="presParOf" srcId="{58DF96B4-E4D2-44A5-BB4E-9D666A9A827F}" destId="{87876BEF-88F4-49E6-BA1E-9C784BBC2725}" srcOrd="6" destOrd="0" presId="urn:microsoft.com/office/officeart/2005/8/layout/default"/>
    <dgm:cxn modelId="{1CD62875-CC54-4C90-958D-6DAD7D3B79DD}" type="presParOf" srcId="{58DF96B4-E4D2-44A5-BB4E-9D666A9A827F}" destId="{B41D657D-A730-46A5-9757-1D75437B5658}" srcOrd="7" destOrd="0" presId="urn:microsoft.com/office/officeart/2005/8/layout/default"/>
    <dgm:cxn modelId="{A4883E33-9083-4514-B14A-E03E4A49359F}" type="presParOf" srcId="{58DF96B4-E4D2-44A5-BB4E-9D666A9A827F}" destId="{7E87CFF3-513B-4709-80E9-EB58A239E449}" srcOrd="8" destOrd="0" presId="urn:microsoft.com/office/officeart/2005/8/layout/default"/>
    <dgm:cxn modelId="{0CF8D79B-FB18-4648-8E98-6E0FAB816FB0}" type="presParOf" srcId="{58DF96B4-E4D2-44A5-BB4E-9D666A9A827F}" destId="{E9A31DE6-8531-49FD-9FFB-C023611F2698}" srcOrd="9" destOrd="0" presId="urn:microsoft.com/office/officeart/2005/8/layout/default"/>
    <dgm:cxn modelId="{DDFACB45-C572-4972-8781-D326F3F2D4F0}" type="presParOf" srcId="{58DF96B4-E4D2-44A5-BB4E-9D666A9A827F}" destId="{E3513AAE-0717-49AB-8222-67F6435BB38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369681-3005-4A33-BB94-F53948ED5890}" type="doc">
      <dgm:prSet loTypeId="urn:microsoft.com/office/officeart/2005/8/layout/hList7" loCatId="list" qsTypeId="urn:microsoft.com/office/officeart/2005/8/quickstyle/simple5" qsCatId="simple" csTypeId="urn:microsoft.com/office/officeart/2005/8/colors/colorful2" csCatId="colorful" phldr="1"/>
      <dgm:spPr/>
    </dgm:pt>
    <dgm:pt modelId="{FC2D5614-319A-4526-8785-0B02C5169EC1}">
      <dgm:prSet phldrT="[Text]"/>
      <dgm:spPr/>
      <dgm:t>
        <a:bodyPr/>
        <a:lstStyle/>
        <a:p>
          <a:r>
            <a:rPr lang="en-US" strike="sngStrike" dirty="0" smtClean="0"/>
            <a:t>Iron and steel</a:t>
          </a:r>
          <a:endParaRPr lang="en-IN" strike="sngStrike" dirty="0"/>
        </a:p>
      </dgm:t>
    </dgm:pt>
    <dgm:pt modelId="{9844BBA7-B137-4ACA-8420-B33F39691173}" type="parTrans" cxnId="{904D452F-85C0-474B-90CD-6F12DA6AE25A}">
      <dgm:prSet/>
      <dgm:spPr/>
      <dgm:t>
        <a:bodyPr/>
        <a:lstStyle/>
        <a:p>
          <a:endParaRPr lang="en-IN"/>
        </a:p>
      </dgm:t>
    </dgm:pt>
    <dgm:pt modelId="{D15144DD-F353-414A-B650-30025B547EF0}" type="sibTrans" cxnId="{904D452F-85C0-474B-90CD-6F12DA6AE25A}">
      <dgm:prSet/>
      <dgm:spPr/>
      <dgm:t>
        <a:bodyPr/>
        <a:lstStyle/>
        <a:p>
          <a:endParaRPr lang="en-IN"/>
        </a:p>
      </dgm:t>
    </dgm:pt>
    <dgm:pt modelId="{08CB6F75-38BE-4F31-AAB3-882F89F4AE3A}">
      <dgm:prSet phldrT="[Text]"/>
      <dgm:spPr/>
      <dgm:t>
        <a:bodyPr/>
        <a:lstStyle/>
        <a:p>
          <a:r>
            <a:rPr lang="en-US" strike="sngStrike" dirty="0" smtClean="0"/>
            <a:t>cement</a:t>
          </a:r>
          <a:endParaRPr lang="en-IN" strike="sngStrike" dirty="0"/>
        </a:p>
      </dgm:t>
    </dgm:pt>
    <dgm:pt modelId="{DBBBABEA-F532-42BF-B555-8EB0E2E26CA9}" type="parTrans" cxnId="{8D6A014F-6398-49B0-8E32-5F76592D2107}">
      <dgm:prSet/>
      <dgm:spPr/>
      <dgm:t>
        <a:bodyPr/>
        <a:lstStyle/>
        <a:p>
          <a:endParaRPr lang="en-IN"/>
        </a:p>
      </dgm:t>
    </dgm:pt>
    <dgm:pt modelId="{BE7573DB-BFD2-4051-9738-BCCB9ED2F11B}" type="sibTrans" cxnId="{8D6A014F-6398-49B0-8E32-5F76592D2107}">
      <dgm:prSet/>
      <dgm:spPr/>
      <dgm:t>
        <a:bodyPr/>
        <a:lstStyle/>
        <a:p>
          <a:endParaRPr lang="en-IN"/>
        </a:p>
      </dgm:t>
    </dgm:pt>
    <dgm:pt modelId="{1BD1DE1E-7F31-4568-A0AE-F5A2F658DC1E}" type="pres">
      <dgm:prSet presAssocID="{6A369681-3005-4A33-BB94-F53948ED5890}" presName="Name0" presStyleCnt="0">
        <dgm:presLayoutVars>
          <dgm:dir/>
          <dgm:resizeHandles val="exact"/>
        </dgm:presLayoutVars>
      </dgm:prSet>
      <dgm:spPr/>
    </dgm:pt>
    <dgm:pt modelId="{25B4DAC9-502E-430A-918C-F4AD8739296B}" type="pres">
      <dgm:prSet presAssocID="{6A369681-3005-4A33-BB94-F53948ED5890}" presName="fgShape" presStyleLbl="fgShp" presStyleIdx="0" presStyleCnt="1"/>
      <dgm:spPr/>
    </dgm:pt>
    <dgm:pt modelId="{3C9C3676-8517-40A2-AF57-E0AEE2202D9C}" type="pres">
      <dgm:prSet presAssocID="{6A369681-3005-4A33-BB94-F53948ED5890}" presName="linComp" presStyleCnt="0"/>
      <dgm:spPr/>
    </dgm:pt>
    <dgm:pt modelId="{440AF420-AB9A-4427-97F4-C7D92B95F41B}" type="pres">
      <dgm:prSet presAssocID="{FC2D5614-319A-4526-8785-0B02C5169EC1}" presName="compNode" presStyleCnt="0"/>
      <dgm:spPr/>
    </dgm:pt>
    <dgm:pt modelId="{828383FC-85EE-4A62-87D3-5130DF90EDE7}" type="pres">
      <dgm:prSet presAssocID="{FC2D5614-319A-4526-8785-0B02C5169EC1}" presName="bkgdShape" presStyleLbl="node1" presStyleIdx="0" presStyleCnt="2"/>
      <dgm:spPr/>
      <dgm:t>
        <a:bodyPr/>
        <a:lstStyle/>
        <a:p>
          <a:endParaRPr lang="en-IN"/>
        </a:p>
      </dgm:t>
    </dgm:pt>
    <dgm:pt modelId="{5D0121B6-5AC1-4005-BA28-636086BC8AAD}" type="pres">
      <dgm:prSet presAssocID="{FC2D5614-319A-4526-8785-0B02C5169EC1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DC4106-BFF5-4452-8DEE-A997CC9C15C4}" type="pres">
      <dgm:prSet presAssocID="{FC2D5614-319A-4526-8785-0B02C5169EC1}" presName="invisiNode" presStyleLbl="node1" presStyleIdx="0" presStyleCnt="2"/>
      <dgm:spPr/>
    </dgm:pt>
    <dgm:pt modelId="{D2E582AF-0BCB-4F97-8636-7616A16DDAFF}" type="pres">
      <dgm:prSet presAssocID="{FC2D5614-319A-4526-8785-0B02C5169EC1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5B2AF7DC-FDDE-4AFB-AFBE-1C8EACA5313E}" type="pres">
      <dgm:prSet presAssocID="{D15144DD-F353-414A-B650-30025B547EF0}" presName="sibTrans" presStyleLbl="sibTrans2D1" presStyleIdx="0" presStyleCnt="0"/>
      <dgm:spPr/>
      <dgm:t>
        <a:bodyPr/>
        <a:lstStyle/>
        <a:p>
          <a:endParaRPr lang="en-IN"/>
        </a:p>
      </dgm:t>
    </dgm:pt>
    <dgm:pt modelId="{AD7B3D00-2018-41C3-BC03-2479390E2527}" type="pres">
      <dgm:prSet presAssocID="{08CB6F75-38BE-4F31-AAB3-882F89F4AE3A}" presName="compNode" presStyleCnt="0"/>
      <dgm:spPr/>
    </dgm:pt>
    <dgm:pt modelId="{FEC9C281-615F-48D8-BBF0-0FBCC21F8F81}" type="pres">
      <dgm:prSet presAssocID="{08CB6F75-38BE-4F31-AAB3-882F89F4AE3A}" presName="bkgdShape" presStyleLbl="node1" presStyleIdx="1" presStyleCnt="2" custLinFactNeighborY="-241"/>
      <dgm:spPr/>
      <dgm:t>
        <a:bodyPr/>
        <a:lstStyle/>
        <a:p>
          <a:endParaRPr lang="en-IN"/>
        </a:p>
      </dgm:t>
    </dgm:pt>
    <dgm:pt modelId="{BCB27E62-CE0F-4529-92C9-3B092CEE6BCE}" type="pres">
      <dgm:prSet presAssocID="{08CB6F75-38BE-4F31-AAB3-882F89F4AE3A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B32D90-B9B8-41FF-94E6-A235C4F859CC}" type="pres">
      <dgm:prSet presAssocID="{08CB6F75-38BE-4F31-AAB3-882F89F4AE3A}" presName="invisiNode" presStyleLbl="node1" presStyleIdx="1" presStyleCnt="2"/>
      <dgm:spPr/>
    </dgm:pt>
    <dgm:pt modelId="{06AB9D03-CF22-48F1-98A9-921698C79AFC}" type="pres">
      <dgm:prSet presAssocID="{08CB6F75-38BE-4F31-AAB3-882F89F4AE3A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</dgm:ptLst>
  <dgm:cxnLst>
    <dgm:cxn modelId="{1A2BBFCC-775F-4FB1-8769-0D40D101354E}" type="presOf" srcId="{FC2D5614-319A-4526-8785-0B02C5169EC1}" destId="{828383FC-85EE-4A62-87D3-5130DF90EDE7}" srcOrd="0" destOrd="0" presId="urn:microsoft.com/office/officeart/2005/8/layout/hList7"/>
    <dgm:cxn modelId="{904D452F-85C0-474B-90CD-6F12DA6AE25A}" srcId="{6A369681-3005-4A33-BB94-F53948ED5890}" destId="{FC2D5614-319A-4526-8785-0B02C5169EC1}" srcOrd="0" destOrd="0" parTransId="{9844BBA7-B137-4ACA-8420-B33F39691173}" sibTransId="{D15144DD-F353-414A-B650-30025B547EF0}"/>
    <dgm:cxn modelId="{075EEA24-D335-4C10-9E12-CC7BEDB238EB}" type="presOf" srcId="{FC2D5614-319A-4526-8785-0B02C5169EC1}" destId="{5D0121B6-5AC1-4005-BA28-636086BC8AAD}" srcOrd="1" destOrd="0" presId="urn:microsoft.com/office/officeart/2005/8/layout/hList7"/>
    <dgm:cxn modelId="{8D6A014F-6398-49B0-8E32-5F76592D2107}" srcId="{6A369681-3005-4A33-BB94-F53948ED5890}" destId="{08CB6F75-38BE-4F31-AAB3-882F89F4AE3A}" srcOrd="1" destOrd="0" parTransId="{DBBBABEA-F532-42BF-B555-8EB0E2E26CA9}" sibTransId="{BE7573DB-BFD2-4051-9738-BCCB9ED2F11B}"/>
    <dgm:cxn modelId="{92E5973D-0658-4BFC-A9C6-61445B6DD926}" type="presOf" srcId="{08CB6F75-38BE-4F31-AAB3-882F89F4AE3A}" destId="{FEC9C281-615F-48D8-BBF0-0FBCC21F8F81}" srcOrd="0" destOrd="0" presId="urn:microsoft.com/office/officeart/2005/8/layout/hList7"/>
    <dgm:cxn modelId="{B9AF263E-0586-4F7D-833F-43C9B70BC325}" type="presOf" srcId="{6A369681-3005-4A33-BB94-F53948ED5890}" destId="{1BD1DE1E-7F31-4568-A0AE-F5A2F658DC1E}" srcOrd="0" destOrd="0" presId="urn:microsoft.com/office/officeart/2005/8/layout/hList7"/>
    <dgm:cxn modelId="{85E49327-E9D4-490A-A886-B4466672742C}" type="presOf" srcId="{08CB6F75-38BE-4F31-AAB3-882F89F4AE3A}" destId="{BCB27E62-CE0F-4529-92C9-3B092CEE6BCE}" srcOrd="1" destOrd="0" presId="urn:microsoft.com/office/officeart/2005/8/layout/hList7"/>
    <dgm:cxn modelId="{62FD9875-7B73-4822-B2B9-D57E269E8289}" type="presOf" srcId="{D15144DD-F353-414A-B650-30025B547EF0}" destId="{5B2AF7DC-FDDE-4AFB-AFBE-1C8EACA5313E}" srcOrd="0" destOrd="0" presId="urn:microsoft.com/office/officeart/2005/8/layout/hList7"/>
    <dgm:cxn modelId="{88E27F11-EA89-4330-95D1-A1B62E373B96}" type="presParOf" srcId="{1BD1DE1E-7F31-4568-A0AE-F5A2F658DC1E}" destId="{25B4DAC9-502E-430A-918C-F4AD8739296B}" srcOrd="0" destOrd="0" presId="urn:microsoft.com/office/officeart/2005/8/layout/hList7"/>
    <dgm:cxn modelId="{4E8B6EFC-6048-4AA6-B439-AF41EC23E1BD}" type="presParOf" srcId="{1BD1DE1E-7F31-4568-A0AE-F5A2F658DC1E}" destId="{3C9C3676-8517-40A2-AF57-E0AEE2202D9C}" srcOrd="1" destOrd="0" presId="urn:microsoft.com/office/officeart/2005/8/layout/hList7"/>
    <dgm:cxn modelId="{E6E6C2A7-FCC8-4784-B0A1-3CFEE4D1A72A}" type="presParOf" srcId="{3C9C3676-8517-40A2-AF57-E0AEE2202D9C}" destId="{440AF420-AB9A-4427-97F4-C7D92B95F41B}" srcOrd="0" destOrd="0" presId="urn:microsoft.com/office/officeart/2005/8/layout/hList7"/>
    <dgm:cxn modelId="{8EECFBCB-A8F0-49B5-B44D-353EDD4E05D5}" type="presParOf" srcId="{440AF420-AB9A-4427-97F4-C7D92B95F41B}" destId="{828383FC-85EE-4A62-87D3-5130DF90EDE7}" srcOrd="0" destOrd="0" presId="urn:microsoft.com/office/officeart/2005/8/layout/hList7"/>
    <dgm:cxn modelId="{02EE81CA-85D5-4A4D-B4AC-249C75758944}" type="presParOf" srcId="{440AF420-AB9A-4427-97F4-C7D92B95F41B}" destId="{5D0121B6-5AC1-4005-BA28-636086BC8AAD}" srcOrd="1" destOrd="0" presId="urn:microsoft.com/office/officeart/2005/8/layout/hList7"/>
    <dgm:cxn modelId="{8EAD2C4A-0827-42EC-9FCF-1E7A9705239F}" type="presParOf" srcId="{440AF420-AB9A-4427-97F4-C7D92B95F41B}" destId="{C4DC4106-BFF5-4452-8DEE-A997CC9C15C4}" srcOrd="2" destOrd="0" presId="urn:microsoft.com/office/officeart/2005/8/layout/hList7"/>
    <dgm:cxn modelId="{782EFC15-FA82-4CB5-9C2A-E7988D287ED9}" type="presParOf" srcId="{440AF420-AB9A-4427-97F4-C7D92B95F41B}" destId="{D2E582AF-0BCB-4F97-8636-7616A16DDAFF}" srcOrd="3" destOrd="0" presId="urn:microsoft.com/office/officeart/2005/8/layout/hList7"/>
    <dgm:cxn modelId="{C53F6449-B7DD-4033-8E3D-37275A76096F}" type="presParOf" srcId="{3C9C3676-8517-40A2-AF57-E0AEE2202D9C}" destId="{5B2AF7DC-FDDE-4AFB-AFBE-1C8EACA5313E}" srcOrd="1" destOrd="0" presId="urn:microsoft.com/office/officeart/2005/8/layout/hList7"/>
    <dgm:cxn modelId="{20B70CB6-D665-4A9C-BFAD-969B6F7BB0C7}" type="presParOf" srcId="{3C9C3676-8517-40A2-AF57-E0AEE2202D9C}" destId="{AD7B3D00-2018-41C3-BC03-2479390E2527}" srcOrd="2" destOrd="0" presId="urn:microsoft.com/office/officeart/2005/8/layout/hList7"/>
    <dgm:cxn modelId="{80842743-049E-4F03-A7B4-2CAD7A1E7039}" type="presParOf" srcId="{AD7B3D00-2018-41C3-BC03-2479390E2527}" destId="{FEC9C281-615F-48D8-BBF0-0FBCC21F8F81}" srcOrd="0" destOrd="0" presId="urn:microsoft.com/office/officeart/2005/8/layout/hList7"/>
    <dgm:cxn modelId="{005C4FF7-6877-4FB7-A5BE-E6953A75A47D}" type="presParOf" srcId="{AD7B3D00-2018-41C3-BC03-2479390E2527}" destId="{BCB27E62-CE0F-4529-92C9-3B092CEE6BCE}" srcOrd="1" destOrd="0" presId="urn:microsoft.com/office/officeart/2005/8/layout/hList7"/>
    <dgm:cxn modelId="{9C6B9014-BD06-4618-B858-E0384009E744}" type="presParOf" srcId="{AD7B3D00-2018-41C3-BC03-2479390E2527}" destId="{66B32D90-B9B8-41FF-94E6-A235C4F859CC}" srcOrd="2" destOrd="0" presId="urn:microsoft.com/office/officeart/2005/8/layout/hList7"/>
    <dgm:cxn modelId="{D8BEE341-42FE-44E5-A764-18BBE4BFDC41}" type="presParOf" srcId="{AD7B3D00-2018-41C3-BC03-2479390E2527}" destId="{06AB9D03-CF22-48F1-98A9-921698C79AF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30DD1-3A8D-4E6F-B9EF-75BE553DCE24}">
      <dsp:nvSpPr>
        <dsp:cNvPr id="0" name=""/>
        <dsp:cNvSpPr/>
      </dsp:nvSpPr>
      <dsp:spPr>
        <a:xfrm>
          <a:off x="1283" y="128178"/>
          <a:ext cx="5006206" cy="4004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779F0-1558-49B5-A189-E1ADF60FD654}">
      <dsp:nvSpPr>
        <dsp:cNvPr id="0" name=""/>
        <dsp:cNvSpPr/>
      </dsp:nvSpPr>
      <dsp:spPr>
        <a:xfrm>
          <a:off x="451842" y="3732646"/>
          <a:ext cx="4455523" cy="14017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strike="sngStrike" kern="1200" dirty="0" smtClean="0"/>
            <a:t>Mines</a:t>
          </a:r>
          <a:endParaRPr lang="en-IN" sz="6400" strike="sngStrike" kern="1200" dirty="0"/>
        </a:p>
      </dsp:txBody>
      <dsp:txXfrm>
        <a:off x="451842" y="3732646"/>
        <a:ext cx="4455523" cy="1401737"/>
      </dsp:txXfrm>
    </dsp:sp>
    <dsp:sp modelId="{CCF4F24F-DC5A-4BBD-888B-E1E1706F7D41}">
      <dsp:nvSpPr>
        <dsp:cNvPr id="0" name=""/>
        <dsp:cNvSpPr/>
      </dsp:nvSpPr>
      <dsp:spPr>
        <a:xfrm>
          <a:off x="5508110" y="128178"/>
          <a:ext cx="5006206" cy="400496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62B06-8C00-422C-9A4A-C87D5987F1E5}">
      <dsp:nvSpPr>
        <dsp:cNvPr id="0" name=""/>
        <dsp:cNvSpPr/>
      </dsp:nvSpPr>
      <dsp:spPr>
        <a:xfrm>
          <a:off x="5958668" y="3732646"/>
          <a:ext cx="4455523" cy="140173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Industries</a:t>
          </a:r>
          <a:endParaRPr lang="en-IN" sz="6400" kern="1200" dirty="0"/>
        </a:p>
      </dsp:txBody>
      <dsp:txXfrm>
        <a:off x="5958668" y="3732646"/>
        <a:ext cx="4455523" cy="1401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383FC-85EE-4A62-87D3-5130DF90EDE7}">
      <dsp:nvSpPr>
        <dsp:cNvPr id="0" name=""/>
        <dsp:cNvSpPr/>
      </dsp:nvSpPr>
      <dsp:spPr>
        <a:xfrm>
          <a:off x="4518" y="0"/>
          <a:ext cx="5175646" cy="5262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Iron and steel</a:t>
          </a:r>
          <a:endParaRPr lang="en-IN" sz="6100" kern="1200" dirty="0"/>
        </a:p>
      </dsp:txBody>
      <dsp:txXfrm>
        <a:off x="4518" y="2105025"/>
        <a:ext cx="5175646" cy="2105025"/>
      </dsp:txXfrm>
    </dsp:sp>
    <dsp:sp modelId="{D2E582AF-0BCB-4F97-8636-7616A16DDAFF}">
      <dsp:nvSpPr>
        <dsp:cNvPr id="0" name=""/>
        <dsp:cNvSpPr/>
      </dsp:nvSpPr>
      <dsp:spPr>
        <a:xfrm>
          <a:off x="1716125" y="315753"/>
          <a:ext cx="1752433" cy="17524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C9C281-615F-48D8-BBF0-0FBCC21F8F81}">
      <dsp:nvSpPr>
        <dsp:cNvPr id="0" name=""/>
        <dsp:cNvSpPr/>
      </dsp:nvSpPr>
      <dsp:spPr>
        <a:xfrm>
          <a:off x="5335434" y="0"/>
          <a:ext cx="5175646" cy="5262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hade val="51000"/>
                <a:satMod val="130000"/>
              </a:schemeClr>
            </a:gs>
            <a:gs pos="80000">
              <a:schemeClr val="accent2">
                <a:hueOff val="-1455363"/>
                <a:satOff val="-83928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cement</a:t>
          </a:r>
          <a:endParaRPr lang="en-IN" sz="6100" kern="1200" dirty="0"/>
        </a:p>
      </dsp:txBody>
      <dsp:txXfrm>
        <a:off x="5335434" y="2105025"/>
        <a:ext cx="5175646" cy="2105025"/>
      </dsp:txXfrm>
    </dsp:sp>
    <dsp:sp modelId="{06AB9D03-CF22-48F1-98A9-921698C79AFC}">
      <dsp:nvSpPr>
        <dsp:cNvPr id="0" name=""/>
        <dsp:cNvSpPr/>
      </dsp:nvSpPr>
      <dsp:spPr>
        <a:xfrm>
          <a:off x="7047041" y="315753"/>
          <a:ext cx="1752433" cy="17524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B4DAC9-502E-430A-918C-F4AD8739296B}">
      <dsp:nvSpPr>
        <dsp:cNvPr id="0" name=""/>
        <dsp:cNvSpPr/>
      </dsp:nvSpPr>
      <dsp:spPr>
        <a:xfrm>
          <a:off x="420623" y="4210050"/>
          <a:ext cx="9674352" cy="789384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61F9A-7884-4D27-A33A-B22014EA63E7}">
      <dsp:nvSpPr>
        <dsp:cNvPr id="0" name=""/>
        <dsp:cNvSpPr/>
      </dsp:nvSpPr>
      <dsp:spPr>
        <a:xfrm>
          <a:off x="3507911" y="3136899"/>
          <a:ext cx="781966" cy="149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0983" y="0"/>
              </a:lnTo>
              <a:lnTo>
                <a:pt x="390983" y="1490027"/>
              </a:lnTo>
              <a:lnTo>
                <a:pt x="781966" y="14900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856826" y="3839844"/>
        <a:ext cx="84137" cy="84137"/>
      </dsp:txXfrm>
    </dsp:sp>
    <dsp:sp modelId="{57F709A6-255B-4D37-8868-7D5259C17077}">
      <dsp:nvSpPr>
        <dsp:cNvPr id="0" name=""/>
        <dsp:cNvSpPr/>
      </dsp:nvSpPr>
      <dsp:spPr>
        <a:xfrm>
          <a:off x="3507911" y="3091180"/>
          <a:ext cx="781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81966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879345" y="3117350"/>
        <a:ext cx="39098" cy="39098"/>
      </dsp:txXfrm>
    </dsp:sp>
    <dsp:sp modelId="{5B2D42FE-3974-46E1-865F-B980D122A1F5}">
      <dsp:nvSpPr>
        <dsp:cNvPr id="0" name=""/>
        <dsp:cNvSpPr/>
      </dsp:nvSpPr>
      <dsp:spPr>
        <a:xfrm>
          <a:off x="3507911" y="1646872"/>
          <a:ext cx="781966" cy="1490027"/>
        </a:xfrm>
        <a:custGeom>
          <a:avLst/>
          <a:gdLst/>
          <a:ahLst/>
          <a:cxnLst/>
          <a:rect l="0" t="0" r="0" b="0"/>
          <a:pathLst>
            <a:path>
              <a:moveTo>
                <a:pt x="0" y="1490027"/>
              </a:moveTo>
              <a:lnTo>
                <a:pt x="390983" y="1490027"/>
              </a:lnTo>
              <a:lnTo>
                <a:pt x="390983" y="0"/>
              </a:lnTo>
              <a:lnTo>
                <a:pt x="781966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856826" y="2349817"/>
        <a:ext cx="84137" cy="84137"/>
      </dsp:txXfrm>
    </dsp:sp>
    <dsp:sp modelId="{0697B5CA-2F59-4788-A4CD-7795EBCA892A}">
      <dsp:nvSpPr>
        <dsp:cNvPr id="0" name=""/>
        <dsp:cNvSpPr/>
      </dsp:nvSpPr>
      <dsp:spPr>
        <a:xfrm rot="16200000">
          <a:off x="-224999" y="2540888"/>
          <a:ext cx="6273799" cy="11920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Location of steel industry</a:t>
          </a:r>
          <a:endParaRPr lang="en-IN" sz="4700" kern="1200" dirty="0"/>
        </a:p>
      </dsp:txBody>
      <dsp:txXfrm>
        <a:off x="-224999" y="2540888"/>
        <a:ext cx="6273799" cy="1192022"/>
      </dsp:txXfrm>
    </dsp:sp>
    <dsp:sp modelId="{2FAEA763-5E94-4D86-B13B-8EC7362EE11A}">
      <dsp:nvSpPr>
        <dsp:cNvPr id="0" name=""/>
        <dsp:cNvSpPr/>
      </dsp:nvSpPr>
      <dsp:spPr>
        <a:xfrm>
          <a:off x="4289878" y="1050861"/>
          <a:ext cx="3909832" cy="11920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Raw material based</a:t>
          </a:r>
          <a:endParaRPr lang="en-IN" sz="4000" kern="1200" dirty="0"/>
        </a:p>
      </dsp:txBody>
      <dsp:txXfrm>
        <a:off x="4289878" y="1050861"/>
        <a:ext cx="3909832" cy="1192022"/>
      </dsp:txXfrm>
    </dsp:sp>
    <dsp:sp modelId="{9B0F04E8-BD7D-48AB-A95B-399606B7E491}">
      <dsp:nvSpPr>
        <dsp:cNvPr id="0" name=""/>
        <dsp:cNvSpPr/>
      </dsp:nvSpPr>
      <dsp:spPr>
        <a:xfrm>
          <a:off x="4289878" y="2540888"/>
          <a:ext cx="3909832" cy="11920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Port based</a:t>
          </a:r>
          <a:endParaRPr lang="en-IN" sz="4000" kern="1200" dirty="0"/>
        </a:p>
      </dsp:txBody>
      <dsp:txXfrm>
        <a:off x="4289878" y="2540888"/>
        <a:ext cx="3909832" cy="1192022"/>
      </dsp:txXfrm>
    </dsp:sp>
    <dsp:sp modelId="{BF6F92F4-E137-4EE3-8E1E-C8AA48D49D5D}">
      <dsp:nvSpPr>
        <dsp:cNvPr id="0" name=""/>
        <dsp:cNvSpPr/>
      </dsp:nvSpPr>
      <dsp:spPr>
        <a:xfrm>
          <a:off x="4289878" y="4030916"/>
          <a:ext cx="3909832" cy="11920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Market based</a:t>
          </a:r>
          <a:endParaRPr lang="en-IN" sz="4000" kern="1200" dirty="0"/>
        </a:p>
      </dsp:txBody>
      <dsp:txXfrm>
        <a:off x="4289878" y="4030916"/>
        <a:ext cx="3909832" cy="11920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B2AE-DA11-4AD3-AEA7-E38413F4F8EF}">
      <dsp:nvSpPr>
        <dsp:cNvPr id="0" name=""/>
        <dsp:cNvSpPr/>
      </dsp:nvSpPr>
      <dsp:spPr>
        <a:xfrm>
          <a:off x="675552" y="277409"/>
          <a:ext cx="4465843" cy="1395576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7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Iron</a:t>
          </a:r>
          <a:endParaRPr lang="en-IN" sz="5500" kern="1200" dirty="0"/>
        </a:p>
      </dsp:txBody>
      <dsp:txXfrm>
        <a:off x="675552" y="277409"/>
        <a:ext cx="4465843" cy="1395576"/>
      </dsp:txXfrm>
    </dsp:sp>
    <dsp:sp modelId="{43DA4DA1-9C63-4D08-8193-2D038A3DA17F}">
      <dsp:nvSpPr>
        <dsp:cNvPr id="0" name=""/>
        <dsp:cNvSpPr/>
      </dsp:nvSpPr>
      <dsp:spPr>
        <a:xfrm>
          <a:off x="489475" y="75826"/>
          <a:ext cx="976903" cy="146535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0" r="-8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D28EC-D246-4004-97E2-3288733FD484}">
      <dsp:nvSpPr>
        <dsp:cNvPr id="0" name=""/>
        <dsp:cNvSpPr/>
      </dsp:nvSpPr>
      <dsp:spPr>
        <a:xfrm>
          <a:off x="5560280" y="277409"/>
          <a:ext cx="4465843" cy="1395576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7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Coking coal</a:t>
          </a:r>
          <a:endParaRPr lang="en-IN" sz="5500" kern="1200" dirty="0"/>
        </a:p>
      </dsp:txBody>
      <dsp:txXfrm>
        <a:off x="5560280" y="277409"/>
        <a:ext cx="4465843" cy="1395576"/>
      </dsp:txXfrm>
    </dsp:sp>
    <dsp:sp modelId="{BB2E9440-1007-477A-AADA-E6C006EB9A38}">
      <dsp:nvSpPr>
        <dsp:cNvPr id="0" name=""/>
        <dsp:cNvSpPr/>
      </dsp:nvSpPr>
      <dsp:spPr>
        <a:xfrm>
          <a:off x="5374203" y="75826"/>
          <a:ext cx="976903" cy="146535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FED76-ED0F-438D-8770-FA473776281B}">
      <dsp:nvSpPr>
        <dsp:cNvPr id="0" name=""/>
        <dsp:cNvSpPr/>
      </dsp:nvSpPr>
      <dsp:spPr>
        <a:xfrm>
          <a:off x="675552" y="2034285"/>
          <a:ext cx="4465843" cy="1395576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7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limestone</a:t>
          </a:r>
          <a:endParaRPr lang="en-IN" sz="5500" kern="1200" dirty="0"/>
        </a:p>
      </dsp:txBody>
      <dsp:txXfrm>
        <a:off x="675552" y="2034285"/>
        <a:ext cx="4465843" cy="1395576"/>
      </dsp:txXfrm>
    </dsp:sp>
    <dsp:sp modelId="{086659A1-5516-4012-B820-056D62E2473E}">
      <dsp:nvSpPr>
        <dsp:cNvPr id="0" name=""/>
        <dsp:cNvSpPr/>
      </dsp:nvSpPr>
      <dsp:spPr>
        <a:xfrm>
          <a:off x="489475" y="1832701"/>
          <a:ext cx="976903" cy="1465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AF616-9CDF-4FBF-A557-412A855FA8B4}">
      <dsp:nvSpPr>
        <dsp:cNvPr id="0" name=""/>
        <dsp:cNvSpPr/>
      </dsp:nvSpPr>
      <dsp:spPr>
        <a:xfrm>
          <a:off x="5560280" y="2034285"/>
          <a:ext cx="4465843" cy="1395576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7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Manganese</a:t>
          </a:r>
          <a:endParaRPr lang="en-IN" sz="5500" kern="1200" dirty="0"/>
        </a:p>
      </dsp:txBody>
      <dsp:txXfrm>
        <a:off x="5560280" y="2034285"/>
        <a:ext cx="4465843" cy="1395576"/>
      </dsp:txXfrm>
    </dsp:sp>
    <dsp:sp modelId="{FA55B7A1-29FB-492A-8C33-197362F6751E}">
      <dsp:nvSpPr>
        <dsp:cNvPr id="0" name=""/>
        <dsp:cNvSpPr/>
      </dsp:nvSpPr>
      <dsp:spPr>
        <a:xfrm>
          <a:off x="5374203" y="1832701"/>
          <a:ext cx="976903" cy="1465355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60CC2-67EC-464E-A50E-63A6D9063DAC}">
      <dsp:nvSpPr>
        <dsp:cNvPr id="0" name=""/>
        <dsp:cNvSpPr/>
      </dsp:nvSpPr>
      <dsp:spPr>
        <a:xfrm>
          <a:off x="3117916" y="3791160"/>
          <a:ext cx="4465843" cy="1395576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7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Chromite</a:t>
          </a:r>
          <a:endParaRPr lang="en-IN" sz="5500" kern="1200" dirty="0"/>
        </a:p>
      </dsp:txBody>
      <dsp:txXfrm>
        <a:off x="3117916" y="3791160"/>
        <a:ext cx="4465843" cy="1395576"/>
      </dsp:txXfrm>
    </dsp:sp>
    <dsp:sp modelId="{B97F95EF-3389-44CC-8741-627E66DD9F2B}">
      <dsp:nvSpPr>
        <dsp:cNvPr id="0" name=""/>
        <dsp:cNvSpPr/>
      </dsp:nvSpPr>
      <dsp:spPr>
        <a:xfrm>
          <a:off x="2931839" y="3589577"/>
          <a:ext cx="976903" cy="1465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61F9A-7884-4D27-A33A-B22014EA63E7}">
      <dsp:nvSpPr>
        <dsp:cNvPr id="0" name=""/>
        <dsp:cNvSpPr/>
      </dsp:nvSpPr>
      <dsp:spPr>
        <a:xfrm>
          <a:off x="3507911" y="3136899"/>
          <a:ext cx="781966" cy="149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0983" y="0"/>
              </a:lnTo>
              <a:lnTo>
                <a:pt x="390983" y="1490027"/>
              </a:lnTo>
              <a:lnTo>
                <a:pt x="781966" y="14900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856826" y="3839844"/>
        <a:ext cx="84137" cy="84137"/>
      </dsp:txXfrm>
    </dsp:sp>
    <dsp:sp modelId="{57F709A6-255B-4D37-8868-7D5259C17077}">
      <dsp:nvSpPr>
        <dsp:cNvPr id="0" name=""/>
        <dsp:cNvSpPr/>
      </dsp:nvSpPr>
      <dsp:spPr>
        <a:xfrm>
          <a:off x="3507911" y="3091180"/>
          <a:ext cx="781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81966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879345" y="3117350"/>
        <a:ext cx="39098" cy="39098"/>
      </dsp:txXfrm>
    </dsp:sp>
    <dsp:sp modelId="{5B2D42FE-3974-46E1-865F-B980D122A1F5}">
      <dsp:nvSpPr>
        <dsp:cNvPr id="0" name=""/>
        <dsp:cNvSpPr/>
      </dsp:nvSpPr>
      <dsp:spPr>
        <a:xfrm>
          <a:off x="3507911" y="1646872"/>
          <a:ext cx="781966" cy="1490027"/>
        </a:xfrm>
        <a:custGeom>
          <a:avLst/>
          <a:gdLst/>
          <a:ahLst/>
          <a:cxnLst/>
          <a:rect l="0" t="0" r="0" b="0"/>
          <a:pathLst>
            <a:path>
              <a:moveTo>
                <a:pt x="0" y="1490027"/>
              </a:moveTo>
              <a:lnTo>
                <a:pt x="390983" y="1490027"/>
              </a:lnTo>
              <a:lnTo>
                <a:pt x="390983" y="0"/>
              </a:lnTo>
              <a:lnTo>
                <a:pt x="781966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856826" y="2349817"/>
        <a:ext cx="84137" cy="84137"/>
      </dsp:txXfrm>
    </dsp:sp>
    <dsp:sp modelId="{0697B5CA-2F59-4788-A4CD-7795EBCA892A}">
      <dsp:nvSpPr>
        <dsp:cNvPr id="0" name=""/>
        <dsp:cNvSpPr/>
      </dsp:nvSpPr>
      <dsp:spPr>
        <a:xfrm rot="16200000">
          <a:off x="-224999" y="2540888"/>
          <a:ext cx="6273799" cy="11920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Location of steel industry</a:t>
          </a:r>
          <a:endParaRPr lang="en-IN" sz="4700" kern="1200" dirty="0"/>
        </a:p>
      </dsp:txBody>
      <dsp:txXfrm>
        <a:off x="-224999" y="2540888"/>
        <a:ext cx="6273799" cy="1192022"/>
      </dsp:txXfrm>
    </dsp:sp>
    <dsp:sp modelId="{2FAEA763-5E94-4D86-B13B-8EC7362EE11A}">
      <dsp:nvSpPr>
        <dsp:cNvPr id="0" name=""/>
        <dsp:cNvSpPr/>
      </dsp:nvSpPr>
      <dsp:spPr>
        <a:xfrm>
          <a:off x="4289878" y="1050861"/>
          <a:ext cx="3909832" cy="11920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strike="sngStrike" kern="1200" dirty="0" smtClean="0"/>
            <a:t>Raw material based</a:t>
          </a:r>
          <a:endParaRPr lang="en-IN" sz="4000" strike="sngStrike" kern="1200" dirty="0"/>
        </a:p>
      </dsp:txBody>
      <dsp:txXfrm>
        <a:off x="4289878" y="1050861"/>
        <a:ext cx="3909832" cy="1192022"/>
      </dsp:txXfrm>
    </dsp:sp>
    <dsp:sp modelId="{9B0F04E8-BD7D-48AB-A95B-399606B7E491}">
      <dsp:nvSpPr>
        <dsp:cNvPr id="0" name=""/>
        <dsp:cNvSpPr/>
      </dsp:nvSpPr>
      <dsp:spPr>
        <a:xfrm>
          <a:off x="4289878" y="2540888"/>
          <a:ext cx="3909832" cy="11920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Port based</a:t>
          </a:r>
          <a:endParaRPr lang="en-IN" sz="4000" kern="1200" dirty="0"/>
        </a:p>
      </dsp:txBody>
      <dsp:txXfrm>
        <a:off x="4289878" y="2540888"/>
        <a:ext cx="3909832" cy="1192022"/>
      </dsp:txXfrm>
    </dsp:sp>
    <dsp:sp modelId="{BF6F92F4-E137-4EE3-8E1E-C8AA48D49D5D}">
      <dsp:nvSpPr>
        <dsp:cNvPr id="0" name=""/>
        <dsp:cNvSpPr/>
      </dsp:nvSpPr>
      <dsp:spPr>
        <a:xfrm>
          <a:off x="4289878" y="4030916"/>
          <a:ext cx="3909832" cy="11920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Market based</a:t>
          </a:r>
          <a:endParaRPr lang="en-IN" sz="4000" kern="1200" dirty="0"/>
        </a:p>
      </dsp:txBody>
      <dsp:txXfrm>
        <a:off x="4289878" y="4030916"/>
        <a:ext cx="3909832" cy="11920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61F9A-7884-4D27-A33A-B22014EA63E7}">
      <dsp:nvSpPr>
        <dsp:cNvPr id="0" name=""/>
        <dsp:cNvSpPr/>
      </dsp:nvSpPr>
      <dsp:spPr>
        <a:xfrm>
          <a:off x="3507911" y="3136899"/>
          <a:ext cx="781966" cy="149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0983" y="0"/>
              </a:lnTo>
              <a:lnTo>
                <a:pt x="390983" y="1490027"/>
              </a:lnTo>
              <a:lnTo>
                <a:pt x="781966" y="14900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856826" y="3839844"/>
        <a:ext cx="84137" cy="84137"/>
      </dsp:txXfrm>
    </dsp:sp>
    <dsp:sp modelId="{57F709A6-255B-4D37-8868-7D5259C17077}">
      <dsp:nvSpPr>
        <dsp:cNvPr id="0" name=""/>
        <dsp:cNvSpPr/>
      </dsp:nvSpPr>
      <dsp:spPr>
        <a:xfrm>
          <a:off x="3507911" y="3091180"/>
          <a:ext cx="7819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81966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879345" y="3117350"/>
        <a:ext cx="39098" cy="39098"/>
      </dsp:txXfrm>
    </dsp:sp>
    <dsp:sp modelId="{5B2D42FE-3974-46E1-865F-B980D122A1F5}">
      <dsp:nvSpPr>
        <dsp:cNvPr id="0" name=""/>
        <dsp:cNvSpPr/>
      </dsp:nvSpPr>
      <dsp:spPr>
        <a:xfrm>
          <a:off x="3507911" y="1646872"/>
          <a:ext cx="781966" cy="1490027"/>
        </a:xfrm>
        <a:custGeom>
          <a:avLst/>
          <a:gdLst/>
          <a:ahLst/>
          <a:cxnLst/>
          <a:rect l="0" t="0" r="0" b="0"/>
          <a:pathLst>
            <a:path>
              <a:moveTo>
                <a:pt x="0" y="1490027"/>
              </a:moveTo>
              <a:lnTo>
                <a:pt x="390983" y="1490027"/>
              </a:lnTo>
              <a:lnTo>
                <a:pt x="390983" y="0"/>
              </a:lnTo>
              <a:lnTo>
                <a:pt x="781966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856826" y="2349817"/>
        <a:ext cx="84137" cy="84137"/>
      </dsp:txXfrm>
    </dsp:sp>
    <dsp:sp modelId="{0697B5CA-2F59-4788-A4CD-7795EBCA892A}">
      <dsp:nvSpPr>
        <dsp:cNvPr id="0" name=""/>
        <dsp:cNvSpPr/>
      </dsp:nvSpPr>
      <dsp:spPr>
        <a:xfrm rot="16200000">
          <a:off x="-224999" y="2540888"/>
          <a:ext cx="6273799" cy="11920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Location of steel industry</a:t>
          </a:r>
          <a:endParaRPr lang="en-IN" sz="4700" kern="1200" dirty="0"/>
        </a:p>
      </dsp:txBody>
      <dsp:txXfrm>
        <a:off x="-224999" y="2540888"/>
        <a:ext cx="6273799" cy="1192022"/>
      </dsp:txXfrm>
    </dsp:sp>
    <dsp:sp modelId="{2FAEA763-5E94-4D86-B13B-8EC7362EE11A}">
      <dsp:nvSpPr>
        <dsp:cNvPr id="0" name=""/>
        <dsp:cNvSpPr/>
      </dsp:nvSpPr>
      <dsp:spPr>
        <a:xfrm>
          <a:off x="4289878" y="1050861"/>
          <a:ext cx="3909832" cy="11920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strike="sngStrike" kern="1200" dirty="0" smtClean="0"/>
            <a:t>Raw material based</a:t>
          </a:r>
          <a:endParaRPr lang="en-IN" sz="4000" strike="sngStrike" kern="1200" dirty="0"/>
        </a:p>
      </dsp:txBody>
      <dsp:txXfrm>
        <a:off x="4289878" y="1050861"/>
        <a:ext cx="3909832" cy="1192022"/>
      </dsp:txXfrm>
    </dsp:sp>
    <dsp:sp modelId="{9B0F04E8-BD7D-48AB-A95B-399606B7E491}">
      <dsp:nvSpPr>
        <dsp:cNvPr id="0" name=""/>
        <dsp:cNvSpPr/>
      </dsp:nvSpPr>
      <dsp:spPr>
        <a:xfrm>
          <a:off x="4289878" y="2540888"/>
          <a:ext cx="3909832" cy="11920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strike="sngStrike" kern="1200" dirty="0" smtClean="0"/>
            <a:t>Port based</a:t>
          </a:r>
          <a:endParaRPr lang="en-IN" sz="4000" strike="sngStrike" kern="1200" dirty="0"/>
        </a:p>
      </dsp:txBody>
      <dsp:txXfrm>
        <a:off x="4289878" y="2540888"/>
        <a:ext cx="3909832" cy="1192022"/>
      </dsp:txXfrm>
    </dsp:sp>
    <dsp:sp modelId="{BF6F92F4-E137-4EE3-8E1E-C8AA48D49D5D}">
      <dsp:nvSpPr>
        <dsp:cNvPr id="0" name=""/>
        <dsp:cNvSpPr/>
      </dsp:nvSpPr>
      <dsp:spPr>
        <a:xfrm>
          <a:off x="4289878" y="4030916"/>
          <a:ext cx="3909832" cy="11920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Market based</a:t>
          </a:r>
          <a:endParaRPr lang="en-IN" sz="4000" kern="1200" dirty="0"/>
        </a:p>
      </dsp:txBody>
      <dsp:txXfrm>
        <a:off x="4289878" y="4030916"/>
        <a:ext cx="3909832" cy="11920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383FC-85EE-4A62-87D3-5130DF90EDE7}">
      <dsp:nvSpPr>
        <dsp:cNvPr id="0" name=""/>
        <dsp:cNvSpPr/>
      </dsp:nvSpPr>
      <dsp:spPr>
        <a:xfrm>
          <a:off x="4518" y="0"/>
          <a:ext cx="5175646" cy="5262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strike="sngStrike" kern="1200" dirty="0" smtClean="0"/>
            <a:t>Iron and steel</a:t>
          </a:r>
          <a:endParaRPr lang="en-IN" sz="6100" strike="sngStrike" kern="1200" dirty="0"/>
        </a:p>
      </dsp:txBody>
      <dsp:txXfrm>
        <a:off x="4518" y="2105025"/>
        <a:ext cx="5175646" cy="2105025"/>
      </dsp:txXfrm>
    </dsp:sp>
    <dsp:sp modelId="{D2E582AF-0BCB-4F97-8636-7616A16DDAFF}">
      <dsp:nvSpPr>
        <dsp:cNvPr id="0" name=""/>
        <dsp:cNvSpPr/>
      </dsp:nvSpPr>
      <dsp:spPr>
        <a:xfrm>
          <a:off x="1716125" y="315753"/>
          <a:ext cx="1752433" cy="17524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C9C281-615F-48D8-BBF0-0FBCC21F8F81}">
      <dsp:nvSpPr>
        <dsp:cNvPr id="0" name=""/>
        <dsp:cNvSpPr/>
      </dsp:nvSpPr>
      <dsp:spPr>
        <a:xfrm>
          <a:off x="5335434" y="0"/>
          <a:ext cx="5175646" cy="5262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cement</a:t>
          </a:r>
          <a:endParaRPr lang="en-IN" sz="6100" kern="1200" dirty="0"/>
        </a:p>
      </dsp:txBody>
      <dsp:txXfrm>
        <a:off x="5335434" y="2105025"/>
        <a:ext cx="5175646" cy="2105025"/>
      </dsp:txXfrm>
    </dsp:sp>
    <dsp:sp modelId="{06AB9D03-CF22-48F1-98A9-921698C79AFC}">
      <dsp:nvSpPr>
        <dsp:cNvPr id="0" name=""/>
        <dsp:cNvSpPr/>
      </dsp:nvSpPr>
      <dsp:spPr>
        <a:xfrm>
          <a:off x="7047041" y="315753"/>
          <a:ext cx="1752433" cy="17524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B4DAC9-502E-430A-918C-F4AD8739296B}">
      <dsp:nvSpPr>
        <dsp:cNvPr id="0" name=""/>
        <dsp:cNvSpPr/>
      </dsp:nvSpPr>
      <dsp:spPr>
        <a:xfrm>
          <a:off x="420623" y="4210050"/>
          <a:ext cx="9674352" cy="789384"/>
        </a:xfrm>
        <a:prstGeom prst="left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C3FF7-A791-4A0E-834A-FB8A132EA654}">
      <dsp:nvSpPr>
        <dsp:cNvPr id="0" name=""/>
        <dsp:cNvSpPr/>
      </dsp:nvSpPr>
      <dsp:spPr>
        <a:xfrm>
          <a:off x="0" y="495300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Limestone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(60-65%)</a:t>
          </a:r>
          <a:endParaRPr lang="en-IN" sz="3600" kern="1200" dirty="0"/>
        </a:p>
      </dsp:txBody>
      <dsp:txXfrm>
        <a:off x="0" y="495300"/>
        <a:ext cx="3286125" cy="1971675"/>
      </dsp:txXfrm>
    </dsp:sp>
    <dsp:sp modelId="{9BB9614D-9D17-4340-8321-9B81DB76BA39}">
      <dsp:nvSpPr>
        <dsp:cNvPr id="0" name=""/>
        <dsp:cNvSpPr/>
      </dsp:nvSpPr>
      <dsp:spPr>
        <a:xfrm>
          <a:off x="3602053" y="279399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11419"/>
                <a:satOff val="2985"/>
                <a:lumOff val="1315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11419"/>
                <a:satOff val="2985"/>
                <a:lumOff val="1315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11419"/>
                <a:satOff val="2985"/>
                <a:lumOff val="131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Sea-shells</a:t>
          </a:r>
          <a:endParaRPr lang="en-IN" sz="3600" kern="1200" dirty="0"/>
        </a:p>
      </dsp:txBody>
      <dsp:txXfrm>
        <a:off x="3602053" y="2793997"/>
        <a:ext cx="3286125" cy="1971675"/>
      </dsp:txXfrm>
    </dsp:sp>
    <dsp:sp modelId="{FEF46193-C8CE-41BF-9EB7-CB8CBE96C58C}">
      <dsp:nvSpPr>
        <dsp:cNvPr id="0" name=""/>
        <dsp:cNvSpPr/>
      </dsp:nvSpPr>
      <dsp:spPr>
        <a:xfrm>
          <a:off x="7229475" y="495300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22839"/>
                <a:satOff val="5970"/>
                <a:lumOff val="2630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Slag from steel plant</a:t>
          </a:r>
          <a:endParaRPr lang="en-IN" sz="3600" kern="1200" dirty="0"/>
        </a:p>
      </dsp:txBody>
      <dsp:txXfrm>
        <a:off x="7229475" y="495300"/>
        <a:ext cx="3286125" cy="1971675"/>
      </dsp:txXfrm>
    </dsp:sp>
    <dsp:sp modelId="{87876BEF-88F4-49E6-BA1E-9C784BBC2725}">
      <dsp:nvSpPr>
        <dsp:cNvPr id="0" name=""/>
        <dsp:cNvSpPr/>
      </dsp:nvSpPr>
      <dsp:spPr>
        <a:xfrm>
          <a:off x="0" y="27955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34258"/>
                <a:satOff val="8955"/>
                <a:lumOff val="3945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34258"/>
                <a:satOff val="8955"/>
                <a:lumOff val="3945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34258"/>
                <a:satOff val="8955"/>
                <a:lumOff val="394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Slag from fertilizer plant</a:t>
          </a:r>
          <a:endParaRPr lang="en-IN" sz="3600" kern="1200" dirty="0"/>
        </a:p>
      </dsp:txBody>
      <dsp:txXfrm>
        <a:off x="0" y="2795587"/>
        <a:ext cx="3286125" cy="1971675"/>
      </dsp:txXfrm>
    </dsp:sp>
    <dsp:sp modelId="{7E87CFF3-513B-4709-80E9-EB58A239E449}">
      <dsp:nvSpPr>
        <dsp:cNvPr id="0" name=""/>
        <dsp:cNvSpPr/>
      </dsp:nvSpPr>
      <dsp:spPr>
        <a:xfrm>
          <a:off x="3652856" y="509588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22839"/>
                <a:satOff val="5970"/>
                <a:lumOff val="2630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Silica (20-25%), 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Alumina(5-12%)</a:t>
          </a:r>
          <a:endParaRPr lang="en-IN" sz="3600" kern="1200" dirty="0"/>
        </a:p>
      </dsp:txBody>
      <dsp:txXfrm>
        <a:off x="3652856" y="509588"/>
        <a:ext cx="3286125" cy="1971675"/>
      </dsp:txXfrm>
    </dsp:sp>
    <dsp:sp modelId="{E3513AAE-0717-49AB-8222-67F6435BB380}">
      <dsp:nvSpPr>
        <dsp:cNvPr id="0" name=""/>
        <dsp:cNvSpPr/>
      </dsp:nvSpPr>
      <dsp:spPr>
        <a:xfrm>
          <a:off x="7229475" y="27955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11419"/>
                <a:satOff val="2985"/>
                <a:lumOff val="1315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11419"/>
                <a:satOff val="2985"/>
                <a:lumOff val="1315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11419"/>
                <a:satOff val="2985"/>
                <a:lumOff val="131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Gypsum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Bauxite</a:t>
          </a:r>
          <a:endParaRPr lang="en-IN" sz="3600" kern="1200" dirty="0"/>
        </a:p>
      </dsp:txBody>
      <dsp:txXfrm>
        <a:off x="7229475" y="2795587"/>
        <a:ext cx="3286125" cy="19716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383FC-85EE-4A62-87D3-5130DF90EDE7}">
      <dsp:nvSpPr>
        <dsp:cNvPr id="0" name=""/>
        <dsp:cNvSpPr/>
      </dsp:nvSpPr>
      <dsp:spPr>
        <a:xfrm>
          <a:off x="4518" y="0"/>
          <a:ext cx="5175646" cy="5262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strike="sngStrike" kern="1200" dirty="0" smtClean="0"/>
            <a:t>Iron and steel</a:t>
          </a:r>
          <a:endParaRPr lang="en-IN" sz="6100" strike="sngStrike" kern="1200" dirty="0"/>
        </a:p>
      </dsp:txBody>
      <dsp:txXfrm>
        <a:off x="4518" y="2105025"/>
        <a:ext cx="5175646" cy="2105025"/>
      </dsp:txXfrm>
    </dsp:sp>
    <dsp:sp modelId="{D2E582AF-0BCB-4F97-8636-7616A16DDAFF}">
      <dsp:nvSpPr>
        <dsp:cNvPr id="0" name=""/>
        <dsp:cNvSpPr/>
      </dsp:nvSpPr>
      <dsp:spPr>
        <a:xfrm>
          <a:off x="1716125" y="315753"/>
          <a:ext cx="1752433" cy="17524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C9C281-615F-48D8-BBF0-0FBCC21F8F81}">
      <dsp:nvSpPr>
        <dsp:cNvPr id="0" name=""/>
        <dsp:cNvSpPr/>
      </dsp:nvSpPr>
      <dsp:spPr>
        <a:xfrm>
          <a:off x="5335434" y="0"/>
          <a:ext cx="5175646" cy="5262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hade val="51000"/>
                <a:satMod val="130000"/>
              </a:schemeClr>
            </a:gs>
            <a:gs pos="80000">
              <a:schemeClr val="accent2">
                <a:hueOff val="-1455363"/>
                <a:satOff val="-83928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strike="sngStrike" kern="1200" dirty="0" smtClean="0"/>
            <a:t>cement</a:t>
          </a:r>
          <a:endParaRPr lang="en-IN" sz="6100" strike="sngStrike" kern="1200" dirty="0"/>
        </a:p>
      </dsp:txBody>
      <dsp:txXfrm>
        <a:off x="5335434" y="2105025"/>
        <a:ext cx="5175646" cy="2105025"/>
      </dsp:txXfrm>
    </dsp:sp>
    <dsp:sp modelId="{06AB9D03-CF22-48F1-98A9-921698C79AFC}">
      <dsp:nvSpPr>
        <dsp:cNvPr id="0" name=""/>
        <dsp:cNvSpPr/>
      </dsp:nvSpPr>
      <dsp:spPr>
        <a:xfrm>
          <a:off x="7047041" y="315753"/>
          <a:ext cx="1752433" cy="17524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5B4DAC9-502E-430A-918C-F4AD8739296B}">
      <dsp:nvSpPr>
        <dsp:cNvPr id="0" name=""/>
        <dsp:cNvSpPr/>
      </dsp:nvSpPr>
      <dsp:spPr>
        <a:xfrm>
          <a:off x="420623" y="4210050"/>
          <a:ext cx="9674352" cy="789384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Indian Geography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0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steel plants were located near coal fields – because old technique was coking coal intensive</a:t>
            </a:r>
          </a:p>
          <a:p>
            <a:r>
              <a:rPr lang="en-US" dirty="0" smtClean="0"/>
              <a:t>Ex. Durgapur, Rourkela, </a:t>
            </a:r>
            <a:r>
              <a:rPr lang="en-US" dirty="0" err="1" smtClean="0"/>
              <a:t>Bokaro</a:t>
            </a:r>
            <a:endParaRPr lang="en-US" dirty="0" smtClean="0"/>
          </a:p>
          <a:p>
            <a:r>
              <a:rPr lang="en-US" dirty="0" smtClean="0"/>
              <a:t>New technique require less coking coal</a:t>
            </a:r>
          </a:p>
          <a:p>
            <a:r>
              <a:rPr lang="en-US" dirty="0" smtClean="0"/>
              <a:t>Steel plant in south India and </a:t>
            </a:r>
            <a:r>
              <a:rPr lang="en-US" dirty="0" err="1" smtClean="0"/>
              <a:t>Bhilai</a:t>
            </a:r>
            <a:r>
              <a:rPr lang="en-US" dirty="0" smtClean="0"/>
              <a:t> use iron-ore intensive technique</a:t>
            </a:r>
          </a:p>
          <a:p>
            <a:r>
              <a:rPr lang="en-US" dirty="0" err="1" smtClean="0"/>
              <a:t>Bhadravati</a:t>
            </a:r>
            <a:r>
              <a:rPr lang="en-US" dirty="0" smtClean="0"/>
              <a:t>, </a:t>
            </a:r>
            <a:r>
              <a:rPr lang="en-US" dirty="0" err="1" smtClean="0"/>
              <a:t>Bhilai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Raw material based steel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8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Steel</a:t>
                      </a:r>
                      <a:r>
                        <a:rPr lang="en-US" sz="3200" baseline="0" dirty="0" smtClean="0"/>
                        <a:t> plants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state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Foreign assistance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Rourkela 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Odisha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Germany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Bhilai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MP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Soviet</a:t>
                      </a:r>
                      <a:r>
                        <a:rPr lang="en-US" sz="3200" baseline="0" dirty="0" smtClean="0"/>
                        <a:t> Union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Durgapur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WB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UK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Bokaro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Bihar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Soviet</a:t>
                      </a:r>
                      <a:r>
                        <a:rPr lang="en-US" sz="3200" baseline="0" dirty="0" smtClean="0"/>
                        <a:t> Union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SAIL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Rourkela, </a:t>
                      </a:r>
                      <a:r>
                        <a:rPr lang="en-US" sz="3200" dirty="0" err="1" smtClean="0"/>
                        <a:t>Bhilai</a:t>
                      </a:r>
                      <a:r>
                        <a:rPr lang="en-US" sz="3200" dirty="0" smtClean="0"/>
                        <a:t>,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Bokaro</a:t>
                      </a:r>
                      <a:r>
                        <a:rPr lang="en-US" sz="3200" baseline="0" dirty="0" smtClean="0"/>
                        <a:t>, </a:t>
                      </a:r>
                      <a:r>
                        <a:rPr lang="en-US" sz="3200" baseline="0" dirty="0" err="1" smtClean="0"/>
                        <a:t>Burnpur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---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TISCO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Jamshedpur, </a:t>
                      </a:r>
                      <a:r>
                        <a:rPr lang="en-US" sz="3200" dirty="0" err="1" smtClean="0"/>
                        <a:t>gopalpur</a:t>
                      </a:r>
                      <a:r>
                        <a:rPr lang="en-US" sz="3200" dirty="0" smtClean="0"/>
                        <a:t> (Odisha)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---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Iron and Steel </a:t>
            </a:r>
            <a:r>
              <a:rPr lang="en-US" dirty="0" err="1"/>
              <a:t>indu</a:t>
            </a:r>
            <a:r>
              <a:rPr lang="en-US" dirty="0"/>
              <a:t>.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2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527300"/>
                <a:gridCol w="4483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Steel plant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resources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Vishweshwarya</a:t>
                      </a:r>
                      <a:r>
                        <a:rPr lang="en-US" sz="2200" dirty="0" smtClean="0"/>
                        <a:t> iron and steel ltd.</a:t>
                      </a:r>
                      <a:endParaRPr lang="en-IN" sz="2200" dirty="0" smtClean="0"/>
                    </a:p>
                    <a:p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Bhadravati</a:t>
                      </a:r>
                      <a:r>
                        <a:rPr lang="en-US" sz="2200" baseline="0" dirty="0" smtClean="0"/>
                        <a:t> in </a:t>
                      </a:r>
                      <a:r>
                        <a:rPr lang="en-US" sz="2200" baseline="0" dirty="0" err="1" smtClean="0"/>
                        <a:t>shimoga</a:t>
                      </a:r>
                      <a:r>
                        <a:rPr lang="en-US" sz="2200" baseline="0" dirty="0" smtClean="0"/>
                        <a:t> (KN)</a:t>
                      </a:r>
                    </a:p>
                    <a:p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 dirty="0" err="1" smtClean="0"/>
                        <a:t>Sharawati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Hydel</a:t>
                      </a:r>
                      <a:r>
                        <a:rPr lang="en-US" sz="2200" baseline="0" dirty="0" smtClean="0"/>
                        <a:t> power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Vijayanagar</a:t>
                      </a:r>
                      <a:r>
                        <a:rPr lang="en-US" sz="2200" baseline="0" dirty="0" smtClean="0"/>
                        <a:t> steel plant</a:t>
                      </a:r>
                      <a:endParaRPr lang="en-IN" sz="2200" dirty="0" smtClean="0"/>
                    </a:p>
                    <a:p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Hospet</a:t>
                      </a:r>
                      <a:r>
                        <a:rPr lang="en-US" sz="2200" dirty="0" smtClean="0"/>
                        <a:t> in Bellary, KN</a:t>
                      </a:r>
                    </a:p>
                    <a:p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Coal from Chhattisgarh and </a:t>
                      </a:r>
                      <a:r>
                        <a:rPr lang="en-US" sz="2200" dirty="0" err="1" smtClean="0"/>
                        <a:t>Sigreni</a:t>
                      </a:r>
                      <a:r>
                        <a:rPr lang="en-US" sz="2200" dirty="0" smtClean="0"/>
                        <a:t> coal field</a:t>
                      </a:r>
                      <a:r>
                        <a:rPr lang="en-US" sz="2200" baseline="0" dirty="0" smtClean="0"/>
                        <a:t> of AP</a:t>
                      </a:r>
                      <a:endParaRPr lang="en-IN" sz="2200" dirty="0" smtClean="0"/>
                    </a:p>
                    <a:p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Salem steel plant</a:t>
                      </a:r>
                      <a:endParaRPr lang="en-IN" sz="2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Rich</a:t>
                      </a:r>
                      <a:r>
                        <a:rPr lang="en-US" sz="2200" baseline="0" dirty="0" smtClean="0"/>
                        <a:t> iron ore and limestone</a:t>
                      </a:r>
                      <a:endParaRPr lang="en-IN" sz="2200" dirty="0" smtClean="0"/>
                    </a:p>
                    <a:p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Iron and Steel </a:t>
            </a:r>
            <a:r>
              <a:rPr lang="en-US" dirty="0" err="1"/>
              <a:t>indu</a:t>
            </a:r>
            <a:r>
              <a:rPr lang="en-US" dirty="0"/>
              <a:t>.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5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3632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/>
                <a:gridCol w="1752600"/>
                <a:gridCol w="515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Steel</a:t>
                      </a:r>
                      <a:r>
                        <a:rPr lang="en-US" sz="3200" baseline="0" dirty="0" smtClean="0"/>
                        <a:t> plants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state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Sources of raw material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Bhilai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MP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Iron – </a:t>
                      </a:r>
                      <a:r>
                        <a:rPr lang="en-US" sz="3200" dirty="0" err="1" smtClean="0"/>
                        <a:t>Dalli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Rajhara</a:t>
                      </a:r>
                      <a:endParaRPr lang="en-US" sz="3200" dirty="0" smtClean="0"/>
                    </a:p>
                    <a:p>
                      <a:r>
                        <a:rPr lang="en-US" sz="3200" dirty="0" smtClean="0"/>
                        <a:t>Coking coal – Zaria</a:t>
                      </a:r>
                    </a:p>
                    <a:p>
                      <a:r>
                        <a:rPr lang="en-US" sz="3200" dirty="0" smtClean="0"/>
                        <a:t>Coal- </a:t>
                      </a:r>
                      <a:r>
                        <a:rPr lang="en-US" sz="3200" dirty="0" err="1" smtClean="0"/>
                        <a:t>korba</a:t>
                      </a:r>
                      <a:endParaRPr lang="en-US" sz="3200" dirty="0" smtClean="0"/>
                    </a:p>
                    <a:p>
                      <a:r>
                        <a:rPr lang="en-US" sz="3200" dirty="0" err="1" smtClean="0"/>
                        <a:t>Limstone</a:t>
                      </a:r>
                      <a:r>
                        <a:rPr lang="en-US" sz="3200" baseline="0" dirty="0" smtClean="0"/>
                        <a:t> –</a:t>
                      </a:r>
                      <a:r>
                        <a:rPr lang="en-US" sz="3200" baseline="0" dirty="0" err="1" smtClean="0"/>
                        <a:t>Akaltara</a:t>
                      </a:r>
                      <a:endParaRPr lang="en-US" sz="3200" baseline="0" dirty="0" smtClean="0"/>
                    </a:p>
                    <a:p>
                      <a:r>
                        <a:rPr lang="en-US" sz="3200" baseline="0" dirty="0" smtClean="0"/>
                        <a:t>Manganese – </a:t>
                      </a:r>
                      <a:r>
                        <a:rPr lang="en-US" sz="3200" baseline="0" dirty="0" err="1" smtClean="0"/>
                        <a:t>Balaghat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Bokaro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Bihar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Iron- </a:t>
                      </a:r>
                      <a:r>
                        <a:rPr lang="en-US" sz="3200" dirty="0" err="1" smtClean="0"/>
                        <a:t>Dalli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Rajhara</a:t>
                      </a:r>
                      <a:endParaRPr lang="en-US" sz="3200" dirty="0" smtClean="0"/>
                    </a:p>
                    <a:p>
                      <a:r>
                        <a:rPr lang="en-US" sz="3200" dirty="0" smtClean="0"/>
                        <a:t>coal-  Zaria</a:t>
                      </a:r>
                    </a:p>
                    <a:p>
                      <a:r>
                        <a:rPr lang="en-US" sz="3200" dirty="0" smtClean="0"/>
                        <a:t>Manganese- </a:t>
                      </a:r>
                      <a:r>
                        <a:rPr lang="en-US" sz="3200" dirty="0" err="1" smtClean="0"/>
                        <a:t>Badam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pahar</a:t>
                      </a:r>
                      <a:endParaRPr lang="en-US" sz="3200" dirty="0" smtClean="0"/>
                    </a:p>
                    <a:p>
                      <a:r>
                        <a:rPr lang="en-US" sz="3200" dirty="0" smtClean="0"/>
                        <a:t>Limestone – </a:t>
                      </a:r>
                      <a:r>
                        <a:rPr lang="en-US" sz="3200" dirty="0" err="1" smtClean="0"/>
                        <a:t>Birmitrapur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Iron and Steel </a:t>
            </a:r>
            <a:r>
              <a:rPr lang="en-US" dirty="0" err="1"/>
              <a:t>indu</a:t>
            </a:r>
            <a:r>
              <a:rPr lang="en-US" dirty="0"/>
              <a:t>.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5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363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/>
                <a:gridCol w="11938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Steel</a:t>
                      </a:r>
                      <a:r>
                        <a:rPr lang="en-US" sz="3200" baseline="0" dirty="0" smtClean="0"/>
                        <a:t> plants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state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Sources of raw material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Bhadravati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KN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Iron – </a:t>
                      </a:r>
                      <a:r>
                        <a:rPr lang="en-US" sz="3200" dirty="0" err="1" smtClean="0"/>
                        <a:t>kemangundi</a:t>
                      </a:r>
                      <a:r>
                        <a:rPr lang="en-US" sz="3200" dirty="0" smtClean="0"/>
                        <a:t>,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Kudremukh</a:t>
                      </a:r>
                      <a:endParaRPr lang="en-US" sz="3200" dirty="0" smtClean="0"/>
                    </a:p>
                    <a:p>
                      <a:r>
                        <a:rPr lang="en-US" sz="3200" dirty="0" smtClean="0"/>
                        <a:t>Coal- </a:t>
                      </a:r>
                      <a:r>
                        <a:rPr lang="en-US" sz="3200" dirty="0" err="1" smtClean="0"/>
                        <a:t>Neyvelli</a:t>
                      </a:r>
                      <a:endParaRPr lang="en-US" sz="3200" dirty="0" smtClean="0"/>
                    </a:p>
                    <a:p>
                      <a:r>
                        <a:rPr lang="en-US" sz="3200" dirty="0" err="1" smtClean="0"/>
                        <a:t>Limstone</a:t>
                      </a:r>
                      <a:r>
                        <a:rPr lang="en-US" sz="3200" baseline="0" dirty="0" smtClean="0"/>
                        <a:t> –</a:t>
                      </a:r>
                      <a:r>
                        <a:rPr lang="en-US" sz="3200" baseline="0" dirty="0" err="1" smtClean="0"/>
                        <a:t>Shimoga</a:t>
                      </a:r>
                      <a:endParaRPr lang="en-US" sz="3200" baseline="0" dirty="0" smtClean="0"/>
                    </a:p>
                    <a:p>
                      <a:r>
                        <a:rPr lang="en-US" sz="3200" baseline="0" dirty="0" smtClean="0"/>
                        <a:t>Energy- HEP form Jog fall and </a:t>
                      </a:r>
                      <a:r>
                        <a:rPr lang="en-US" sz="3200" baseline="0" dirty="0" err="1" smtClean="0"/>
                        <a:t>Krishnaraj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sagar</a:t>
                      </a:r>
                      <a:r>
                        <a:rPr lang="en-US" sz="3200" baseline="0" dirty="0" smtClean="0"/>
                        <a:t> dam on </a:t>
                      </a:r>
                      <a:r>
                        <a:rPr lang="en-US" sz="3200" baseline="0" dirty="0" err="1" smtClean="0"/>
                        <a:t>Kaveri</a:t>
                      </a:r>
                      <a:endParaRPr lang="en-US" sz="3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Major Iron and Steel </a:t>
            </a:r>
            <a:r>
              <a:rPr lang="en-US" dirty="0" err="1"/>
              <a:t>indu</a:t>
            </a:r>
            <a:r>
              <a:rPr lang="en-US" dirty="0"/>
              <a:t>.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0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15900"/>
          <a:ext cx="10515600" cy="627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2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b="1" dirty="0" smtClean="0"/>
              <a:t>Vishakhapatnam steel Plant</a:t>
            </a:r>
            <a:r>
              <a:rPr lang="en-IN" dirty="0" smtClean="0"/>
              <a:t>, </a:t>
            </a:r>
            <a:r>
              <a:rPr lang="en-US" b="1" dirty="0" smtClean="0"/>
              <a:t>Andhra Pradesh</a:t>
            </a:r>
            <a:endParaRPr lang="en-IN" dirty="0"/>
          </a:p>
          <a:p>
            <a:pPr fontAlgn="t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shore based steel plant</a:t>
            </a:r>
            <a:endParaRPr lang="en-IN" dirty="0"/>
          </a:p>
          <a:p>
            <a:pPr fontAlgn="t"/>
            <a:r>
              <a:rPr lang="en-US" b="1" dirty="0" smtClean="0"/>
              <a:t>Iron </a:t>
            </a:r>
            <a:r>
              <a:rPr lang="en-US" b="1" dirty="0"/>
              <a:t>– </a:t>
            </a:r>
            <a:r>
              <a:rPr lang="en-US" b="1" dirty="0" err="1" smtClean="0"/>
              <a:t>Bailadila</a:t>
            </a:r>
            <a:r>
              <a:rPr lang="en-US" b="1" dirty="0" smtClean="0"/>
              <a:t>, Chhattisgarh</a:t>
            </a:r>
            <a:endParaRPr lang="en-IN" dirty="0"/>
          </a:p>
          <a:p>
            <a:pPr fontAlgn="t"/>
            <a:r>
              <a:rPr lang="en-US" b="1" dirty="0"/>
              <a:t>Limestone- Chhattisgarh</a:t>
            </a:r>
            <a:endParaRPr lang="en-IN" dirty="0"/>
          </a:p>
          <a:p>
            <a:pPr fontAlgn="t"/>
            <a:r>
              <a:rPr lang="en-US" b="1" dirty="0" smtClean="0"/>
              <a:t>Coal </a:t>
            </a:r>
            <a:r>
              <a:rPr lang="en-US" b="1" dirty="0"/>
              <a:t>from </a:t>
            </a:r>
            <a:r>
              <a:rPr lang="en-US" b="1" dirty="0" err="1"/>
              <a:t>Damodar</a:t>
            </a:r>
            <a:r>
              <a:rPr lang="en-US" b="1" dirty="0"/>
              <a:t> valley, Jharkhand</a:t>
            </a:r>
            <a:endParaRPr lang="en-IN" dirty="0"/>
          </a:p>
          <a:p>
            <a:pPr fontAlgn="t"/>
            <a:r>
              <a:rPr lang="en-US" b="1" dirty="0"/>
              <a:t>Metallurgical coal from Australia</a:t>
            </a:r>
            <a:endParaRPr lang="en-IN" dirty="0"/>
          </a:p>
          <a:p>
            <a:pPr fontAlgn="t"/>
            <a:r>
              <a:rPr lang="en-US" b="1" dirty="0"/>
              <a:t>Energy- </a:t>
            </a:r>
            <a:r>
              <a:rPr lang="en-US" b="1" dirty="0" err="1"/>
              <a:t>Balimela</a:t>
            </a:r>
            <a:r>
              <a:rPr lang="en-US" b="1" dirty="0"/>
              <a:t> HEP on Godavari </a:t>
            </a:r>
            <a:endParaRPr lang="en-US" dirty="0"/>
          </a:p>
          <a:p>
            <a:pPr fontAlgn="t"/>
            <a:r>
              <a:rPr lang="en-US" b="1" dirty="0" smtClean="0"/>
              <a:t>Natural </a:t>
            </a:r>
            <a:r>
              <a:rPr lang="en-US" b="1" dirty="0"/>
              <a:t>gas from KG Basin</a:t>
            </a:r>
            <a:endParaRPr lang="en-IN" dirty="0"/>
          </a:p>
          <a:p>
            <a:r>
              <a:rPr lang="en-US" dirty="0"/>
              <a:t>Export to Japan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 based steel plant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Iron and Steel </a:t>
            </a:r>
            <a:r>
              <a:rPr lang="en-US" dirty="0" err="1" smtClean="0"/>
              <a:t>indu</a:t>
            </a:r>
            <a:r>
              <a:rPr lang="en-US" dirty="0" smtClean="0"/>
              <a:t>. In India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525" y="1008308"/>
            <a:ext cx="5860223" cy="55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900"/>
          <a:ext cx="10515600" cy="627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61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&lt;10,000 ton annually</a:t>
            </a:r>
          </a:p>
          <a:p>
            <a:r>
              <a:rPr lang="en-US" dirty="0" smtClean="0"/>
              <a:t>Steel from steel scrap/ sponge iron sell further to mills</a:t>
            </a:r>
          </a:p>
          <a:p>
            <a:r>
              <a:rPr lang="en-US" dirty="0" smtClean="0"/>
              <a:t>Gestation period is short</a:t>
            </a:r>
          </a:p>
          <a:p>
            <a:r>
              <a:rPr lang="en-US" dirty="0" smtClean="0"/>
              <a:t>Large steel plants produce mild steel</a:t>
            </a:r>
          </a:p>
          <a:p>
            <a:r>
              <a:rPr lang="en-US" dirty="0" smtClean="0"/>
              <a:t>Mini steel plants produce mild steel + alloy steel + stainless steel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dirty="0" smtClean="0"/>
              <a:t>ini steel plants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3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Mines and Minerals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90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near consumption market</a:t>
            </a:r>
            <a:endParaRPr lang="en-IN" dirty="0" smtClean="0"/>
          </a:p>
          <a:p>
            <a:r>
              <a:rPr lang="en-US" dirty="0" smtClean="0"/>
              <a:t>Ex. </a:t>
            </a:r>
            <a:r>
              <a:rPr lang="en-US" dirty="0" err="1" smtClean="0"/>
              <a:t>Rathi</a:t>
            </a:r>
            <a:r>
              <a:rPr lang="en-US" dirty="0" smtClean="0"/>
              <a:t> steel (MP), </a:t>
            </a:r>
            <a:r>
              <a:rPr lang="en-US" dirty="0" err="1" smtClean="0"/>
              <a:t>Alang</a:t>
            </a:r>
            <a:r>
              <a:rPr lang="en-US" dirty="0" smtClean="0"/>
              <a:t> steel (GJ)</a:t>
            </a:r>
          </a:p>
          <a:p>
            <a:endParaRPr lang="en-US" dirty="0" smtClean="0"/>
          </a:p>
          <a:p>
            <a:r>
              <a:rPr lang="en-US" dirty="0" smtClean="0"/>
              <a:t>Mini steel plants </a:t>
            </a:r>
            <a:r>
              <a:rPr lang="en-US" dirty="0"/>
              <a:t>a</a:t>
            </a:r>
            <a:r>
              <a:rPr lang="en-US" dirty="0" smtClean="0"/>
              <a:t>ccount for 30% of steel production in the country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 steel plants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4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India is one of the largest crude steel producer in the world</a:t>
            </a:r>
          </a:p>
          <a:p>
            <a:r>
              <a:rPr lang="en-US" dirty="0" smtClean="0"/>
              <a:t>China, Japan, USA and India</a:t>
            </a:r>
          </a:p>
          <a:p>
            <a:r>
              <a:rPr lang="en-US" dirty="0" smtClean="0"/>
              <a:t>India </a:t>
            </a:r>
            <a:r>
              <a:rPr lang="en-US" dirty="0"/>
              <a:t>annual production </a:t>
            </a:r>
            <a:r>
              <a:rPr lang="en-US" dirty="0" smtClean="0"/>
              <a:t>of steel = 71 ml ton (2014), China = 700 ml ton</a:t>
            </a:r>
          </a:p>
          <a:p>
            <a:r>
              <a:rPr lang="en-IN" dirty="0"/>
              <a:t>Per capita finished steel consumption in India = 39 kg, world avg. =150 kg</a:t>
            </a:r>
          </a:p>
          <a:p>
            <a:r>
              <a:rPr lang="en-IN" dirty="0"/>
              <a:t>India is the largest producer of sponge iron in the world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of Indian iron and steel industries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5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ml ton of production by 2019-20</a:t>
            </a:r>
          </a:p>
          <a:p>
            <a:r>
              <a:rPr lang="en-US" dirty="0" smtClean="0"/>
              <a:t>Need avg. yearly growth of 7%</a:t>
            </a:r>
          </a:p>
          <a:p>
            <a:r>
              <a:rPr lang="en-US" dirty="0" smtClean="0"/>
              <a:t>Need $65 </a:t>
            </a:r>
            <a:r>
              <a:rPr lang="en-US" dirty="0" err="1" smtClean="0"/>
              <a:t>bl</a:t>
            </a:r>
            <a:r>
              <a:rPr lang="en-US" dirty="0" smtClean="0"/>
              <a:t> fund for tech </a:t>
            </a:r>
            <a:r>
              <a:rPr lang="en-US" dirty="0" err="1" smtClean="0"/>
              <a:t>upgradation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National Steel Policy 2005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2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Non-availability of metallurgical coking coal – high ash content [relay on import]</a:t>
            </a:r>
          </a:p>
          <a:p>
            <a:r>
              <a:rPr lang="en-US" dirty="0" smtClean="0"/>
              <a:t>Key ingredients: nickel, molybdenum- not available</a:t>
            </a:r>
          </a:p>
          <a:p>
            <a:r>
              <a:rPr lang="en-US" dirty="0" smtClean="0"/>
              <a:t>Falling prices, stagnant demand – over-supply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against Indian steel </a:t>
            </a:r>
            <a:r>
              <a:rPr lang="en-US" dirty="0" err="1" smtClean="0"/>
              <a:t>indu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3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cost of power</a:t>
            </a:r>
          </a:p>
          <a:p>
            <a:r>
              <a:rPr lang="en-US" dirty="0" smtClean="0"/>
              <a:t>High rate of interest</a:t>
            </a:r>
          </a:p>
          <a:p>
            <a:r>
              <a:rPr lang="en-US" dirty="0" smtClean="0"/>
              <a:t>Low </a:t>
            </a:r>
            <a:r>
              <a:rPr lang="en-US" dirty="0" err="1" smtClean="0"/>
              <a:t>labour</a:t>
            </a:r>
            <a:r>
              <a:rPr lang="en-US" dirty="0" smtClean="0"/>
              <a:t> productivity</a:t>
            </a:r>
          </a:p>
          <a:p>
            <a:r>
              <a:rPr lang="en-US" dirty="0" smtClean="0"/>
              <a:t>Poor infrastructure –transport</a:t>
            </a:r>
          </a:p>
          <a:p>
            <a:r>
              <a:rPr lang="en-US" dirty="0" smtClean="0"/>
              <a:t>Less investment on R&amp;D</a:t>
            </a:r>
          </a:p>
          <a:p>
            <a:r>
              <a:rPr lang="en-US" dirty="0" smtClean="0"/>
              <a:t>Low quality, and less flexibility over </a:t>
            </a:r>
            <a:r>
              <a:rPr lang="en-US" dirty="0" err="1" smtClean="0"/>
              <a:t>lattest</a:t>
            </a:r>
            <a:r>
              <a:rPr lang="en-US" dirty="0" smtClean="0"/>
              <a:t> demands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against Indian steel </a:t>
            </a:r>
            <a:r>
              <a:rPr lang="en-US" dirty="0" err="1"/>
              <a:t>indu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7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</a:t>
            </a:r>
            <a:r>
              <a:rPr lang="en-US" dirty="0"/>
              <a:t>has high quality iron reserve (hematite) [4</a:t>
            </a:r>
            <a:r>
              <a:rPr lang="en-US" baseline="30000" dirty="0"/>
              <a:t>th</a:t>
            </a:r>
            <a:r>
              <a:rPr lang="en-US" dirty="0"/>
              <a:t> largest reserve]</a:t>
            </a:r>
          </a:p>
          <a:p>
            <a:r>
              <a:rPr lang="en-US" dirty="0" smtClean="0"/>
              <a:t>3th Largest pool of technical man power</a:t>
            </a:r>
          </a:p>
          <a:p>
            <a:r>
              <a:rPr lang="en-US" dirty="0" smtClean="0"/>
              <a:t>Cheap </a:t>
            </a:r>
            <a:r>
              <a:rPr lang="en-US" dirty="0" err="1" smtClean="0"/>
              <a:t>labour</a:t>
            </a:r>
            <a:r>
              <a:rPr lang="en-US" dirty="0" smtClean="0"/>
              <a:t> (but need skill </a:t>
            </a:r>
            <a:r>
              <a:rPr lang="en-US" dirty="0" err="1" smtClean="0"/>
              <a:t>deve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Untapped rural market</a:t>
            </a:r>
          </a:p>
          <a:p>
            <a:r>
              <a:rPr lang="en-US" dirty="0" smtClean="0"/>
              <a:t>Make in India, Housing for all by 2020, roads- railway -infra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of </a:t>
            </a:r>
            <a:r>
              <a:rPr lang="en-US" dirty="0"/>
              <a:t>Indian steel </a:t>
            </a:r>
            <a:r>
              <a:rPr lang="en-US" dirty="0" err="1"/>
              <a:t>indu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0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Industries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8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advanced industries in India</a:t>
            </a:r>
          </a:p>
          <a:p>
            <a:r>
              <a:rPr lang="en-US" dirty="0" smtClean="0"/>
              <a:t>Important for infra-development and housing in the country</a:t>
            </a:r>
          </a:p>
          <a:p>
            <a:r>
              <a:rPr lang="en-US" dirty="0" smtClean="0"/>
              <a:t>Avg. per capita cement consumption in India = 110 kg (2003-04), world avg. (240 kg)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Cement industries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9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Raw material needed for cement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0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based on source of limestone</a:t>
            </a:r>
          </a:p>
          <a:p>
            <a:r>
              <a:rPr lang="en-US" dirty="0" smtClean="0"/>
              <a:t>1.5 ton of limestone require to produce 1 ton of cement</a:t>
            </a:r>
          </a:p>
          <a:p>
            <a:r>
              <a:rPr lang="en-US" dirty="0" smtClean="0"/>
              <a:t>Coal is another important requirement</a:t>
            </a:r>
          </a:p>
          <a:p>
            <a:r>
              <a:rPr lang="en-US" dirty="0" smtClean="0"/>
              <a:t>Energy intensive industry</a:t>
            </a:r>
          </a:p>
          <a:p>
            <a:r>
              <a:rPr lang="en-US" dirty="0" smtClean="0"/>
              <a:t>Coal is need to burn the limestone. Ash of burnt coal is mixed with limestone to make clinker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Location factor in cement industries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4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Industries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5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regions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Cement</a:t>
                      </a:r>
                      <a:r>
                        <a:rPr lang="en-US" sz="2800" baseline="0" dirty="0" smtClean="0"/>
                        <a:t> plants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MP-Chhattisgarh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Largest limestone</a:t>
                      </a:r>
                      <a:r>
                        <a:rPr lang="en-US" sz="2800" baseline="0" dirty="0" smtClean="0"/>
                        <a:t> reserve</a:t>
                      </a:r>
                    </a:p>
                    <a:p>
                      <a:r>
                        <a:rPr lang="en-US" sz="2800" baseline="0" dirty="0" err="1" smtClean="0"/>
                        <a:t>Vindhyan</a:t>
                      </a:r>
                      <a:r>
                        <a:rPr lang="en-US" sz="2800" baseline="0" dirty="0" smtClean="0"/>
                        <a:t> rocks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Satna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Kymore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Katni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RJ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30000" dirty="0" smtClean="0"/>
                        <a:t>nd</a:t>
                      </a:r>
                      <a:r>
                        <a:rPr lang="en-US" sz="2800" dirty="0" smtClean="0"/>
                        <a:t> largest limestone</a:t>
                      </a:r>
                      <a:r>
                        <a:rPr lang="en-US" sz="2800" baseline="0" dirty="0" smtClean="0"/>
                        <a:t> reserve</a:t>
                      </a:r>
                      <a:r>
                        <a:rPr lang="en-US" sz="2800" dirty="0" smtClean="0"/>
                        <a:t> </a:t>
                      </a:r>
                    </a:p>
                    <a:p>
                      <a:r>
                        <a:rPr lang="en-US" sz="2800" dirty="0" err="1" smtClean="0"/>
                        <a:t>Aravalli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Sawai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Madhopur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Lakheri</a:t>
                      </a:r>
                      <a:r>
                        <a:rPr lang="en-US" sz="2800" dirty="0" smtClean="0"/>
                        <a:t>, Udaipur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AP-</a:t>
                      </a:r>
                      <a:r>
                        <a:rPr lang="en-US" sz="2800" dirty="0" err="1" smtClean="0"/>
                        <a:t>Telangana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3th largest limestone</a:t>
                      </a:r>
                      <a:r>
                        <a:rPr lang="en-US" sz="2800" baseline="0" dirty="0" smtClean="0"/>
                        <a:t> reserve</a:t>
                      </a:r>
                    </a:p>
                    <a:p>
                      <a:r>
                        <a:rPr lang="en-US" sz="2800" baseline="0" dirty="0" err="1" smtClean="0"/>
                        <a:t>Telangana</a:t>
                      </a:r>
                      <a:r>
                        <a:rPr lang="en-US" sz="2800" baseline="0" dirty="0" smtClean="0"/>
                        <a:t> plateau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Karimnagar</a:t>
                      </a:r>
                      <a:r>
                        <a:rPr lang="en-US" sz="2800" baseline="0" dirty="0" smtClean="0"/>
                        <a:t> -</a:t>
                      </a:r>
                      <a:r>
                        <a:rPr lang="en-US" sz="2800" dirty="0" err="1" smtClean="0"/>
                        <a:t>Telangana</a:t>
                      </a:r>
                      <a:endParaRPr lang="en-US" sz="2800" dirty="0" smtClean="0"/>
                    </a:p>
                    <a:p>
                      <a:r>
                        <a:rPr lang="en-US" sz="2800" dirty="0" smtClean="0"/>
                        <a:t>Krishna</a:t>
                      </a:r>
                      <a:r>
                        <a:rPr lang="en-US" sz="2800" baseline="0" dirty="0" smtClean="0"/>
                        <a:t>, </a:t>
                      </a:r>
                      <a:r>
                        <a:rPr lang="en-US" sz="2800" dirty="0" err="1" smtClean="0"/>
                        <a:t>Vijaywada</a:t>
                      </a:r>
                      <a:r>
                        <a:rPr lang="en-US" sz="2800" dirty="0" smtClean="0"/>
                        <a:t> - AP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GJ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Mostly Coastal areas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Sika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Porbandar</a:t>
                      </a:r>
                      <a:r>
                        <a:rPr lang="en-US" sz="2800" dirty="0" smtClean="0"/>
                        <a:t>, </a:t>
                      </a:r>
                      <a:r>
                        <a:rPr lang="en-US" sz="2800" dirty="0" err="1" smtClean="0"/>
                        <a:t>Sevolia</a:t>
                      </a:r>
                      <a:r>
                        <a:rPr lang="en-US" sz="2800" dirty="0" smtClean="0"/>
                        <a:t>, 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State-wise cement production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9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India-2</a:t>
            </a:r>
            <a:r>
              <a:rPr lang="en-US" baseline="30000" dirty="0" smtClean="0"/>
              <a:t>nd</a:t>
            </a:r>
            <a:r>
              <a:rPr lang="en-US" dirty="0" smtClean="0"/>
              <a:t> largest producer of cement (after China)</a:t>
            </a:r>
          </a:p>
          <a:p>
            <a:r>
              <a:rPr lang="en-IN" dirty="0"/>
              <a:t>137 large and 365 mini cement plants</a:t>
            </a:r>
            <a:r>
              <a:rPr lang="en-IN" dirty="0" smtClean="0"/>
              <a:t>.</a:t>
            </a:r>
          </a:p>
          <a:p>
            <a:r>
              <a:rPr lang="en-IN" dirty="0" err="1"/>
              <a:t>Rs</a:t>
            </a:r>
            <a:r>
              <a:rPr lang="en-IN" dirty="0"/>
              <a:t> 500 crore to add one million tonne </a:t>
            </a:r>
            <a:r>
              <a:rPr lang="en-IN" dirty="0" smtClean="0"/>
              <a:t>capacity</a:t>
            </a:r>
          </a:p>
          <a:p>
            <a:r>
              <a:rPr lang="en-IN" dirty="0" err="1" smtClean="0"/>
              <a:t>Traget</a:t>
            </a:r>
            <a:r>
              <a:rPr lang="en-IN" dirty="0" smtClean="0"/>
              <a:t>: ~ </a:t>
            </a:r>
            <a:r>
              <a:rPr lang="en-IN" dirty="0"/>
              <a:t>40 million tonne per </a:t>
            </a:r>
            <a:r>
              <a:rPr lang="en-IN" dirty="0" smtClean="0"/>
              <a:t>year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of Indian cement industries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2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Ministry of transport has decided </a:t>
            </a:r>
            <a:r>
              <a:rPr lang="en-IN" dirty="0" smtClean="0"/>
              <a:t>to </a:t>
            </a:r>
            <a:r>
              <a:rPr lang="en-IN" dirty="0"/>
              <a:t>build concrete cement roads in place of traditional bitumen </a:t>
            </a:r>
            <a:r>
              <a:rPr lang="en-IN" dirty="0" smtClean="0"/>
              <a:t>roads</a:t>
            </a:r>
          </a:p>
          <a:p>
            <a:r>
              <a:rPr lang="en-IN" dirty="0" smtClean="0"/>
              <a:t>cement </a:t>
            </a:r>
            <a:r>
              <a:rPr lang="en-IN" dirty="0"/>
              <a:t>roads are cost-effective and require less maintenance</a:t>
            </a:r>
            <a:r>
              <a:rPr lang="en-IN" dirty="0" smtClean="0"/>
              <a:t>.</a:t>
            </a:r>
          </a:p>
          <a:p>
            <a:r>
              <a:rPr lang="en-US" dirty="0" smtClean="0"/>
              <a:t>India has to import bitumen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opportunities for cement industries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1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Industries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7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 mined (impure)</a:t>
            </a:r>
          </a:p>
          <a:p>
            <a:r>
              <a:rPr lang="en-US" dirty="0" smtClean="0"/>
              <a:t>Heating of iron ore for purification – smelting</a:t>
            </a:r>
          </a:p>
          <a:p>
            <a:r>
              <a:rPr lang="en-US" dirty="0" smtClean="0"/>
              <a:t>Oxygen furnace – oxygen blows through melted iron – lowers its impurities</a:t>
            </a:r>
          </a:p>
          <a:p>
            <a:r>
              <a:rPr lang="en-US" dirty="0" smtClean="0"/>
              <a:t>Other metals are added to make various steel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of steel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free India’s first Industrial Policy Resolution adopted by the </a:t>
            </a:r>
            <a:r>
              <a:rPr lang="en-IN" dirty="0" smtClean="0"/>
              <a:t>Constituent </a:t>
            </a:r>
            <a:r>
              <a:rPr lang="en-IN" dirty="0"/>
              <a:t>Assembly in 1948. </a:t>
            </a:r>
            <a:endParaRPr lang="en-IN" dirty="0" smtClean="0"/>
          </a:p>
          <a:p>
            <a:r>
              <a:rPr lang="en-IN" dirty="0" smtClean="0"/>
              <a:t>Industries </a:t>
            </a:r>
            <a:r>
              <a:rPr lang="en-IN" dirty="0"/>
              <a:t>were divided into four categories.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first category were strategic industries which were made the monopoly of the Government. </a:t>
            </a:r>
          </a:p>
          <a:p>
            <a:r>
              <a:rPr lang="en-IN" dirty="0" smtClean="0"/>
              <a:t>In the second category were six industries which included, among others, coal, iron and steel.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Steel </a:t>
            </a:r>
            <a:r>
              <a:rPr lang="en-US" dirty="0" err="1"/>
              <a:t>indu</a:t>
            </a:r>
            <a:r>
              <a:rPr lang="en-US" dirty="0"/>
              <a:t>. In India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5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Government decided to start a chain of steel plants all over the country in the public sector.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first such plant was set up at Rourkela in Orissa. 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Steel </a:t>
            </a:r>
            <a:r>
              <a:rPr lang="en-US" dirty="0" err="1"/>
              <a:t>indu</a:t>
            </a:r>
            <a:r>
              <a:rPr lang="en-US" dirty="0"/>
              <a:t>. In India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3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900"/>
          <a:ext cx="10515600" cy="627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5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Steel sector – weight losing industry</a:t>
            </a:r>
          </a:p>
          <a:p>
            <a:r>
              <a:rPr lang="en-US" dirty="0" smtClean="0"/>
              <a:t>Weight of raw material is higher than final product- steel</a:t>
            </a:r>
          </a:p>
          <a:p>
            <a:r>
              <a:rPr lang="en-US" dirty="0" smtClean="0"/>
              <a:t>That’s why located near sources of raw materials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Raw material based steel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0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Raw material for Iron and Steel Industries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2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1</TotalTime>
  <Words>1056</Words>
  <Application>Microsoft Office PowerPoint</Application>
  <PresentationFormat>Widescreen</PresentationFormat>
  <Paragraphs>214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Indian Geography</vt:lpstr>
      <vt:lpstr>Mines and Minerals</vt:lpstr>
      <vt:lpstr>Industries in India</vt:lpstr>
      <vt:lpstr>Making of steel</vt:lpstr>
      <vt:lpstr>History of Steel indu. In India </vt:lpstr>
      <vt:lpstr>History of Steel indu. In India </vt:lpstr>
      <vt:lpstr>PowerPoint Presentation</vt:lpstr>
      <vt:lpstr>Raw material based steel industry</vt:lpstr>
      <vt:lpstr>Raw material for Iron and Steel Industries</vt:lpstr>
      <vt:lpstr>Raw material based steel industry</vt:lpstr>
      <vt:lpstr>Major Iron and Steel indu. In India</vt:lpstr>
      <vt:lpstr>Major Iron and Steel indu. In India</vt:lpstr>
      <vt:lpstr>Major Iron and Steel indu. In India</vt:lpstr>
      <vt:lpstr>Major Iron and Steel indu. In India</vt:lpstr>
      <vt:lpstr>PowerPoint Presentation</vt:lpstr>
      <vt:lpstr>Port based steel plant</vt:lpstr>
      <vt:lpstr>Major Iron and Steel indu. In India</vt:lpstr>
      <vt:lpstr>PowerPoint Presentation</vt:lpstr>
      <vt:lpstr>Mini steel plants</vt:lpstr>
      <vt:lpstr>Mini steel plants</vt:lpstr>
      <vt:lpstr>Status of Indian iron and steel industries</vt:lpstr>
      <vt:lpstr>National Steel Policy 2005</vt:lpstr>
      <vt:lpstr>Challenges against Indian steel indu.</vt:lpstr>
      <vt:lpstr>Challenges against Indian steel indu.</vt:lpstr>
      <vt:lpstr>Potential of Indian steel indu.</vt:lpstr>
      <vt:lpstr>Industries in India</vt:lpstr>
      <vt:lpstr>Cement industries</vt:lpstr>
      <vt:lpstr>Raw material needed for cement industry</vt:lpstr>
      <vt:lpstr>Location factor in cement industries</vt:lpstr>
      <vt:lpstr>State-wise cement production</vt:lpstr>
      <vt:lpstr>Status of Indian cement industries</vt:lpstr>
      <vt:lpstr>New opportunities for cement industries</vt:lpstr>
      <vt:lpstr>Industries in India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Geography</dc:title>
  <dc:creator>rajtanil solanki</dc:creator>
  <cp:lastModifiedBy>rajtanil solanki</cp:lastModifiedBy>
  <cp:revision>1</cp:revision>
  <dcterms:created xsi:type="dcterms:W3CDTF">2015-04-05T06:16:22Z</dcterms:created>
  <dcterms:modified xsi:type="dcterms:W3CDTF">2015-04-05T06:17:47Z</dcterms:modified>
</cp:coreProperties>
</file>