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gif"/><Relationship Id="rId1" Type="http://schemas.openxmlformats.org/officeDocument/2006/relationships/image" Target="../media/image7.jp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gif"/><Relationship Id="rId1" Type="http://schemas.openxmlformats.org/officeDocument/2006/relationships/image" Target="../media/image7.jp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4676EC-2878-4F94-9150-ECB51C48C180}" type="doc">
      <dgm:prSet loTypeId="urn:microsoft.com/office/officeart/2008/layout/BendingPictureCaption" loCatId="picture" qsTypeId="urn:microsoft.com/office/officeart/2005/8/quickstyle/simple5" qsCatId="simple" csTypeId="urn:microsoft.com/office/officeart/2005/8/colors/accent6_5" csCatId="accent6" phldr="1"/>
      <dgm:spPr/>
      <dgm:t>
        <a:bodyPr/>
        <a:lstStyle/>
        <a:p>
          <a:endParaRPr lang="en-IN"/>
        </a:p>
      </dgm:t>
    </dgm:pt>
    <dgm:pt modelId="{9B1B40F1-B555-4FE1-8928-8709709B6BAF}">
      <dgm:prSet phldrT="[Text]"/>
      <dgm:spPr/>
      <dgm:t>
        <a:bodyPr/>
        <a:lstStyle/>
        <a:p>
          <a:r>
            <a:rPr lang="en-US" dirty="0" smtClean="0"/>
            <a:t>China</a:t>
          </a:r>
          <a:endParaRPr lang="en-IN" dirty="0"/>
        </a:p>
      </dgm:t>
    </dgm:pt>
    <dgm:pt modelId="{53247751-188A-4CB6-A563-E016E5EC03DC}" type="parTrans" cxnId="{CA6EEB85-6C46-46A5-AEDA-1CE6FECC75DC}">
      <dgm:prSet/>
      <dgm:spPr/>
      <dgm:t>
        <a:bodyPr/>
        <a:lstStyle/>
        <a:p>
          <a:endParaRPr lang="en-IN"/>
        </a:p>
      </dgm:t>
    </dgm:pt>
    <dgm:pt modelId="{8858FCFB-AA71-48DC-A78E-D5C3F85493FE}" type="sibTrans" cxnId="{CA6EEB85-6C46-46A5-AEDA-1CE6FECC75DC}">
      <dgm:prSet/>
      <dgm:spPr/>
      <dgm:t>
        <a:bodyPr/>
        <a:lstStyle/>
        <a:p>
          <a:endParaRPr lang="en-IN"/>
        </a:p>
      </dgm:t>
    </dgm:pt>
    <dgm:pt modelId="{7B95BED7-6965-44E5-87DB-17402AFDD7BE}">
      <dgm:prSet phldrT="[Text]"/>
      <dgm:spPr/>
      <dgm:t>
        <a:bodyPr/>
        <a:lstStyle/>
        <a:p>
          <a:r>
            <a:rPr lang="en-US" dirty="0" smtClean="0"/>
            <a:t>West Asia</a:t>
          </a:r>
          <a:endParaRPr lang="en-IN" dirty="0"/>
        </a:p>
      </dgm:t>
    </dgm:pt>
    <dgm:pt modelId="{75E52513-81FB-481F-B2E8-2D62367AECF5}" type="parTrans" cxnId="{F44D9F7D-40D4-431B-B4B2-F9F1C8ECBE8F}">
      <dgm:prSet/>
      <dgm:spPr/>
      <dgm:t>
        <a:bodyPr/>
        <a:lstStyle/>
        <a:p>
          <a:endParaRPr lang="en-IN"/>
        </a:p>
      </dgm:t>
    </dgm:pt>
    <dgm:pt modelId="{8D68243F-50C3-4340-8A2F-974C3D654280}" type="sibTrans" cxnId="{F44D9F7D-40D4-431B-B4B2-F9F1C8ECBE8F}">
      <dgm:prSet/>
      <dgm:spPr/>
      <dgm:t>
        <a:bodyPr/>
        <a:lstStyle/>
        <a:p>
          <a:endParaRPr lang="en-IN"/>
        </a:p>
      </dgm:t>
    </dgm:pt>
    <dgm:pt modelId="{394129E1-2D60-4DD5-987B-483A49CC92CD}">
      <dgm:prSet/>
      <dgm:spPr/>
      <dgm:t>
        <a:bodyPr/>
        <a:lstStyle/>
        <a:p>
          <a:r>
            <a:rPr lang="en-US" dirty="0" smtClean="0"/>
            <a:t>Japan</a:t>
          </a:r>
          <a:endParaRPr lang="en-IN" dirty="0"/>
        </a:p>
      </dgm:t>
    </dgm:pt>
    <dgm:pt modelId="{FB0F7948-EC01-440E-9159-975F393AAF4A}" type="parTrans" cxnId="{2FC49ED1-765E-49E1-AC06-DBF73FECB4DE}">
      <dgm:prSet/>
      <dgm:spPr/>
    </dgm:pt>
    <dgm:pt modelId="{2D5CC891-4A42-4B63-9ABA-E98EB779E21C}" type="sibTrans" cxnId="{2FC49ED1-765E-49E1-AC06-DBF73FECB4DE}">
      <dgm:prSet/>
      <dgm:spPr/>
    </dgm:pt>
    <dgm:pt modelId="{8CC700AC-86FF-49B1-9880-EBB831E1D71A}">
      <dgm:prSet/>
      <dgm:spPr/>
      <dgm:t>
        <a:bodyPr/>
        <a:lstStyle/>
        <a:p>
          <a:r>
            <a:rPr lang="en-US" dirty="0" smtClean="0"/>
            <a:t>Russia</a:t>
          </a:r>
          <a:endParaRPr lang="en-IN" dirty="0"/>
        </a:p>
      </dgm:t>
    </dgm:pt>
    <dgm:pt modelId="{F0CE0EC8-5FD3-4774-AF45-4E96F390D87F}" type="parTrans" cxnId="{4DFCE77B-D07D-48BF-B0E0-15C13F90C4AB}">
      <dgm:prSet/>
      <dgm:spPr/>
    </dgm:pt>
    <dgm:pt modelId="{E78AADF3-F856-4658-962B-5DE85E7CBD4B}" type="sibTrans" cxnId="{4DFCE77B-D07D-48BF-B0E0-15C13F90C4AB}">
      <dgm:prSet/>
      <dgm:spPr/>
    </dgm:pt>
    <dgm:pt modelId="{146BAB73-E7C0-40FF-9DC1-3484EFED979F}">
      <dgm:prSet/>
      <dgm:spPr/>
      <dgm:t>
        <a:bodyPr/>
        <a:lstStyle/>
        <a:p>
          <a:r>
            <a:rPr lang="en-US" dirty="0" smtClean="0"/>
            <a:t>SE Asia</a:t>
          </a:r>
          <a:endParaRPr lang="en-IN" dirty="0"/>
        </a:p>
      </dgm:t>
    </dgm:pt>
    <dgm:pt modelId="{F7F3E50A-920E-44D0-85A3-E6F1DA87FC5D}" type="parTrans" cxnId="{A98EAC03-4DCB-4C91-B5A8-56D85F09EC9A}">
      <dgm:prSet/>
      <dgm:spPr/>
    </dgm:pt>
    <dgm:pt modelId="{51024C2A-C435-4A10-9B8D-CC9C72F74047}" type="sibTrans" cxnId="{A98EAC03-4DCB-4C91-B5A8-56D85F09EC9A}">
      <dgm:prSet/>
      <dgm:spPr/>
    </dgm:pt>
    <dgm:pt modelId="{8A5E14BC-16EA-4667-A3AA-A85AE3AE31D2}" type="pres">
      <dgm:prSet presAssocID="{944676EC-2878-4F94-9150-ECB51C48C180}" presName="diagram" presStyleCnt="0">
        <dgm:presLayoutVars>
          <dgm:dir/>
        </dgm:presLayoutVars>
      </dgm:prSet>
      <dgm:spPr/>
      <dgm:t>
        <a:bodyPr/>
        <a:lstStyle/>
        <a:p>
          <a:endParaRPr lang="en-IN"/>
        </a:p>
      </dgm:t>
    </dgm:pt>
    <dgm:pt modelId="{8B5E974F-FBB8-4463-9EA7-F2A21F16A187}" type="pres">
      <dgm:prSet presAssocID="{9B1B40F1-B555-4FE1-8928-8709709B6BAF}" presName="composite" presStyleCnt="0"/>
      <dgm:spPr/>
    </dgm:pt>
    <dgm:pt modelId="{098673C5-444B-49C1-8A5C-55868B074A8D}" type="pres">
      <dgm:prSet presAssocID="{9B1B40F1-B555-4FE1-8928-8709709B6BAF}" presName="Image" presStyleLbl="bgShp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2487DDB3-6188-4EA6-BDA0-619214027862}" type="pres">
      <dgm:prSet presAssocID="{9B1B40F1-B555-4FE1-8928-8709709B6BAF}" presName="Parent" presStyleLbl="node0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A992985-9369-4527-9E68-AF732E8760E2}" type="pres">
      <dgm:prSet presAssocID="{8858FCFB-AA71-48DC-A78E-D5C3F85493FE}" presName="sibTrans" presStyleCnt="0"/>
      <dgm:spPr/>
    </dgm:pt>
    <dgm:pt modelId="{A6E7AF8C-6863-4571-AF58-3173DDB3C4ED}" type="pres">
      <dgm:prSet presAssocID="{394129E1-2D60-4DD5-987B-483A49CC92CD}" presName="composite" presStyleCnt="0"/>
      <dgm:spPr/>
    </dgm:pt>
    <dgm:pt modelId="{01F86AD7-DA64-4F2B-AA3C-1DC069B9BE3B}" type="pres">
      <dgm:prSet presAssocID="{394129E1-2D60-4DD5-987B-483A49CC92CD}" presName="Image" presStyleLbl="bgShp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8E62560E-99FF-4220-BDF6-C45E0C87D85C}" type="pres">
      <dgm:prSet presAssocID="{394129E1-2D60-4DD5-987B-483A49CC92CD}" presName="Parent" presStyleLbl="node0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F004A6A-C6A7-4B25-99C2-4E979553886F}" type="pres">
      <dgm:prSet presAssocID="{2D5CC891-4A42-4B63-9ABA-E98EB779E21C}" presName="sibTrans" presStyleCnt="0"/>
      <dgm:spPr/>
    </dgm:pt>
    <dgm:pt modelId="{A04A0844-F927-4D7E-A429-AFD83E24639E}" type="pres">
      <dgm:prSet presAssocID="{8CC700AC-86FF-49B1-9880-EBB831E1D71A}" presName="composite" presStyleCnt="0"/>
      <dgm:spPr/>
    </dgm:pt>
    <dgm:pt modelId="{10B26179-C3E0-4ABD-AA9D-A90033297161}" type="pres">
      <dgm:prSet presAssocID="{8CC700AC-86FF-49B1-9880-EBB831E1D71A}" presName="Image" presStyleLbl="bgShp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1248E03C-F89B-4E70-A4DB-0D5C948BFF76}" type="pres">
      <dgm:prSet presAssocID="{8CC700AC-86FF-49B1-9880-EBB831E1D71A}" presName="Parent" presStyleLbl="node0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2156281-E393-410C-B8CE-45444C6DE87C}" type="pres">
      <dgm:prSet presAssocID="{E78AADF3-F856-4658-962B-5DE85E7CBD4B}" presName="sibTrans" presStyleCnt="0"/>
      <dgm:spPr/>
    </dgm:pt>
    <dgm:pt modelId="{37395203-CBD6-41CE-B07C-BAB9396AC5A3}" type="pres">
      <dgm:prSet presAssocID="{146BAB73-E7C0-40FF-9DC1-3484EFED979F}" presName="composite" presStyleCnt="0"/>
      <dgm:spPr/>
    </dgm:pt>
    <dgm:pt modelId="{35443648-BAED-469A-811D-11E846D31F13}" type="pres">
      <dgm:prSet presAssocID="{146BAB73-E7C0-40FF-9DC1-3484EFED979F}" presName="Image" presStyleLbl="bgShp" presStyleIdx="3" presStyleCnt="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63B8277F-DD05-40C5-918B-72DD082A18AB}" type="pres">
      <dgm:prSet presAssocID="{146BAB73-E7C0-40FF-9DC1-3484EFED979F}" presName="Parent" presStyleLbl="node0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9AE8338-D1D7-4C6D-BE90-E8444BE45237}" type="pres">
      <dgm:prSet presAssocID="{51024C2A-C435-4A10-9B8D-CC9C72F74047}" presName="sibTrans" presStyleCnt="0"/>
      <dgm:spPr/>
    </dgm:pt>
    <dgm:pt modelId="{5A39F6E0-0D09-4CC5-88AA-5E970DA6E773}" type="pres">
      <dgm:prSet presAssocID="{7B95BED7-6965-44E5-87DB-17402AFDD7BE}" presName="composite" presStyleCnt="0"/>
      <dgm:spPr/>
    </dgm:pt>
    <dgm:pt modelId="{2C62B61B-0255-4E88-8F81-06E73D943100}" type="pres">
      <dgm:prSet presAssocID="{7B95BED7-6965-44E5-87DB-17402AFDD7BE}" presName="Image" presStyleLbl="bgShp" presStyleIdx="4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</dgm:pt>
    <dgm:pt modelId="{47C9E5E6-BE55-40D5-A41A-806015512E55}" type="pres">
      <dgm:prSet presAssocID="{7B95BED7-6965-44E5-87DB-17402AFDD7BE}" presName="Parent" presStyleLbl="node0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FC49ED1-765E-49E1-AC06-DBF73FECB4DE}" srcId="{944676EC-2878-4F94-9150-ECB51C48C180}" destId="{394129E1-2D60-4DD5-987B-483A49CC92CD}" srcOrd="1" destOrd="0" parTransId="{FB0F7948-EC01-440E-9159-975F393AAF4A}" sibTransId="{2D5CC891-4A42-4B63-9ABA-E98EB779E21C}"/>
    <dgm:cxn modelId="{883CA10F-3DF9-4AAE-B933-3FDFEC33CAC9}" type="presOf" srcId="{7B95BED7-6965-44E5-87DB-17402AFDD7BE}" destId="{47C9E5E6-BE55-40D5-A41A-806015512E55}" srcOrd="0" destOrd="0" presId="urn:microsoft.com/office/officeart/2008/layout/BendingPictureCaption"/>
    <dgm:cxn modelId="{4DFCE77B-D07D-48BF-B0E0-15C13F90C4AB}" srcId="{944676EC-2878-4F94-9150-ECB51C48C180}" destId="{8CC700AC-86FF-49B1-9880-EBB831E1D71A}" srcOrd="2" destOrd="0" parTransId="{F0CE0EC8-5FD3-4774-AF45-4E96F390D87F}" sibTransId="{E78AADF3-F856-4658-962B-5DE85E7CBD4B}"/>
    <dgm:cxn modelId="{A3218EDD-EBE4-4B6E-B746-6898E6A25C02}" type="presOf" srcId="{9B1B40F1-B555-4FE1-8928-8709709B6BAF}" destId="{2487DDB3-6188-4EA6-BDA0-619214027862}" srcOrd="0" destOrd="0" presId="urn:microsoft.com/office/officeart/2008/layout/BendingPictureCaption"/>
    <dgm:cxn modelId="{FB5B84C8-F24F-4B4E-B7C8-90D1F4C1A8DA}" type="presOf" srcId="{944676EC-2878-4F94-9150-ECB51C48C180}" destId="{8A5E14BC-16EA-4667-A3AA-A85AE3AE31D2}" srcOrd="0" destOrd="0" presId="urn:microsoft.com/office/officeart/2008/layout/BendingPictureCaption"/>
    <dgm:cxn modelId="{F44D9F7D-40D4-431B-B4B2-F9F1C8ECBE8F}" srcId="{944676EC-2878-4F94-9150-ECB51C48C180}" destId="{7B95BED7-6965-44E5-87DB-17402AFDD7BE}" srcOrd="4" destOrd="0" parTransId="{75E52513-81FB-481F-B2E8-2D62367AECF5}" sibTransId="{8D68243F-50C3-4340-8A2F-974C3D654280}"/>
    <dgm:cxn modelId="{38AEF6AA-DFF1-493B-8882-9717D2AE3AF7}" type="presOf" srcId="{394129E1-2D60-4DD5-987B-483A49CC92CD}" destId="{8E62560E-99FF-4220-BDF6-C45E0C87D85C}" srcOrd="0" destOrd="0" presId="urn:microsoft.com/office/officeart/2008/layout/BendingPictureCaption"/>
    <dgm:cxn modelId="{CA6EEB85-6C46-46A5-AEDA-1CE6FECC75DC}" srcId="{944676EC-2878-4F94-9150-ECB51C48C180}" destId="{9B1B40F1-B555-4FE1-8928-8709709B6BAF}" srcOrd="0" destOrd="0" parTransId="{53247751-188A-4CB6-A563-E016E5EC03DC}" sibTransId="{8858FCFB-AA71-48DC-A78E-D5C3F85493FE}"/>
    <dgm:cxn modelId="{A98EAC03-4DCB-4C91-B5A8-56D85F09EC9A}" srcId="{944676EC-2878-4F94-9150-ECB51C48C180}" destId="{146BAB73-E7C0-40FF-9DC1-3484EFED979F}" srcOrd="3" destOrd="0" parTransId="{F7F3E50A-920E-44D0-85A3-E6F1DA87FC5D}" sibTransId="{51024C2A-C435-4A10-9B8D-CC9C72F74047}"/>
    <dgm:cxn modelId="{3DC0B955-D1D3-4013-B33F-8B1FF70D3BFA}" type="presOf" srcId="{8CC700AC-86FF-49B1-9880-EBB831E1D71A}" destId="{1248E03C-F89B-4E70-A4DB-0D5C948BFF76}" srcOrd="0" destOrd="0" presId="urn:microsoft.com/office/officeart/2008/layout/BendingPictureCaption"/>
    <dgm:cxn modelId="{DA82928B-8101-4A29-99E2-9D839C27D239}" type="presOf" srcId="{146BAB73-E7C0-40FF-9DC1-3484EFED979F}" destId="{63B8277F-DD05-40C5-918B-72DD082A18AB}" srcOrd="0" destOrd="0" presId="urn:microsoft.com/office/officeart/2008/layout/BendingPictureCaption"/>
    <dgm:cxn modelId="{819E662C-838C-460A-A487-A222CA28AF99}" type="presParOf" srcId="{8A5E14BC-16EA-4667-A3AA-A85AE3AE31D2}" destId="{8B5E974F-FBB8-4463-9EA7-F2A21F16A187}" srcOrd="0" destOrd="0" presId="urn:microsoft.com/office/officeart/2008/layout/BendingPictureCaption"/>
    <dgm:cxn modelId="{1EB948D2-95B6-42DB-9E6A-26A92BC1692F}" type="presParOf" srcId="{8B5E974F-FBB8-4463-9EA7-F2A21F16A187}" destId="{098673C5-444B-49C1-8A5C-55868B074A8D}" srcOrd="0" destOrd="0" presId="urn:microsoft.com/office/officeart/2008/layout/BendingPictureCaption"/>
    <dgm:cxn modelId="{C0AD0D51-013A-4814-BD55-F369C82D0AFB}" type="presParOf" srcId="{8B5E974F-FBB8-4463-9EA7-F2A21F16A187}" destId="{2487DDB3-6188-4EA6-BDA0-619214027862}" srcOrd="1" destOrd="0" presId="urn:microsoft.com/office/officeart/2008/layout/BendingPictureCaption"/>
    <dgm:cxn modelId="{990F04F8-C398-42E8-8BDE-0B3238CBFCD0}" type="presParOf" srcId="{8A5E14BC-16EA-4667-A3AA-A85AE3AE31D2}" destId="{2A992985-9369-4527-9E68-AF732E8760E2}" srcOrd="1" destOrd="0" presId="urn:microsoft.com/office/officeart/2008/layout/BendingPictureCaption"/>
    <dgm:cxn modelId="{A5803104-5C50-40B4-8622-A732D97FEA37}" type="presParOf" srcId="{8A5E14BC-16EA-4667-A3AA-A85AE3AE31D2}" destId="{A6E7AF8C-6863-4571-AF58-3173DDB3C4ED}" srcOrd="2" destOrd="0" presId="urn:microsoft.com/office/officeart/2008/layout/BendingPictureCaption"/>
    <dgm:cxn modelId="{637C0878-9393-4229-95A4-2392B92B3FD8}" type="presParOf" srcId="{A6E7AF8C-6863-4571-AF58-3173DDB3C4ED}" destId="{01F86AD7-DA64-4F2B-AA3C-1DC069B9BE3B}" srcOrd="0" destOrd="0" presId="urn:microsoft.com/office/officeart/2008/layout/BendingPictureCaption"/>
    <dgm:cxn modelId="{6F67F1BC-11F8-40F8-A831-FC531291CCBB}" type="presParOf" srcId="{A6E7AF8C-6863-4571-AF58-3173DDB3C4ED}" destId="{8E62560E-99FF-4220-BDF6-C45E0C87D85C}" srcOrd="1" destOrd="0" presId="urn:microsoft.com/office/officeart/2008/layout/BendingPictureCaption"/>
    <dgm:cxn modelId="{D141FB30-3607-4FE0-AD87-E4C4A9ECF326}" type="presParOf" srcId="{8A5E14BC-16EA-4667-A3AA-A85AE3AE31D2}" destId="{EF004A6A-C6A7-4B25-99C2-4E979553886F}" srcOrd="3" destOrd="0" presId="urn:microsoft.com/office/officeart/2008/layout/BendingPictureCaption"/>
    <dgm:cxn modelId="{9A392B8B-C8B0-48AE-84DB-8935FAD1BDE9}" type="presParOf" srcId="{8A5E14BC-16EA-4667-A3AA-A85AE3AE31D2}" destId="{A04A0844-F927-4D7E-A429-AFD83E24639E}" srcOrd="4" destOrd="0" presId="urn:microsoft.com/office/officeart/2008/layout/BendingPictureCaption"/>
    <dgm:cxn modelId="{8ADE6E47-096D-4C32-B0E2-10AF26915842}" type="presParOf" srcId="{A04A0844-F927-4D7E-A429-AFD83E24639E}" destId="{10B26179-C3E0-4ABD-AA9D-A90033297161}" srcOrd="0" destOrd="0" presId="urn:microsoft.com/office/officeart/2008/layout/BendingPictureCaption"/>
    <dgm:cxn modelId="{5235A504-F7D3-430F-9C10-BEF5C30F2D62}" type="presParOf" srcId="{A04A0844-F927-4D7E-A429-AFD83E24639E}" destId="{1248E03C-F89B-4E70-A4DB-0D5C948BFF76}" srcOrd="1" destOrd="0" presId="urn:microsoft.com/office/officeart/2008/layout/BendingPictureCaption"/>
    <dgm:cxn modelId="{E7F13EA5-E7DF-480D-8CFB-E18C4F0C4664}" type="presParOf" srcId="{8A5E14BC-16EA-4667-A3AA-A85AE3AE31D2}" destId="{72156281-E393-410C-B8CE-45444C6DE87C}" srcOrd="5" destOrd="0" presId="urn:microsoft.com/office/officeart/2008/layout/BendingPictureCaption"/>
    <dgm:cxn modelId="{1AB4182C-1469-4722-9F75-988B34805704}" type="presParOf" srcId="{8A5E14BC-16EA-4667-A3AA-A85AE3AE31D2}" destId="{37395203-CBD6-41CE-B07C-BAB9396AC5A3}" srcOrd="6" destOrd="0" presId="urn:microsoft.com/office/officeart/2008/layout/BendingPictureCaption"/>
    <dgm:cxn modelId="{30E98141-9E07-4FCE-8E42-D55CE9727BDE}" type="presParOf" srcId="{37395203-CBD6-41CE-B07C-BAB9396AC5A3}" destId="{35443648-BAED-469A-811D-11E846D31F13}" srcOrd="0" destOrd="0" presId="urn:microsoft.com/office/officeart/2008/layout/BendingPictureCaption"/>
    <dgm:cxn modelId="{C4533948-3629-4DA4-9529-2BD7E02E077B}" type="presParOf" srcId="{37395203-CBD6-41CE-B07C-BAB9396AC5A3}" destId="{63B8277F-DD05-40C5-918B-72DD082A18AB}" srcOrd="1" destOrd="0" presId="urn:microsoft.com/office/officeart/2008/layout/BendingPictureCaption"/>
    <dgm:cxn modelId="{B4898ABF-50C8-4D19-8D08-A9AB27C1AB43}" type="presParOf" srcId="{8A5E14BC-16EA-4667-A3AA-A85AE3AE31D2}" destId="{F9AE8338-D1D7-4C6D-BE90-E8444BE45237}" srcOrd="7" destOrd="0" presId="urn:microsoft.com/office/officeart/2008/layout/BendingPictureCaption"/>
    <dgm:cxn modelId="{9CF9A922-0E54-41AD-BA57-A4561AC3C031}" type="presParOf" srcId="{8A5E14BC-16EA-4667-A3AA-A85AE3AE31D2}" destId="{5A39F6E0-0D09-4CC5-88AA-5E970DA6E773}" srcOrd="8" destOrd="0" presId="urn:microsoft.com/office/officeart/2008/layout/BendingPictureCaption"/>
    <dgm:cxn modelId="{3663D1C3-4D72-4EF0-AE8D-FD0DD9BC3C29}" type="presParOf" srcId="{5A39F6E0-0D09-4CC5-88AA-5E970DA6E773}" destId="{2C62B61B-0255-4E88-8F81-06E73D943100}" srcOrd="0" destOrd="0" presId="urn:microsoft.com/office/officeart/2008/layout/BendingPictureCaption"/>
    <dgm:cxn modelId="{772AA531-935F-4AC6-A2DD-8B6185B160BC}" type="presParOf" srcId="{5A39F6E0-0D09-4CC5-88AA-5E970DA6E773}" destId="{47C9E5E6-BE55-40D5-A41A-806015512E55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8673C5-444B-49C1-8A5C-55868B074A8D}">
      <dsp:nvSpPr>
        <dsp:cNvPr id="0" name=""/>
        <dsp:cNvSpPr/>
      </dsp:nvSpPr>
      <dsp:spPr>
        <a:xfrm>
          <a:off x="84449" y="85015"/>
          <a:ext cx="2942723" cy="21746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487DDB3-6188-4EA6-BDA0-619214027862}">
      <dsp:nvSpPr>
        <dsp:cNvPr id="0" name=""/>
        <dsp:cNvSpPr/>
      </dsp:nvSpPr>
      <dsp:spPr>
        <a:xfrm>
          <a:off x="679255" y="1865370"/>
          <a:ext cx="2535751" cy="609383"/>
        </a:xfrm>
        <a:prstGeom prst="rect">
          <a:avLst/>
        </a:prstGeom>
        <a:gradFill rotWithShape="0">
          <a:gsLst>
            <a:gs pos="0">
              <a:schemeClr val="accent6">
                <a:alpha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alpha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alpha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n-US" sz="3400" kern="1200" dirty="0" smtClean="0"/>
            <a:t>China</a:t>
          </a:r>
          <a:endParaRPr lang="en-IN" sz="3400" kern="1200" dirty="0"/>
        </a:p>
      </dsp:txBody>
      <dsp:txXfrm>
        <a:off x="679255" y="1865370"/>
        <a:ext cx="2535751" cy="609383"/>
      </dsp:txXfrm>
    </dsp:sp>
    <dsp:sp modelId="{01F86AD7-DA64-4F2B-AA3C-1DC069B9BE3B}">
      <dsp:nvSpPr>
        <dsp:cNvPr id="0" name=""/>
        <dsp:cNvSpPr/>
      </dsp:nvSpPr>
      <dsp:spPr>
        <a:xfrm>
          <a:off x="3692521" y="85015"/>
          <a:ext cx="2942723" cy="2174661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E62560E-99FF-4220-BDF6-C45E0C87D85C}">
      <dsp:nvSpPr>
        <dsp:cNvPr id="0" name=""/>
        <dsp:cNvSpPr/>
      </dsp:nvSpPr>
      <dsp:spPr>
        <a:xfrm>
          <a:off x="4287327" y="1865370"/>
          <a:ext cx="2535751" cy="609383"/>
        </a:xfrm>
        <a:prstGeom prst="rect">
          <a:avLst/>
        </a:prstGeom>
        <a:gradFill rotWithShape="0">
          <a:gsLst>
            <a:gs pos="0">
              <a:schemeClr val="accent6">
                <a:alpha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alpha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alpha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n-US" sz="3400" kern="1200" dirty="0" smtClean="0"/>
            <a:t>Japan</a:t>
          </a:r>
          <a:endParaRPr lang="en-IN" sz="3400" kern="1200" dirty="0"/>
        </a:p>
      </dsp:txBody>
      <dsp:txXfrm>
        <a:off x="4287327" y="1865370"/>
        <a:ext cx="2535751" cy="609383"/>
      </dsp:txXfrm>
    </dsp:sp>
    <dsp:sp modelId="{10B26179-C3E0-4ABD-AA9D-A90033297161}">
      <dsp:nvSpPr>
        <dsp:cNvPr id="0" name=""/>
        <dsp:cNvSpPr/>
      </dsp:nvSpPr>
      <dsp:spPr>
        <a:xfrm>
          <a:off x="7300593" y="85015"/>
          <a:ext cx="2942723" cy="21746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248E03C-F89B-4E70-A4DB-0D5C948BFF76}">
      <dsp:nvSpPr>
        <dsp:cNvPr id="0" name=""/>
        <dsp:cNvSpPr/>
      </dsp:nvSpPr>
      <dsp:spPr>
        <a:xfrm>
          <a:off x="7895399" y="1865370"/>
          <a:ext cx="2535751" cy="609383"/>
        </a:xfrm>
        <a:prstGeom prst="rect">
          <a:avLst/>
        </a:prstGeom>
        <a:gradFill rotWithShape="0">
          <a:gsLst>
            <a:gs pos="0">
              <a:schemeClr val="accent6">
                <a:alpha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alpha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alpha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n-US" sz="3400" kern="1200" dirty="0" smtClean="0"/>
            <a:t>Russia</a:t>
          </a:r>
          <a:endParaRPr lang="en-IN" sz="3400" kern="1200" dirty="0"/>
        </a:p>
      </dsp:txBody>
      <dsp:txXfrm>
        <a:off x="7895399" y="1865370"/>
        <a:ext cx="2535751" cy="609383"/>
      </dsp:txXfrm>
    </dsp:sp>
    <dsp:sp modelId="{35443648-BAED-469A-811D-11E846D31F13}">
      <dsp:nvSpPr>
        <dsp:cNvPr id="0" name=""/>
        <dsp:cNvSpPr/>
      </dsp:nvSpPr>
      <dsp:spPr>
        <a:xfrm>
          <a:off x="1888485" y="2787809"/>
          <a:ext cx="2942723" cy="2174661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3B8277F-DD05-40C5-918B-72DD082A18AB}">
      <dsp:nvSpPr>
        <dsp:cNvPr id="0" name=""/>
        <dsp:cNvSpPr/>
      </dsp:nvSpPr>
      <dsp:spPr>
        <a:xfrm>
          <a:off x="2483291" y="4568164"/>
          <a:ext cx="2535751" cy="609383"/>
        </a:xfrm>
        <a:prstGeom prst="rect">
          <a:avLst/>
        </a:prstGeom>
        <a:gradFill rotWithShape="0">
          <a:gsLst>
            <a:gs pos="0">
              <a:schemeClr val="accent6">
                <a:alpha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alpha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alpha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n-US" sz="3400" kern="1200" dirty="0" smtClean="0"/>
            <a:t>SE Asia</a:t>
          </a:r>
          <a:endParaRPr lang="en-IN" sz="3400" kern="1200" dirty="0"/>
        </a:p>
      </dsp:txBody>
      <dsp:txXfrm>
        <a:off x="2483291" y="4568164"/>
        <a:ext cx="2535751" cy="609383"/>
      </dsp:txXfrm>
    </dsp:sp>
    <dsp:sp modelId="{2C62B61B-0255-4E88-8F81-06E73D943100}">
      <dsp:nvSpPr>
        <dsp:cNvPr id="0" name=""/>
        <dsp:cNvSpPr/>
      </dsp:nvSpPr>
      <dsp:spPr>
        <a:xfrm>
          <a:off x="5496557" y="2787809"/>
          <a:ext cx="2942723" cy="2174661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7C9E5E6-BE55-40D5-A41A-806015512E55}">
      <dsp:nvSpPr>
        <dsp:cNvPr id="0" name=""/>
        <dsp:cNvSpPr/>
      </dsp:nvSpPr>
      <dsp:spPr>
        <a:xfrm>
          <a:off x="6091363" y="4568164"/>
          <a:ext cx="2535751" cy="609383"/>
        </a:xfrm>
        <a:prstGeom prst="rect">
          <a:avLst/>
        </a:prstGeom>
        <a:gradFill rotWithShape="0">
          <a:gsLst>
            <a:gs pos="0">
              <a:schemeClr val="accent6">
                <a:alpha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alpha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alpha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n-US" sz="3400" kern="1200" dirty="0" smtClean="0"/>
            <a:t>West Asia</a:t>
          </a:r>
          <a:endParaRPr lang="en-IN" sz="3400" kern="1200" dirty="0"/>
        </a:p>
      </dsp:txBody>
      <dsp:txXfrm>
        <a:off x="6091363" y="4568164"/>
        <a:ext cx="2535751" cy="609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" panose="020B0703020102020204" pitchFamily="34" charset="0"/>
              </a:defRPr>
            </a:lvl1pPr>
          </a:lstStyle>
          <a:p>
            <a:fld id="{31E2BAA1-D1EE-4A2E-A01B-0123E258D88B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" panose="020B0703020102020204" pitchFamily="34" charset="0"/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13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F5812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F58120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863" y="2374677"/>
            <a:ext cx="2637144" cy="398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5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C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74099" y="6053697"/>
            <a:ext cx="938212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Franklin Gothic Demi Cond" panose="020B0706030402020204" pitchFamily="34" charset="0"/>
              </a:rPr>
              <a:t>1. Skip                     2. Attempt          3. Mark n Review</a:t>
            </a:r>
            <a:endParaRPr lang="en-US" sz="3600" dirty="0">
              <a:latin typeface="Franklin Gothic Demi Cond" panose="020B07060304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0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5138"/>
            <a:ext cx="10515600" cy="2218795"/>
          </a:xfrm>
        </p:spPr>
        <p:txBody>
          <a:bodyPr anchor="ctr"/>
          <a:lstStyle>
            <a:lvl1pPr algn="ctr">
              <a:defRPr sz="6000">
                <a:solidFill>
                  <a:schemeClr val="accent6">
                    <a:lumMod val="20000"/>
                    <a:lumOff val="80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21000"/>
            <a:ext cx="10515600" cy="3168651"/>
          </a:xfrm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72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20034"/>
            <a:ext cx="5181600" cy="5156929"/>
          </a:xfrm>
          <a:solidFill>
            <a:schemeClr val="tx1"/>
          </a:solidFill>
          <a:ln w="76200">
            <a:solidFill>
              <a:srgbClr val="92D050"/>
            </a:solidFill>
          </a:ln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20034"/>
            <a:ext cx="5181600" cy="5156929"/>
          </a:xfrm>
          <a:solidFill>
            <a:schemeClr val="tx1"/>
          </a:solidFill>
          <a:ln w="76200">
            <a:solidFill>
              <a:srgbClr val="00B0F0"/>
            </a:solidFill>
          </a:ln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44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795524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55800"/>
            <a:ext cx="5157787" cy="4255559"/>
          </a:xfrm>
        </p:spPr>
        <p:txBody>
          <a:bodyPr>
            <a:normAutofit/>
          </a:bodyPr>
          <a:lstStyle>
            <a:lvl1pPr marL="2286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6858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 marL="16002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 marL="20574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13" y="1955800"/>
            <a:ext cx="5157787" cy="42338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31E2BAA1-D1EE-4A2E-A01B-0123E258D88B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6196013" y="795524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4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mparison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4906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4000" b="0">
                <a:solidFill>
                  <a:schemeClr val="bg1"/>
                </a:solidFill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233488"/>
            <a:ext cx="5157787" cy="4977872"/>
          </a:xfrm>
        </p:spPr>
        <p:txBody>
          <a:bodyPr>
            <a:normAutofit/>
          </a:bodyPr>
          <a:lstStyle>
            <a:lvl1pPr marL="2286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6858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 marL="16002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 marL="20574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13" y="1233488"/>
            <a:ext cx="5157787" cy="4956175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31E2BAA1-D1EE-4A2E-A01B-0123E258D88B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6196013" y="94906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64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20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61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74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5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07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704263" y="365125"/>
            <a:ext cx="2649537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7772400" cy="52371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34938"/>
            <a:ext cx="77724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19653" y="2505486"/>
            <a:ext cx="6068272" cy="876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747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ap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6616" y="127321"/>
            <a:ext cx="10035251" cy="6049641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33" y="5829344"/>
            <a:ext cx="4089836" cy="10286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128837" y="2490959"/>
            <a:ext cx="5829344" cy="159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6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lf_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4" y="287868"/>
            <a:ext cx="7755466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259353" y="646331"/>
            <a:ext cx="3712513" cy="2090552"/>
          </a:xfrm>
          <a:prstGeom prst="flowChartDocumen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609" y="3091681"/>
            <a:ext cx="38100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38067" y="0"/>
            <a:ext cx="3759200" cy="646331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Franklin Gothic Heavy" panose="020B0903020102020204" pitchFamily="34" charset="0"/>
              </a:rPr>
              <a:t>Self Study</a:t>
            </a:r>
            <a:endParaRPr lang="en-US" sz="3600" dirty="0">
              <a:latin typeface="Franklin Gothic Heavy" panose="020B09030201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3r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66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803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viron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027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7030A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786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conomic 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9"/>
          <p:cNvSpPr>
            <a:spLocks noGrp="1"/>
          </p:cNvSpPr>
          <p:nvPr>
            <p:ph sz="quarter" idx="14"/>
          </p:nvPr>
        </p:nvSpPr>
        <p:spPr>
          <a:xfrm>
            <a:off x="8886548" y="1718733"/>
            <a:ext cx="3053918" cy="4458229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7429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12001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6573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21145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5717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384A9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384A92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101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lity 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532" y="1783664"/>
            <a:ext cx="3089805" cy="405220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45223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452238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504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2BAA1-D1EE-4A2E-A01B-0123E258D88B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5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01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200" y="1020034"/>
            <a:ext cx="5181600" cy="553316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One of the oldest mountain range in world</a:t>
            </a:r>
          </a:p>
          <a:p>
            <a:r>
              <a:rPr lang="en-US" dirty="0" smtClean="0"/>
              <a:t>Highest </a:t>
            </a:r>
            <a:r>
              <a:rPr lang="en-US" dirty="0"/>
              <a:t>peak of Urals – </a:t>
            </a:r>
            <a:r>
              <a:rPr lang="en-US" dirty="0" err="1"/>
              <a:t>Narodnaya</a:t>
            </a:r>
            <a:endParaRPr lang="en-US" dirty="0"/>
          </a:p>
          <a:p>
            <a:r>
              <a:rPr lang="en-US" dirty="0"/>
              <a:t>Extension into Arctic sea as Novaya Zemlya</a:t>
            </a:r>
          </a:p>
          <a:p>
            <a:r>
              <a:rPr lang="en-US" dirty="0"/>
              <a:t>Not continuous, has many gaps</a:t>
            </a:r>
          </a:p>
          <a:p>
            <a:r>
              <a:rPr lang="en-US" dirty="0"/>
              <a:t>Kola </a:t>
            </a:r>
            <a:r>
              <a:rPr lang="en-US" dirty="0" smtClean="0"/>
              <a:t>peninsula </a:t>
            </a:r>
            <a:r>
              <a:rPr lang="en-US" dirty="0"/>
              <a:t>- copper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Urals</a:t>
            </a:r>
            <a:endParaRPr lang="en-IN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6" t="17619" r="49691" b="18718"/>
          <a:stretch/>
        </p:blipFill>
        <p:spPr>
          <a:xfrm>
            <a:off x="379909" y="1120439"/>
            <a:ext cx="5195391" cy="5578047"/>
          </a:xfrm>
          <a:prstGeom prst="rect">
            <a:avLst/>
          </a:prstGeom>
          <a:solidFill>
            <a:schemeClr val="tx1"/>
          </a:solidFill>
          <a:ln w="76200">
            <a:solidFill>
              <a:srgbClr val="92D050"/>
            </a:solidFill>
          </a:ln>
        </p:spPr>
      </p:pic>
      <p:sp>
        <p:nvSpPr>
          <p:cNvPr id="6" name="TextBox 5"/>
          <p:cNvSpPr txBox="1"/>
          <p:nvPr/>
        </p:nvSpPr>
        <p:spPr>
          <a:xfrm rot="18409857">
            <a:off x="1980174" y="3540267"/>
            <a:ext cx="1994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Ural mountains</a:t>
            </a:r>
            <a:endParaRPr lang="en-IN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35646" y="1690092"/>
            <a:ext cx="1284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Novaya Zemlya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7327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Russia’s most extensive land region</a:t>
            </a:r>
          </a:p>
          <a:p>
            <a:r>
              <a:rPr lang="en-US" dirty="0"/>
              <a:t>Swamp and marshes</a:t>
            </a:r>
          </a:p>
          <a:p>
            <a:r>
              <a:rPr lang="en-US" dirty="0" smtClean="0"/>
              <a:t>Major Source </a:t>
            </a:r>
            <a:r>
              <a:rPr lang="en-US" dirty="0"/>
              <a:t>of Natural </a:t>
            </a:r>
            <a:r>
              <a:rPr lang="en-US" dirty="0" smtClean="0"/>
              <a:t>gas for Russia</a:t>
            </a:r>
          </a:p>
          <a:p>
            <a:r>
              <a:rPr lang="en-US" dirty="0" err="1" smtClean="0"/>
              <a:t>Yamal</a:t>
            </a:r>
            <a:r>
              <a:rPr lang="en-US" dirty="0" smtClean="0"/>
              <a:t> Peninsula also known for petroleum reserve</a:t>
            </a:r>
            <a:endParaRPr lang="en-US" dirty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Western Siberian Plain</a:t>
            </a:r>
            <a:endParaRPr lang="en-IN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7" t="21314" r="39931" b="18716"/>
          <a:stretch/>
        </p:blipFill>
        <p:spPr>
          <a:xfrm>
            <a:off x="1422400" y="1020033"/>
            <a:ext cx="4419600" cy="5592789"/>
          </a:xfrm>
        </p:spPr>
      </p:pic>
      <p:sp>
        <p:nvSpPr>
          <p:cNvPr id="6" name="TextBox 5"/>
          <p:cNvSpPr txBox="1"/>
          <p:nvPr/>
        </p:nvSpPr>
        <p:spPr>
          <a:xfrm>
            <a:off x="2840363" y="3598498"/>
            <a:ext cx="1583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west Siberian Plain</a:t>
            </a:r>
            <a:endParaRPr lang="en-IN" sz="2000" b="1" dirty="0"/>
          </a:p>
        </p:txBody>
      </p:sp>
      <p:sp>
        <p:nvSpPr>
          <p:cNvPr id="7" name="TextBox 6"/>
          <p:cNvSpPr txBox="1"/>
          <p:nvPr/>
        </p:nvSpPr>
        <p:spPr>
          <a:xfrm rot="18747680">
            <a:off x="2756629" y="2807560"/>
            <a:ext cx="1284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Yamal</a:t>
            </a:r>
            <a:r>
              <a:rPr lang="en-US" sz="1600" b="1" dirty="0" smtClean="0"/>
              <a:t> Pen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428914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Winter – anti-cyclonic condition</a:t>
            </a:r>
          </a:p>
          <a:p>
            <a:r>
              <a:rPr lang="en-US" dirty="0"/>
              <a:t>Sparsely populated</a:t>
            </a:r>
          </a:p>
          <a:p>
            <a:r>
              <a:rPr lang="en-US" dirty="0"/>
              <a:t>South to North -&gt; Steppe, mixed deciduous, Taiga, Tundra, </a:t>
            </a:r>
            <a:r>
              <a:rPr lang="en-US" dirty="0" err="1"/>
              <a:t>Perma</a:t>
            </a:r>
            <a:r>
              <a:rPr lang="en-US" dirty="0"/>
              <a:t> frost</a:t>
            </a:r>
          </a:p>
          <a:p>
            <a:r>
              <a:rPr lang="en-US" dirty="0"/>
              <a:t>Paper and pulp </a:t>
            </a:r>
            <a:r>
              <a:rPr lang="en-US" dirty="0" smtClean="0"/>
              <a:t>industry</a:t>
            </a:r>
          </a:p>
          <a:p>
            <a:r>
              <a:rPr lang="en-US" dirty="0" smtClean="0"/>
              <a:t>Untapped Petro-reserve</a:t>
            </a:r>
            <a:endParaRPr lang="en-US" dirty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Central Siberian Plateau</a:t>
            </a:r>
            <a:endParaRPr lang="en-IN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20" t="17845" r="15794" b="18718"/>
          <a:stretch/>
        </p:blipFill>
        <p:spPr>
          <a:xfrm>
            <a:off x="1041400" y="1020034"/>
            <a:ext cx="4927600" cy="5576164"/>
          </a:xfrm>
        </p:spPr>
      </p:pic>
      <p:sp>
        <p:nvSpPr>
          <p:cNvPr id="6" name="TextBox 5"/>
          <p:cNvSpPr txBox="1"/>
          <p:nvPr/>
        </p:nvSpPr>
        <p:spPr>
          <a:xfrm>
            <a:off x="1776549" y="3404933"/>
            <a:ext cx="16397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Central Siberian Plateau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01160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7" t="8698" r="1332" b="17679"/>
          <a:stretch/>
        </p:blipFill>
        <p:spPr>
          <a:xfrm>
            <a:off x="649104" y="1053634"/>
            <a:ext cx="10704696" cy="546473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Important rivers of Russia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496029" y="2865232"/>
            <a:ext cx="97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Ob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7139126">
            <a:off x="5112747" y="3212752"/>
            <a:ext cx="1379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Yenisei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97996" y="3095142"/>
            <a:ext cx="97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Lena 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55022" y="2374288"/>
            <a:ext cx="97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Pechora basin</a:t>
            </a:r>
            <a:endParaRPr lang="en-IN" b="1" dirty="0"/>
          </a:p>
        </p:txBody>
      </p:sp>
      <p:sp>
        <p:nvSpPr>
          <p:cNvPr id="10" name="TextBox 9"/>
          <p:cNvSpPr txBox="1"/>
          <p:nvPr/>
        </p:nvSpPr>
        <p:spPr>
          <a:xfrm rot="19751488">
            <a:off x="3790949" y="3912589"/>
            <a:ext cx="97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Irtysh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36565" y="3557614"/>
            <a:ext cx="97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Volga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0" y="5404486"/>
            <a:ext cx="97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Lake Baykal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8951104">
            <a:off x="1424945" y="3048976"/>
            <a:ext cx="97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Don 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6288" y="3775638"/>
            <a:ext cx="97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Sea of Azov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86825" y="5379392"/>
            <a:ext cx="97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Amur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7305675" y="5895272"/>
            <a:ext cx="447753" cy="257878"/>
          </a:xfrm>
          <a:custGeom>
            <a:avLst/>
            <a:gdLst>
              <a:gd name="connsiteX0" fmla="*/ 0 w 447753"/>
              <a:gd name="connsiteY0" fmla="*/ 95953 h 257878"/>
              <a:gd name="connsiteX1" fmla="*/ 76200 w 447753"/>
              <a:gd name="connsiteY1" fmla="*/ 67378 h 257878"/>
              <a:gd name="connsiteX2" fmla="*/ 114300 w 447753"/>
              <a:gd name="connsiteY2" fmla="*/ 57853 h 257878"/>
              <a:gd name="connsiteX3" fmla="*/ 142875 w 447753"/>
              <a:gd name="connsiteY3" fmla="*/ 48328 h 257878"/>
              <a:gd name="connsiteX4" fmla="*/ 200025 w 447753"/>
              <a:gd name="connsiteY4" fmla="*/ 38803 h 257878"/>
              <a:gd name="connsiteX5" fmla="*/ 247650 w 447753"/>
              <a:gd name="connsiteY5" fmla="*/ 29278 h 257878"/>
              <a:gd name="connsiteX6" fmla="*/ 276225 w 447753"/>
              <a:gd name="connsiteY6" fmla="*/ 10228 h 257878"/>
              <a:gd name="connsiteX7" fmla="*/ 438150 w 447753"/>
              <a:gd name="connsiteY7" fmla="*/ 19753 h 257878"/>
              <a:gd name="connsiteX8" fmla="*/ 447675 w 447753"/>
              <a:gd name="connsiteY8" fmla="*/ 48328 h 257878"/>
              <a:gd name="connsiteX9" fmla="*/ 409575 w 447753"/>
              <a:gd name="connsiteY9" fmla="*/ 153103 h 257878"/>
              <a:gd name="connsiteX10" fmla="*/ 381000 w 447753"/>
              <a:gd name="connsiteY10" fmla="*/ 162628 h 257878"/>
              <a:gd name="connsiteX11" fmla="*/ 276225 w 447753"/>
              <a:gd name="connsiteY11" fmla="*/ 191203 h 257878"/>
              <a:gd name="connsiteX12" fmla="*/ 257175 w 447753"/>
              <a:gd name="connsiteY12" fmla="*/ 219778 h 257878"/>
              <a:gd name="connsiteX13" fmla="*/ 219075 w 447753"/>
              <a:gd name="connsiteY13" fmla="*/ 229303 h 257878"/>
              <a:gd name="connsiteX14" fmla="*/ 161925 w 447753"/>
              <a:gd name="connsiteY14" fmla="*/ 248353 h 257878"/>
              <a:gd name="connsiteX15" fmla="*/ 133350 w 447753"/>
              <a:gd name="connsiteY15" fmla="*/ 257878 h 257878"/>
              <a:gd name="connsiteX16" fmla="*/ 85725 w 447753"/>
              <a:gd name="connsiteY16" fmla="*/ 257878 h 25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7753" h="257878">
                <a:moveTo>
                  <a:pt x="0" y="95953"/>
                </a:moveTo>
                <a:cubicBezTo>
                  <a:pt x="25162" y="85888"/>
                  <a:pt x="50069" y="74844"/>
                  <a:pt x="76200" y="67378"/>
                </a:cubicBezTo>
                <a:cubicBezTo>
                  <a:pt x="88787" y="63782"/>
                  <a:pt x="101713" y="61449"/>
                  <a:pt x="114300" y="57853"/>
                </a:cubicBezTo>
                <a:cubicBezTo>
                  <a:pt x="123954" y="55095"/>
                  <a:pt x="133074" y="50506"/>
                  <a:pt x="142875" y="48328"/>
                </a:cubicBezTo>
                <a:cubicBezTo>
                  <a:pt x="161728" y="44138"/>
                  <a:pt x="181024" y="42258"/>
                  <a:pt x="200025" y="38803"/>
                </a:cubicBezTo>
                <a:cubicBezTo>
                  <a:pt x="215953" y="35907"/>
                  <a:pt x="231775" y="32453"/>
                  <a:pt x="247650" y="29278"/>
                </a:cubicBezTo>
                <a:cubicBezTo>
                  <a:pt x="257175" y="22928"/>
                  <a:pt x="265181" y="13240"/>
                  <a:pt x="276225" y="10228"/>
                </a:cubicBezTo>
                <a:cubicBezTo>
                  <a:pt x="350058" y="-9908"/>
                  <a:pt x="363359" y="3133"/>
                  <a:pt x="438150" y="19753"/>
                </a:cubicBezTo>
                <a:cubicBezTo>
                  <a:pt x="441325" y="29278"/>
                  <a:pt x="448584" y="38329"/>
                  <a:pt x="447675" y="48328"/>
                </a:cubicBezTo>
                <a:cubicBezTo>
                  <a:pt x="446097" y="65686"/>
                  <a:pt x="434295" y="133327"/>
                  <a:pt x="409575" y="153103"/>
                </a:cubicBezTo>
                <a:cubicBezTo>
                  <a:pt x="401735" y="159375"/>
                  <a:pt x="390686" y="159986"/>
                  <a:pt x="381000" y="162628"/>
                </a:cubicBezTo>
                <a:cubicBezTo>
                  <a:pt x="262832" y="194856"/>
                  <a:pt x="341997" y="169279"/>
                  <a:pt x="276225" y="191203"/>
                </a:cubicBezTo>
                <a:cubicBezTo>
                  <a:pt x="269875" y="200728"/>
                  <a:pt x="266700" y="213428"/>
                  <a:pt x="257175" y="219778"/>
                </a:cubicBezTo>
                <a:cubicBezTo>
                  <a:pt x="246283" y="227040"/>
                  <a:pt x="231614" y="225541"/>
                  <a:pt x="219075" y="229303"/>
                </a:cubicBezTo>
                <a:cubicBezTo>
                  <a:pt x="199841" y="235073"/>
                  <a:pt x="180975" y="242003"/>
                  <a:pt x="161925" y="248353"/>
                </a:cubicBezTo>
                <a:cubicBezTo>
                  <a:pt x="152400" y="251528"/>
                  <a:pt x="143390" y="257878"/>
                  <a:pt x="133350" y="257878"/>
                </a:cubicBezTo>
                <a:lnTo>
                  <a:pt x="85725" y="257878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reeform 4"/>
          <p:cNvSpPr/>
          <p:nvPr/>
        </p:nvSpPr>
        <p:spPr>
          <a:xfrm>
            <a:off x="7753350" y="5162550"/>
            <a:ext cx="2266950" cy="895350"/>
          </a:xfrm>
          <a:custGeom>
            <a:avLst/>
            <a:gdLst>
              <a:gd name="connsiteX0" fmla="*/ 0 w 2266950"/>
              <a:gd name="connsiteY0" fmla="*/ 762000 h 895350"/>
              <a:gd name="connsiteX1" fmla="*/ 47625 w 2266950"/>
              <a:gd name="connsiteY1" fmla="*/ 733425 h 895350"/>
              <a:gd name="connsiteX2" fmla="*/ 76200 w 2266950"/>
              <a:gd name="connsiteY2" fmla="*/ 714375 h 895350"/>
              <a:gd name="connsiteX3" fmla="*/ 171450 w 2266950"/>
              <a:gd name="connsiteY3" fmla="*/ 685800 h 895350"/>
              <a:gd name="connsiteX4" fmla="*/ 238125 w 2266950"/>
              <a:gd name="connsiteY4" fmla="*/ 666750 h 895350"/>
              <a:gd name="connsiteX5" fmla="*/ 266700 w 2266950"/>
              <a:gd name="connsiteY5" fmla="*/ 638175 h 895350"/>
              <a:gd name="connsiteX6" fmla="*/ 304800 w 2266950"/>
              <a:gd name="connsiteY6" fmla="*/ 619125 h 895350"/>
              <a:gd name="connsiteX7" fmla="*/ 333375 w 2266950"/>
              <a:gd name="connsiteY7" fmla="*/ 600075 h 895350"/>
              <a:gd name="connsiteX8" fmla="*/ 400050 w 2266950"/>
              <a:gd name="connsiteY8" fmla="*/ 552450 h 895350"/>
              <a:gd name="connsiteX9" fmla="*/ 438150 w 2266950"/>
              <a:gd name="connsiteY9" fmla="*/ 533400 h 895350"/>
              <a:gd name="connsiteX10" fmla="*/ 514350 w 2266950"/>
              <a:gd name="connsiteY10" fmla="*/ 466725 h 895350"/>
              <a:gd name="connsiteX11" fmla="*/ 533400 w 2266950"/>
              <a:gd name="connsiteY11" fmla="*/ 438150 h 895350"/>
              <a:gd name="connsiteX12" fmla="*/ 590550 w 2266950"/>
              <a:gd name="connsiteY12" fmla="*/ 419100 h 895350"/>
              <a:gd name="connsiteX13" fmla="*/ 619125 w 2266950"/>
              <a:gd name="connsiteY13" fmla="*/ 409575 h 895350"/>
              <a:gd name="connsiteX14" fmla="*/ 647700 w 2266950"/>
              <a:gd name="connsiteY14" fmla="*/ 400050 h 895350"/>
              <a:gd name="connsiteX15" fmla="*/ 714375 w 2266950"/>
              <a:gd name="connsiteY15" fmla="*/ 361950 h 895350"/>
              <a:gd name="connsiteX16" fmla="*/ 742950 w 2266950"/>
              <a:gd name="connsiteY16" fmla="*/ 352425 h 895350"/>
              <a:gd name="connsiteX17" fmla="*/ 895350 w 2266950"/>
              <a:gd name="connsiteY17" fmla="*/ 333375 h 895350"/>
              <a:gd name="connsiteX18" fmla="*/ 1000125 w 2266950"/>
              <a:gd name="connsiteY18" fmla="*/ 333375 h 895350"/>
              <a:gd name="connsiteX19" fmla="*/ 1057275 w 2266950"/>
              <a:gd name="connsiteY19" fmla="*/ 352425 h 895350"/>
              <a:gd name="connsiteX20" fmla="*/ 1076325 w 2266950"/>
              <a:gd name="connsiteY20" fmla="*/ 390525 h 895350"/>
              <a:gd name="connsiteX21" fmla="*/ 1085850 w 2266950"/>
              <a:gd name="connsiteY21" fmla="*/ 419100 h 895350"/>
              <a:gd name="connsiteX22" fmla="*/ 1114425 w 2266950"/>
              <a:gd name="connsiteY22" fmla="*/ 457200 h 895350"/>
              <a:gd name="connsiteX23" fmla="*/ 1143000 w 2266950"/>
              <a:gd name="connsiteY23" fmla="*/ 552450 h 895350"/>
              <a:gd name="connsiteX24" fmla="*/ 1209675 w 2266950"/>
              <a:gd name="connsiteY24" fmla="*/ 619125 h 895350"/>
              <a:gd name="connsiteX25" fmla="*/ 1247775 w 2266950"/>
              <a:gd name="connsiteY25" fmla="*/ 657225 h 895350"/>
              <a:gd name="connsiteX26" fmla="*/ 1266825 w 2266950"/>
              <a:gd name="connsiteY26" fmla="*/ 685800 h 895350"/>
              <a:gd name="connsiteX27" fmla="*/ 1419225 w 2266950"/>
              <a:gd name="connsiteY27" fmla="*/ 733425 h 895350"/>
              <a:gd name="connsiteX28" fmla="*/ 1476375 w 2266950"/>
              <a:gd name="connsiteY28" fmla="*/ 762000 h 895350"/>
              <a:gd name="connsiteX29" fmla="*/ 1485900 w 2266950"/>
              <a:gd name="connsiteY29" fmla="*/ 790575 h 895350"/>
              <a:gd name="connsiteX30" fmla="*/ 1543050 w 2266950"/>
              <a:gd name="connsiteY30" fmla="*/ 809625 h 895350"/>
              <a:gd name="connsiteX31" fmla="*/ 1619250 w 2266950"/>
              <a:gd name="connsiteY31" fmla="*/ 876300 h 895350"/>
              <a:gd name="connsiteX32" fmla="*/ 1647825 w 2266950"/>
              <a:gd name="connsiteY32" fmla="*/ 895350 h 895350"/>
              <a:gd name="connsiteX33" fmla="*/ 1733550 w 2266950"/>
              <a:gd name="connsiteY33" fmla="*/ 885825 h 895350"/>
              <a:gd name="connsiteX34" fmla="*/ 1752600 w 2266950"/>
              <a:gd name="connsiteY34" fmla="*/ 847725 h 895350"/>
              <a:gd name="connsiteX35" fmla="*/ 1790700 w 2266950"/>
              <a:gd name="connsiteY35" fmla="*/ 819150 h 895350"/>
              <a:gd name="connsiteX36" fmla="*/ 1857375 w 2266950"/>
              <a:gd name="connsiteY36" fmla="*/ 771525 h 895350"/>
              <a:gd name="connsiteX37" fmla="*/ 1885950 w 2266950"/>
              <a:gd name="connsiteY37" fmla="*/ 742950 h 895350"/>
              <a:gd name="connsiteX38" fmla="*/ 1905000 w 2266950"/>
              <a:gd name="connsiteY38" fmla="*/ 714375 h 895350"/>
              <a:gd name="connsiteX39" fmla="*/ 1933575 w 2266950"/>
              <a:gd name="connsiteY39" fmla="*/ 695325 h 895350"/>
              <a:gd name="connsiteX40" fmla="*/ 1952625 w 2266950"/>
              <a:gd name="connsiteY40" fmla="*/ 647700 h 895350"/>
              <a:gd name="connsiteX41" fmla="*/ 1981200 w 2266950"/>
              <a:gd name="connsiteY41" fmla="*/ 581025 h 895350"/>
              <a:gd name="connsiteX42" fmla="*/ 1990725 w 2266950"/>
              <a:gd name="connsiteY42" fmla="*/ 495300 h 895350"/>
              <a:gd name="connsiteX43" fmla="*/ 2000250 w 2266950"/>
              <a:gd name="connsiteY43" fmla="*/ 381000 h 895350"/>
              <a:gd name="connsiteX44" fmla="*/ 2047875 w 2266950"/>
              <a:gd name="connsiteY44" fmla="*/ 276225 h 895350"/>
              <a:gd name="connsiteX45" fmla="*/ 2057400 w 2266950"/>
              <a:gd name="connsiteY45" fmla="*/ 238125 h 895350"/>
              <a:gd name="connsiteX46" fmla="*/ 2095500 w 2266950"/>
              <a:gd name="connsiteY46" fmla="*/ 180975 h 895350"/>
              <a:gd name="connsiteX47" fmla="*/ 2114550 w 2266950"/>
              <a:gd name="connsiteY47" fmla="*/ 142875 h 895350"/>
              <a:gd name="connsiteX48" fmla="*/ 2133600 w 2266950"/>
              <a:gd name="connsiteY48" fmla="*/ 114300 h 895350"/>
              <a:gd name="connsiteX49" fmla="*/ 2143125 w 2266950"/>
              <a:gd name="connsiteY49" fmla="*/ 85725 h 895350"/>
              <a:gd name="connsiteX50" fmla="*/ 2152650 w 2266950"/>
              <a:gd name="connsiteY50" fmla="*/ 47625 h 895350"/>
              <a:gd name="connsiteX51" fmla="*/ 2219325 w 2266950"/>
              <a:gd name="connsiteY51" fmla="*/ 9525 h 895350"/>
              <a:gd name="connsiteX52" fmla="*/ 2266950 w 2266950"/>
              <a:gd name="connsiteY52" fmla="*/ 0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266950" h="895350">
                <a:moveTo>
                  <a:pt x="0" y="762000"/>
                </a:moveTo>
                <a:cubicBezTo>
                  <a:pt x="15875" y="752475"/>
                  <a:pt x="31926" y="743237"/>
                  <a:pt x="47625" y="733425"/>
                </a:cubicBezTo>
                <a:cubicBezTo>
                  <a:pt x="57333" y="727358"/>
                  <a:pt x="65739" y="719024"/>
                  <a:pt x="76200" y="714375"/>
                </a:cubicBezTo>
                <a:cubicBezTo>
                  <a:pt x="116944" y="696267"/>
                  <a:pt x="132661" y="696883"/>
                  <a:pt x="171450" y="685800"/>
                </a:cubicBezTo>
                <a:cubicBezTo>
                  <a:pt x="267103" y="658471"/>
                  <a:pt x="119018" y="696527"/>
                  <a:pt x="238125" y="666750"/>
                </a:cubicBezTo>
                <a:cubicBezTo>
                  <a:pt x="247650" y="657225"/>
                  <a:pt x="255739" y="646005"/>
                  <a:pt x="266700" y="638175"/>
                </a:cubicBezTo>
                <a:cubicBezTo>
                  <a:pt x="278254" y="629922"/>
                  <a:pt x="292472" y="626170"/>
                  <a:pt x="304800" y="619125"/>
                </a:cubicBezTo>
                <a:cubicBezTo>
                  <a:pt x="314739" y="613445"/>
                  <a:pt x="324060" y="606729"/>
                  <a:pt x="333375" y="600075"/>
                </a:cubicBezTo>
                <a:cubicBezTo>
                  <a:pt x="353818" y="585473"/>
                  <a:pt x="377602" y="565277"/>
                  <a:pt x="400050" y="552450"/>
                </a:cubicBezTo>
                <a:cubicBezTo>
                  <a:pt x="412378" y="545405"/>
                  <a:pt x="425450" y="539750"/>
                  <a:pt x="438150" y="533400"/>
                </a:cubicBezTo>
                <a:cubicBezTo>
                  <a:pt x="483512" y="465358"/>
                  <a:pt x="454038" y="481803"/>
                  <a:pt x="514350" y="466725"/>
                </a:cubicBezTo>
                <a:cubicBezTo>
                  <a:pt x="520700" y="457200"/>
                  <a:pt x="523692" y="444217"/>
                  <a:pt x="533400" y="438150"/>
                </a:cubicBezTo>
                <a:cubicBezTo>
                  <a:pt x="550428" y="427507"/>
                  <a:pt x="571500" y="425450"/>
                  <a:pt x="590550" y="419100"/>
                </a:cubicBezTo>
                <a:lnTo>
                  <a:pt x="619125" y="409575"/>
                </a:lnTo>
                <a:cubicBezTo>
                  <a:pt x="628650" y="406400"/>
                  <a:pt x="639346" y="405619"/>
                  <a:pt x="647700" y="400050"/>
                </a:cubicBezTo>
                <a:cubicBezTo>
                  <a:pt x="676398" y="380918"/>
                  <a:pt x="680538" y="376452"/>
                  <a:pt x="714375" y="361950"/>
                </a:cubicBezTo>
                <a:cubicBezTo>
                  <a:pt x="723603" y="357995"/>
                  <a:pt x="733210" y="354860"/>
                  <a:pt x="742950" y="352425"/>
                </a:cubicBezTo>
                <a:cubicBezTo>
                  <a:pt x="799187" y="338366"/>
                  <a:pt x="830286" y="339290"/>
                  <a:pt x="895350" y="333375"/>
                </a:cubicBezTo>
                <a:cubicBezTo>
                  <a:pt x="946739" y="320528"/>
                  <a:pt x="935052" y="318358"/>
                  <a:pt x="1000125" y="333375"/>
                </a:cubicBezTo>
                <a:cubicBezTo>
                  <a:pt x="1019691" y="337890"/>
                  <a:pt x="1057275" y="352425"/>
                  <a:pt x="1057275" y="352425"/>
                </a:cubicBezTo>
                <a:cubicBezTo>
                  <a:pt x="1063625" y="365125"/>
                  <a:pt x="1070732" y="377474"/>
                  <a:pt x="1076325" y="390525"/>
                </a:cubicBezTo>
                <a:cubicBezTo>
                  <a:pt x="1080280" y="399753"/>
                  <a:pt x="1080869" y="410383"/>
                  <a:pt x="1085850" y="419100"/>
                </a:cubicBezTo>
                <a:cubicBezTo>
                  <a:pt x="1093726" y="432883"/>
                  <a:pt x="1104900" y="444500"/>
                  <a:pt x="1114425" y="457200"/>
                </a:cubicBezTo>
                <a:cubicBezTo>
                  <a:pt x="1118742" y="474467"/>
                  <a:pt x="1135270" y="544720"/>
                  <a:pt x="1143000" y="552450"/>
                </a:cubicBezTo>
                <a:lnTo>
                  <a:pt x="1209675" y="619125"/>
                </a:lnTo>
                <a:cubicBezTo>
                  <a:pt x="1222375" y="631825"/>
                  <a:pt x="1237812" y="642281"/>
                  <a:pt x="1247775" y="657225"/>
                </a:cubicBezTo>
                <a:lnTo>
                  <a:pt x="1266825" y="685800"/>
                </a:lnTo>
                <a:cubicBezTo>
                  <a:pt x="1288415" y="772161"/>
                  <a:pt x="1261506" y="715901"/>
                  <a:pt x="1419225" y="733425"/>
                </a:cubicBezTo>
                <a:cubicBezTo>
                  <a:pt x="1442886" y="736054"/>
                  <a:pt x="1457431" y="749371"/>
                  <a:pt x="1476375" y="762000"/>
                </a:cubicBezTo>
                <a:cubicBezTo>
                  <a:pt x="1479550" y="771525"/>
                  <a:pt x="1477730" y="784739"/>
                  <a:pt x="1485900" y="790575"/>
                </a:cubicBezTo>
                <a:cubicBezTo>
                  <a:pt x="1502240" y="802247"/>
                  <a:pt x="1543050" y="809625"/>
                  <a:pt x="1543050" y="809625"/>
                </a:cubicBezTo>
                <a:cubicBezTo>
                  <a:pt x="1574800" y="857250"/>
                  <a:pt x="1552575" y="831850"/>
                  <a:pt x="1619250" y="876300"/>
                </a:cubicBezTo>
                <a:lnTo>
                  <a:pt x="1647825" y="895350"/>
                </a:lnTo>
                <a:cubicBezTo>
                  <a:pt x="1676400" y="892175"/>
                  <a:pt x="1707376" y="897722"/>
                  <a:pt x="1733550" y="885825"/>
                </a:cubicBezTo>
                <a:cubicBezTo>
                  <a:pt x="1746476" y="879949"/>
                  <a:pt x="1743359" y="858506"/>
                  <a:pt x="1752600" y="847725"/>
                </a:cubicBezTo>
                <a:cubicBezTo>
                  <a:pt x="1762931" y="835672"/>
                  <a:pt x="1779475" y="830375"/>
                  <a:pt x="1790700" y="819150"/>
                </a:cubicBezTo>
                <a:cubicBezTo>
                  <a:pt x="1843320" y="766530"/>
                  <a:pt x="1790523" y="788238"/>
                  <a:pt x="1857375" y="771525"/>
                </a:cubicBezTo>
                <a:cubicBezTo>
                  <a:pt x="1866900" y="762000"/>
                  <a:pt x="1877326" y="753298"/>
                  <a:pt x="1885950" y="742950"/>
                </a:cubicBezTo>
                <a:cubicBezTo>
                  <a:pt x="1893279" y="734156"/>
                  <a:pt x="1896905" y="722470"/>
                  <a:pt x="1905000" y="714375"/>
                </a:cubicBezTo>
                <a:cubicBezTo>
                  <a:pt x="1913095" y="706280"/>
                  <a:pt x="1924050" y="701675"/>
                  <a:pt x="1933575" y="695325"/>
                </a:cubicBezTo>
                <a:cubicBezTo>
                  <a:pt x="1939925" y="679450"/>
                  <a:pt x="1945681" y="663324"/>
                  <a:pt x="1952625" y="647700"/>
                </a:cubicBezTo>
                <a:cubicBezTo>
                  <a:pt x="1984012" y="577080"/>
                  <a:pt x="1961636" y="639716"/>
                  <a:pt x="1981200" y="581025"/>
                </a:cubicBezTo>
                <a:cubicBezTo>
                  <a:pt x="1984375" y="552450"/>
                  <a:pt x="1987999" y="523921"/>
                  <a:pt x="1990725" y="495300"/>
                </a:cubicBezTo>
                <a:cubicBezTo>
                  <a:pt x="1994350" y="457240"/>
                  <a:pt x="1994843" y="418848"/>
                  <a:pt x="2000250" y="381000"/>
                </a:cubicBezTo>
                <a:cubicBezTo>
                  <a:pt x="2013283" y="289767"/>
                  <a:pt x="1998268" y="309296"/>
                  <a:pt x="2047875" y="276225"/>
                </a:cubicBezTo>
                <a:cubicBezTo>
                  <a:pt x="2051050" y="263525"/>
                  <a:pt x="2051546" y="249834"/>
                  <a:pt x="2057400" y="238125"/>
                </a:cubicBezTo>
                <a:cubicBezTo>
                  <a:pt x="2067639" y="217647"/>
                  <a:pt x="2085261" y="201453"/>
                  <a:pt x="2095500" y="180975"/>
                </a:cubicBezTo>
                <a:cubicBezTo>
                  <a:pt x="2101850" y="168275"/>
                  <a:pt x="2107505" y="155203"/>
                  <a:pt x="2114550" y="142875"/>
                </a:cubicBezTo>
                <a:cubicBezTo>
                  <a:pt x="2120230" y="132936"/>
                  <a:pt x="2128480" y="124539"/>
                  <a:pt x="2133600" y="114300"/>
                </a:cubicBezTo>
                <a:cubicBezTo>
                  <a:pt x="2138090" y="105320"/>
                  <a:pt x="2140367" y="95379"/>
                  <a:pt x="2143125" y="85725"/>
                </a:cubicBezTo>
                <a:cubicBezTo>
                  <a:pt x="2146721" y="73138"/>
                  <a:pt x="2146155" y="58991"/>
                  <a:pt x="2152650" y="47625"/>
                </a:cubicBezTo>
                <a:cubicBezTo>
                  <a:pt x="2170952" y="15596"/>
                  <a:pt x="2187136" y="16678"/>
                  <a:pt x="2219325" y="9525"/>
                </a:cubicBezTo>
                <a:cubicBezTo>
                  <a:pt x="2235129" y="6013"/>
                  <a:pt x="2266950" y="0"/>
                  <a:pt x="2266950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reeform 15"/>
          <p:cNvSpPr/>
          <p:nvPr/>
        </p:nvSpPr>
        <p:spPr>
          <a:xfrm>
            <a:off x="1168400" y="3162300"/>
            <a:ext cx="1016000" cy="1055571"/>
          </a:xfrm>
          <a:custGeom>
            <a:avLst/>
            <a:gdLst>
              <a:gd name="connsiteX0" fmla="*/ 0 w 1016000"/>
              <a:gd name="connsiteY0" fmla="*/ 914400 h 1055571"/>
              <a:gd name="connsiteX1" fmla="*/ 215900 w 1016000"/>
              <a:gd name="connsiteY1" fmla="*/ 939800 h 1055571"/>
              <a:gd name="connsiteX2" fmla="*/ 292100 w 1016000"/>
              <a:gd name="connsiteY2" fmla="*/ 965200 h 1055571"/>
              <a:gd name="connsiteX3" fmla="*/ 355600 w 1016000"/>
              <a:gd name="connsiteY3" fmla="*/ 977900 h 1055571"/>
              <a:gd name="connsiteX4" fmla="*/ 393700 w 1016000"/>
              <a:gd name="connsiteY4" fmla="*/ 1003300 h 1055571"/>
              <a:gd name="connsiteX5" fmla="*/ 444500 w 1016000"/>
              <a:gd name="connsiteY5" fmla="*/ 1054100 h 1055571"/>
              <a:gd name="connsiteX6" fmla="*/ 673100 w 1016000"/>
              <a:gd name="connsiteY6" fmla="*/ 1016000 h 1055571"/>
              <a:gd name="connsiteX7" fmla="*/ 698500 w 1016000"/>
              <a:gd name="connsiteY7" fmla="*/ 977900 h 1055571"/>
              <a:gd name="connsiteX8" fmla="*/ 711200 w 1016000"/>
              <a:gd name="connsiteY8" fmla="*/ 927100 h 1055571"/>
              <a:gd name="connsiteX9" fmla="*/ 647700 w 1016000"/>
              <a:gd name="connsiteY9" fmla="*/ 825500 h 1055571"/>
              <a:gd name="connsiteX10" fmla="*/ 622300 w 1016000"/>
              <a:gd name="connsiteY10" fmla="*/ 787400 h 1055571"/>
              <a:gd name="connsiteX11" fmla="*/ 609600 w 1016000"/>
              <a:gd name="connsiteY11" fmla="*/ 520700 h 1055571"/>
              <a:gd name="connsiteX12" fmla="*/ 635000 w 1016000"/>
              <a:gd name="connsiteY12" fmla="*/ 444500 h 1055571"/>
              <a:gd name="connsiteX13" fmla="*/ 711200 w 1016000"/>
              <a:gd name="connsiteY13" fmla="*/ 355600 h 1055571"/>
              <a:gd name="connsiteX14" fmla="*/ 787400 w 1016000"/>
              <a:gd name="connsiteY14" fmla="*/ 304800 h 1055571"/>
              <a:gd name="connsiteX15" fmla="*/ 825500 w 1016000"/>
              <a:gd name="connsiteY15" fmla="*/ 279400 h 1055571"/>
              <a:gd name="connsiteX16" fmla="*/ 850900 w 1016000"/>
              <a:gd name="connsiteY16" fmla="*/ 241300 h 1055571"/>
              <a:gd name="connsiteX17" fmla="*/ 889000 w 1016000"/>
              <a:gd name="connsiteY17" fmla="*/ 215900 h 1055571"/>
              <a:gd name="connsiteX18" fmla="*/ 939800 w 1016000"/>
              <a:gd name="connsiteY18" fmla="*/ 152400 h 1055571"/>
              <a:gd name="connsiteX19" fmla="*/ 965200 w 1016000"/>
              <a:gd name="connsiteY19" fmla="*/ 114300 h 1055571"/>
              <a:gd name="connsiteX20" fmla="*/ 990600 w 1016000"/>
              <a:gd name="connsiteY20" fmla="*/ 38100 h 1055571"/>
              <a:gd name="connsiteX21" fmla="*/ 1016000 w 1016000"/>
              <a:gd name="connsiteY21" fmla="*/ 0 h 1055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16000" h="1055571">
                <a:moveTo>
                  <a:pt x="0" y="914400"/>
                </a:moveTo>
                <a:cubicBezTo>
                  <a:pt x="71967" y="922867"/>
                  <a:pt x="144509" y="927384"/>
                  <a:pt x="215900" y="939800"/>
                </a:cubicBezTo>
                <a:cubicBezTo>
                  <a:pt x="242278" y="944387"/>
                  <a:pt x="265846" y="959949"/>
                  <a:pt x="292100" y="965200"/>
                </a:cubicBezTo>
                <a:lnTo>
                  <a:pt x="355600" y="977900"/>
                </a:lnTo>
                <a:cubicBezTo>
                  <a:pt x="368300" y="986367"/>
                  <a:pt x="384165" y="991381"/>
                  <a:pt x="393700" y="1003300"/>
                </a:cubicBezTo>
                <a:cubicBezTo>
                  <a:pt x="442961" y="1064876"/>
                  <a:pt x="361373" y="1026391"/>
                  <a:pt x="444500" y="1054100"/>
                </a:cubicBezTo>
                <a:cubicBezTo>
                  <a:pt x="514643" y="1049424"/>
                  <a:pt x="614566" y="1074534"/>
                  <a:pt x="673100" y="1016000"/>
                </a:cubicBezTo>
                <a:cubicBezTo>
                  <a:pt x="683893" y="1005207"/>
                  <a:pt x="690033" y="990600"/>
                  <a:pt x="698500" y="977900"/>
                </a:cubicBezTo>
                <a:cubicBezTo>
                  <a:pt x="702733" y="960967"/>
                  <a:pt x="713128" y="944448"/>
                  <a:pt x="711200" y="927100"/>
                </a:cubicBezTo>
                <a:cubicBezTo>
                  <a:pt x="704090" y="863113"/>
                  <a:pt x="682255" y="866966"/>
                  <a:pt x="647700" y="825500"/>
                </a:cubicBezTo>
                <a:cubicBezTo>
                  <a:pt x="637929" y="813774"/>
                  <a:pt x="630767" y="800100"/>
                  <a:pt x="622300" y="787400"/>
                </a:cubicBezTo>
                <a:cubicBezTo>
                  <a:pt x="586150" y="660874"/>
                  <a:pt x="583960" y="691635"/>
                  <a:pt x="609600" y="520700"/>
                </a:cubicBezTo>
                <a:cubicBezTo>
                  <a:pt x="613572" y="494222"/>
                  <a:pt x="618936" y="465919"/>
                  <a:pt x="635000" y="444500"/>
                </a:cubicBezTo>
                <a:cubicBezTo>
                  <a:pt x="658860" y="412686"/>
                  <a:pt x="679360" y="380365"/>
                  <a:pt x="711200" y="355600"/>
                </a:cubicBezTo>
                <a:cubicBezTo>
                  <a:pt x="735297" y="336858"/>
                  <a:pt x="762000" y="321733"/>
                  <a:pt x="787400" y="304800"/>
                </a:cubicBezTo>
                <a:lnTo>
                  <a:pt x="825500" y="279400"/>
                </a:lnTo>
                <a:cubicBezTo>
                  <a:pt x="833967" y="266700"/>
                  <a:pt x="840107" y="252093"/>
                  <a:pt x="850900" y="241300"/>
                </a:cubicBezTo>
                <a:cubicBezTo>
                  <a:pt x="861693" y="230507"/>
                  <a:pt x="879465" y="227819"/>
                  <a:pt x="889000" y="215900"/>
                </a:cubicBezTo>
                <a:cubicBezTo>
                  <a:pt x="959107" y="128266"/>
                  <a:pt x="830611" y="225193"/>
                  <a:pt x="939800" y="152400"/>
                </a:cubicBezTo>
                <a:cubicBezTo>
                  <a:pt x="948267" y="139700"/>
                  <a:pt x="959001" y="128248"/>
                  <a:pt x="965200" y="114300"/>
                </a:cubicBezTo>
                <a:cubicBezTo>
                  <a:pt x="976074" y="89834"/>
                  <a:pt x="975748" y="60377"/>
                  <a:pt x="990600" y="38100"/>
                </a:cubicBezTo>
                <a:lnTo>
                  <a:pt x="1016000" y="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reeform 16"/>
          <p:cNvSpPr/>
          <p:nvPr/>
        </p:nvSpPr>
        <p:spPr>
          <a:xfrm>
            <a:off x="1751302" y="2463800"/>
            <a:ext cx="1172689" cy="2540000"/>
          </a:xfrm>
          <a:custGeom>
            <a:avLst/>
            <a:gdLst>
              <a:gd name="connsiteX0" fmla="*/ 572798 w 1172689"/>
              <a:gd name="connsiteY0" fmla="*/ 0 h 2540000"/>
              <a:gd name="connsiteX1" fmla="*/ 687098 w 1172689"/>
              <a:gd name="connsiteY1" fmla="*/ 215900 h 2540000"/>
              <a:gd name="connsiteX2" fmla="*/ 699798 w 1172689"/>
              <a:gd name="connsiteY2" fmla="*/ 254000 h 2540000"/>
              <a:gd name="connsiteX3" fmla="*/ 712498 w 1172689"/>
              <a:gd name="connsiteY3" fmla="*/ 304800 h 2540000"/>
              <a:gd name="connsiteX4" fmla="*/ 763298 w 1172689"/>
              <a:gd name="connsiteY4" fmla="*/ 342900 h 2540000"/>
              <a:gd name="connsiteX5" fmla="*/ 902998 w 1172689"/>
              <a:gd name="connsiteY5" fmla="*/ 330200 h 2540000"/>
              <a:gd name="connsiteX6" fmla="*/ 979198 w 1172689"/>
              <a:gd name="connsiteY6" fmla="*/ 342900 h 2540000"/>
              <a:gd name="connsiteX7" fmla="*/ 1042698 w 1172689"/>
              <a:gd name="connsiteY7" fmla="*/ 495300 h 2540000"/>
              <a:gd name="connsiteX8" fmla="*/ 1068098 w 1172689"/>
              <a:gd name="connsiteY8" fmla="*/ 546100 h 2540000"/>
              <a:gd name="connsiteX9" fmla="*/ 1093498 w 1172689"/>
              <a:gd name="connsiteY9" fmla="*/ 584200 h 2540000"/>
              <a:gd name="connsiteX10" fmla="*/ 1080798 w 1172689"/>
              <a:gd name="connsiteY10" fmla="*/ 685800 h 2540000"/>
              <a:gd name="connsiteX11" fmla="*/ 1055398 w 1172689"/>
              <a:gd name="connsiteY11" fmla="*/ 762000 h 2540000"/>
              <a:gd name="connsiteX12" fmla="*/ 1080798 w 1172689"/>
              <a:gd name="connsiteY12" fmla="*/ 1016000 h 2540000"/>
              <a:gd name="connsiteX13" fmla="*/ 1106198 w 1172689"/>
              <a:gd name="connsiteY13" fmla="*/ 1054100 h 2540000"/>
              <a:gd name="connsiteX14" fmla="*/ 1144298 w 1172689"/>
              <a:gd name="connsiteY14" fmla="*/ 1066800 h 2540000"/>
              <a:gd name="connsiteX15" fmla="*/ 1169698 w 1172689"/>
              <a:gd name="connsiteY15" fmla="*/ 1231900 h 2540000"/>
              <a:gd name="connsiteX16" fmla="*/ 1156998 w 1172689"/>
              <a:gd name="connsiteY16" fmla="*/ 1320800 h 2540000"/>
              <a:gd name="connsiteX17" fmla="*/ 1017298 w 1172689"/>
              <a:gd name="connsiteY17" fmla="*/ 1333500 h 2540000"/>
              <a:gd name="connsiteX18" fmla="*/ 1004598 w 1172689"/>
              <a:gd name="connsiteY18" fmla="*/ 1371600 h 2540000"/>
              <a:gd name="connsiteX19" fmla="*/ 839498 w 1172689"/>
              <a:gd name="connsiteY19" fmla="*/ 1498600 h 2540000"/>
              <a:gd name="connsiteX20" fmla="*/ 801398 w 1172689"/>
              <a:gd name="connsiteY20" fmla="*/ 1511300 h 2540000"/>
              <a:gd name="connsiteX21" fmla="*/ 458498 w 1172689"/>
              <a:gd name="connsiteY21" fmla="*/ 1574800 h 2540000"/>
              <a:gd name="connsiteX22" fmla="*/ 407698 w 1172689"/>
              <a:gd name="connsiteY22" fmla="*/ 1600200 h 2540000"/>
              <a:gd name="connsiteX23" fmla="*/ 382298 w 1172689"/>
              <a:gd name="connsiteY23" fmla="*/ 1676400 h 2540000"/>
              <a:gd name="connsiteX24" fmla="*/ 344198 w 1172689"/>
              <a:gd name="connsiteY24" fmla="*/ 1689100 h 2540000"/>
              <a:gd name="connsiteX25" fmla="*/ 204498 w 1172689"/>
              <a:gd name="connsiteY25" fmla="*/ 1727200 h 2540000"/>
              <a:gd name="connsiteX26" fmla="*/ 166398 w 1172689"/>
              <a:gd name="connsiteY26" fmla="*/ 1752600 h 2540000"/>
              <a:gd name="connsiteX27" fmla="*/ 115598 w 1172689"/>
              <a:gd name="connsiteY27" fmla="*/ 1841500 h 2540000"/>
              <a:gd name="connsiteX28" fmla="*/ 102898 w 1172689"/>
              <a:gd name="connsiteY28" fmla="*/ 2159000 h 2540000"/>
              <a:gd name="connsiteX29" fmla="*/ 77498 w 1172689"/>
              <a:gd name="connsiteY29" fmla="*/ 2273300 h 2540000"/>
              <a:gd name="connsiteX30" fmla="*/ 39398 w 1172689"/>
              <a:gd name="connsiteY30" fmla="*/ 2298700 h 2540000"/>
              <a:gd name="connsiteX31" fmla="*/ 1298 w 1172689"/>
              <a:gd name="connsiteY31" fmla="*/ 2425700 h 2540000"/>
              <a:gd name="connsiteX32" fmla="*/ 1298 w 1172689"/>
              <a:gd name="connsiteY32" fmla="*/ 2540000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172689" h="2540000">
                <a:moveTo>
                  <a:pt x="572798" y="0"/>
                </a:moveTo>
                <a:cubicBezTo>
                  <a:pt x="594526" y="347640"/>
                  <a:pt x="514687" y="139273"/>
                  <a:pt x="687098" y="215900"/>
                </a:cubicBezTo>
                <a:cubicBezTo>
                  <a:pt x="699331" y="221337"/>
                  <a:pt x="696120" y="241128"/>
                  <a:pt x="699798" y="254000"/>
                </a:cubicBezTo>
                <a:cubicBezTo>
                  <a:pt x="704593" y="270783"/>
                  <a:pt x="702353" y="290597"/>
                  <a:pt x="712498" y="304800"/>
                </a:cubicBezTo>
                <a:cubicBezTo>
                  <a:pt x="724801" y="322024"/>
                  <a:pt x="746365" y="330200"/>
                  <a:pt x="763298" y="342900"/>
                </a:cubicBezTo>
                <a:cubicBezTo>
                  <a:pt x="809865" y="338667"/>
                  <a:pt x="856239" y="330200"/>
                  <a:pt x="902998" y="330200"/>
                </a:cubicBezTo>
                <a:cubicBezTo>
                  <a:pt x="928748" y="330200"/>
                  <a:pt x="964052" y="322075"/>
                  <a:pt x="979198" y="342900"/>
                </a:cubicBezTo>
                <a:cubicBezTo>
                  <a:pt x="1152899" y="581739"/>
                  <a:pt x="917303" y="411703"/>
                  <a:pt x="1042698" y="495300"/>
                </a:cubicBezTo>
                <a:cubicBezTo>
                  <a:pt x="1051165" y="512233"/>
                  <a:pt x="1058705" y="529662"/>
                  <a:pt x="1068098" y="546100"/>
                </a:cubicBezTo>
                <a:cubicBezTo>
                  <a:pt x="1075671" y="559352"/>
                  <a:pt x="1092116" y="568999"/>
                  <a:pt x="1093498" y="584200"/>
                </a:cubicBezTo>
                <a:cubicBezTo>
                  <a:pt x="1096588" y="618190"/>
                  <a:pt x="1087949" y="652427"/>
                  <a:pt x="1080798" y="685800"/>
                </a:cubicBezTo>
                <a:cubicBezTo>
                  <a:pt x="1075188" y="711980"/>
                  <a:pt x="1055398" y="762000"/>
                  <a:pt x="1055398" y="762000"/>
                </a:cubicBezTo>
                <a:cubicBezTo>
                  <a:pt x="1056140" y="774618"/>
                  <a:pt x="1047667" y="949739"/>
                  <a:pt x="1080798" y="1016000"/>
                </a:cubicBezTo>
                <a:cubicBezTo>
                  <a:pt x="1087624" y="1029652"/>
                  <a:pt x="1094279" y="1044565"/>
                  <a:pt x="1106198" y="1054100"/>
                </a:cubicBezTo>
                <a:cubicBezTo>
                  <a:pt x="1116651" y="1062463"/>
                  <a:pt x="1131598" y="1062567"/>
                  <a:pt x="1144298" y="1066800"/>
                </a:cubicBezTo>
                <a:cubicBezTo>
                  <a:pt x="1159635" y="1128149"/>
                  <a:pt x="1169698" y="1158762"/>
                  <a:pt x="1169698" y="1231900"/>
                </a:cubicBezTo>
                <a:cubicBezTo>
                  <a:pt x="1169698" y="1261834"/>
                  <a:pt x="1181905" y="1304196"/>
                  <a:pt x="1156998" y="1320800"/>
                </a:cubicBezTo>
                <a:cubicBezTo>
                  <a:pt x="1118092" y="1346737"/>
                  <a:pt x="1063865" y="1329267"/>
                  <a:pt x="1017298" y="1333500"/>
                </a:cubicBezTo>
                <a:cubicBezTo>
                  <a:pt x="1013065" y="1346200"/>
                  <a:pt x="1006799" y="1358395"/>
                  <a:pt x="1004598" y="1371600"/>
                </a:cubicBezTo>
                <a:cubicBezTo>
                  <a:pt x="976975" y="1537339"/>
                  <a:pt x="1042459" y="1481687"/>
                  <a:pt x="839498" y="1498600"/>
                </a:cubicBezTo>
                <a:cubicBezTo>
                  <a:pt x="826798" y="1502833"/>
                  <a:pt x="813100" y="1504799"/>
                  <a:pt x="801398" y="1511300"/>
                </a:cubicBezTo>
                <a:cubicBezTo>
                  <a:pt x="618277" y="1613034"/>
                  <a:pt x="851516" y="1556085"/>
                  <a:pt x="458498" y="1574800"/>
                </a:cubicBezTo>
                <a:cubicBezTo>
                  <a:pt x="441565" y="1583267"/>
                  <a:pt x="419057" y="1585054"/>
                  <a:pt x="407698" y="1600200"/>
                </a:cubicBezTo>
                <a:cubicBezTo>
                  <a:pt x="391634" y="1621619"/>
                  <a:pt x="407698" y="1667933"/>
                  <a:pt x="382298" y="1676400"/>
                </a:cubicBezTo>
                <a:cubicBezTo>
                  <a:pt x="369598" y="1680633"/>
                  <a:pt x="357020" y="1685253"/>
                  <a:pt x="344198" y="1689100"/>
                </a:cubicBezTo>
                <a:cubicBezTo>
                  <a:pt x="268710" y="1711746"/>
                  <a:pt x="268096" y="1711301"/>
                  <a:pt x="204498" y="1727200"/>
                </a:cubicBezTo>
                <a:cubicBezTo>
                  <a:pt x="191798" y="1735667"/>
                  <a:pt x="177191" y="1741807"/>
                  <a:pt x="166398" y="1752600"/>
                </a:cubicBezTo>
                <a:cubicBezTo>
                  <a:pt x="127955" y="1791043"/>
                  <a:pt x="130129" y="1797908"/>
                  <a:pt x="115598" y="1841500"/>
                </a:cubicBezTo>
                <a:cubicBezTo>
                  <a:pt x="111365" y="1947333"/>
                  <a:pt x="109717" y="2053302"/>
                  <a:pt x="102898" y="2159000"/>
                </a:cubicBezTo>
                <a:cubicBezTo>
                  <a:pt x="102855" y="2159672"/>
                  <a:pt x="90617" y="2256901"/>
                  <a:pt x="77498" y="2273300"/>
                </a:cubicBezTo>
                <a:cubicBezTo>
                  <a:pt x="67963" y="2285219"/>
                  <a:pt x="52098" y="2290233"/>
                  <a:pt x="39398" y="2298700"/>
                </a:cubicBezTo>
                <a:cubicBezTo>
                  <a:pt x="34976" y="2311966"/>
                  <a:pt x="3217" y="2400748"/>
                  <a:pt x="1298" y="2425700"/>
                </a:cubicBezTo>
                <a:cubicBezTo>
                  <a:pt x="-1624" y="2463688"/>
                  <a:pt x="1298" y="2501900"/>
                  <a:pt x="1298" y="254000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reeform 17"/>
          <p:cNvSpPr/>
          <p:nvPr/>
        </p:nvSpPr>
        <p:spPr>
          <a:xfrm>
            <a:off x="4019655" y="2540000"/>
            <a:ext cx="628545" cy="914400"/>
          </a:xfrm>
          <a:custGeom>
            <a:avLst/>
            <a:gdLst>
              <a:gd name="connsiteX0" fmla="*/ 133245 w 628545"/>
              <a:gd name="connsiteY0" fmla="*/ 914400 h 914400"/>
              <a:gd name="connsiteX1" fmla="*/ 69745 w 628545"/>
              <a:gd name="connsiteY1" fmla="*/ 876300 h 914400"/>
              <a:gd name="connsiteX2" fmla="*/ 6245 w 628545"/>
              <a:gd name="connsiteY2" fmla="*/ 850900 h 914400"/>
              <a:gd name="connsiteX3" fmla="*/ 44345 w 628545"/>
              <a:gd name="connsiteY3" fmla="*/ 723900 h 914400"/>
              <a:gd name="connsiteX4" fmla="*/ 82445 w 628545"/>
              <a:gd name="connsiteY4" fmla="*/ 673100 h 914400"/>
              <a:gd name="connsiteX5" fmla="*/ 120545 w 628545"/>
              <a:gd name="connsiteY5" fmla="*/ 647700 h 914400"/>
              <a:gd name="connsiteX6" fmla="*/ 133245 w 628545"/>
              <a:gd name="connsiteY6" fmla="*/ 609600 h 914400"/>
              <a:gd name="connsiteX7" fmla="*/ 209445 w 628545"/>
              <a:gd name="connsiteY7" fmla="*/ 571500 h 914400"/>
              <a:gd name="connsiteX8" fmla="*/ 311045 w 628545"/>
              <a:gd name="connsiteY8" fmla="*/ 584200 h 914400"/>
              <a:gd name="connsiteX9" fmla="*/ 336445 w 628545"/>
              <a:gd name="connsiteY9" fmla="*/ 546100 h 914400"/>
              <a:gd name="connsiteX10" fmla="*/ 387245 w 628545"/>
              <a:gd name="connsiteY10" fmla="*/ 469900 h 914400"/>
              <a:gd name="connsiteX11" fmla="*/ 425345 w 628545"/>
              <a:gd name="connsiteY11" fmla="*/ 317500 h 914400"/>
              <a:gd name="connsiteX12" fmla="*/ 438045 w 628545"/>
              <a:gd name="connsiteY12" fmla="*/ 279400 h 914400"/>
              <a:gd name="connsiteX13" fmla="*/ 399945 w 628545"/>
              <a:gd name="connsiteY13" fmla="*/ 266700 h 914400"/>
              <a:gd name="connsiteX14" fmla="*/ 184045 w 628545"/>
              <a:gd name="connsiteY14" fmla="*/ 241300 h 914400"/>
              <a:gd name="connsiteX15" fmla="*/ 196745 w 628545"/>
              <a:gd name="connsiteY15" fmla="*/ 203200 h 914400"/>
              <a:gd name="connsiteX16" fmla="*/ 285645 w 628545"/>
              <a:gd name="connsiteY16" fmla="*/ 177800 h 914400"/>
              <a:gd name="connsiteX17" fmla="*/ 374545 w 628545"/>
              <a:gd name="connsiteY17" fmla="*/ 63500 h 914400"/>
              <a:gd name="connsiteX18" fmla="*/ 412645 w 628545"/>
              <a:gd name="connsiteY18" fmla="*/ 50800 h 914400"/>
              <a:gd name="connsiteX19" fmla="*/ 577745 w 628545"/>
              <a:gd name="connsiteY19" fmla="*/ 25400 h 914400"/>
              <a:gd name="connsiteX20" fmla="*/ 628545 w 628545"/>
              <a:gd name="connsiteY20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545" h="914400">
                <a:moveTo>
                  <a:pt x="133245" y="914400"/>
                </a:moveTo>
                <a:cubicBezTo>
                  <a:pt x="112078" y="901700"/>
                  <a:pt x="91823" y="887339"/>
                  <a:pt x="69745" y="876300"/>
                </a:cubicBezTo>
                <a:cubicBezTo>
                  <a:pt x="49355" y="866105"/>
                  <a:pt x="15504" y="871732"/>
                  <a:pt x="6245" y="850900"/>
                </a:cubicBezTo>
                <a:cubicBezTo>
                  <a:pt x="-14295" y="804685"/>
                  <a:pt x="20390" y="757437"/>
                  <a:pt x="44345" y="723900"/>
                </a:cubicBezTo>
                <a:cubicBezTo>
                  <a:pt x="56648" y="706676"/>
                  <a:pt x="67478" y="688067"/>
                  <a:pt x="82445" y="673100"/>
                </a:cubicBezTo>
                <a:cubicBezTo>
                  <a:pt x="93238" y="662307"/>
                  <a:pt x="107845" y="656167"/>
                  <a:pt x="120545" y="647700"/>
                </a:cubicBezTo>
                <a:cubicBezTo>
                  <a:pt x="124778" y="635000"/>
                  <a:pt x="124882" y="620053"/>
                  <a:pt x="133245" y="609600"/>
                </a:cubicBezTo>
                <a:cubicBezTo>
                  <a:pt x="151150" y="587219"/>
                  <a:pt x="184346" y="579866"/>
                  <a:pt x="209445" y="571500"/>
                </a:cubicBezTo>
                <a:cubicBezTo>
                  <a:pt x="248860" y="597777"/>
                  <a:pt x="256118" y="615587"/>
                  <a:pt x="311045" y="584200"/>
                </a:cubicBezTo>
                <a:cubicBezTo>
                  <a:pt x="324297" y="576627"/>
                  <a:pt x="327978" y="558800"/>
                  <a:pt x="336445" y="546100"/>
                </a:cubicBezTo>
                <a:cubicBezTo>
                  <a:pt x="376249" y="386884"/>
                  <a:pt x="314157" y="586840"/>
                  <a:pt x="387245" y="469900"/>
                </a:cubicBezTo>
                <a:cubicBezTo>
                  <a:pt x="413792" y="427425"/>
                  <a:pt x="414972" y="364179"/>
                  <a:pt x="425345" y="317500"/>
                </a:cubicBezTo>
                <a:cubicBezTo>
                  <a:pt x="428249" y="304432"/>
                  <a:pt x="433812" y="292100"/>
                  <a:pt x="438045" y="279400"/>
                </a:cubicBezTo>
                <a:cubicBezTo>
                  <a:pt x="425345" y="275167"/>
                  <a:pt x="413184" y="268686"/>
                  <a:pt x="399945" y="266700"/>
                </a:cubicBezTo>
                <a:cubicBezTo>
                  <a:pt x="328284" y="255951"/>
                  <a:pt x="253209" y="262914"/>
                  <a:pt x="184045" y="241300"/>
                </a:cubicBezTo>
                <a:cubicBezTo>
                  <a:pt x="171267" y="237307"/>
                  <a:pt x="187279" y="212666"/>
                  <a:pt x="196745" y="203200"/>
                </a:cubicBezTo>
                <a:cubicBezTo>
                  <a:pt x="202818" y="197127"/>
                  <a:pt x="285206" y="177910"/>
                  <a:pt x="285645" y="177800"/>
                </a:cubicBezTo>
                <a:cubicBezTo>
                  <a:pt x="305829" y="147524"/>
                  <a:pt x="338733" y="87374"/>
                  <a:pt x="374545" y="63500"/>
                </a:cubicBezTo>
                <a:cubicBezTo>
                  <a:pt x="385684" y="56074"/>
                  <a:pt x="399773" y="54478"/>
                  <a:pt x="412645" y="50800"/>
                </a:cubicBezTo>
                <a:cubicBezTo>
                  <a:pt x="482637" y="30802"/>
                  <a:pt x="485625" y="35636"/>
                  <a:pt x="577745" y="25400"/>
                </a:cubicBezTo>
                <a:cubicBezTo>
                  <a:pt x="621525" y="10807"/>
                  <a:pt x="606379" y="22166"/>
                  <a:pt x="628545" y="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reeform 18"/>
          <p:cNvSpPr/>
          <p:nvPr/>
        </p:nvSpPr>
        <p:spPr>
          <a:xfrm>
            <a:off x="3695700" y="2832100"/>
            <a:ext cx="1841500" cy="1803400"/>
          </a:xfrm>
          <a:custGeom>
            <a:avLst/>
            <a:gdLst>
              <a:gd name="connsiteX0" fmla="*/ 0 w 1841500"/>
              <a:gd name="connsiteY0" fmla="*/ 1803400 h 1803400"/>
              <a:gd name="connsiteX1" fmla="*/ 114300 w 1841500"/>
              <a:gd name="connsiteY1" fmla="*/ 1739900 h 1803400"/>
              <a:gd name="connsiteX2" fmla="*/ 152400 w 1841500"/>
              <a:gd name="connsiteY2" fmla="*/ 1714500 h 1803400"/>
              <a:gd name="connsiteX3" fmla="*/ 241300 w 1841500"/>
              <a:gd name="connsiteY3" fmla="*/ 1701800 h 1803400"/>
              <a:gd name="connsiteX4" fmla="*/ 292100 w 1841500"/>
              <a:gd name="connsiteY4" fmla="*/ 1689100 h 1803400"/>
              <a:gd name="connsiteX5" fmla="*/ 355600 w 1841500"/>
              <a:gd name="connsiteY5" fmla="*/ 1625600 h 1803400"/>
              <a:gd name="connsiteX6" fmla="*/ 431800 w 1841500"/>
              <a:gd name="connsiteY6" fmla="*/ 1600200 h 1803400"/>
              <a:gd name="connsiteX7" fmla="*/ 457200 w 1841500"/>
              <a:gd name="connsiteY7" fmla="*/ 1562100 h 1803400"/>
              <a:gd name="connsiteX8" fmla="*/ 495300 w 1841500"/>
              <a:gd name="connsiteY8" fmla="*/ 1549400 h 1803400"/>
              <a:gd name="connsiteX9" fmla="*/ 571500 w 1841500"/>
              <a:gd name="connsiteY9" fmla="*/ 1498600 h 1803400"/>
              <a:gd name="connsiteX10" fmla="*/ 609600 w 1841500"/>
              <a:gd name="connsiteY10" fmla="*/ 1460500 h 1803400"/>
              <a:gd name="connsiteX11" fmla="*/ 698500 w 1841500"/>
              <a:gd name="connsiteY11" fmla="*/ 1422400 h 1803400"/>
              <a:gd name="connsiteX12" fmla="*/ 723900 w 1841500"/>
              <a:gd name="connsiteY12" fmla="*/ 1384300 h 1803400"/>
              <a:gd name="connsiteX13" fmla="*/ 762000 w 1841500"/>
              <a:gd name="connsiteY13" fmla="*/ 1371600 h 1803400"/>
              <a:gd name="connsiteX14" fmla="*/ 812800 w 1841500"/>
              <a:gd name="connsiteY14" fmla="*/ 1320800 h 1803400"/>
              <a:gd name="connsiteX15" fmla="*/ 838200 w 1841500"/>
              <a:gd name="connsiteY15" fmla="*/ 1282700 h 1803400"/>
              <a:gd name="connsiteX16" fmla="*/ 876300 w 1841500"/>
              <a:gd name="connsiteY16" fmla="*/ 1270000 h 1803400"/>
              <a:gd name="connsiteX17" fmla="*/ 901700 w 1841500"/>
              <a:gd name="connsiteY17" fmla="*/ 1193800 h 1803400"/>
              <a:gd name="connsiteX18" fmla="*/ 927100 w 1841500"/>
              <a:gd name="connsiteY18" fmla="*/ 1155700 h 1803400"/>
              <a:gd name="connsiteX19" fmla="*/ 901700 w 1841500"/>
              <a:gd name="connsiteY19" fmla="*/ 901700 h 1803400"/>
              <a:gd name="connsiteX20" fmla="*/ 876300 w 1841500"/>
              <a:gd name="connsiteY20" fmla="*/ 850900 h 1803400"/>
              <a:gd name="connsiteX21" fmla="*/ 889000 w 1841500"/>
              <a:gd name="connsiteY21" fmla="*/ 622300 h 1803400"/>
              <a:gd name="connsiteX22" fmla="*/ 901700 w 1841500"/>
              <a:gd name="connsiteY22" fmla="*/ 584200 h 1803400"/>
              <a:gd name="connsiteX23" fmla="*/ 977900 w 1841500"/>
              <a:gd name="connsiteY23" fmla="*/ 533400 h 1803400"/>
              <a:gd name="connsiteX24" fmla="*/ 1016000 w 1841500"/>
              <a:gd name="connsiteY24" fmla="*/ 508000 h 1803400"/>
              <a:gd name="connsiteX25" fmla="*/ 1104900 w 1841500"/>
              <a:gd name="connsiteY25" fmla="*/ 482600 h 1803400"/>
              <a:gd name="connsiteX26" fmla="*/ 1143000 w 1841500"/>
              <a:gd name="connsiteY26" fmla="*/ 444500 h 1803400"/>
              <a:gd name="connsiteX27" fmla="*/ 1168400 w 1841500"/>
              <a:gd name="connsiteY27" fmla="*/ 406400 h 1803400"/>
              <a:gd name="connsiteX28" fmla="*/ 1244600 w 1841500"/>
              <a:gd name="connsiteY28" fmla="*/ 381000 h 1803400"/>
              <a:gd name="connsiteX29" fmla="*/ 1308100 w 1841500"/>
              <a:gd name="connsiteY29" fmla="*/ 393700 h 1803400"/>
              <a:gd name="connsiteX30" fmla="*/ 1320800 w 1841500"/>
              <a:gd name="connsiteY30" fmla="*/ 431800 h 1803400"/>
              <a:gd name="connsiteX31" fmla="*/ 1371600 w 1841500"/>
              <a:gd name="connsiteY31" fmla="*/ 444500 h 1803400"/>
              <a:gd name="connsiteX32" fmla="*/ 1409700 w 1841500"/>
              <a:gd name="connsiteY32" fmla="*/ 457200 h 1803400"/>
              <a:gd name="connsiteX33" fmla="*/ 1562100 w 1841500"/>
              <a:gd name="connsiteY33" fmla="*/ 444500 h 1803400"/>
              <a:gd name="connsiteX34" fmla="*/ 1638300 w 1841500"/>
              <a:gd name="connsiteY34" fmla="*/ 393700 h 1803400"/>
              <a:gd name="connsiteX35" fmla="*/ 1676400 w 1841500"/>
              <a:gd name="connsiteY35" fmla="*/ 368300 h 1803400"/>
              <a:gd name="connsiteX36" fmla="*/ 1727200 w 1841500"/>
              <a:gd name="connsiteY36" fmla="*/ 304800 h 1803400"/>
              <a:gd name="connsiteX37" fmla="*/ 1739900 w 1841500"/>
              <a:gd name="connsiteY37" fmla="*/ 266700 h 1803400"/>
              <a:gd name="connsiteX38" fmla="*/ 1765300 w 1841500"/>
              <a:gd name="connsiteY38" fmla="*/ 114300 h 1803400"/>
              <a:gd name="connsiteX39" fmla="*/ 1778000 w 1841500"/>
              <a:gd name="connsiteY39" fmla="*/ 63500 h 1803400"/>
              <a:gd name="connsiteX40" fmla="*/ 1816100 w 1841500"/>
              <a:gd name="connsiteY40" fmla="*/ 38100 h 1803400"/>
              <a:gd name="connsiteX41" fmla="*/ 1841500 w 1841500"/>
              <a:gd name="connsiteY41" fmla="*/ 0 h 180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841500" h="1803400">
                <a:moveTo>
                  <a:pt x="0" y="1803400"/>
                </a:moveTo>
                <a:cubicBezTo>
                  <a:pt x="134693" y="1695646"/>
                  <a:pt x="137" y="1788827"/>
                  <a:pt x="114300" y="1739900"/>
                </a:cubicBezTo>
                <a:cubicBezTo>
                  <a:pt x="128329" y="1733887"/>
                  <a:pt x="137780" y="1718886"/>
                  <a:pt x="152400" y="1714500"/>
                </a:cubicBezTo>
                <a:cubicBezTo>
                  <a:pt x="181072" y="1705898"/>
                  <a:pt x="211849" y="1707155"/>
                  <a:pt x="241300" y="1701800"/>
                </a:cubicBezTo>
                <a:cubicBezTo>
                  <a:pt x="258473" y="1698678"/>
                  <a:pt x="275167" y="1693333"/>
                  <a:pt x="292100" y="1689100"/>
                </a:cubicBezTo>
                <a:cubicBezTo>
                  <a:pt x="315272" y="1654342"/>
                  <a:pt x="315495" y="1643425"/>
                  <a:pt x="355600" y="1625600"/>
                </a:cubicBezTo>
                <a:cubicBezTo>
                  <a:pt x="380066" y="1614726"/>
                  <a:pt x="431800" y="1600200"/>
                  <a:pt x="431800" y="1600200"/>
                </a:cubicBezTo>
                <a:cubicBezTo>
                  <a:pt x="440267" y="1587500"/>
                  <a:pt x="445281" y="1571635"/>
                  <a:pt x="457200" y="1562100"/>
                </a:cubicBezTo>
                <a:cubicBezTo>
                  <a:pt x="467653" y="1553737"/>
                  <a:pt x="483598" y="1555901"/>
                  <a:pt x="495300" y="1549400"/>
                </a:cubicBezTo>
                <a:cubicBezTo>
                  <a:pt x="521985" y="1534575"/>
                  <a:pt x="549914" y="1520186"/>
                  <a:pt x="571500" y="1498600"/>
                </a:cubicBezTo>
                <a:cubicBezTo>
                  <a:pt x="584200" y="1485900"/>
                  <a:pt x="594985" y="1470939"/>
                  <a:pt x="609600" y="1460500"/>
                </a:cubicBezTo>
                <a:cubicBezTo>
                  <a:pt x="637063" y="1440883"/>
                  <a:pt x="667408" y="1432764"/>
                  <a:pt x="698500" y="1422400"/>
                </a:cubicBezTo>
                <a:cubicBezTo>
                  <a:pt x="706967" y="1409700"/>
                  <a:pt x="711981" y="1393835"/>
                  <a:pt x="723900" y="1384300"/>
                </a:cubicBezTo>
                <a:cubicBezTo>
                  <a:pt x="734353" y="1375937"/>
                  <a:pt x="752534" y="1381066"/>
                  <a:pt x="762000" y="1371600"/>
                </a:cubicBezTo>
                <a:cubicBezTo>
                  <a:pt x="829733" y="1303867"/>
                  <a:pt x="711200" y="1354667"/>
                  <a:pt x="812800" y="1320800"/>
                </a:cubicBezTo>
                <a:cubicBezTo>
                  <a:pt x="821267" y="1308100"/>
                  <a:pt x="826281" y="1292235"/>
                  <a:pt x="838200" y="1282700"/>
                </a:cubicBezTo>
                <a:cubicBezTo>
                  <a:pt x="848653" y="1274337"/>
                  <a:pt x="868519" y="1280893"/>
                  <a:pt x="876300" y="1270000"/>
                </a:cubicBezTo>
                <a:cubicBezTo>
                  <a:pt x="891862" y="1248213"/>
                  <a:pt x="886848" y="1216077"/>
                  <a:pt x="901700" y="1193800"/>
                </a:cubicBezTo>
                <a:lnTo>
                  <a:pt x="927100" y="1155700"/>
                </a:lnTo>
                <a:cubicBezTo>
                  <a:pt x="922303" y="1074149"/>
                  <a:pt x="935584" y="980762"/>
                  <a:pt x="901700" y="901700"/>
                </a:cubicBezTo>
                <a:cubicBezTo>
                  <a:pt x="894242" y="884299"/>
                  <a:pt x="884767" y="867833"/>
                  <a:pt x="876300" y="850900"/>
                </a:cubicBezTo>
                <a:cubicBezTo>
                  <a:pt x="880533" y="774700"/>
                  <a:pt x="881764" y="698274"/>
                  <a:pt x="889000" y="622300"/>
                </a:cubicBezTo>
                <a:cubicBezTo>
                  <a:pt x="890269" y="608973"/>
                  <a:pt x="892234" y="593666"/>
                  <a:pt x="901700" y="584200"/>
                </a:cubicBezTo>
                <a:cubicBezTo>
                  <a:pt x="923286" y="562614"/>
                  <a:pt x="952500" y="550333"/>
                  <a:pt x="977900" y="533400"/>
                </a:cubicBezTo>
                <a:cubicBezTo>
                  <a:pt x="990600" y="524933"/>
                  <a:pt x="1001520" y="512827"/>
                  <a:pt x="1016000" y="508000"/>
                </a:cubicBezTo>
                <a:cubicBezTo>
                  <a:pt x="1070659" y="489780"/>
                  <a:pt x="1041113" y="498547"/>
                  <a:pt x="1104900" y="482600"/>
                </a:cubicBezTo>
                <a:cubicBezTo>
                  <a:pt x="1117600" y="469900"/>
                  <a:pt x="1131502" y="458298"/>
                  <a:pt x="1143000" y="444500"/>
                </a:cubicBezTo>
                <a:cubicBezTo>
                  <a:pt x="1152771" y="432774"/>
                  <a:pt x="1155457" y="414490"/>
                  <a:pt x="1168400" y="406400"/>
                </a:cubicBezTo>
                <a:cubicBezTo>
                  <a:pt x="1191104" y="392210"/>
                  <a:pt x="1244600" y="381000"/>
                  <a:pt x="1244600" y="381000"/>
                </a:cubicBezTo>
                <a:cubicBezTo>
                  <a:pt x="1265767" y="385233"/>
                  <a:pt x="1290139" y="381726"/>
                  <a:pt x="1308100" y="393700"/>
                </a:cubicBezTo>
                <a:cubicBezTo>
                  <a:pt x="1319239" y="401126"/>
                  <a:pt x="1310347" y="423437"/>
                  <a:pt x="1320800" y="431800"/>
                </a:cubicBezTo>
                <a:cubicBezTo>
                  <a:pt x="1334430" y="442704"/>
                  <a:pt x="1354817" y="439705"/>
                  <a:pt x="1371600" y="444500"/>
                </a:cubicBezTo>
                <a:cubicBezTo>
                  <a:pt x="1384472" y="448178"/>
                  <a:pt x="1397000" y="452967"/>
                  <a:pt x="1409700" y="457200"/>
                </a:cubicBezTo>
                <a:cubicBezTo>
                  <a:pt x="1460500" y="452967"/>
                  <a:pt x="1512984" y="458143"/>
                  <a:pt x="1562100" y="444500"/>
                </a:cubicBezTo>
                <a:cubicBezTo>
                  <a:pt x="1591513" y="436330"/>
                  <a:pt x="1612900" y="410633"/>
                  <a:pt x="1638300" y="393700"/>
                </a:cubicBezTo>
                <a:lnTo>
                  <a:pt x="1676400" y="368300"/>
                </a:lnTo>
                <a:cubicBezTo>
                  <a:pt x="1708322" y="272535"/>
                  <a:pt x="1661548" y="386864"/>
                  <a:pt x="1727200" y="304800"/>
                </a:cubicBezTo>
                <a:cubicBezTo>
                  <a:pt x="1735563" y="294347"/>
                  <a:pt x="1735667" y="279400"/>
                  <a:pt x="1739900" y="266700"/>
                </a:cubicBezTo>
                <a:cubicBezTo>
                  <a:pt x="1760540" y="80938"/>
                  <a:pt x="1738221" y="209077"/>
                  <a:pt x="1765300" y="114300"/>
                </a:cubicBezTo>
                <a:cubicBezTo>
                  <a:pt x="1770095" y="97517"/>
                  <a:pt x="1768318" y="78023"/>
                  <a:pt x="1778000" y="63500"/>
                </a:cubicBezTo>
                <a:cubicBezTo>
                  <a:pt x="1786467" y="50800"/>
                  <a:pt x="1803400" y="46567"/>
                  <a:pt x="1816100" y="38100"/>
                </a:cubicBezTo>
                <a:lnTo>
                  <a:pt x="1841500" y="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reeform 19"/>
          <p:cNvSpPr/>
          <p:nvPr/>
        </p:nvSpPr>
        <p:spPr>
          <a:xfrm>
            <a:off x="4660900" y="3962400"/>
            <a:ext cx="738071" cy="2209800"/>
          </a:xfrm>
          <a:custGeom>
            <a:avLst/>
            <a:gdLst>
              <a:gd name="connsiteX0" fmla="*/ 622300 w 738071"/>
              <a:gd name="connsiteY0" fmla="*/ 2209800 h 2209800"/>
              <a:gd name="connsiteX1" fmla="*/ 558800 w 738071"/>
              <a:gd name="connsiteY1" fmla="*/ 2133600 h 2209800"/>
              <a:gd name="connsiteX2" fmla="*/ 533400 w 738071"/>
              <a:gd name="connsiteY2" fmla="*/ 2032000 h 2209800"/>
              <a:gd name="connsiteX3" fmla="*/ 571500 w 738071"/>
              <a:gd name="connsiteY3" fmla="*/ 2006600 h 2209800"/>
              <a:gd name="connsiteX4" fmla="*/ 647700 w 738071"/>
              <a:gd name="connsiteY4" fmla="*/ 1993900 h 2209800"/>
              <a:gd name="connsiteX5" fmla="*/ 584200 w 738071"/>
              <a:gd name="connsiteY5" fmla="*/ 1663700 h 2209800"/>
              <a:gd name="connsiteX6" fmla="*/ 533400 w 738071"/>
              <a:gd name="connsiteY6" fmla="*/ 1587500 h 2209800"/>
              <a:gd name="connsiteX7" fmla="*/ 520700 w 738071"/>
              <a:gd name="connsiteY7" fmla="*/ 1485900 h 2209800"/>
              <a:gd name="connsiteX8" fmla="*/ 482600 w 738071"/>
              <a:gd name="connsiteY8" fmla="*/ 1473200 h 2209800"/>
              <a:gd name="connsiteX9" fmla="*/ 444500 w 738071"/>
              <a:gd name="connsiteY9" fmla="*/ 1447800 h 2209800"/>
              <a:gd name="connsiteX10" fmla="*/ 368300 w 738071"/>
              <a:gd name="connsiteY10" fmla="*/ 1409700 h 2209800"/>
              <a:gd name="connsiteX11" fmla="*/ 342900 w 738071"/>
              <a:gd name="connsiteY11" fmla="*/ 1358900 h 2209800"/>
              <a:gd name="connsiteX12" fmla="*/ 508000 w 738071"/>
              <a:gd name="connsiteY12" fmla="*/ 1308100 h 2209800"/>
              <a:gd name="connsiteX13" fmla="*/ 520700 w 738071"/>
              <a:gd name="connsiteY13" fmla="*/ 1270000 h 2209800"/>
              <a:gd name="connsiteX14" fmla="*/ 558800 w 738071"/>
              <a:gd name="connsiteY14" fmla="*/ 1244600 h 2209800"/>
              <a:gd name="connsiteX15" fmla="*/ 596900 w 738071"/>
              <a:gd name="connsiteY15" fmla="*/ 1206500 h 2209800"/>
              <a:gd name="connsiteX16" fmla="*/ 647700 w 738071"/>
              <a:gd name="connsiteY16" fmla="*/ 1130300 h 2209800"/>
              <a:gd name="connsiteX17" fmla="*/ 698500 w 738071"/>
              <a:gd name="connsiteY17" fmla="*/ 1041400 h 2209800"/>
              <a:gd name="connsiteX18" fmla="*/ 711200 w 738071"/>
              <a:gd name="connsiteY18" fmla="*/ 1003300 h 2209800"/>
              <a:gd name="connsiteX19" fmla="*/ 736600 w 738071"/>
              <a:gd name="connsiteY19" fmla="*/ 965200 h 2209800"/>
              <a:gd name="connsiteX20" fmla="*/ 698500 w 738071"/>
              <a:gd name="connsiteY20" fmla="*/ 812800 h 2209800"/>
              <a:gd name="connsiteX21" fmla="*/ 660400 w 738071"/>
              <a:gd name="connsiteY21" fmla="*/ 787400 h 2209800"/>
              <a:gd name="connsiteX22" fmla="*/ 622300 w 738071"/>
              <a:gd name="connsiteY22" fmla="*/ 660400 h 2209800"/>
              <a:gd name="connsiteX23" fmla="*/ 609600 w 738071"/>
              <a:gd name="connsiteY23" fmla="*/ 622300 h 2209800"/>
              <a:gd name="connsiteX24" fmla="*/ 571500 w 738071"/>
              <a:gd name="connsiteY24" fmla="*/ 609600 h 2209800"/>
              <a:gd name="connsiteX25" fmla="*/ 546100 w 738071"/>
              <a:gd name="connsiteY25" fmla="*/ 571500 h 2209800"/>
              <a:gd name="connsiteX26" fmla="*/ 533400 w 738071"/>
              <a:gd name="connsiteY26" fmla="*/ 533400 h 2209800"/>
              <a:gd name="connsiteX27" fmla="*/ 495300 w 738071"/>
              <a:gd name="connsiteY27" fmla="*/ 520700 h 2209800"/>
              <a:gd name="connsiteX28" fmla="*/ 469900 w 738071"/>
              <a:gd name="connsiteY28" fmla="*/ 342900 h 2209800"/>
              <a:gd name="connsiteX29" fmla="*/ 444500 w 738071"/>
              <a:gd name="connsiteY29" fmla="*/ 254000 h 2209800"/>
              <a:gd name="connsiteX30" fmla="*/ 406400 w 738071"/>
              <a:gd name="connsiteY30" fmla="*/ 241300 h 2209800"/>
              <a:gd name="connsiteX31" fmla="*/ 393700 w 738071"/>
              <a:gd name="connsiteY31" fmla="*/ 203200 h 2209800"/>
              <a:gd name="connsiteX32" fmla="*/ 317500 w 738071"/>
              <a:gd name="connsiteY32" fmla="*/ 165100 h 2209800"/>
              <a:gd name="connsiteX33" fmla="*/ 279400 w 738071"/>
              <a:gd name="connsiteY33" fmla="*/ 139700 h 2209800"/>
              <a:gd name="connsiteX34" fmla="*/ 190500 w 738071"/>
              <a:gd name="connsiteY34" fmla="*/ 101600 h 2209800"/>
              <a:gd name="connsiteX35" fmla="*/ 139700 w 738071"/>
              <a:gd name="connsiteY35" fmla="*/ 76200 h 2209800"/>
              <a:gd name="connsiteX36" fmla="*/ 50800 w 738071"/>
              <a:gd name="connsiteY36" fmla="*/ 50800 h 2209800"/>
              <a:gd name="connsiteX37" fmla="*/ 0 w 738071"/>
              <a:gd name="connsiteY37" fmla="*/ 0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38071" h="2209800">
                <a:moveTo>
                  <a:pt x="622300" y="2209800"/>
                </a:moveTo>
                <a:cubicBezTo>
                  <a:pt x="601133" y="2184400"/>
                  <a:pt x="577140" y="2161110"/>
                  <a:pt x="558800" y="2133600"/>
                </a:cubicBezTo>
                <a:cubicBezTo>
                  <a:pt x="547642" y="2116863"/>
                  <a:pt x="535232" y="2041160"/>
                  <a:pt x="533400" y="2032000"/>
                </a:cubicBezTo>
                <a:cubicBezTo>
                  <a:pt x="546100" y="2023533"/>
                  <a:pt x="557020" y="2011427"/>
                  <a:pt x="571500" y="2006600"/>
                </a:cubicBezTo>
                <a:cubicBezTo>
                  <a:pt x="595929" y="1998457"/>
                  <a:pt x="642837" y="2019187"/>
                  <a:pt x="647700" y="1993900"/>
                </a:cubicBezTo>
                <a:cubicBezTo>
                  <a:pt x="708542" y="1677519"/>
                  <a:pt x="725521" y="1699030"/>
                  <a:pt x="584200" y="1663700"/>
                </a:cubicBezTo>
                <a:cubicBezTo>
                  <a:pt x="567267" y="1638300"/>
                  <a:pt x="537186" y="1617791"/>
                  <a:pt x="533400" y="1587500"/>
                </a:cubicBezTo>
                <a:cubicBezTo>
                  <a:pt x="529167" y="1553633"/>
                  <a:pt x="534562" y="1517089"/>
                  <a:pt x="520700" y="1485900"/>
                </a:cubicBezTo>
                <a:cubicBezTo>
                  <a:pt x="515263" y="1473667"/>
                  <a:pt x="494574" y="1479187"/>
                  <a:pt x="482600" y="1473200"/>
                </a:cubicBezTo>
                <a:cubicBezTo>
                  <a:pt x="468948" y="1466374"/>
                  <a:pt x="458152" y="1454626"/>
                  <a:pt x="444500" y="1447800"/>
                </a:cubicBezTo>
                <a:cubicBezTo>
                  <a:pt x="339340" y="1395220"/>
                  <a:pt x="477489" y="1482493"/>
                  <a:pt x="368300" y="1409700"/>
                </a:cubicBezTo>
                <a:cubicBezTo>
                  <a:pt x="359833" y="1392767"/>
                  <a:pt x="340223" y="1377642"/>
                  <a:pt x="342900" y="1358900"/>
                </a:cubicBezTo>
                <a:cubicBezTo>
                  <a:pt x="351793" y="1296646"/>
                  <a:pt x="503573" y="1308543"/>
                  <a:pt x="508000" y="1308100"/>
                </a:cubicBezTo>
                <a:cubicBezTo>
                  <a:pt x="512233" y="1295400"/>
                  <a:pt x="512337" y="1280453"/>
                  <a:pt x="520700" y="1270000"/>
                </a:cubicBezTo>
                <a:cubicBezTo>
                  <a:pt x="530235" y="1258081"/>
                  <a:pt x="547074" y="1254371"/>
                  <a:pt x="558800" y="1244600"/>
                </a:cubicBezTo>
                <a:cubicBezTo>
                  <a:pt x="572598" y="1233102"/>
                  <a:pt x="584200" y="1219200"/>
                  <a:pt x="596900" y="1206500"/>
                </a:cubicBezTo>
                <a:cubicBezTo>
                  <a:pt x="636552" y="1087545"/>
                  <a:pt x="571594" y="1263485"/>
                  <a:pt x="647700" y="1130300"/>
                </a:cubicBezTo>
                <a:cubicBezTo>
                  <a:pt x="715924" y="1010908"/>
                  <a:pt x="595406" y="1144494"/>
                  <a:pt x="698500" y="1041400"/>
                </a:cubicBezTo>
                <a:cubicBezTo>
                  <a:pt x="702733" y="1028700"/>
                  <a:pt x="705213" y="1015274"/>
                  <a:pt x="711200" y="1003300"/>
                </a:cubicBezTo>
                <a:cubicBezTo>
                  <a:pt x="718026" y="989648"/>
                  <a:pt x="735332" y="980411"/>
                  <a:pt x="736600" y="965200"/>
                </a:cubicBezTo>
                <a:cubicBezTo>
                  <a:pt x="740945" y="913059"/>
                  <a:pt x="737706" y="852006"/>
                  <a:pt x="698500" y="812800"/>
                </a:cubicBezTo>
                <a:cubicBezTo>
                  <a:pt x="687707" y="802007"/>
                  <a:pt x="673100" y="795867"/>
                  <a:pt x="660400" y="787400"/>
                </a:cubicBezTo>
                <a:cubicBezTo>
                  <a:pt x="641206" y="710625"/>
                  <a:pt x="653220" y="753159"/>
                  <a:pt x="622300" y="660400"/>
                </a:cubicBezTo>
                <a:cubicBezTo>
                  <a:pt x="618067" y="647700"/>
                  <a:pt x="622300" y="626533"/>
                  <a:pt x="609600" y="622300"/>
                </a:cubicBezTo>
                <a:lnTo>
                  <a:pt x="571500" y="609600"/>
                </a:lnTo>
                <a:cubicBezTo>
                  <a:pt x="563033" y="596900"/>
                  <a:pt x="552926" y="585152"/>
                  <a:pt x="546100" y="571500"/>
                </a:cubicBezTo>
                <a:cubicBezTo>
                  <a:pt x="540113" y="559526"/>
                  <a:pt x="542866" y="542866"/>
                  <a:pt x="533400" y="533400"/>
                </a:cubicBezTo>
                <a:cubicBezTo>
                  <a:pt x="523934" y="523934"/>
                  <a:pt x="508000" y="524933"/>
                  <a:pt x="495300" y="520700"/>
                </a:cubicBezTo>
                <a:cubicBezTo>
                  <a:pt x="464716" y="428947"/>
                  <a:pt x="494632" y="528393"/>
                  <a:pt x="469900" y="342900"/>
                </a:cubicBezTo>
                <a:cubicBezTo>
                  <a:pt x="469849" y="342520"/>
                  <a:pt x="450528" y="260028"/>
                  <a:pt x="444500" y="254000"/>
                </a:cubicBezTo>
                <a:cubicBezTo>
                  <a:pt x="435034" y="244534"/>
                  <a:pt x="419100" y="245533"/>
                  <a:pt x="406400" y="241300"/>
                </a:cubicBezTo>
                <a:cubicBezTo>
                  <a:pt x="402167" y="228600"/>
                  <a:pt x="402063" y="213653"/>
                  <a:pt x="393700" y="203200"/>
                </a:cubicBezTo>
                <a:cubicBezTo>
                  <a:pt x="369436" y="172870"/>
                  <a:pt x="348176" y="180438"/>
                  <a:pt x="317500" y="165100"/>
                </a:cubicBezTo>
                <a:cubicBezTo>
                  <a:pt x="303848" y="158274"/>
                  <a:pt x="292652" y="147273"/>
                  <a:pt x="279400" y="139700"/>
                </a:cubicBezTo>
                <a:cubicBezTo>
                  <a:pt x="195159" y="91562"/>
                  <a:pt x="261740" y="132132"/>
                  <a:pt x="190500" y="101600"/>
                </a:cubicBezTo>
                <a:cubicBezTo>
                  <a:pt x="173099" y="94142"/>
                  <a:pt x="157101" y="83658"/>
                  <a:pt x="139700" y="76200"/>
                </a:cubicBezTo>
                <a:cubicBezTo>
                  <a:pt x="114193" y="65268"/>
                  <a:pt x="76579" y="57245"/>
                  <a:pt x="50800" y="50800"/>
                </a:cubicBezTo>
                <a:cubicBezTo>
                  <a:pt x="20149" y="4824"/>
                  <a:pt x="39052" y="19526"/>
                  <a:pt x="0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reeform 20"/>
          <p:cNvSpPr/>
          <p:nvPr/>
        </p:nvSpPr>
        <p:spPr>
          <a:xfrm>
            <a:off x="5886022" y="3111500"/>
            <a:ext cx="1073578" cy="2819400"/>
          </a:xfrm>
          <a:custGeom>
            <a:avLst/>
            <a:gdLst>
              <a:gd name="connsiteX0" fmla="*/ 82978 w 1073578"/>
              <a:gd name="connsiteY0" fmla="*/ 0 h 2819400"/>
              <a:gd name="connsiteX1" fmla="*/ 95678 w 1073578"/>
              <a:gd name="connsiteY1" fmla="*/ 127000 h 2819400"/>
              <a:gd name="connsiteX2" fmla="*/ 121078 w 1073578"/>
              <a:gd name="connsiteY2" fmla="*/ 165100 h 2819400"/>
              <a:gd name="connsiteX3" fmla="*/ 133778 w 1073578"/>
              <a:gd name="connsiteY3" fmla="*/ 215900 h 2819400"/>
              <a:gd name="connsiteX4" fmla="*/ 121078 w 1073578"/>
              <a:gd name="connsiteY4" fmla="*/ 533400 h 2819400"/>
              <a:gd name="connsiteX5" fmla="*/ 82978 w 1073578"/>
              <a:gd name="connsiteY5" fmla="*/ 558800 h 2819400"/>
              <a:gd name="connsiteX6" fmla="*/ 57578 w 1073578"/>
              <a:gd name="connsiteY6" fmla="*/ 609600 h 2819400"/>
              <a:gd name="connsiteX7" fmla="*/ 70278 w 1073578"/>
              <a:gd name="connsiteY7" fmla="*/ 685800 h 2819400"/>
              <a:gd name="connsiteX8" fmla="*/ 95678 w 1073578"/>
              <a:gd name="connsiteY8" fmla="*/ 723900 h 2819400"/>
              <a:gd name="connsiteX9" fmla="*/ 57578 w 1073578"/>
              <a:gd name="connsiteY9" fmla="*/ 914400 h 2819400"/>
              <a:gd name="connsiteX10" fmla="*/ 19478 w 1073578"/>
              <a:gd name="connsiteY10" fmla="*/ 939800 h 2819400"/>
              <a:gd name="connsiteX11" fmla="*/ 19478 w 1073578"/>
              <a:gd name="connsiteY11" fmla="*/ 1219200 h 2819400"/>
              <a:gd name="connsiteX12" fmla="*/ 70278 w 1073578"/>
              <a:gd name="connsiteY12" fmla="*/ 1397000 h 2819400"/>
              <a:gd name="connsiteX13" fmla="*/ 82978 w 1073578"/>
              <a:gd name="connsiteY13" fmla="*/ 1625600 h 2819400"/>
              <a:gd name="connsiteX14" fmla="*/ 108378 w 1073578"/>
              <a:gd name="connsiteY14" fmla="*/ 1701800 h 2819400"/>
              <a:gd name="connsiteX15" fmla="*/ 121078 w 1073578"/>
              <a:gd name="connsiteY15" fmla="*/ 1739900 h 2819400"/>
              <a:gd name="connsiteX16" fmla="*/ 159178 w 1073578"/>
              <a:gd name="connsiteY16" fmla="*/ 1752600 h 2819400"/>
              <a:gd name="connsiteX17" fmla="*/ 171878 w 1073578"/>
              <a:gd name="connsiteY17" fmla="*/ 1803400 h 2819400"/>
              <a:gd name="connsiteX18" fmla="*/ 209978 w 1073578"/>
              <a:gd name="connsiteY18" fmla="*/ 1816100 h 2819400"/>
              <a:gd name="connsiteX19" fmla="*/ 222678 w 1073578"/>
              <a:gd name="connsiteY19" fmla="*/ 1866900 h 2819400"/>
              <a:gd name="connsiteX20" fmla="*/ 375078 w 1073578"/>
              <a:gd name="connsiteY20" fmla="*/ 1841500 h 2819400"/>
              <a:gd name="connsiteX21" fmla="*/ 476678 w 1073578"/>
              <a:gd name="connsiteY21" fmla="*/ 1816100 h 2819400"/>
              <a:gd name="connsiteX22" fmla="*/ 603678 w 1073578"/>
              <a:gd name="connsiteY22" fmla="*/ 1841500 h 2819400"/>
              <a:gd name="connsiteX23" fmla="*/ 692578 w 1073578"/>
              <a:gd name="connsiteY23" fmla="*/ 1879600 h 2819400"/>
              <a:gd name="connsiteX24" fmla="*/ 743378 w 1073578"/>
              <a:gd name="connsiteY24" fmla="*/ 1854200 h 2819400"/>
              <a:gd name="connsiteX25" fmla="*/ 794178 w 1073578"/>
              <a:gd name="connsiteY25" fmla="*/ 1841500 h 2819400"/>
              <a:gd name="connsiteX26" fmla="*/ 832278 w 1073578"/>
              <a:gd name="connsiteY26" fmla="*/ 1828800 h 2819400"/>
              <a:gd name="connsiteX27" fmla="*/ 908478 w 1073578"/>
              <a:gd name="connsiteY27" fmla="*/ 1841500 h 2819400"/>
              <a:gd name="connsiteX28" fmla="*/ 857678 w 1073578"/>
              <a:gd name="connsiteY28" fmla="*/ 2044700 h 2819400"/>
              <a:gd name="connsiteX29" fmla="*/ 832278 w 1073578"/>
              <a:gd name="connsiteY29" fmla="*/ 2082800 h 2819400"/>
              <a:gd name="connsiteX30" fmla="*/ 819578 w 1073578"/>
              <a:gd name="connsiteY30" fmla="*/ 2120900 h 2819400"/>
              <a:gd name="connsiteX31" fmla="*/ 832278 w 1073578"/>
              <a:gd name="connsiteY31" fmla="*/ 2298700 h 2819400"/>
              <a:gd name="connsiteX32" fmla="*/ 933878 w 1073578"/>
              <a:gd name="connsiteY32" fmla="*/ 2311400 h 2819400"/>
              <a:gd name="connsiteX33" fmla="*/ 946578 w 1073578"/>
              <a:gd name="connsiteY33" fmla="*/ 2603500 h 2819400"/>
              <a:gd name="connsiteX34" fmla="*/ 971978 w 1073578"/>
              <a:gd name="connsiteY34" fmla="*/ 2654300 h 2819400"/>
              <a:gd name="connsiteX35" fmla="*/ 997378 w 1073578"/>
              <a:gd name="connsiteY35" fmla="*/ 2730500 h 2819400"/>
              <a:gd name="connsiteX36" fmla="*/ 1022778 w 1073578"/>
              <a:gd name="connsiteY36" fmla="*/ 2768600 h 2819400"/>
              <a:gd name="connsiteX37" fmla="*/ 1035478 w 1073578"/>
              <a:gd name="connsiteY37" fmla="*/ 2806700 h 2819400"/>
              <a:gd name="connsiteX38" fmla="*/ 1073578 w 1073578"/>
              <a:gd name="connsiteY38" fmla="*/ 281940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73578" h="2819400">
                <a:moveTo>
                  <a:pt x="82978" y="0"/>
                </a:moveTo>
                <a:cubicBezTo>
                  <a:pt x="87211" y="42333"/>
                  <a:pt x="86111" y="85545"/>
                  <a:pt x="95678" y="127000"/>
                </a:cubicBezTo>
                <a:cubicBezTo>
                  <a:pt x="99110" y="141873"/>
                  <a:pt x="115065" y="151071"/>
                  <a:pt x="121078" y="165100"/>
                </a:cubicBezTo>
                <a:cubicBezTo>
                  <a:pt x="127954" y="181143"/>
                  <a:pt x="129545" y="198967"/>
                  <a:pt x="133778" y="215900"/>
                </a:cubicBezTo>
                <a:cubicBezTo>
                  <a:pt x="129545" y="321733"/>
                  <a:pt x="136600" y="428626"/>
                  <a:pt x="121078" y="533400"/>
                </a:cubicBezTo>
                <a:cubicBezTo>
                  <a:pt x="118841" y="548499"/>
                  <a:pt x="92749" y="547074"/>
                  <a:pt x="82978" y="558800"/>
                </a:cubicBezTo>
                <a:cubicBezTo>
                  <a:pt x="70858" y="573344"/>
                  <a:pt x="66045" y="592667"/>
                  <a:pt x="57578" y="609600"/>
                </a:cubicBezTo>
                <a:cubicBezTo>
                  <a:pt x="61811" y="635000"/>
                  <a:pt x="62135" y="661371"/>
                  <a:pt x="70278" y="685800"/>
                </a:cubicBezTo>
                <a:cubicBezTo>
                  <a:pt x="75105" y="700280"/>
                  <a:pt x="94663" y="708670"/>
                  <a:pt x="95678" y="723900"/>
                </a:cubicBezTo>
                <a:cubicBezTo>
                  <a:pt x="99679" y="783910"/>
                  <a:pt x="105874" y="866104"/>
                  <a:pt x="57578" y="914400"/>
                </a:cubicBezTo>
                <a:cubicBezTo>
                  <a:pt x="46785" y="925193"/>
                  <a:pt x="32178" y="931333"/>
                  <a:pt x="19478" y="939800"/>
                </a:cubicBezTo>
                <a:cubicBezTo>
                  <a:pt x="-9700" y="1056511"/>
                  <a:pt x="-3075" y="1008710"/>
                  <a:pt x="19478" y="1219200"/>
                </a:cubicBezTo>
                <a:cubicBezTo>
                  <a:pt x="31388" y="1330358"/>
                  <a:pt x="33115" y="1322674"/>
                  <a:pt x="70278" y="1397000"/>
                </a:cubicBezTo>
                <a:cubicBezTo>
                  <a:pt x="74511" y="1473200"/>
                  <a:pt x="73512" y="1549872"/>
                  <a:pt x="82978" y="1625600"/>
                </a:cubicBezTo>
                <a:cubicBezTo>
                  <a:pt x="86299" y="1652167"/>
                  <a:pt x="99911" y="1676400"/>
                  <a:pt x="108378" y="1701800"/>
                </a:cubicBezTo>
                <a:cubicBezTo>
                  <a:pt x="112611" y="1714500"/>
                  <a:pt x="108378" y="1735667"/>
                  <a:pt x="121078" y="1739900"/>
                </a:cubicBezTo>
                <a:lnTo>
                  <a:pt x="159178" y="1752600"/>
                </a:lnTo>
                <a:cubicBezTo>
                  <a:pt x="163411" y="1769533"/>
                  <a:pt x="160974" y="1789770"/>
                  <a:pt x="171878" y="1803400"/>
                </a:cubicBezTo>
                <a:cubicBezTo>
                  <a:pt x="180241" y="1813853"/>
                  <a:pt x="201615" y="1805647"/>
                  <a:pt x="209978" y="1816100"/>
                </a:cubicBezTo>
                <a:cubicBezTo>
                  <a:pt x="220882" y="1829730"/>
                  <a:pt x="218445" y="1849967"/>
                  <a:pt x="222678" y="1866900"/>
                </a:cubicBezTo>
                <a:cubicBezTo>
                  <a:pt x="430249" y="1843837"/>
                  <a:pt x="272686" y="1869425"/>
                  <a:pt x="375078" y="1841500"/>
                </a:cubicBezTo>
                <a:cubicBezTo>
                  <a:pt x="408757" y="1832315"/>
                  <a:pt x="476678" y="1816100"/>
                  <a:pt x="476678" y="1816100"/>
                </a:cubicBezTo>
                <a:cubicBezTo>
                  <a:pt x="493868" y="1818965"/>
                  <a:pt x="579566" y="1831166"/>
                  <a:pt x="603678" y="1841500"/>
                </a:cubicBezTo>
                <a:cubicBezTo>
                  <a:pt x="726465" y="1894123"/>
                  <a:pt x="546735" y="1843139"/>
                  <a:pt x="692578" y="1879600"/>
                </a:cubicBezTo>
                <a:cubicBezTo>
                  <a:pt x="709511" y="1871133"/>
                  <a:pt x="725651" y="1860847"/>
                  <a:pt x="743378" y="1854200"/>
                </a:cubicBezTo>
                <a:cubicBezTo>
                  <a:pt x="759721" y="1848071"/>
                  <a:pt x="777395" y="1846295"/>
                  <a:pt x="794178" y="1841500"/>
                </a:cubicBezTo>
                <a:cubicBezTo>
                  <a:pt x="807050" y="1837822"/>
                  <a:pt x="819578" y="1833033"/>
                  <a:pt x="832278" y="1828800"/>
                </a:cubicBezTo>
                <a:lnTo>
                  <a:pt x="908478" y="1841500"/>
                </a:lnTo>
                <a:cubicBezTo>
                  <a:pt x="941612" y="1921023"/>
                  <a:pt x="894459" y="1985851"/>
                  <a:pt x="857678" y="2044700"/>
                </a:cubicBezTo>
                <a:cubicBezTo>
                  <a:pt x="849588" y="2057643"/>
                  <a:pt x="839104" y="2069148"/>
                  <a:pt x="832278" y="2082800"/>
                </a:cubicBezTo>
                <a:cubicBezTo>
                  <a:pt x="826291" y="2094774"/>
                  <a:pt x="823811" y="2108200"/>
                  <a:pt x="819578" y="2120900"/>
                </a:cubicBezTo>
                <a:cubicBezTo>
                  <a:pt x="823811" y="2180167"/>
                  <a:pt x="801708" y="2247750"/>
                  <a:pt x="832278" y="2298700"/>
                </a:cubicBezTo>
                <a:cubicBezTo>
                  <a:pt x="849838" y="2327966"/>
                  <a:pt x="921894" y="2279443"/>
                  <a:pt x="933878" y="2311400"/>
                </a:cubicBezTo>
                <a:cubicBezTo>
                  <a:pt x="968098" y="2402653"/>
                  <a:pt x="935815" y="2506637"/>
                  <a:pt x="946578" y="2603500"/>
                </a:cubicBezTo>
                <a:cubicBezTo>
                  <a:pt x="948669" y="2622316"/>
                  <a:pt x="964947" y="2636722"/>
                  <a:pt x="971978" y="2654300"/>
                </a:cubicBezTo>
                <a:cubicBezTo>
                  <a:pt x="981922" y="2679159"/>
                  <a:pt x="982526" y="2708223"/>
                  <a:pt x="997378" y="2730500"/>
                </a:cubicBezTo>
                <a:cubicBezTo>
                  <a:pt x="1005845" y="2743200"/>
                  <a:pt x="1015952" y="2754948"/>
                  <a:pt x="1022778" y="2768600"/>
                </a:cubicBezTo>
                <a:cubicBezTo>
                  <a:pt x="1028765" y="2780574"/>
                  <a:pt x="1026012" y="2797234"/>
                  <a:pt x="1035478" y="2806700"/>
                </a:cubicBezTo>
                <a:cubicBezTo>
                  <a:pt x="1044944" y="2816166"/>
                  <a:pt x="1073578" y="2819400"/>
                  <a:pt x="1073578" y="281940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 21"/>
          <p:cNvSpPr/>
          <p:nvPr/>
        </p:nvSpPr>
        <p:spPr>
          <a:xfrm>
            <a:off x="7023100" y="2857500"/>
            <a:ext cx="1549400" cy="2908300"/>
          </a:xfrm>
          <a:custGeom>
            <a:avLst/>
            <a:gdLst>
              <a:gd name="connsiteX0" fmla="*/ 876300 w 1549400"/>
              <a:gd name="connsiteY0" fmla="*/ 0 h 2908300"/>
              <a:gd name="connsiteX1" fmla="*/ 927100 w 1549400"/>
              <a:gd name="connsiteY1" fmla="*/ 88900 h 2908300"/>
              <a:gd name="connsiteX2" fmla="*/ 952500 w 1549400"/>
              <a:gd name="connsiteY2" fmla="*/ 127000 h 2908300"/>
              <a:gd name="connsiteX3" fmla="*/ 927100 w 1549400"/>
              <a:gd name="connsiteY3" fmla="*/ 292100 h 2908300"/>
              <a:gd name="connsiteX4" fmla="*/ 901700 w 1549400"/>
              <a:gd name="connsiteY4" fmla="*/ 406400 h 2908300"/>
              <a:gd name="connsiteX5" fmla="*/ 927100 w 1549400"/>
              <a:gd name="connsiteY5" fmla="*/ 673100 h 2908300"/>
              <a:gd name="connsiteX6" fmla="*/ 939800 w 1549400"/>
              <a:gd name="connsiteY6" fmla="*/ 711200 h 2908300"/>
              <a:gd name="connsiteX7" fmla="*/ 965200 w 1549400"/>
              <a:gd name="connsiteY7" fmla="*/ 749300 h 2908300"/>
              <a:gd name="connsiteX8" fmla="*/ 977900 w 1549400"/>
              <a:gd name="connsiteY8" fmla="*/ 787400 h 2908300"/>
              <a:gd name="connsiteX9" fmla="*/ 1016000 w 1549400"/>
              <a:gd name="connsiteY9" fmla="*/ 800100 h 2908300"/>
              <a:gd name="connsiteX10" fmla="*/ 1041400 w 1549400"/>
              <a:gd name="connsiteY10" fmla="*/ 876300 h 2908300"/>
              <a:gd name="connsiteX11" fmla="*/ 1079500 w 1549400"/>
              <a:gd name="connsiteY11" fmla="*/ 952500 h 2908300"/>
              <a:gd name="connsiteX12" fmla="*/ 1117600 w 1549400"/>
              <a:gd name="connsiteY12" fmla="*/ 977900 h 2908300"/>
              <a:gd name="connsiteX13" fmla="*/ 1130300 w 1549400"/>
              <a:gd name="connsiteY13" fmla="*/ 1016000 h 2908300"/>
              <a:gd name="connsiteX14" fmla="*/ 1206500 w 1549400"/>
              <a:gd name="connsiteY14" fmla="*/ 1041400 h 2908300"/>
              <a:gd name="connsiteX15" fmla="*/ 1244600 w 1549400"/>
              <a:gd name="connsiteY15" fmla="*/ 1054100 h 2908300"/>
              <a:gd name="connsiteX16" fmla="*/ 1282700 w 1549400"/>
              <a:gd name="connsiteY16" fmla="*/ 1066800 h 2908300"/>
              <a:gd name="connsiteX17" fmla="*/ 1333500 w 1549400"/>
              <a:gd name="connsiteY17" fmla="*/ 1092200 h 2908300"/>
              <a:gd name="connsiteX18" fmla="*/ 1409700 w 1549400"/>
              <a:gd name="connsiteY18" fmla="*/ 1104900 h 2908300"/>
              <a:gd name="connsiteX19" fmla="*/ 1460500 w 1549400"/>
              <a:gd name="connsiteY19" fmla="*/ 1117600 h 2908300"/>
              <a:gd name="connsiteX20" fmla="*/ 1485900 w 1549400"/>
              <a:gd name="connsiteY20" fmla="*/ 1155700 h 2908300"/>
              <a:gd name="connsiteX21" fmla="*/ 1511300 w 1549400"/>
              <a:gd name="connsiteY21" fmla="*/ 1231900 h 2908300"/>
              <a:gd name="connsiteX22" fmla="*/ 1524000 w 1549400"/>
              <a:gd name="connsiteY22" fmla="*/ 1270000 h 2908300"/>
              <a:gd name="connsiteX23" fmla="*/ 1549400 w 1549400"/>
              <a:gd name="connsiteY23" fmla="*/ 1308100 h 2908300"/>
              <a:gd name="connsiteX24" fmla="*/ 1536700 w 1549400"/>
              <a:gd name="connsiteY24" fmla="*/ 1397000 h 2908300"/>
              <a:gd name="connsiteX25" fmla="*/ 1498600 w 1549400"/>
              <a:gd name="connsiteY25" fmla="*/ 1409700 h 2908300"/>
              <a:gd name="connsiteX26" fmla="*/ 1460500 w 1549400"/>
              <a:gd name="connsiteY26" fmla="*/ 1435100 h 2908300"/>
              <a:gd name="connsiteX27" fmla="*/ 1422400 w 1549400"/>
              <a:gd name="connsiteY27" fmla="*/ 1447800 h 2908300"/>
              <a:gd name="connsiteX28" fmla="*/ 1371600 w 1549400"/>
              <a:gd name="connsiteY28" fmla="*/ 1473200 h 2908300"/>
              <a:gd name="connsiteX29" fmla="*/ 1320800 w 1549400"/>
              <a:gd name="connsiteY29" fmla="*/ 1562100 h 2908300"/>
              <a:gd name="connsiteX30" fmla="*/ 1219200 w 1549400"/>
              <a:gd name="connsiteY30" fmla="*/ 1587500 h 2908300"/>
              <a:gd name="connsiteX31" fmla="*/ 1168400 w 1549400"/>
              <a:gd name="connsiteY31" fmla="*/ 1663700 h 2908300"/>
              <a:gd name="connsiteX32" fmla="*/ 1003300 w 1549400"/>
              <a:gd name="connsiteY32" fmla="*/ 1714500 h 2908300"/>
              <a:gd name="connsiteX33" fmla="*/ 901700 w 1549400"/>
              <a:gd name="connsiteY33" fmla="*/ 1828800 h 2908300"/>
              <a:gd name="connsiteX34" fmla="*/ 736600 w 1549400"/>
              <a:gd name="connsiteY34" fmla="*/ 1803400 h 2908300"/>
              <a:gd name="connsiteX35" fmla="*/ 698500 w 1549400"/>
              <a:gd name="connsiteY35" fmla="*/ 1765300 h 2908300"/>
              <a:gd name="connsiteX36" fmla="*/ 571500 w 1549400"/>
              <a:gd name="connsiteY36" fmla="*/ 1790700 h 2908300"/>
              <a:gd name="connsiteX37" fmla="*/ 546100 w 1549400"/>
              <a:gd name="connsiteY37" fmla="*/ 1866900 h 2908300"/>
              <a:gd name="connsiteX38" fmla="*/ 533400 w 1549400"/>
              <a:gd name="connsiteY38" fmla="*/ 1905000 h 2908300"/>
              <a:gd name="connsiteX39" fmla="*/ 482600 w 1549400"/>
              <a:gd name="connsiteY39" fmla="*/ 1917700 h 2908300"/>
              <a:gd name="connsiteX40" fmla="*/ 431800 w 1549400"/>
              <a:gd name="connsiteY40" fmla="*/ 1993900 h 2908300"/>
              <a:gd name="connsiteX41" fmla="*/ 355600 w 1549400"/>
              <a:gd name="connsiteY41" fmla="*/ 2019300 h 2908300"/>
              <a:gd name="connsiteX42" fmla="*/ 330200 w 1549400"/>
              <a:gd name="connsiteY42" fmla="*/ 2070100 h 2908300"/>
              <a:gd name="connsiteX43" fmla="*/ 292100 w 1549400"/>
              <a:gd name="connsiteY43" fmla="*/ 2082800 h 2908300"/>
              <a:gd name="connsiteX44" fmla="*/ 190500 w 1549400"/>
              <a:gd name="connsiteY44" fmla="*/ 2171700 h 2908300"/>
              <a:gd name="connsiteX45" fmla="*/ 139700 w 1549400"/>
              <a:gd name="connsiteY45" fmla="*/ 2247900 h 2908300"/>
              <a:gd name="connsiteX46" fmla="*/ 63500 w 1549400"/>
              <a:gd name="connsiteY46" fmla="*/ 2286000 h 2908300"/>
              <a:gd name="connsiteX47" fmla="*/ 25400 w 1549400"/>
              <a:gd name="connsiteY47" fmla="*/ 2374900 h 2908300"/>
              <a:gd name="connsiteX48" fmla="*/ 12700 w 1549400"/>
              <a:gd name="connsiteY48" fmla="*/ 2425700 h 2908300"/>
              <a:gd name="connsiteX49" fmla="*/ 0 w 1549400"/>
              <a:gd name="connsiteY49" fmla="*/ 2463800 h 2908300"/>
              <a:gd name="connsiteX50" fmla="*/ 12700 w 1549400"/>
              <a:gd name="connsiteY50" fmla="*/ 2654300 h 2908300"/>
              <a:gd name="connsiteX51" fmla="*/ 38100 w 1549400"/>
              <a:gd name="connsiteY51" fmla="*/ 2692400 h 2908300"/>
              <a:gd name="connsiteX52" fmla="*/ 50800 w 1549400"/>
              <a:gd name="connsiteY52" fmla="*/ 2743200 h 2908300"/>
              <a:gd name="connsiteX53" fmla="*/ 63500 w 1549400"/>
              <a:gd name="connsiteY53" fmla="*/ 2908300 h 29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549400" h="2908300">
                <a:moveTo>
                  <a:pt x="876300" y="0"/>
                </a:moveTo>
                <a:cubicBezTo>
                  <a:pt x="893233" y="29633"/>
                  <a:pt x="909540" y="59634"/>
                  <a:pt x="927100" y="88900"/>
                </a:cubicBezTo>
                <a:cubicBezTo>
                  <a:pt x="934953" y="101988"/>
                  <a:pt x="951329" y="111781"/>
                  <a:pt x="952500" y="127000"/>
                </a:cubicBezTo>
                <a:cubicBezTo>
                  <a:pt x="962342" y="254943"/>
                  <a:pt x="945742" y="217533"/>
                  <a:pt x="927100" y="292100"/>
                </a:cubicBezTo>
                <a:cubicBezTo>
                  <a:pt x="917634" y="329964"/>
                  <a:pt x="910167" y="368300"/>
                  <a:pt x="901700" y="406400"/>
                </a:cubicBezTo>
                <a:cubicBezTo>
                  <a:pt x="910167" y="495300"/>
                  <a:pt x="916023" y="584487"/>
                  <a:pt x="927100" y="673100"/>
                </a:cubicBezTo>
                <a:cubicBezTo>
                  <a:pt x="928760" y="686384"/>
                  <a:pt x="933813" y="699226"/>
                  <a:pt x="939800" y="711200"/>
                </a:cubicBezTo>
                <a:cubicBezTo>
                  <a:pt x="946626" y="724852"/>
                  <a:pt x="958374" y="735648"/>
                  <a:pt x="965200" y="749300"/>
                </a:cubicBezTo>
                <a:cubicBezTo>
                  <a:pt x="971187" y="761274"/>
                  <a:pt x="968434" y="777934"/>
                  <a:pt x="977900" y="787400"/>
                </a:cubicBezTo>
                <a:cubicBezTo>
                  <a:pt x="987366" y="796866"/>
                  <a:pt x="1003300" y="795867"/>
                  <a:pt x="1016000" y="800100"/>
                </a:cubicBezTo>
                <a:lnTo>
                  <a:pt x="1041400" y="876300"/>
                </a:lnTo>
                <a:cubicBezTo>
                  <a:pt x="1051729" y="907288"/>
                  <a:pt x="1054881" y="927881"/>
                  <a:pt x="1079500" y="952500"/>
                </a:cubicBezTo>
                <a:cubicBezTo>
                  <a:pt x="1090293" y="963293"/>
                  <a:pt x="1104900" y="969433"/>
                  <a:pt x="1117600" y="977900"/>
                </a:cubicBezTo>
                <a:cubicBezTo>
                  <a:pt x="1121833" y="990600"/>
                  <a:pt x="1119407" y="1008219"/>
                  <a:pt x="1130300" y="1016000"/>
                </a:cubicBezTo>
                <a:cubicBezTo>
                  <a:pt x="1152087" y="1031562"/>
                  <a:pt x="1181100" y="1032933"/>
                  <a:pt x="1206500" y="1041400"/>
                </a:cubicBezTo>
                <a:lnTo>
                  <a:pt x="1244600" y="1054100"/>
                </a:lnTo>
                <a:cubicBezTo>
                  <a:pt x="1257300" y="1058333"/>
                  <a:pt x="1270726" y="1060813"/>
                  <a:pt x="1282700" y="1066800"/>
                </a:cubicBezTo>
                <a:cubicBezTo>
                  <a:pt x="1299633" y="1075267"/>
                  <a:pt x="1315366" y="1086760"/>
                  <a:pt x="1333500" y="1092200"/>
                </a:cubicBezTo>
                <a:cubicBezTo>
                  <a:pt x="1358164" y="1099599"/>
                  <a:pt x="1384450" y="1099850"/>
                  <a:pt x="1409700" y="1104900"/>
                </a:cubicBezTo>
                <a:cubicBezTo>
                  <a:pt x="1426816" y="1108323"/>
                  <a:pt x="1443567" y="1113367"/>
                  <a:pt x="1460500" y="1117600"/>
                </a:cubicBezTo>
                <a:cubicBezTo>
                  <a:pt x="1468967" y="1130300"/>
                  <a:pt x="1479701" y="1141752"/>
                  <a:pt x="1485900" y="1155700"/>
                </a:cubicBezTo>
                <a:cubicBezTo>
                  <a:pt x="1496774" y="1180166"/>
                  <a:pt x="1502833" y="1206500"/>
                  <a:pt x="1511300" y="1231900"/>
                </a:cubicBezTo>
                <a:cubicBezTo>
                  <a:pt x="1515533" y="1244600"/>
                  <a:pt x="1516574" y="1258861"/>
                  <a:pt x="1524000" y="1270000"/>
                </a:cubicBezTo>
                <a:lnTo>
                  <a:pt x="1549400" y="1308100"/>
                </a:lnTo>
                <a:cubicBezTo>
                  <a:pt x="1545167" y="1337733"/>
                  <a:pt x="1550087" y="1370226"/>
                  <a:pt x="1536700" y="1397000"/>
                </a:cubicBezTo>
                <a:cubicBezTo>
                  <a:pt x="1530713" y="1408974"/>
                  <a:pt x="1510574" y="1403713"/>
                  <a:pt x="1498600" y="1409700"/>
                </a:cubicBezTo>
                <a:cubicBezTo>
                  <a:pt x="1484948" y="1416526"/>
                  <a:pt x="1474152" y="1428274"/>
                  <a:pt x="1460500" y="1435100"/>
                </a:cubicBezTo>
                <a:cubicBezTo>
                  <a:pt x="1448526" y="1441087"/>
                  <a:pt x="1434705" y="1442527"/>
                  <a:pt x="1422400" y="1447800"/>
                </a:cubicBezTo>
                <a:cubicBezTo>
                  <a:pt x="1404999" y="1455258"/>
                  <a:pt x="1388533" y="1464733"/>
                  <a:pt x="1371600" y="1473200"/>
                </a:cubicBezTo>
                <a:cubicBezTo>
                  <a:pt x="1365350" y="1485700"/>
                  <a:pt x="1335759" y="1550133"/>
                  <a:pt x="1320800" y="1562100"/>
                </a:cubicBezTo>
                <a:cubicBezTo>
                  <a:pt x="1307783" y="1572514"/>
                  <a:pt x="1222362" y="1586868"/>
                  <a:pt x="1219200" y="1587500"/>
                </a:cubicBezTo>
                <a:lnTo>
                  <a:pt x="1168400" y="1663700"/>
                </a:lnTo>
                <a:cubicBezTo>
                  <a:pt x="1117063" y="1740706"/>
                  <a:pt x="1158201" y="1700418"/>
                  <a:pt x="1003300" y="1714500"/>
                </a:cubicBezTo>
                <a:cubicBezTo>
                  <a:pt x="916307" y="1801493"/>
                  <a:pt x="947025" y="1760812"/>
                  <a:pt x="901700" y="1828800"/>
                </a:cubicBezTo>
                <a:cubicBezTo>
                  <a:pt x="901336" y="1828755"/>
                  <a:pt x="755993" y="1813097"/>
                  <a:pt x="736600" y="1803400"/>
                </a:cubicBezTo>
                <a:cubicBezTo>
                  <a:pt x="720536" y="1795368"/>
                  <a:pt x="711200" y="1778000"/>
                  <a:pt x="698500" y="1765300"/>
                </a:cubicBezTo>
                <a:cubicBezTo>
                  <a:pt x="656167" y="1773767"/>
                  <a:pt x="607421" y="1766753"/>
                  <a:pt x="571500" y="1790700"/>
                </a:cubicBezTo>
                <a:cubicBezTo>
                  <a:pt x="549223" y="1805552"/>
                  <a:pt x="554567" y="1841500"/>
                  <a:pt x="546100" y="1866900"/>
                </a:cubicBezTo>
                <a:cubicBezTo>
                  <a:pt x="541867" y="1879600"/>
                  <a:pt x="546387" y="1901753"/>
                  <a:pt x="533400" y="1905000"/>
                </a:cubicBezTo>
                <a:lnTo>
                  <a:pt x="482600" y="1917700"/>
                </a:lnTo>
                <a:cubicBezTo>
                  <a:pt x="465667" y="1943100"/>
                  <a:pt x="460760" y="1984247"/>
                  <a:pt x="431800" y="1993900"/>
                </a:cubicBezTo>
                <a:lnTo>
                  <a:pt x="355600" y="2019300"/>
                </a:lnTo>
                <a:cubicBezTo>
                  <a:pt x="347133" y="2036233"/>
                  <a:pt x="343587" y="2056713"/>
                  <a:pt x="330200" y="2070100"/>
                </a:cubicBezTo>
                <a:cubicBezTo>
                  <a:pt x="320734" y="2079566"/>
                  <a:pt x="301566" y="2073334"/>
                  <a:pt x="292100" y="2082800"/>
                </a:cubicBezTo>
                <a:cubicBezTo>
                  <a:pt x="191297" y="2183603"/>
                  <a:pt x="293970" y="2145832"/>
                  <a:pt x="190500" y="2171700"/>
                </a:cubicBezTo>
                <a:cubicBezTo>
                  <a:pt x="173567" y="2197100"/>
                  <a:pt x="168660" y="2238247"/>
                  <a:pt x="139700" y="2247900"/>
                </a:cubicBezTo>
                <a:cubicBezTo>
                  <a:pt x="87120" y="2265427"/>
                  <a:pt x="112739" y="2253174"/>
                  <a:pt x="63500" y="2286000"/>
                </a:cubicBezTo>
                <a:cubicBezTo>
                  <a:pt x="27039" y="2431843"/>
                  <a:pt x="78023" y="2252113"/>
                  <a:pt x="25400" y="2374900"/>
                </a:cubicBezTo>
                <a:cubicBezTo>
                  <a:pt x="18524" y="2390943"/>
                  <a:pt x="17495" y="2408917"/>
                  <a:pt x="12700" y="2425700"/>
                </a:cubicBezTo>
                <a:cubicBezTo>
                  <a:pt x="9022" y="2438572"/>
                  <a:pt x="4233" y="2451100"/>
                  <a:pt x="0" y="2463800"/>
                </a:cubicBezTo>
                <a:cubicBezTo>
                  <a:pt x="4233" y="2527300"/>
                  <a:pt x="2237" y="2591525"/>
                  <a:pt x="12700" y="2654300"/>
                </a:cubicBezTo>
                <a:cubicBezTo>
                  <a:pt x="15209" y="2669356"/>
                  <a:pt x="32087" y="2678371"/>
                  <a:pt x="38100" y="2692400"/>
                </a:cubicBezTo>
                <a:cubicBezTo>
                  <a:pt x="44976" y="2708443"/>
                  <a:pt x="47678" y="2726027"/>
                  <a:pt x="50800" y="2743200"/>
                </a:cubicBezTo>
                <a:cubicBezTo>
                  <a:pt x="67092" y="2832807"/>
                  <a:pt x="63500" y="2822902"/>
                  <a:pt x="63500" y="290830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90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rivers are navigable but only in summer</a:t>
            </a:r>
          </a:p>
          <a:p>
            <a:r>
              <a:rPr lang="en-US" dirty="0" smtClean="0"/>
              <a:t>Frozen in winter</a:t>
            </a:r>
          </a:p>
          <a:p>
            <a:r>
              <a:rPr lang="en-US" dirty="0" smtClean="0"/>
              <a:t>Freezing at mouth – close to Arctic</a:t>
            </a:r>
          </a:p>
          <a:p>
            <a:r>
              <a:rPr lang="en-US" dirty="0" smtClean="0"/>
              <a:t>Create swampy condition in the middle of the rivers</a:t>
            </a:r>
          </a:p>
          <a:p>
            <a:r>
              <a:rPr lang="en-US" dirty="0" smtClean="0"/>
              <a:t>Lake Baykal – largest fresh water lake of the world (by quantity of water)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Rivers and Lake in Russia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843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Drains into Sea of Azov</a:t>
            </a:r>
          </a:p>
          <a:p>
            <a:r>
              <a:rPr lang="en-US" dirty="0" smtClean="0"/>
              <a:t>Rostov city is on Don</a:t>
            </a:r>
          </a:p>
          <a:p>
            <a:r>
              <a:rPr lang="en-US" dirty="0"/>
              <a:t>Volga- Don canal [connects Black sea with Caspian sea]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Don river</a:t>
            </a:r>
            <a:endParaRPr lang="en-IN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0" t="1931" r="66422" b="30062"/>
          <a:stretch/>
        </p:blipFill>
        <p:spPr>
          <a:xfrm>
            <a:off x="1193800" y="1020033"/>
            <a:ext cx="4635500" cy="5440942"/>
          </a:xfrm>
        </p:spPr>
      </p:pic>
      <p:sp>
        <p:nvSpPr>
          <p:cNvPr id="7" name="TextBox 6"/>
          <p:cNvSpPr txBox="1"/>
          <p:nvPr/>
        </p:nvSpPr>
        <p:spPr>
          <a:xfrm rot="18951104">
            <a:off x="2118169" y="2794976"/>
            <a:ext cx="97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Don 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3800" y="3417339"/>
            <a:ext cx="97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Sea of Azov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854200" y="3740504"/>
            <a:ext cx="127000" cy="1329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1583879" y="3918805"/>
            <a:ext cx="1023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Rostov</a:t>
            </a:r>
            <a:endParaRPr lang="en-IN" sz="2000" b="1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489200" y="4063670"/>
            <a:ext cx="117919" cy="1400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96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Originated in Valdai hills</a:t>
            </a:r>
          </a:p>
          <a:p>
            <a:r>
              <a:rPr lang="en-US" dirty="0" smtClean="0"/>
              <a:t>Most important water way</a:t>
            </a:r>
          </a:p>
          <a:p>
            <a:r>
              <a:rPr lang="en-US" dirty="0" smtClean="0"/>
              <a:t>Cities on river:</a:t>
            </a:r>
          </a:p>
          <a:p>
            <a:pPr marL="0" indent="0">
              <a:buNone/>
            </a:pPr>
            <a:r>
              <a:rPr lang="en-US" dirty="0"/>
              <a:t>Nizhny </a:t>
            </a:r>
            <a:r>
              <a:rPr lang="en-US" dirty="0" smtClean="0"/>
              <a:t>Novgorod, Kazan, Samara and Volgograd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Volga river</a:t>
            </a:r>
            <a:endParaRPr lang="en-IN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1" y="1162050"/>
            <a:ext cx="4729162" cy="5214204"/>
          </a:xfrm>
        </p:spPr>
      </p:pic>
    </p:spTree>
    <p:extLst>
      <p:ext uri="{BB962C8B-B14F-4D97-AF65-F5344CB8AC3E}">
        <p14:creationId xmlns:p14="http://schemas.microsoft.com/office/powerpoint/2010/main" val="249928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Largest river of Russia by volume</a:t>
            </a:r>
          </a:p>
          <a:p>
            <a:r>
              <a:rPr lang="en-US" dirty="0" smtClean="0"/>
              <a:t>Omsk on Irtysh</a:t>
            </a:r>
          </a:p>
          <a:p>
            <a:r>
              <a:rPr lang="en-US" dirty="0" smtClean="0"/>
              <a:t>Novosibirsk on Ob</a:t>
            </a:r>
          </a:p>
          <a:p>
            <a:r>
              <a:rPr lang="en-US" dirty="0" smtClean="0"/>
              <a:t>Ob-Irtysh </a:t>
            </a:r>
            <a:r>
              <a:rPr lang="en-US" dirty="0"/>
              <a:t>– </a:t>
            </a:r>
            <a:r>
              <a:rPr lang="en-US" dirty="0" err="1"/>
              <a:t>Vasugnya</a:t>
            </a:r>
            <a:r>
              <a:rPr lang="en-US" dirty="0"/>
              <a:t> swamp (one of the largest </a:t>
            </a:r>
            <a:r>
              <a:rPr lang="en-US" dirty="0" smtClean="0"/>
              <a:t>swamp)</a:t>
            </a:r>
          </a:p>
          <a:p>
            <a:r>
              <a:rPr lang="en-US" dirty="0" smtClean="0"/>
              <a:t>Irtysh drains into China’s </a:t>
            </a:r>
            <a:r>
              <a:rPr lang="en-US" dirty="0" err="1" smtClean="0"/>
              <a:t>Dsungarian</a:t>
            </a:r>
            <a:r>
              <a:rPr lang="en-US" dirty="0" smtClean="0"/>
              <a:t> basin </a:t>
            </a:r>
            <a:endParaRPr lang="en-IN" dirty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Ob-Irtysh river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1020763"/>
            <a:ext cx="5156200" cy="5156200"/>
          </a:xfrm>
        </p:spPr>
      </p:pic>
    </p:spTree>
    <p:extLst>
      <p:ext uri="{BB962C8B-B14F-4D97-AF65-F5344CB8AC3E}">
        <p14:creationId xmlns:p14="http://schemas.microsoft.com/office/powerpoint/2010/main" val="130000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From Western </a:t>
            </a:r>
            <a:r>
              <a:rPr lang="en-US" dirty="0" err="1" smtClean="0"/>
              <a:t>Sanyan</a:t>
            </a:r>
            <a:r>
              <a:rPr lang="en-US" dirty="0" smtClean="0"/>
              <a:t> hills and Baykal lake</a:t>
            </a:r>
          </a:p>
          <a:p>
            <a:r>
              <a:rPr lang="en-US" dirty="0"/>
              <a:t>Cities on river:</a:t>
            </a:r>
          </a:p>
          <a:p>
            <a:r>
              <a:rPr lang="en-US" dirty="0" smtClean="0"/>
              <a:t>Bratsk, Ulan-Ude and Krasnoyarsk on </a:t>
            </a:r>
            <a:r>
              <a:rPr lang="en-US" dirty="0"/>
              <a:t>Y</a:t>
            </a:r>
            <a:r>
              <a:rPr lang="en-US" dirty="0" smtClean="0"/>
              <a:t>enisei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Yenisei river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71" y="1020763"/>
            <a:ext cx="5166658" cy="5156200"/>
          </a:xfrm>
        </p:spPr>
      </p:pic>
    </p:spTree>
    <p:extLst>
      <p:ext uri="{BB962C8B-B14F-4D97-AF65-F5344CB8AC3E}">
        <p14:creationId xmlns:p14="http://schemas.microsoft.com/office/powerpoint/2010/main" val="149517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From Lake Baykal</a:t>
            </a:r>
          </a:p>
          <a:p>
            <a:r>
              <a:rPr lang="en-US" dirty="0" smtClean="0"/>
              <a:t>City </a:t>
            </a:r>
            <a:r>
              <a:rPr lang="en-US" dirty="0"/>
              <a:t>on river</a:t>
            </a:r>
            <a:r>
              <a:rPr lang="en-US" dirty="0" smtClean="0"/>
              <a:t>:</a:t>
            </a:r>
          </a:p>
          <a:p>
            <a:r>
              <a:rPr lang="en-US" dirty="0" smtClean="0"/>
              <a:t>Yakutsk on Lena 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Lena river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62" y="1020034"/>
            <a:ext cx="4857438" cy="4954587"/>
          </a:xfrm>
        </p:spPr>
      </p:pic>
      <p:sp>
        <p:nvSpPr>
          <p:cNvPr id="2" name="TextBox 1"/>
          <p:cNvSpPr txBox="1"/>
          <p:nvPr/>
        </p:nvSpPr>
        <p:spPr>
          <a:xfrm>
            <a:off x="3797300" y="2616200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Verkhoyansk</a:t>
            </a:r>
            <a:endParaRPr lang="en-IN" b="1" dirty="0"/>
          </a:p>
        </p:txBody>
      </p:sp>
      <p:sp>
        <p:nvSpPr>
          <p:cNvPr id="7" name="Oval 6"/>
          <p:cNvSpPr/>
          <p:nvPr/>
        </p:nvSpPr>
        <p:spPr>
          <a:xfrm>
            <a:off x="4102100" y="2549702"/>
            <a:ext cx="127000" cy="1329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16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3484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06690"/>
            <a:ext cx="5829300" cy="3882313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Influence </a:t>
            </a:r>
            <a:r>
              <a:rPr lang="en-US" dirty="0"/>
              <a:t>of </a:t>
            </a:r>
            <a:r>
              <a:rPr lang="en-US" dirty="0" err="1"/>
              <a:t>Continentality</a:t>
            </a:r>
            <a:endParaRPr lang="en-US" dirty="0"/>
          </a:p>
          <a:p>
            <a:r>
              <a:rPr lang="en-US" dirty="0"/>
              <a:t>Verkhoyansk – </a:t>
            </a:r>
            <a:r>
              <a:rPr lang="en-US" dirty="0" smtClean="0"/>
              <a:t>one of the coldest </a:t>
            </a:r>
            <a:r>
              <a:rPr lang="en-US" dirty="0"/>
              <a:t>inhabited </a:t>
            </a:r>
            <a:r>
              <a:rPr lang="en-US" dirty="0" smtClean="0"/>
              <a:t>place in the world</a:t>
            </a:r>
            <a:endParaRPr lang="en-US" dirty="0"/>
          </a:p>
          <a:p>
            <a:r>
              <a:rPr lang="en-US" dirty="0" smtClean="0"/>
              <a:t>Russia - Artic </a:t>
            </a:r>
            <a:r>
              <a:rPr lang="en-US" dirty="0"/>
              <a:t>climate most prevalent</a:t>
            </a:r>
          </a:p>
          <a:p>
            <a:r>
              <a:rPr lang="en-US" dirty="0"/>
              <a:t>Taiga and Tundra climate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Climate of Russia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5107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64" y="1825942"/>
            <a:ext cx="5899336" cy="3342957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413500" y="1058134"/>
            <a:ext cx="5181600" cy="5156929"/>
          </a:xfrm>
        </p:spPr>
        <p:txBody>
          <a:bodyPr>
            <a:normAutofit/>
          </a:bodyPr>
          <a:lstStyle/>
          <a:p>
            <a:r>
              <a:rPr lang="en-US" dirty="0" smtClean="0"/>
              <a:t>Limited growing period</a:t>
            </a:r>
          </a:p>
          <a:p>
            <a:r>
              <a:rPr lang="en-US" dirty="0" smtClean="0"/>
              <a:t>40</a:t>
            </a:r>
            <a:r>
              <a:rPr lang="en-US" dirty="0"/>
              <a:t>% pastures and meadows</a:t>
            </a:r>
          </a:p>
          <a:p>
            <a:r>
              <a:rPr lang="en-US" dirty="0" smtClean="0"/>
              <a:t>Wheat</a:t>
            </a:r>
            <a:r>
              <a:rPr lang="en-US" dirty="0"/>
              <a:t>, Oil-seeds, </a:t>
            </a:r>
            <a:r>
              <a:rPr lang="en-US" dirty="0" smtClean="0"/>
              <a:t>cotton - important</a:t>
            </a:r>
            <a:endParaRPr lang="en-US" dirty="0"/>
          </a:p>
          <a:p>
            <a:r>
              <a:rPr lang="en-US" dirty="0"/>
              <a:t>Oat, mustard, corn, sugar </a:t>
            </a:r>
            <a:r>
              <a:rPr lang="en-US" dirty="0" smtClean="0"/>
              <a:t>beet, </a:t>
            </a:r>
            <a:r>
              <a:rPr lang="en-US" dirty="0"/>
              <a:t>flax</a:t>
            </a:r>
          </a:p>
          <a:p>
            <a:r>
              <a:rPr lang="en-US" dirty="0"/>
              <a:t>Potato – very important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Agriculture in Russia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5686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 largest economy of the world by PPP</a:t>
            </a:r>
          </a:p>
          <a:p>
            <a:r>
              <a:rPr lang="en-US" dirty="0" smtClean="0"/>
              <a:t>World’s largest reserve of natural gas and largest exporter of crude oil</a:t>
            </a:r>
            <a:endParaRPr lang="en-IN" dirty="0" smtClean="0"/>
          </a:p>
          <a:p>
            <a:r>
              <a:rPr lang="en-IN" dirty="0" smtClean="0"/>
              <a:t>Today </a:t>
            </a:r>
            <a:r>
              <a:rPr lang="en-IN" dirty="0"/>
              <a:t>oil, gas and minerals account for </a:t>
            </a:r>
            <a:r>
              <a:rPr lang="en-IN" dirty="0" smtClean="0"/>
              <a:t>80% </a:t>
            </a:r>
            <a:r>
              <a:rPr lang="en-IN" dirty="0"/>
              <a:t>of Russia's export </a:t>
            </a:r>
            <a:r>
              <a:rPr lang="en-IN" dirty="0" smtClean="0"/>
              <a:t>earnings and 50% of federal revenue</a:t>
            </a:r>
          </a:p>
          <a:p>
            <a:r>
              <a:rPr lang="en-US" dirty="0" smtClean="0"/>
              <a:t>World’s second largest coal reserve</a:t>
            </a:r>
            <a:endParaRPr lang="en-IN" dirty="0" smtClean="0"/>
          </a:p>
          <a:p>
            <a:r>
              <a:rPr lang="en-US" dirty="0" smtClean="0"/>
              <a:t>Russia is world’s second largest arms exporter</a:t>
            </a:r>
          </a:p>
          <a:p>
            <a:r>
              <a:rPr lang="en-US" dirty="0" smtClean="0"/>
              <a:t>Largest diamond producing nation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Russian economy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394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Urals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Coal – Chelyabinsk , </a:t>
            </a:r>
            <a:r>
              <a:rPr lang="en-US" dirty="0" smtClean="0"/>
              <a:t>slopes of Urals, </a:t>
            </a:r>
            <a:r>
              <a:rPr lang="en-US" dirty="0"/>
              <a:t>Pechora field </a:t>
            </a:r>
          </a:p>
          <a:p>
            <a:r>
              <a:rPr lang="en-US" dirty="0"/>
              <a:t>Gold, platinum, chromite, bauxite</a:t>
            </a:r>
          </a:p>
          <a:p>
            <a:r>
              <a:rPr lang="en-US" dirty="0"/>
              <a:t>Semi-precious stone</a:t>
            </a:r>
            <a:endParaRPr lang="en-IN" dirty="0"/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Large deposits of gold, diamond</a:t>
            </a:r>
          </a:p>
          <a:p>
            <a:r>
              <a:rPr lang="en-US" dirty="0" smtClean="0"/>
              <a:t>Manganese, lead, zinc, cobalt, molybdenum </a:t>
            </a:r>
          </a:p>
          <a:p>
            <a:r>
              <a:rPr lang="en-US" dirty="0" smtClean="0"/>
              <a:t>Lena- Tunguska petroleum reserve, </a:t>
            </a:r>
            <a:r>
              <a:rPr lang="en-US" dirty="0" err="1" smtClean="0"/>
              <a:t>Khanty</a:t>
            </a:r>
            <a:r>
              <a:rPr lang="en-US" dirty="0" smtClean="0"/>
              <a:t> – </a:t>
            </a:r>
            <a:r>
              <a:rPr lang="en-US" dirty="0" err="1" smtClean="0"/>
              <a:t>Mansiysk</a:t>
            </a:r>
            <a:r>
              <a:rPr lang="en-US" dirty="0" smtClean="0"/>
              <a:t> region (70%)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Siberia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00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1" t="7212" r="1809" b="-296"/>
          <a:stretch/>
        </p:blipFill>
        <p:spPr>
          <a:xfrm>
            <a:off x="1270000" y="933012"/>
            <a:ext cx="9347200" cy="567448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Coal Reserve of Russia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270250" y="4932918"/>
            <a:ext cx="279400" cy="190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604000" y="5396984"/>
            <a:ext cx="279400" cy="190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5600700" y="5728676"/>
            <a:ext cx="279400" cy="190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6019800" y="4679508"/>
            <a:ext cx="279400" cy="190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1690688" y="482342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Magnitogorsk</a:t>
            </a:r>
            <a:endParaRPr lang="en-IN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236494" y="4457886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Krasnoyarsk </a:t>
            </a:r>
            <a:endParaRPr lang="en-IN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159500" y="5544010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Irkutsk </a:t>
            </a:r>
            <a:endParaRPr lang="en-IN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016500" y="5925600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Chernogorsk</a:t>
            </a:r>
            <a:r>
              <a:rPr lang="en-US" b="1" dirty="0" smtClean="0"/>
              <a:t> </a:t>
            </a:r>
            <a:endParaRPr lang="en-IN" b="1" dirty="0"/>
          </a:p>
        </p:txBody>
      </p:sp>
      <p:sp>
        <p:nvSpPr>
          <p:cNvPr id="17" name="Rectangle 16"/>
          <p:cNvSpPr/>
          <p:nvPr/>
        </p:nvSpPr>
        <p:spPr>
          <a:xfrm>
            <a:off x="5461000" y="5492234"/>
            <a:ext cx="279400" cy="190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4305300" y="5409168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Kemerovo </a:t>
            </a:r>
            <a:endParaRPr lang="en-IN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181350" y="5120961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Chelyabinsk </a:t>
            </a:r>
            <a:endParaRPr lang="en-IN" b="1" dirty="0"/>
          </a:p>
        </p:txBody>
      </p:sp>
      <p:sp>
        <p:nvSpPr>
          <p:cNvPr id="20" name="Rectangle 19"/>
          <p:cNvSpPr/>
          <p:nvPr/>
        </p:nvSpPr>
        <p:spPr>
          <a:xfrm>
            <a:off x="3883025" y="4912836"/>
            <a:ext cx="279400" cy="190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4137025" y="3722930"/>
            <a:ext cx="279400" cy="190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4152900" y="4405426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Novo Kuznetsk</a:t>
            </a:r>
            <a:endParaRPr lang="en-IN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568700" y="3335973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Pechora Basin</a:t>
            </a:r>
            <a:endParaRPr lang="en-IN" b="1" dirty="0"/>
          </a:p>
        </p:txBody>
      </p:sp>
      <p:sp>
        <p:nvSpPr>
          <p:cNvPr id="24" name="Rectangle 23"/>
          <p:cNvSpPr/>
          <p:nvPr/>
        </p:nvSpPr>
        <p:spPr>
          <a:xfrm>
            <a:off x="5530850" y="4942996"/>
            <a:ext cx="279400" cy="190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Left Arrow Callout 4"/>
          <p:cNvSpPr/>
          <p:nvPr/>
        </p:nvSpPr>
        <p:spPr>
          <a:xfrm>
            <a:off x="8299450" y="1365840"/>
            <a:ext cx="2547938" cy="4100552"/>
          </a:xfrm>
          <a:prstGeom prst="leftArrow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largest coal reserve in the world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1136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1" t="7212" r="1809" b="-296"/>
          <a:stretch/>
        </p:blipFill>
        <p:spPr>
          <a:xfrm>
            <a:off x="1104900" y="933108"/>
            <a:ext cx="9347200" cy="567448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Iron ore Reserve of Russia</a:t>
            </a:r>
            <a:endParaRPr lang="en-IN" dirty="0"/>
          </a:p>
        </p:txBody>
      </p:sp>
      <p:sp>
        <p:nvSpPr>
          <p:cNvPr id="2" name="Donut 1"/>
          <p:cNvSpPr/>
          <p:nvPr/>
        </p:nvSpPr>
        <p:spPr>
          <a:xfrm>
            <a:off x="3479800" y="4876800"/>
            <a:ext cx="266700" cy="241300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3213100" y="5268289"/>
            <a:ext cx="266700" cy="241300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Donut 9"/>
          <p:cNvSpPr/>
          <p:nvPr/>
        </p:nvSpPr>
        <p:spPr>
          <a:xfrm>
            <a:off x="2289175" y="4386745"/>
            <a:ext cx="266700" cy="241300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95700" y="4724400"/>
            <a:ext cx="156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Magnitogorsk </a:t>
            </a:r>
            <a:endParaRPr lang="en-IN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968625" y="5399428"/>
            <a:ext cx="156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Orsk </a:t>
            </a:r>
            <a:endParaRPr lang="en-IN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633662" y="4226140"/>
            <a:ext cx="156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Kursk </a:t>
            </a:r>
            <a:endParaRPr lang="en-IN" b="1" dirty="0"/>
          </a:p>
        </p:txBody>
      </p:sp>
      <p:sp>
        <p:nvSpPr>
          <p:cNvPr id="17" name="Donut 16"/>
          <p:cNvSpPr/>
          <p:nvPr/>
        </p:nvSpPr>
        <p:spPr>
          <a:xfrm>
            <a:off x="5778500" y="4948578"/>
            <a:ext cx="266700" cy="241300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91175" y="4579246"/>
            <a:ext cx="156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Tomsk </a:t>
            </a:r>
            <a:endParaRPr lang="en-IN" b="1" dirty="0"/>
          </a:p>
        </p:txBody>
      </p:sp>
      <p:sp>
        <p:nvSpPr>
          <p:cNvPr id="19" name="Donut 18"/>
          <p:cNvSpPr/>
          <p:nvPr/>
        </p:nvSpPr>
        <p:spPr>
          <a:xfrm>
            <a:off x="1695450" y="4504078"/>
            <a:ext cx="266700" cy="241300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0" name="Donut 19"/>
          <p:cNvSpPr/>
          <p:nvPr/>
        </p:nvSpPr>
        <p:spPr>
          <a:xfrm>
            <a:off x="1911350" y="4729574"/>
            <a:ext cx="266700" cy="241300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47775" y="4128092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Belgorod </a:t>
            </a:r>
            <a:endParaRPr lang="en-IN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371600" y="4986844"/>
            <a:ext cx="156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Voronezh </a:t>
            </a:r>
            <a:endParaRPr lang="en-IN" b="1" dirty="0"/>
          </a:p>
        </p:txBody>
      </p:sp>
      <p:sp>
        <p:nvSpPr>
          <p:cNvPr id="23" name="Left Arrow Callout 22"/>
          <p:cNvSpPr/>
          <p:nvPr/>
        </p:nvSpPr>
        <p:spPr>
          <a:xfrm>
            <a:off x="8166100" y="1470842"/>
            <a:ext cx="3051969" cy="4100552"/>
          </a:xfrm>
          <a:prstGeom prst="leftArrow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5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 largest Iron production in the world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9087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Nickel reserve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1" t="7212" r="1809" b="-296"/>
          <a:stretch/>
        </p:blipFill>
        <p:spPr>
          <a:xfrm>
            <a:off x="838199" y="1068175"/>
            <a:ext cx="9077143" cy="5510425"/>
          </a:xfrm>
        </p:spPr>
      </p:pic>
      <p:sp>
        <p:nvSpPr>
          <p:cNvPr id="5" name="Rectangle 4"/>
          <p:cNvSpPr/>
          <p:nvPr/>
        </p:nvSpPr>
        <p:spPr>
          <a:xfrm>
            <a:off x="4959350" y="3823387"/>
            <a:ext cx="279400" cy="190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Left Arrow Callout 5"/>
          <p:cNvSpPr/>
          <p:nvPr/>
        </p:nvSpPr>
        <p:spPr>
          <a:xfrm>
            <a:off x="8242117" y="1378637"/>
            <a:ext cx="2908300" cy="5080000"/>
          </a:xfrm>
          <a:prstGeom prst="leftArrow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/>
              <a:t>World’s 40% of nickel –Norilsk mine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99000" y="3918637"/>
            <a:ext cx="2476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Norlisk</a:t>
            </a:r>
            <a:endParaRPr lang="en-IN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2762250" y="3035987"/>
            <a:ext cx="279400" cy="190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5511800" y="3035987"/>
            <a:ext cx="279400" cy="190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8362950" y="4813987"/>
            <a:ext cx="279400" cy="190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2063658" y="3299084"/>
            <a:ext cx="2476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Kola Peninsula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61300" y="5005234"/>
            <a:ext cx="2476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Amur region</a:t>
            </a:r>
            <a:endParaRPr lang="en-IN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143225" y="3169596"/>
            <a:ext cx="2476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Tymr</a:t>
            </a:r>
            <a:r>
              <a:rPr lang="en-US" sz="2000" b="1" dirty="0" smtClean="0"/>
              <a:t> peninsula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913647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AutoNum type="arabicParenR"/>
            </a:pPr>
            <a:r>
              <a:rPr lang="en-US" dirty="0" smtClean="0"/>
              <a:t>West Siberia</a:t>
            </a:r>
          </a:p>
          <a:p>
            <a:pPr marL="742950" indent="-742950">
              <a:buAutoNum type="arabicParenR"/>
            </a:pPr>
            <a:r>
              <a:rPr lang="en-US" dirty="0" smtClean="0"/>
              <a:t>Urals-Volga</a:t>
            </a:r>
          </a:p>
          <a:p>
            <a:pPr marL="742950" indent="-742950">
              <a:buAutoNum type="arabicParenR"/>
            </a:pPr>
            <a:r>
              <a:rPr lang="en-US" dirty="0" smtClean="0"/>
              <a:t>Sakhalin Island</a:t>
            </a:r>
          </a:p>
          <a:p>
            <a:pPr marL="742950" indent="-742950">
              <a:buAutoNum type="arabicParenR"/>
            </a:pPr>
            <a:r>
              <a:rPr lang="en-US" dirty="0" smtClean="0"/>
              <a:t>East Siberia</a:t>
            </a:r>
          </a:p>
          <a:p>
            <a:pPr marL="742950" indent="-742950">
              <a:buAutoNum type="arabicParenR"/>
            </a:pPr>
            <a:r>
              <a:rPr lang="en-US" dirty="0" err="1" smtClean="0"/>
              <a:t>Yamal</a:t>
            </a:r>
            <a:r>
              <a:rPr lang="en-US" dirty="0" smtClean="0"/>
              <a:t> Peninsula</a:t>
            </a:r>
          </a:p>
          <a:p>
            <a:pPr marL="742950" indent="-742950">
              <a:buAutoNum type="arabicParenR"/>
            </a:pPr>
            <a:r>
              <a:rPr lang="en-US" dirty="0" smtClean="0"/>
              <a:t>North Caucasus</a:t>
            </a:r>
          </a:p>
          <a:p>
            <a:pPr marL="742950" indent="-742950">
              <a:buAutoNum type="arabicParenR"/>
            </a:pPr>
            <a:r>
              <a:rPr lang="en-US" dirty="0" smtClean="0"/>
              <a:t>Pechora Basin and Barents sea</a:t>
            </a:r>
          </a:p>
          <a:p>
            <a:pPr marL="742950" indent="-742950">
              <a:buAutoNum type="arabicParenR"/>
            </a:pPr>
            <a:endParaRPr lang="en-US" dirty="0" smtClean="0"/>
          </a:p>
          <a:p>
            <a:pPr marL="742950" indent="-742950">
              <a:buAutoNum type="arabicParenR"/>
            </a:pPr>
            <a:endParaRPr lang="en-US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Petroleum regions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990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AutoNum type="arabicParenR"/>
            </a:pPr>
            <a:r>
              <a:rPr lang="en-US" dirty="0" smtClean="0"/>
              <a:t>West Siberia main oil producing region</a:t>
            </a:r>
          </a:p>
          <a:p>
            <a:pPr marL="742950" indent="-742950">
              <a:buAutoNum type="arabicParenR"/>
            </a:pPr>
            <a:r>
              <a:rPr lang="en-US" dirty="0" smtClean="0"/>
              <a:t>Urals-Volga (20%)</a:t>
            </a:r>
          </a:p>
          <a:p>
            <a:pPr marL="742950" indent="-742950">
              <a:buAutoNum type="arabicParenR"/>
            </a:pPr>
            <a:r>
              <a:rPr lang="en-US" dirty="0" smtClean="0"/>
              <a:t>Sakhalin – contribute 3% but high potential</a:t>
            </a:r>
          </a:p>
          <a:p>
            <a:pPr marL="742950" indent="-742950">
              <a:buAutoNum type="arabicParenR"/>
            </a:pPr>
            <a:r>
              <a:rPr lang="en-US" dirty="0" smtClean="0"/>
              <a:t> </a:t>
            </a:r>
            <a:r>
              <a:rPr lang="en-US" dirty="0"/>
              <a:t>East </a:t>
            </a:r>
            <a:r>
              <a:rPr lang="en-US" dirty="0" smtClean="0"/>
              <a:t>Siberia: -untapped </a:t>
            </a:r>
            <a:r>
              <a:rPr lang="en-US" dirty="0"/>
              <a:t>reserve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 </a:t>
            </a:r>
            <a:r>
              <a:rPr lang="en-US" dirty="0"/>
              <a:t>Eastern Siberia-Pacific ocean pipeline</a:t>
            </a:r>
          </a:p>
          <a:p>
            <a:pPr marL="742950" indent="-742950">
              <a:buAutoNum type="arabicParenR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Petroleum reserve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349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1" t="7212" r="1809" b="-296"/>
          <a:stretch/>
        </p:blipFill>
        <p:spPr>
          <a:xfrm>
            <a:off x="1270000" y="933012"/>
            <a:ext cx="9347200" cy="567448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Petroleum Reserve of Russia</a:t>
            </a:r>
            <a:endParaRPr lang="en-IN" dirty="0"/>
          </a:p>
        </p:txBody>
      </p:sp>
      <p:sp>
        <p:nvSpPr>
          <p:cNvPr id="2" name="Can 1"/>
          <p:cNvSpPr/>
          <p:nvPr/>
        </p:nvSpPr>
        <p:spPr>
          <a:xfrm>
            <a:off x="9728200" y="4508500"/>
            <a:ext cx="165100" cy="304800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an 5"/>
          <p:cNvSpPr/>
          <p:nvPr/>
        </p:nvSpPr>
        <p:spPr>
          <a:xfrm>
            <a:off x="3797300" y="2946400"/>
            <a:ext cx="165100" cy="304800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 rot="18851934">
            <a:off x="4329365" y="3213961"/>
            <a:ext cx="175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Yamal</a:t>
            </a:r>
            <a:r>
              <a:rPr lang="en-US" b="1" dirty="0" smtClean="0"/>
              <a:t> Peninsula </a:t>
            </a:r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467350" y="4224614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Priobskoye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86413" y="4467986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Samotlor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4" name="Can 13"/>
          <p:cNvSpPr/>
          <p:nvPr/>
        </p:nvSpPr>
        <p:spPr>
          <a:xfrm>
            <a:off x="4021138" y="3674513"/>
            <a:ext cx="165100" cy="304800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Can 14"/>
          <p:cNvSpPr/>
          <p:nvPr/>
        </p:nvSpPr>
        <p:spPr>
          <a:xfrm>
            <a:off x="4949825" y="2946400"/>
            <a:ext cx="165100" cy="304800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Can 15"/>
          <p:cNvSpPr/>
          <p:nvPr/>
        </p:nvSpPr>
        <p:spPr>
          <a:xfrm>
            <a:off x="1771650" y="5360812"/>
            <a:ext cx="165100" cy="304800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1739900" y="4859678"/>
            <a:ext cx="142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North Caucasus </a:t>
            </a:r>
            <a:endParaRPr lang="en-IN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086100" y="3426404"/>
            <a:ext cx="142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Pechora Basin </a:t>
            </a:r>
            <a:endParaRPr lang="en-IN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9499600" y="4846634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Sakhalin </a:t>
            </a:r>
            <a:endParaRPr lang="en-IN" b="1" dirty="0"/>
          </a:p>
        </p:txBody>
      </p:sp>
      <p:sp>
        <p:nvSpPr>
          <p:cNvPr id="21" name="Can 20"/>
          <p:cNvSpPr/>
          <p:nvPr/>
        </p:nvSpPr>
        <p:spPr>
          <a:xfrm>
            <a:off x="7315200" y="3826546"/>
            <a:ext cx="165100" cy="304800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Can 21"/>
          <p:cNvSpPr/>
          <p:nvPr/>
        </p:nvSpPr>
        <p:spPr>
          <a:xfrm>
            <a:off x="5070950" y="4156746"/>
            <a:ext cx="293815" cy="525908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7480300" y="3827972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East Siberia </a:t>
            </a:r>
            <a:endParaRPr lang="en-IN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325935" y="3965684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West Siberia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8667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" y="88901"/>
            <a:ext cx="5852157" cy="3657599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207" y="2821781"/>
            <a:ext cx="5779933" cy="36171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6900" y="4191000"/>
            <a:ext cx="47371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chemeClr val="bg1"/>
                </a:solidFill>
              </a:rPr>
              <a:t>R</a:t>
            </a:r>
            <a:r>
              <a:rPr lang="en-US" sz="13800" dirty="0" smtClean="0">
                <a:solidFill>
                  <a:schemeClr val="bg1"/>
                </a:solidFill>
              </a:rPr>
              <a:t>ussia</a:t>
            </a:r>
            <a:endParaRPr lang="en-IN" sz="13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2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1" t="7212" r="1809" b="-296"/>
          <a:stretch/>
        </p:blipFill>
        <p:spPr>
          <a:xfrm>
            <a:off x="1270000" y="945712"/>
            <a:ext cx="9347200" cy="567448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Natural Gas Reserve of Russia</a:t>
            </a:r>
            <a:endParaRPr lang="en-IN" dirty="0"/>
          </a:p>
        </p:txBody>
      </p:sp>
      <p:sp>
        <p:nvSpPr>
          <p:cNvPr id="2" name="Sun 1"/>
          <p:cNvSpPr/>
          <p:nvPr/>
        </p:nvSpPr>
        <p:spPr>
          <a:xfrm>
            <a:off x="3009900" y="5118100"/>
            <a:ext cx="330200" cy="292100"/>
          </a:xfrm>
          <a:prstGeom prst="su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n 4"/>
          <p:cNvSpPr/>
          <p:nvPr/>
        </p:nvSpPr>
        <p:spPr>
          <a:xfrm>
            <a:off x="5270500" y="3740775"/>
            <a:ext cx="457200" cy="432880"/>
          </a:xfrm>
          <a:prstGeom prst="su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un 5"/>
          <p:cNvSpPr/>
          <p:nvPr/>
        </p:nvSpPr>
        <p:spPr>
          <a:xfrm>
            <a:off x="4965700" y="4210050"/>
            <a:ext cx="330200" cy="292100"/>
          </a:xfrm>
          <a:prstGeom prst="su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Sun 6"/>
          <p:cNvSpPr/>
          <p:nvPr/>
        </p:nvSpPr>
        <p:spPr>
          <a:xfrm>
            <a:off x="4152900" y="3841750"/>
            <a:ext cx="330200" cy="292100"/>
          </a:xfrm>
          <a:prstGeom prst="su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641600" y="5363023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Orenburg</a:t>
            </a:r>
            <a:endParaRPr lang="en-I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13101" y="3884717"/>
            <a:ext cx="151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Pechhora</a:t>
            </a:r>
            <a:r>
              <a:rPr lang="en-US" b="1" dirty="0" smtClean="0"/>
              <a:t> Basin</a:t>
            </a:r>
            <a:endParaRPr lang="en-IN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502150" y="454352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Yamburg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51500" y="3656423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Urnegoy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99125" y="3898464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Mamontovskoye</a:t>
            </a:r>
            <a:endParaRPr lang="en-IN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848350" y="4207883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Salymskoye</a:t>
            </a:r>
            <a:endParaRPr lang="en-IN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200525" y="3488624"/>
            <a:ext cx="149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>
                <a:solidFill>
                  <a:srgbClr val="FF0000"/>
                </a:solidFill>
              </a:rPr>
              <a:t>Medvezhye</a:t>
            </a:r>
            <a:endParaRPr lang="en-US" b="1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5727700" y="3460637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West Siberia </a:t>
            </a:r>
            <a:endParaRPr lang="en-IN" b="1" dirty="0"/>
          </a:p>
        </p:txBody>
      </p:sp>
      <p:sp>
        <p:nvSpPr>
          <p:cNvPr id="19" name="Sun 18"/>
          <p:cNvSpPr/>
          <p:nvPr/>
        </p:nvSpPr>
        <p:spPr>
          <a:xfrm>
            <a:off x="4940300" y="3879705"/>
            <a:ext cx="330200" cy="292100"/>
          </a:xfrm>
          <a:prstGeom prst="su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Left Arrow Callout 19"/>
          <p:cNvSpPr/>
          <p:nvPr/>
        </p:nvSpPr>
        <p:spPr>
          <a:xfrm>
            <a:off x="8274049" y="1470842"/>
            <a:ext cx="2944020" cy="4739458"/>
          </a:xfrm>
          <a:prstGeom prst="leftArrow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Largest Natural Gas reserve in the world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7980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AutoNum type="arabicParenR"/>
            </a:pPr>
            <a:r>
              <a:rPr lang="en-US" dirty="0" smtClean="0"/>
              <a:t>Central industrial region</a:t>
            </a:r>
          </a:p>
          <a:p>
            <a:pPr marL="742950" indent="-742950">
              <a:buAutoNum type="arabicParenR"/>
            </a:pPr>
            <a:r>
              <a:rPr lang="en-US" dirty="0" smtClean="0"/>
              <a:t>Volga region</a:t>
            </a:r>
          </a:p>
          <a:p>
            <a:pPr marL="742950" indent="-742950">
              <a:buAutoNum type="arabicParenR"/>
            </a:pPr>
            <a:r>
              <a:rPr lang="en-US" dirty="0" smtClean="0"/>
              <a:t>Urals</a:t>
            </a:r>
          </a:p>
          <a:p>
            <a:pPr marL="742950" indent="-742950">
              <a:buAutoNum type="arabicParenR"/>
            </a:pPr>
            <a:r>
              <a:rPr lang="en-US" dirty="0" err="1" smtClean="0"/>
              <a:t>Kuzbas</a:t>
            </a:r>
            <a:endParaRPr lang="en-US" dirty="0" smtClean="0"/>
          </a:p>
          <a:p>
            <a:pPr marL="742950" indent="-742950">
              <a:buAutoNum type="arabicParenR"/>
            </a:pPr>
            <a:r>
              <a:rPr lang="en-US" dirty="0" smtClean="0"/>
              <a:t>Baykal region</a:t>
            </a:r>
          </a:p>
          <a:p>
            <a:pPr marL="742950" indent="-742950">
              <a:buAutoNum type="arabicParenR"/>
            </a:pPr>
            <a:r>
              <a:rPr lang="en-US" dirty="0" smtClean="0"/>
              <a:t>St. Petersburg region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Industrial Regions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611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1" t="7212" r="1809" b="-296"/>
          <a:stretch/>
        </p:blipFill>
        <p:spPr>
          <a:xfrm>
            <a:off x="1270000" y="933012"/>
            <a:ext cx="9347200" cy="567448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Industrial regions of Russia</a:t>
            </a:r>
            <a:endParaRPr lang="en-IN" dirty="0"/>
          </a:p>
        </p:txBody>
      </p:sp>
      <p:sp>
        <p:nvSpPr>
          <p:cNvPr id="2" name="Oval 1"/>
          <p:cNvSpPr/>
          <p:nvPr/>
        </p:nvSpPr>
        <p:spPr>
          <a:xfrm>
            <a:off x="2481549" y="3756396"/>
            <a:ext cx="368300" cy="546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 rot="18768177">
            <a:off x="3530601" y="4471139"/>
            <a:ext cx="901700" cy="2460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5328811" y="5347370"/>
            <a:ext cx="660400" cy="6874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7666179" y="5008506"/>
            <a:ext cx="447959" cy="6825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 rot="19284407">
            <a:off x="2481868" y="4294932"/>
            <a:ext cx="1383635" cy="316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1656477" y="4040164"/>
            <a:ext cx="1225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Central region </a:t>
            </a:r>
            <a:endParaRPr lang="en-IN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972086" y="3642178"/>
            <a:ext cx="1225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Volga region</a:t>
            </a:r>
            <a:endParaRPr lang="en-IN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939160" y="3829391"/>
            <a:ext cx="122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Urals</a:t>
            </a:r>
            <a:endParaRPr lang="en-IN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163116" y="4818335"/>
            <a:ext cx="122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Kuzbas</a:t>
            </a:r>
            <a:endParaRPr lang="en-IN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277382" y="4471889"/>
            <a:ext cx="1701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Baykal region</a:t>
            </a:r>
            <a:endParaRPr lang="en-IN" sz="2000" b="1" dirty="0"/>
          </a:p>
        </p:txBody>
      </p:sp>
      <p:sp>
        <p:nvSpPr>
          <p:cNvPr id="15" name="Oval 14"/>
          <p:cNvSpPr/>
          <p:nvPr/>
        </p:nvSpPr>
        <p:spPr>
          <a:xfrm>
            <a:off x="2260600" y="3280755"/>
            <a:ext cx="381144" cy="2151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1994528" y="2905507"/>
            <a:ext cx="1818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St. Petersburg 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97022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Moscow, Ivanovo, Nizhniy Novgorod, Tula</a:t>
            </a:r>
          </a:p>
          <a:p>
            <a:r>
              <a:rPr lang="en-US" dirty="0" smtClean="0"/>
              <a:t>Moscow – steel, chemical, machinery</a:t>
            </a:r>
          </a:p>
          <a:p>
            <a:r>
              <a:rPr lang="en-US" dirty="0" smtClean="0"/>
              <a:t>Ivanovo – textile</a:t>
            </a:r>
          </a:p>
          <a:p>
            <a:r>
              <a:rPr lang="en-US" dirty="0" smtClean="0"/>
              <a:t>Nizhniy Novgorod – automobile</a:t>
            </a:r>
          </a:p>
          <a:p>
            <a:r>
              <a:rPr lang="en-US" dirty="0" smtClean="0"/>
              <a:t>Tula – mining, metallurgical industry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Central industrial </a:t>
            </a:r>
            <a:r>
              <a:rPr lang="en-US" dirty="0" smtClean="0"/>
              <a:t>region</a:t>
            </a:r>
            <a:endParaRPr lang="en-IN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1" t="24390" r="53669" b="15702"/>
          <a:stretch/>
        </p:blipFill>
        <p:spPr>
          <a:xfrm>
            <a:off x="400401" y="1193800"/>
            <a:ext cx="5606699" cy="4622514"/>
          </a:xfrm>
        </p:spPr>
      </p:pic>
      <p:sp>
        <p:nvSpPr>
          <p:cNvPr id="6" name="Oval 5"/>
          <p:cNvSpPr/>
          <p:nvPr/>
        </p:nvSpPr>
        <p:spPr>
          <a:xfrm>
            <a:off x="2444750" y="3505692"/>
            <a:ext cx="215900" cy="2033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2660650" y="3793215"/>
            <a:ext cx="215900" cy="2033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2552700" y="4191492"/>
            <a:ext cx="215900" cy="2033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2216150" y="3895103"/>
            <a:ext cx="215900" cy="2033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2216150" y="3095583"/>
            <a:ext cx="122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Ivanovo</a:t>
            </a:r>
            <a:endParaRPr lang="en-IN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089275" y="3652850"/>
            <a:ext cx="1225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Nizhniy Novgorod</a:t>
            </a:r>
            <a:endParaRPr lang="en-IN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425700" y="4357215"/>
            <a:ext cx="122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Tula</a:t>
            </a:r>
            <a:endParaRPr lang="en-IN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168400" y="3797031"/>
            <a:ext cx="122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Moscow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65471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6"/>
          <a:stretch/>
        </p:blipFill>
        <p:spPr>
          <a:xfrm>
            <a:off x="226780" y="1155700"/>
            <a:ext cx="5769440" cy="5308601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Moscow – port of 5 seas: Baltic, Black, Caspian, white, Lake </a:t>
            </a:r>
            <a:r>
              <a:rPr lang="en-US" dirty="0" smtClean="0"/>
              <a:t>Ladoga</a:t>
            </a:r>
          </a:p>
          <a:p>
            <a:r>
              <a:rPr lang="en-US" dirty="0" smtClean="0"/>
              <a:t>Moscow largest city of Russia</a:t>
            </a:r>
            <a:endParaRPr lang="en-US" dirty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City of Moscow</a:t>
            </a:r>
            <a:endParaRPr lang="en-IN" dirty="0"/>
          </a:p>
        </p:txBody>
      </p:sp>
      <p:sp>
        <p:nvSpPr>
          <p:cNvPr id="6" name="Donut 5"/>
          <p:cNvSpPr/>
          <p:nvPr/>
        </p:nvSpPr>
        <p:spPr>
          <a:xfrm>
            <a:off x="1625600" y="3632200"/>
            <a:ext cx="215900" cy="2032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3549134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Moscow</a:t>
            </a:r>
            <a:endParaRPr lang="en-IN" b="1" dirty="0"/>
          </a:p>
        </p:txBody>
      </p:sp>
      <p:sp>
        <p:nvSpPr>
          <p:cNvPr id="8" name="Freeform 7"/>
          <p:cNvSpPr/>
          <p:nvPr/>
        </p:nvSpPr>
        <p:spPr>
          <a:xfrm>
            <a:off x="1841500" y="3514565"/>
            <a:ext cx="2120900" cy="2886633"/>
          </a:xfrm>
          <a:custGeom>
            <a:avLst/>
            <a:gdLst>
              <a:gd name="connsiteX0" fmla="*/ 0 w 2120900"/>
              <a:gd name="connsiteY0" fmla="*/ 270035 h 2886633"/>
              <a:gd name="connsiteX1" fmla="*/ 101600 w 2120900"/>
              <a:gd name="connsiteY1" fmla="*/ 282735 h 2886633"/>
              <a:gd name="connsiteX2" fmla="*/ 127000 w 2120900"/>
              <a:gd name="connsiteY2" fmla="*/ 358935 h 2886633"/>
              <a:gd name="connsiteX3" fmla="*/ 165100 w 2120900"/>
              <a:gd name="connsiteY3" fmla="*/ 371635 h 2886633"/>
              <a:gd name="connsiteX4" fmla="*/ 215900 w 2120900"/>
              <a:gd name="connsiteY4" fmla="*/ 384335 h 2886633"/>
              <a:gd name="connsiteX5" fmla="*/ 228600 w 2120900"/>
              <a:gd name="connsiteY5" fmla="*/ 422435 h 2886633"/>
              <a:gd name="connsiteX6" fmla="*/ 304800 w 2120900"/>
              <a:gd name="connsiteY6" fmla="*/ 460535 h 2886633"/>
              <a:gd name="connsiteX7" fmla="*/ 317500 w 2120900"/>
              <a:gd name="connsiteY7" fmla="*/ 536735 h 2886633"/>
              <a:gd name="connsiteX8" fmla="*/ 393700 w 2120900"/>
              <a:gd name="connsiteY8" fmla="*/ 574835 h 2886633"/>
              <a:gd name="connsiteX9" fmla="*/ 457200 w 2120900"/>
              <a:gd name="connsiteY9" fmla="*/ 625635 h 2886633"/>
              <a:gd name="connsiteX10" fmla="*/ 495300 w 2120900"/>
              <a:gd name="connsiteY10" fmla="*/ 612935 h 2886633"/>
              <a:gd name="connsiteX11" fmla="*/ 508000 w 2120900"/>
              <a:gd name="connsiteY11" fmla="*/ 574835 h 2886633"/>
              <a:gd name="connsiteX12" fmla="*/ 520700 w 2120900"/>
              <a:gd name="connsiteY12" fmla="*/ 409735 h 2886633"/>
              <a:gd name="connsiteX13" fmla="*/ 609600 w 2120900"/>
              <a:gd name="connsiteY13" fmla="*/ 435135 h 2886633"/>
              <a:gd name="connsiteX14" fmla="*/ 635000 w 2120900"/>
              <a:gd name="connsiteY14" fmla="*/ 308135 h 2886633"/>
              <a:gd name="connsiteX15" fmla="*/ 673100 w 2120900"/>
              <a:gd name="connsiteY15" fmla="*/ 270035 h 2886633"/>
              <a:gd name="connsiteX16" fmla="*/ 698500 w 2120900"/>
              <a:gd name="connsiteY16" fmla="*/ 231935 h 2886633"/>
              <a:gd name="connsiteX17" fmla="*/ 749300 w 2120900"/>
              <a:gd name="connsiteY17" fmla="*/ 193835 h 2886633"/>
              <a:gd name="connsiteX18" fmla="*/ 876300 w 2120900"/>
              <a:gd name="connsiteY18" fmla="*/ 92235 h 2886633"/>
              <a:gd name="connsiteX19" fmla="*/ 914400 w 2120900"/>
              <a:gd name="connsiteY19" fmla="*/ 66835 h 2886633"/>
              <a:gd name="connsiteX20" fmla="*/ 1435100 w 2120900"/>
              <a:gd name="connsiteY20" fmla="*/ 41435 h 2886633"/>
              <a:gd name="connsiteX21" fmla="*/ 1638300 w 2120900"/>
              <a:gd name="connsiteY21" fmla="*/ 28735 h 2886633"/>
              <a:gd name="connsiteX22" fmla="*/ 1663700 w 2120900"/>
              <a:gd name="connsiteY22" fmla="*/ 79535 h 2886633"/>
              <a:gd name="connsiteX23" fmla="*/ 1701800 w 2120900"/>
              <a:gd name="connsiteY23" fmla="*/ 92235 h 2886633"/>
              <a:gd name="connsiteX24" fmla="*/ 1803400 w 2120900"/>
              <a:gd name="connsiteY24" fmla="*/ 104935 h 2886633"/>
              <a:gd name="connsiteX25" fmla="*/ 1828800 w 2120900"/>
              <a:gd name="connsiteY25" fmla="*/ 143035 h 2886633"/>
              <a:gd name="connsiteX26" fmla="*/ 1841500 w 2120900"/>
              <a:gd name="connsiteY26" fmla="*/ 181135 h 2886633"/>
              <a:gd name="connsiteX27" fmla="*/ 1879600 w 2120900"/>
              <a:gd name="connsiteY27" fmla="*/ 206535 h 2886633"/>
              <a:gd name="connsiteX28" fmla="*/ 1905000 w 2120900"/>
              <a:gd name="connsiteY28" fmla="*/ 257335 h 2886633"/>
              <a:gd name="connsiteX29" fmla="*/ 1955800 w 2120900"/>
              <a:gd name="connsiteY29" fmla="*/ 320835 h 2886633"/>
              <a:gd name="connsiteX30" fmla="*/ 1905000 w 2120900"/>
              <a:gd name="connsiteY30" fmla="*/ 308135 h 2886633"/>
              <a:gd name="connsiteX31" fmla="*/ 1866900 w 2120900"/>
              <a:gd name="connsiteY31" fmla="*/ 295435 h 2886633"/>
              <a:gd name="connsiteX32" fmla="*/ 1828800 w 2120900"/>
              <a:gd name="connsiteY32" fmla="*/ 447835 h 2886633"/>
              <a:gd name="connsiteX33" fmla="*/ 1803400 w 2120900"/>
              <a:gd name="connsiteY33" fmla="*/ 498635 h 2886633"/>
              <a:gd name="connsiteX34" fmla="*/ 1816100 w 2120900"/>
              <a:gd name="connsiteY34" fmla="*/ 587535 h 2886633"/>
              <a:gd name="connsiteX35" fmla="*/ 1854200 w 2120900"/>
              <a:gd name="connsiteY35" fmla="*/ 625635 h 2886633"/>
              <a:gd name="connsiteX36" fmla="*/ 1879600 w 2120900"/>
              <a:gd name="connsiteY36" fmla="*/ 676435 h 2886633"/>
              <a:gd name="connsiteX37" fmla="*/ 1879600 w 2120900"/>
              <a:gd name="connsiteY37" fmla="*/ 866935 h 2886633"/>
              <a:gd name="connsiteX38" fmla="*/ 1803400 w 2120900"/>
              <a:gd name="connsiteY38" fmla="*/ 905035 h 2886633"/>
              <a:gd name="connsiteX39" fmla="*/ 1803400 w 2120900"/>
              <a:gd name="connsiteY39" fmla="*/ 981235 h 2886633"/>
              <a:gd name="connsiteX40" fmla="*/ 1752600 w 2120900"/>
              <a:gd name="connsiteY40" fmla="*/ 1095535 h 2886633"/>
              <a:gd name="connsiteX41" fmla="*/ 1739900 w 2120900"/>
              <a:gd name="connsiteY41" fmla="*/ 1133635 h 2886633"/>
              <a:gd name="connsiteX42" fmla="*/ 1714500 w 2120900"/>
              <a:gd name="connsiteY42" fmla="*/ 1171735 h 2886633"/>
              <a:gd name="connsiteX43" fmla="*/ 1689100 w 2120900"/>
              <a:gd name="connsiteY43" fmla="*/ 1222535 h 2886633"/>
              <a:gd name="connsiteX44" fmla="*/ 1612900 w 2120900"/>
              <a:gd name="connsiteY44" fmla="*/ 1247935 h 2886633"/>
              <a:gd name="connsiteX45" fmla="*/ 1574800 w 2120900"/>
              <a:gd name="connsiteY45" fmla="*/ 1273335 h 2886633"/>
              <a:gd name="connsiteX46" fmla="*/ 1485900 w 2120900"/>
              <a:gd name="connsiteY46" fmla="*/ 1311435 h 2886633"/>
              <a:gd name="connsiteX47" fmla="*/ 1422400 w 2120900"/>
              <a:gd name="connsiteY47" fmla="*/ 1400335 h 2886633"/>
              <a:gd name="connsiteX48" fmla="*/ 1384300 w 2120900"/>
              <a:gd name="connsiteY48" fmla="*/ 1438435 h 2886633"/>
              <a:gd name="connsiteX49" fmla="*/ 1384300 w 2120900"/>
              <a:gd name="connsiteY49" fmla="*/ 1730535 h 2886633"/>
              <a:gd name="connsiteX50" fmla="*/ 1422400 w 2120900"/>
              <a:gd name="connsiteY50" fmla="*/ 1768635 h 2886633"/>
              <a:gd name="connsiteX51" fmla="*/ 1346200 w 2120900"/>
              <a:gd name="connsiteY51" fmla="*/ 1819435 h 2886633"/>
              <a:gd name="connsiteX52" fmla="*/ 1295400 w 2120900"/>
              <a:gd name="connsiteY52" fmla="*/ 1870235 h 2886633"/>
              <a:gd name="connsiteX53" fmla="*/ 1257300 w 2120900"/>
              <a:gd name="connsiteY53" fmla="*/ 1984535 h 2886633"/>
              <a:gd name="connsiteX54" fmla="*/ 1244600 w 2120900"/>
              <a:gd name="connsiteY54" fmla="*/ 2022635 h 2886633"/>
              <a:gd name="connsiteX55" fmla="*/ 1219200 w 2120900"/>
              <a:gd name="connsiteY55" fmla="*/ 2086135 h 2886633"/>
              <a:gd name="connsiteX56" fmla="*/ 1206500 w 2120900"/>
              <a:gd name="connsiteY56" fmla="*/ 2238535 h 2886633"/>
              <a:gd name="connsiteX57" fmla="*/ 1244600 w 2120900"/>
              <a:gd name="connsiteY57" fmla="*/ 2263935 h 2886633"/>
              <a:gd name="connsiteX58" fmla="*/ 1409700 w 2120900"/>
              <a:gd name="connsiteY58" fmla="*/ 2302035 h 2886633"/>
              <a:gd name="connsiteX59" fmla="*/ 1498600 w 2120900"/>
              <a:gd name="connsiteY59" fmla="*/ 2340135 h 2886633"/>
              <a:gd name="connsiteX60" fmla="*/ 1511300 w 2120900"/>
              <a:gd name="connsiteY60" fmla="*/ 2378235 h 2886633"/>
              <a:gd name="connsiteX61" fmla="*/ 1587500 w 2120900"/>
              <a:gd name="connsiteY61" fmla="*/ 2441735 h 2886633"/>
              <a:gd name="connsiteX62" fmla="*/ 1600200 w 2120900"/>
              <a:gd name="connsiteY62" fmla="*/ 2479835 h 2886633"/>
              <a:gd name="connsiteX63" fmla="*/ 1638300 w 2120900"/>
              <a:gd name="connsiteY63" fmla="*/ 2492535 h 2886633"/>
              <a:gd name="connsiteX64" fmla="*/ 1714500 w 2120900"/>
              <a:gd name="connsiteY64" fmla="*/ 2530635 h 2886633"/>
              <a:gd name="connsiteX65" fmla="*/ 1765300 w 2120900"/>
              <a:gd name="connsiteY65" fmla="*/ 2581435 h 2886633"/>
              <a:gd name="connsiteX66" fmla="*/ 1828800 w 2120900"/>
              <a:gd name="connsiteY66" fmla="*/ 2657635 h 2886633"/>
              <a:gd name="connsiteX67" fmla="*/ 1943100 w 2120900"/>
              <a:gd name="connsiteY67" fmla="*/ 2721135 h 2886633"/>
              <a:gd name="connsiteX68" fmla="*/ 1968500 w 2120900"/>
              <a:gd name="connsiteY68" fmla="*/ 2759235 h 2886633"/>
              <a:gd name="connsiteX69" fmla="*/ 2006600 w 2120900"/>
              <a:gd name="connsiteY69" fmla="*/ 2784635 h 2886633"/>
              <a:gd name="connsiteX70" fmla="*/ 2070100 w 2120900"/>
              <a:gd name="connsiteY70" fmla="*/ 2848135 h 2886633"/>
              <a:gd name="connsiteX71" fmla="*/ 2120900 w 2120900"/>
              <a:gd name="connsiteY71" fmla="*/ 2886235 h 2886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2120900" h="2886633">
                <a:moveTo>
                  <a:pt x="0" y="270035"/>
                </a:moveTo>
                <a:cubicBezTo>
                  <a:pt x="33867" y="274268"/>
                  <a:pt x="73639" y="263163"/>
                  <a:pt x="101600" y="282735"/>
                </a:cubicBezTo>
                <a:cubicBezTo>
                  <a:pt x="123534" y="298089"/>
                  <a:pt x="111438" y="337148"/>
                  <a:pt x="127000" y="358935"/>
                </a:cubicBezTo>
                <a:cubicBezTo>
                  <a:pt x="134781" y="369828"/>
                  <a:pt x="152228" y="367957"/>
                  <a:pt x="165100" y="371635"/>
                </a:cubicBezTo>
                <a:cubicBezTo>
                  <a:pt x="181883" y="376430"/>
                  <a:pt x="198967" y="380102"/>
                  <a:pt x="215900" y="384335"/>
                </a:cubicBezTo>
                <a:cubicBezTo>
                  <a:pt x="220133" y="397035"/>
                  <a:pt x="220237" y="411982"/>
                  <a:pt x="228600" y="422435"/>
                </a:cubicBezTo>
                <a:cubicBezTo>
                  <a:pt x="246505" y="444816"/>
                  <a:pt x="279701" y="452169"/>
                  <a:pt x="304800" y="460535"/>
                </a:cubicBezTo>
                <a:cubicBezTo>
                  <a:pt x="309033" y="485935"/>
                  <a:pt x="305984" y="513703"/>
                  <a:pt x="317500" y="536735"/>
                </a:cubicBezTo>
                <a:cubicBezTo>
                  <a:pt x="327348" y="556430"/>
                  <a:pt x="375668" y="568824"/>
                  <a:pt x="393700" y="574835"/>
                </a:cubicBezTo>
                <a:cubicBezTo>
                  <a:pt x="413203" y="604090"/>
                  <a:pt x="416304" y="625635"/>
                  <a:pt x="457200" y="625635"/>
                </a:cubicBezTo>
                <a:cubicBezTo>
                  <a:pt x="470587" y="625635"/>
                  <a:pt x="482600" y="617168"/>
                  <a:pt x="495300" y="612935"/>
                </a:cubicBezTo>
                <a:cubicBezTo>
                  <a:pt x="499533" y="600235"/>
                  <a:pt x="506340" y="588119"/>
                  <a:pt x="508000" y="574835"/>
                </a:cubicBezTo>
                <a:cubicBezTo>
                  <a:pt x="514846" y="520065"/>
                  <a:pt x="499471" y="460685"/>
                  <a:pt x="520700" y="409735"/>
                </a:cubicBezTo>
                <a:cubicBezTo>
                  <a:pt x="522645" y="405068"/>
                  <a:pt x="602372" y="432726"/>
                  <a:pt x="609600" y="435135"/>
                </a:cubicBezTo>
                <a:cubicBezTo>
                  <a:pt x="610676" y="427606"/>
                  <a:pt x="618879" y="332316"/>
                  <a:pt x="635000" y="308135"/>
                </a:cubicBezTo>
                <a:cubicBezTo>
                  <a:pt x="644963" y="293191"/>
                  <a:pt x="661602" y="283833"/>
                  <a:pt x="673100" y="270035"/>
                </a:cubicBezTo>
                <a:cubicBezTo>
                  <a:pt x="682871" y="258309"/>
                  <a:pt x="687707" y="242728"/>
                  <a:pt x="698500" y="231935"/>
                </a:cubicBezTo>
                <a:cubicBezTo>
                  <a:pt x="713467" y="216968"/>
                  <a:pt x="735238" y="209655"/>
                  <a:pt x="749300" y="193835"/>
                </a:cubicBezTo>
                <a:cubicBezTo>
                  <a:pt x="955867" y="-38553"/>
                  <a:pt x="647548" y="244736"/>
                  <a:pt x="876300" y="92235"/>
                </a:cubicBezTo>
                <a:cubicBezTo>
                  <a:pt x="889000" y="83768"/>
                  <a:pt x="899290" y="68994"/>
                  <a:pt x="914400" y="66835"/>
                </a:cubicBezTo>
                <a:cubicBezTo>
                  <a:pt x="954007" y="61177"/>
                  <a:pt x="1432366" y="41554"/>
                  <a:pt x="1435100" y="41435"/>
                </a:cubicBezTo>
                <a:cubicBezTo>
                  <a:pt x="1506340" y="-6058"/>
                  <a:pt x="1504217" y="-15959"/>
                  <a:pt x="1638300" y="28735"/>
                </a:cubicBezTo>
                <a:cubicBezTo>
                  <a:pt x="1656261" y="34722"/>
                  <a:pt x="1650313" y="66148"/>
                  <a:pt x="1663700" y="79535"/>
                </a:cubicBezTo>
                <a:cubicBezTo>
                  <a:pt x="1673166" y="89001"/>
                  <a:pt x="1688629" y="89840"/>
                  <a:pt x="1701800" y="92235"/>
                </a:cubicBezTo>
                <a:cubicBezTo>
                  <a:pt x="1735380" y="98340"/>
                  <a:pt x="1769533" y="100702"/>
                  <a:pt x="1803400" y="104935"/>
                </a:cubicBezTo>
                <a:cubicBezTo>
                  <a:pt x="1811867" y="117635"/>
                  <a:pt x="1821974" y="129383"/>
                  <a:pt x="1828800" y="143035"/>
                </a:cubicBezTo>
                <a:cubicBezTo>
                  <a:pt x="1834787" y="155009"/>
                  <a:pt x="1833137" y="170682"/>
                  <a:pt x="1841500" y="181135"/>
                </a:cubicBezTo>
                <a:cubicBezTo>
                  <a:pt x="1851035" y="193054"/>
                  <a:pt x="1866900" y="198068"/>
                  <a:pt x="1879600" y="206535"/>
                </a:cubicBezTo>
                <a:cubicBezTo>
                  <a:pt x="1888067" y="223468"/>
                  <a:pt x="1892880" y="242791"/>
                  <a:pt x="1905000" y="257335"/>
                </a:cubicBezTo>
                <a:cubicBezTo>
                  <a:pt x="1968828" y="333928"/>
                  <a:pt x="1925478" y="229868"/>
                  <a:pt x="1955800" y="320835"/>
                </a:cubicBezTo>
                <a:cubicBezTo>
                  <a:pt x="1882581" y="369648"/>
                  <a:pt x="1943559" y="346694"/>
                  <a:pt x="1905000" y="308135"/>
                </a:cubicBezTo>
                <a:cubicBezTo>
                  <a:pt x="1895534" y="298669"/>
                  <a:pt x="1879600" y="299668"/>
                  <a:pt x="1866900" y="295435"/>
                </a:cubicBezTo>
                <a:cubicBezTo>
                  <a:pt x="1810802" y="379582"/>
                  <a:pt x="1866879" y="282824"/>
                  <a:pt x="1828800" y="447835"/>
                </a:cubicBezTo>
                <a:cubicBezTo>
                  <a:pt x="1824543" y="466282"/>
                  <a:pt x="1811867" y="481702"/>
                  <a:pt x="1803400" y="498635"/>
                </a:cubicBezTo>
                <a:cubicBezTo>
                  <a:pt x="1807633" y="528268"/>
                  <a:pt x="1804983" y="559742"/>
                  <a:pt x="1816100" y="587535"/>
                </a:cubicBezTo>
                <a:cubicBezTo>
                  <a:pt x="1822770" y="604211"/>
                  <a:pt x="1843761" y="611020"/>
                  <a:pt x="1854200" y="625635"/>
                </a:cubicBezTo>
                <a:cubicBezTo>
                  <a:pt x="1865204" y="641041"/>
                  <a:pt x="1871133" y="659502"/>
                  <a:pt x="1879600" y="676435"/>
                </a:cubicBezTo>
                <a:cubicBezTo>
                  <a:pt x="1884857" y="723748"/>
                  <a:pt x="1905512" y="815111"/>
                  <a:pt x="1879600" y="866935"/>
                </a:cubicBezTo>
                <a:cubicBezTo>
                  <a:pt x="1869752" y="886630"/>
                  <a:pt x="1821432" y="899024"/>
                  <a:pt x="1803400" y="905035"/>
                </a:cubicBezTo>
                <a:cubicBezTo>
                  <a:pt x="1752600" y="1057435"/>
                  <a:pt x="1820333" y="828835"/>
                  <a:pt x="1803400" y="981235"/>
                </a:cubicBezTo>
                <a:cubicBezTo>
                  <a:pt x="1794039" y="1065487"/>
                  <a:pt x="1780956" y="1038822"/>
                  <a:pt x="1752600" y="1095535"/>
                </a:cubicBezTo>
                <a:cubicBezTo>
                  <a:pt x="1746613" y="1107509"/>
                  <a:pt x="1745887" y="1121661"/>
                  <a:pt x="1739900" y="1133635"/>
                </a:cubicBezTo>
                <a:cubicBezTo>
                  <a:pt x="1733074" y="1147287"/>
                  <a:pt x="1722073" y="1158483"/>
                  <a:pt x="1714500" y="1171735"/>
                </a:cubicBezTo>
                <a:cubicBezTo>
                  <a:pt x="1705107" y="1188173"/>
                  <a:pt x="1704246" y="1211176"/>
                  <a:pt x="1689100" y="1222535"/>
                </a:cubicBezTo>
                <a:cubicBezTo>
                  <a:pt x="1667681" y="1238599"/>
                  <a:pt x="1635177" y="1233083"/>
                  <a:pt x="1612900" y="1247935"/>
                </a:cubicBezTo>
                <a:cubicBezTo>
                  <a:pt x="1600200" y="1256402"/>
                  <a:pt x="1588452" y="1266509"/>
                  <a:pt x="1574800" y="1273335"/>
                </a:cubicBezTo>
                <a:cubicBezTo>
                  <a:pt x="1519525" y="1300973"/>
                  <a:pt x="1547563" y="1267390"/>
                  <a:pt x="1485900" y="1311435"/>
                </a:cubicBezTo>
                <a:cubicBezTo>
                  <a:pt x="1428114" y="1352711"/>
                  <a:pt x="1462472" y="1344234"/>
                  <a:pt x="1422400" y="1400335"/>
                </a:cubicBezTo>
                <a:cubicBezTo>
                  <a:pt x="1411961" y="1414950"/>
                  <a:pt x="1397000" y="1425735"/>
                  <a:pt x="1384300" y="1438435"/>
                </a:cubicBezTo>
                <a:cubicBezTo>
                  <a:pt x="1361522" y="1552323"/>
                  <a:pt x="1353116" y="1566817"/>
                  <a:pt x="1384300" y="1730535"/>
                </a:cubicBezTo>
                <a:cubicBezTo>
                  <a:pt x="1387661" y="1748178"/>
                  <a:pt x="1409700" y="1755935"/>
                  <a:pt x="1422400" y="1768635"/>
                </a:cubicBezTo>
                <a:cubicBezTo>
                  <a:pt x="1397000" y="1785568"/>
                  <a:pt x="1355853" y="1790475"/>
                  <a:pt x="1346200" y="1819435"/>
                </a:cubicBezTo>
                <a:cubicBezTo>
                  <a:pt x="1329267" y="1870235"/>
                  <a:pt x="1346200" y="1853302"/>
                  <a:pt x="1295400" y="1870235"/>
                </a:cubicBezTo>
                <a:lnTo>
                  <a:pt x="1257300" y="1984535"/>
                </a:lnTo>
                <a:cubicBezTo>
                  <a:pt x="1253067" y="1997235"/>
                  <a:pt x="1249572" y="2010206"/>
                  <a:pt x="1244600" y="2022635"/>
                </a:cubicBezTo>
                <a:lnTo>
                  <a:pt x="1219200" y="2086135"/>
                </a:lnTo>
                <a:cubicBezTo>
                  <a:pt x="1214967" y="2136935"/>
                  <a:pt x="1199291" y="2188071"/>
                  <a:pt x="1206500" y="2238535"/>
                </a:cubicBezTo>
                <a:cubicBezTo>
                  <a:pt x="1208659" y="2253645"/>
                  <a:pt x="1231348" y="2256362"/>
                  <a:pt x="1244600" y="2263935"/>
                </a:cubicBezTo>
                <a:cubicBezTo>
                  <a:pt x="1316484" y="2305012"/>
                  <a:pt x="1303318" y="2290215"/>
                  <a:pt x="1409700" y="2302035"/>
                </a:cubicBezTo>
                <a:cubicBezTo>
                  <a:pt x="1432470" y="2309625"/>
                  <a:pt x="1482907" y="2324442"/>
                  <a:pt x="1498600" y="2340135"/>
                </a:cubicBezTo>
                <a:cubicBezTo>
                  <a:pt x="1508066" y="2349601"/>
                  <a:pt x="1505313" y="2366261"/>
                  <a:pt x="1511300" y="2378235"/>
                </a:cubicBezTo>
                <a:cubicBezTo>
                  <a:pt x="1535234" y="2426104"/>
                  <a:pt x="1537891" y="2416931"/>
                  <a:pt x="1587500" y="2441735"/>
                </a:cubicBezTo>
                <a:cubicBezTo>
                  <a:pt x="1591733" y="2454435"/>
                  <a:pt x="1590734" y="2470369"/>
                  <a:pt x="1600200" y="2479835"/>
                </a:cubicBezTo>
                <a:cubicBezTo>
                  <a:pt x="1609666" y="2489301"/>
                  <a:pt x="1626326" y="2486548"/>
                  <a:pt x="1638300" y="2492535"/>
                </a:cubicBezTo>
                <a:cubicBezTo>
                  <a:pt x="1736777" y="2541774"/>
                  <a:pt x="1618735" y="2498713"/>
                  <a:pt x="1714500" y="2530635"/>
                </a:cubicBezTo>
                <a:cubicBezTo>
                  <a:pt x="1738690" y="2603206"/>
                  <a:pt x="1707243" y="2542730"/>
                  <a:pt x="1765300" y="2581435"/>
                </a:cubicBezTo>
                <a:cubicBezTo>
                  <a:pt x="1860798" y="2645100"/>
                  <a:pt x="1753831" y="2592037"/>
                  <a:pt x="1828800" y="2657635"/>
                </a:cubicBezTo>
                <a:cubicBezTo>
                  <a:pt x="1882547" y="2704663"/>
                  <a:pt x="1890771" y="2703692"/>
                  <a:pt x="1943100" y="2721135"/>
                </a:cubicBezTo>
                <a:cubicBezTo>
                  <a:pt x="1951567" y="2733835"/>
                  <a:pt x="1957707" y="2748442"/>
                  <a:pt x="1968500" y="2759235"/>
                </a:cubicBezTo>
                <a:cubicBezTo>
                  <a:pt x="1979293" y="2770028"/>
                  <a:pt x="1996829" y="2772909"/>
                  <a:pt x="2006600" y="2784635"/>
                </a:cubicBezTo>
                <a:cubicBezTo>
                  <a:pt x="2066959" y="2857066"/>
                  <a:pt x="1993553" y="2822619"/>
                  <a:pt x="2070100" y="2848135"/>
                </a:cubicBezTo>
                <a:cubicBezTo>
                  <a:pt x="2100196" y="2893280"/>
                  <a:pt x="2080236" y="2886235"/>
                  <a:pt x="2120900" y="2886235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reeform 8"/>
          <p:cNvSpPr/>
          <p:nvPr/>
        </p:nvSpPr>
        <p:spPr>
          <a:xfrm>
            <a:off x="2019300" y="5727512"/>
            <a:ext cx="830854" cy="482788"/>
          </a:xfrm>
          <a:custGeom>
            <a:avLst/>
            <a:gdLst>
              <a:gd name="connsiteX0" fmla="*/ 0 w 830854"/>
              <a:gd name="connsiteY0" fmla="*/ 482788 h 482788"/>
              <a:gd name="connsiteX1" fmla="*/ 76200 w 830854"/>
              <a:gd name="connsiteY1" fmla="*/ 457388 h 482788"/>
              <a:gd name="connsiteX2" fmla="*/ 177800 w 830854"/>
              <a:gd name="connsiteY2" fmla="*/ 444688 h 482788"/>
              <a:gd name="connsiteX3" fmla="*/ 190500 w 830854"/>
              <a:gd name="connsiteY3" fmla="*/ 406588 h 482788"/>
              <a:gd name="connsiteX4" fmla="*/ 241300 w 830854"/>
              <a:gd name="connsiteY4" fmla="*/ 393888 h 482788"/>
              <a:gd name="connsiteX5" fmla="*/ 355600 w 830854"/>
              <a:gd name="connsiteY5" fmla="*/ 381188 h 482788"/>
              <a:gd name="connsiteX6" fmla="*/ 520700 w 830854"/>
              <a:gd name="connsiteY6" fmla="*/ 355788 h 482788"/>
              <a:gd name="connsiteX7" fmla="*/ 546100 w 830854"/>
              <a:gd name="connsiteY7" fmla="*/ 317688 h 482788"/>
              <a:gd name="connsiteX8" fmla="*/ 571500 w 830854"/>
              <a:gd name="connsiteY8" fmla="*/ 266888 h 482788"/>
              <a:gd name="connsiteX9" fmla="*/ 609600 w 830854"/>
              <a:gd name="connsiteY9" fmla="*/ 254188 h 482788"/>
              <a:gd name="connsiteX10" fmla="*/ 673100 w 830854"/>
              <a:gd name="connsiteY10" fmla="*/ 241488 h 482788"/>
              <a:gd name="connsiteX11" fmla="*/ 711200 w 830854"/>
              <a:gd name="connsiteY11" fmla="*/ 216088 h 482788"/>
              <a:gd name="connsiteX12" fmla="*/ 749300 w 830854"/>
              <a:gd name="connsiteY12" fmla="*/ 63688 h 482788"/>
              <a:gd name="connsiteX13" fmla="*/ 825500 w 830854"/>
              <a:gd name="connsiteY13" fmla="*/ 188 h 482788"/>
              <a:gd name="connsiteX14" fmla="*/ 825500 w 830854"/>
              <a:gd name="connsiteY14" fmla="*/ 38288 h 482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30854" h="482788">
                <a:moveTo>
                  <a:pt x="0" y="482788"/>
                </a:moveTo>
                <a:cubicBezTo>
                  <a:pt x="25400" y="474321"/>
                  <a:pt x="50020" y="462998"/>
                  <a:pt x="76200" y="457388"/>
                </a:cubicBezTo>
                <a:cubicBezTo>
                  <a:pt x="109573" y="450237"/>
                  <a:pt x="146611" y="458550"/>
                  <a:pt x="177800" y="444688"/>
                </a:cubicBezTo>
                <a:cubicBezTo>
                  <a:pt x="190033" y="439251"/>
                  <a:pt x="180047" y="414951"/>
                  <a:pt x="190500" y="406588"/>
                </a:cubicBezTo>
                <a:cubicBezTo>
                  <a:pt x="204130" y="395684"/>
                  <a:pt x="224048" y="396542"/>
                  <a:pt x="241300" y="393888"/>
                </a:cubicBezTo>
                <a:cubicBezTo>
                  <a:pt x="279189" y="388059"/>
                  <a:pt x="317617" y="386367"/>
                  <a:pt x="355600" y="381188"/>
                </a:cubicBezTo>
                <a:cubicBezTo>
                  <a:pt x="410770" y="373665"/>
                  <a:pt x="465667" y="364255"/>
                  <a:pt x="520700" y="355788"/>
                </a:cubicBezTo>
                <a:cubicBezTo>
                  <a:pt x="529167" y="343088"/>
                  <a:pt x="538527" y="330940"/>
                  <a:pt x="546100" y="317688"/>
                </a:cubicBezTo>
                <a:cubicBezTo>
                  <a:pt x="555493" y="301250"/>
                  <a:pt x="558113" y="280275"/>
                  <a:pt x="571500" y="266888"/>
                </a:cubicBezTo>
                <a:cubicBezTo>
                  <a:pt x="580966" y="257422"/>
                  <a:pt x="596613" y="257435"/>
                  <a:pt x="609600" y="254188"/>
                </a:cubicBezTo>
                <a:cubicBezTo>
                  <a:pt x="630541" y="248953"/>
                  <a:pt x="651933" y="245721"/>
                  <a:pt x="673100" y="241488"/>
                </a:cubicBezTo>
                <a:cubicBezTo>
                  <a:pt x="685800" y="233021"/>
                  <a:pt x="703110" y="229031"/>
                  <a:pt x="711200" y="216088"/>
                </a:cubicBezTo>
                <a:cubicBezTo>
                  <a:pt x="775082" y="113877"/>
                  <a:pt x="703020" y="167819"/>
                  <a:pt x="749300" y="63688"/>
                </a:cubicBezTo>
                <a:cubicBezTo>
                  <a:pt x="750374" y="61272"/>
                  <a:pt x="813094" y="-3947"/>
                  <a:pt x="825500" y="188"/>
                </a:cubicBezTo>
                <a:cubicBezTo>
                  <a:pt x="837548" y="4204"/>
                  <a:pt x="825500" y="25588"/>
                  <a:pt x="825500" y="38288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reeform 9"/>
          <p:cNvSpPr/>
          <p:nvPr/>
        </p:nvSpPr>
        <p:spPr>
          <a:xfrm flipV="1">
            <a:off x="2870200" y="5694681"/>
            <a:ext cx="157754" cy="45719"/>
          </a:xfrm>
          <a:custGeom>
            <a:avLst/>
            <a:gdLst>
              <a:gd name="connsiteX0" fmla="*/ 0 w 152400"/>
              <a:gd name="connsiteY0" fmla="*/ 0 h 63500"/>
              <a:gd name="connsiteX1" fmla="*/ 101600 w 152400"/>
              <a:gd name="connsiteY1" fmla="*/ 12700 h 63500"/>
              <a:gd name="connsiteX2" fmla="*/ 114300 w 152400"/>
              <a:gd name="connsiteY2" fmla="*/ 50800 h 63500"/>
              <a:gd name="connsiteX3" fmla="*/ 152400 w 152400"/>
              <a:gd name="connsiteY3" fmla="*/ 63500 h 6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" h="63500">
                <a:moveTo>
                  <a:pt x="0" y="0"/>
                </a:moveTo>
                <a:cubicBezTo>
                  <a:pt x="33867" y="4233"/>
                  <a:pt x="70411" y="-1162"/>
                  <a:pt x="101600" y="12700"/>
                </a:cubicBezTo>
                <a:cubicBezTo>
                  <a:pt x="113833" y="18137"/>
                  <a:pt x="104834" y="41334"/>
                  <a:pt x="114300" y="50800"/>
                </a:cubicBezTo>
                <a:cubicBezTo>
                  <a:pt x="123766" y="60266"/>
                  <a:pt x="152400" y="63500"/>
                  <a:pt x="152400" y="6350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reeform 10"/>
          <p:cNvSpPr/>
          <p:nvPr/>
        </p:nvSpPr>
        <p:spPr>
          <a:xfrm>
            <a:off x="774700" y="2159000"/>
            <a:ext cx="1219200" cy="1485900"/>
          </a:xfrm>
          <a:custGeom>
            <a:avLst/>
            <a:gdLst>
              <a:gd name="connsiteX0" fmla="*/ 0 w 1219200"/>
              <a:gd name="connsiteY0" fmla="*/ 254000 h 1485900"/>
              <a:gd name="connsiteX1" fmla="*/ 63500 w 1219200"/>
              <a:gd name="connsiteY1" fmla="*/ 292100 h 1485900"/>
              <a:gd name="connsiteX2" fmla="*/ 177800 w 1219200"/>
              <a:gd name="connsiteY2" fmla="*/ 254000 h 1485900"/>
              <a:gd name="connsiteX3" fmla="*/ 241300 w 1219200"/>
              <a:gd name="connsiteY3" fmla="*/ 190500 h 1485900"/>
              <a:gd name="connsiteX4" fmla="*/ 330200 w 1219200"/>
              <a:gd name="connsiteY4" fmla="*/ 215900 h 1485900"/>
              <a:gd name="connsiteX5" fmla="*/ 355600 w 1219200"/>
              <a:gd name="connsiteY5" fmla="*/ 177800 h 1485900"/>
              <a:gd name="connsiteX6" fmla="*/ 393700 w 1219200"/>
              <a:gd name="connsiteY6" fmla="*/ 88900 h 1485900"/>
              <a:gd name="connsiteX7" fmla="*/ 469900 w 1219200"/>
              <a:gd name="connsiteY7" fmla="*/ 63500 h 1485900"/>
              <a:gd name="connsiteX8" fmla="*/ 546100 w 1219200"/>
              <a:gd name="connsiteY8" fmla="*/ 38100 h 1485900"/>
              <a:gd name="connsiteX9" fmla="*/ 584200 w 1219200"/>
              <a:gd name="connsiteY9" fmla="*/ 25400 h 1485900"/>
              <a:gd name="connsiteX10" fmla="*/ 673100 w 1219200"/>
              <a:gd name="connsiteY10" fmla="*/ 0 h 1485900"/>
              <a:gd name="connsiteX11" fmla="*/ 914400 w 1219200"/>
              <a:gd name="connsiteY11" fmla="*/ 12700 h 1485900"/>
              <a:gd name="connsiteX12" fmla="*/ 965200 w 1219200"/>
              <a:gd name="connsiteY12" fmla="*/ 76200 h 1485900"/>
              <a:gd name="connsiteX13" fmla="*/ 990600 w 1219200"/>
              <a:gd name="connsiteY13" fmla="*/ 139700 h 1485900"/>
              <a:gd name="connsiteX14" fmla="*/ 1079500 w 1219200"/>
              <a:gd name="connsiteY14" fmla="*/ 254000 h 1485900"/>
              <a:gd name="connsiteX15" fmla="*/ 1168400 w 1219200"/>
              <a:gd name="connsiteY15" fmla="*/ 342900 h 1485900"/>
              <a:gd name="connsiteX16" fmla="*/ 1155700 w 1219200"/>
              <a:gd name="connsiteY16" fmla="*/ 571500 h 1485900"/>
              <a:gd name="connsiteX17" fmla="*/ 1168400 w 1219200"/>
              <a:gd name="connsiteY17" fmla="*/ 711200 h 1485900"/>
              <a:gd name="connsiteX18" fmla="*/ 1206500 w 1219200"/>
              <a:gd name="connsiteY18" fmla="*/ 800100 h 1485900"/>
              <a:gd name="connsiteX19" fmla="*/ 1219200 w 1219200"/>
              <a:gd name="connsiteY19" fmla="*/ 838200 h 1485900"/>
              <a:gd name="connsiteX20" fmla="*/ 1206500 w 1219200"/>
              <a:gd name="connsiteY20" fmla="*/ 901700 h 1485900"/>
              <a:gd name="connsiteX21" fmla="*/ 1155700 w 1219200"/>
              <a:gd name="connsiteY21" fmla="*/ 914400 h 1485900"/>
              <a:gd name="connsiteX22" fmla="*/ 1117600 w 1219200"/>
              <a:gd name="connsiteY22" fmla="*/ 927100 h 1485900"/>
              <a:gd name="connsiteX23" fmla="*/ 1104900 w 1219200"/>
              <a:gd name="connsiteY23" fmla="*/ 1130300 h 1485900"/>
              <a:gd name="connsiteX24" fmla="*/ 1066800 w 1219200"/>
              <a:gd name="connsiteY24" fmla="*/ 1155700 h 1485900"/>
              <a:gd name="connsiteX25" fmla="*/ 977900 w 1219200"/>
              <a:gd name="connsiteY25" fmla="*/ 1181100 h 1485900"/>
              <a:gd name="connsiteX26" fmla="*/ 939800 w 1219200"/>
              <a:gd name="connsiteY26" fmla="*/ 1206500 h 1485900"/>
              <a:gd name="connsiteX27" fmla="*/ 952500 w 1219200"/>
              <a:gd name="connsiteY27" fmla="*/ 1270000 h 1485900"/>
              <a:gd name="connsiteX28" fmla="*/ 1003300 w 1219200"/>
              <a:gd name="connsiteY28" fmla="*/ 1346200 h 1485900"/>
              <a:gd name="connsiteX29" fmla="*/ 1028700 w 1219200"/>
              <a:gd name="connsiteY29" fmla="*/ 1447800 h 1485900"/>
              <a:gd name="connsiteX30" fmla="*/ 1028700 w 1219200"/>
              <a:gd name="connsiteY30" fmla="*/ 148590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200" h="1485900">
                <a:moveTo>
                  <a:pt x="0" y="254000"/>
                </a:moveTo>
                <a:cubicBezTo>
                  <a:pt x="21167" y="266700"/>
                  <a:pt x="39214" y="287684"/>
                  <a:pt x="63500" y="292100"/>
                </a:cubicBezTo>
                <a:cubicBezTo>
                  <a:pt x="117276" y="301877"/>
                  <a:pt x="140491" y="278873"/>
                  <a:pt x="177800" y="254000"/>
                </a:cubicBezTo>
                <a:cubicBezTo>
                  <a:pt x="192060" y="232611"/>
                  <a:pt x="210107" y="194956"/>
                  <a:pt x="241300" y="190500"/>
                </a:cubicBezTo>
                <a:cubicBezTo>
                  <a:pt x="252463" y="188905"/>
                  <a:pt x="315902" y="211134"/>
                  <a:pt x="330200" y="215900"/>
                </a:cubicBezTo>
                <a:cubicBezTo>
                  <a:pt x="338667" y="203200"/>
                  <a:pt x="348774" y="191452"/>
                  <a:pt x="355600" y="177800"/>
                </a:cubicBezTo>
                <a:cubicBezTo>
                  <a:pt x="367042" y="154915"/>
                  <a:pt x="372558" y="104756"/>
                  <a:pt x="393700" y="88900"/>
                </a:cubicBezTo>
                <a:cubicBezTo>
                  <a:pt x="415119" y="72836"/>
                  <a:pt x="444500" y="71967"/>
                  <a:pt x="469900" y="63500"/>
                </a:cubicBezTo>
                <a:lnTo>
                  <a:pt x="546100" y="38100"/>
                </a:lnTo>
                <a:cubicBezTo>
                  <a:pt x="558800" y="33867"/>
                  <a:pt x="571328" y="29078"/>
                  <a:pt x="584200" y="25400"/>
                </a:cubicBezTo>
                <a:lnTo>
                  <a:pt x="673100" y="0"/>
                </a:lnTo>
                <a:cubicBezTo>
                  <a:pt x="753533" y="4233"/>
                  <a:pt x="834594" y="1817"/>
                  <a:pt x="914400" y="12700"/>
                </a:cubicBezTo>
                <a:cubicBezTo>
                  <a:pt x="955952" y="18366"/>
                  <a:pt x="954415" y="47440"/>
                  <a:pt x="965200" y="76200"/>
                </a:cubicBezTo>
                <a:cubicBezTo>
                  <a:pt x="973205" y="97546"/>
                  <a:pt x="982133" y="118533"/>
                  <a:pt x="990600" y="139700"/>
                </a:cubicBezTo>
                <a:cubicBezTo>
                  <a:pt x="1017133" y="351962"/>
                  <a:pt x="961607" y="171475"/>
                  <a:pt x="1079500" y="254000"/>
                </a:cubicBezTo>
                <a:cubicBezTo>
                  <a:pt x="1264764" y="383685"/>
                  <a:pt x="1045630" y="301977"/>
                  <a:pt x="1168400" y="342900"/>
                </a:cubicBezTo>
                <a:cubicBezTo>
                  <a:pt x="1204980" y="452640"/>
                  <a:pt x="1165537" y="315734"/>
                  <a:pt x="1155700" y="571500"/>
                </a:cubicBezTo>
                <a:cubicBezTo>
                  <a:pt x="1153903" y="618224"/>
                  <a:pt x="1161787" y="664911"/>
                  <a:pt x="1168400" y="711200"/>
                </a:cubicBezTo>
                <a:cubicBezTo>
                  <a:pt x="1172655" y="740984"/>
                  <a:pt x="1195523" y="774487"/>
                  <a:pt x="1206500" y="800100"/>
                </a:cubicBezTo>
                <a:cubicBezTo>
                  <a:pt x="1211773" y="812405"/>
                  <a:pt x="1214967" y="825500"/>
                  <a:pt x="1219200" y="838200"/>
                </a:cubicBezTo>
                <a:cubicBezTo>
                  <a:pt x="1214967" y="859367"/>
                  <a:pt x="1220319" y="885117"/>
                  <a:pt x="1206500" y="901700"/>
                </a:cubicBezTo>
                <a:cubicBezTo>
                  <a:pt x="1195326" y="915109"/>
                  <a:pt x="1172483" y="909605"/>
                  <a:pt x="1155700" y="914400"/>
                </a:cubicBezTo>
                <a:cubicBezTo>
                  <a:pt x="1142828" y="918078"/>
                  <a:pt x="1130300" y="922867"/>
                  <a:pt x="1117600" y="927100"/>
                </a:cubicBezTo>
                <a:cubicBezTo>
                  <a:pt x="1113367" y="994833"/>
                  <a:pt x="1119622" y="1064051"/>
                  <a:pt x="1104900" y="1130300"/>
                </a:cubicBezTo>
                <a:cubicBezTo>
                  <a:pt x="1101589" y="1145200"/>
                  <a:pt x="1080452" y="1148874"/>
                  <a:pt x="1066800" y="1155700"/>
                </a:cubicBezTo>
                <a:cubicBezTo>
                  <a:pt x="1048580" y="1164810"/>
                  <a:pt x="994176" y="1177031"/>
                  <a:pt x="977900" y="1181100"/>
                </a:cubicBezTo>
                <a:cubicBezTo>
                  <a:pt x="965200" y="1189567"/>
                  <a:pt x="943993" y="1191824"/>
                  <a:pt x="939800" y="1206500"/>
                </a:cubicBezTo>
                <a:cubicBezTo>
                  <a:pt x="933870" y="1227255"/>
                  <a:pt x="947265" y="1249059"/>
                  <a:pt x="952500" y="1270000"/>
                </a:cubicBezTo>
                <a:cubicBezTo>
                  <a:pt x="964753" y="1319012"/>
                  <a:pt x="963954" y="1306854"/>
                  <a:pt x="1003300" y="1346200"/>
                </a:cubicBezTo>
                <a:cubicBezTo>
                  <a:pt x="1017123" y="1387670"/>
                  <a:pt x="1022570" y="1398759"/>
                  <a:pt x="1028700" y="1447800"/>
                </a:cubicBezTo>
                <a:cubicBezTo>
                  <a:pt x="1030275" y="1460402"/>
                  <a:pt x="1028700" y="1473200"/>
                  <a:pt x="1028700" y="1485900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reeform 11"/>
          <p:cNvSpPr/>
          <p:nvPr/>
        </p:nvSpPr>
        <p:spPr>
          <a:xfrm>
            <a:off x="1955800" y="1155700"/>
            <a:ext cx="1155700" cy="1460500"/>
          </a:xfrm>
          <a:custGeom>
            <a:avLst/>
            <a:gdLst>
              <a:gd name="connsiteX0" fmla="*/ 0 w 1155700"/>
              <a:gd name="connsiteY0" fmla="*/ 1308100 h 1460500"/>
              <a:gd name="connsiteX1" fmla="*/ 127000 w 1155700"/>
              <a:gd name="connsiteY1" fmla="*/ 1320800 h 1460500"/>
              <a:gd name="connsiteX2" fmla="*/ 165100 w 1155700"/>
              <a:gd name="connsiteY2" fmla="*/ 1333500 h 1460500"/>
              <a:gd name="connsiteX3" fmla="*/ 203200 w 1155700"/>
              <a:gd name="connsiteY3" fmla="*/ 1409700 h 1460500"/>
              <a:gd name="connsiteX4" fmla="*/ 241300 w 1155700"/>
              <a:gd name="connsiteY4" fmla="*/ 1422400 h 1460500"/>
              <a:gd name="connsiteX5" fmla="*/ 419100 w 1155700"/>
              <a:gd name="connsiteY5" fmla="*/ 1460500 h 1460500"/>
              <a:gd name="connsiteX6" fmla="*/ 520700 w 1155700"/>
              <a:gd name="connsiteY6" fmla="*/ 1435100 h 1460500"/>
              <a:gd name="connsiteX7" fmla="*/ 558800 w 1155700"/>
              <a:gd name="connsiteY7" fmla="*/ 1397000 h 1460500"/>
              <a:gd name="connsiteX8" fmla="*/ 609600 w 1155700"/>
              <a:gd name="connsiteY8" fmla="*/ 1346200 h 1460500"/>
              <a:gd name="connsiteX9" fmla="*/ 635000 w 1155700"/>
              <a:gd name="connsiteY9" fmla="*/ 1308100 h 1460500"/>
              <a:gd name="connsiteX10" fmla="*/ 685800 w 1155700"/>
              <a:gd name="connsiteY10" fmla="*/ 1270000 h 1460500"/>
              <a:gd name="connsiteX11" fmla="*/ 711200 w 1155700"/>
              <a:gd name="connsiteY11" fmla="*/ 1231900 h 1460500"/>
              <a:gd name="connsiteX12" fmla="*/ 787400 w 1155700"/>
              <a:gd name="connsiteY12" fmla="*/ 1181100 h 1460500"/>
              <a:gd name="connsiteX13" fmla="*/ 914400 w 1155700"/>
              <a:gd name="connsiteY13" fmla="*/ 1143000 h 1460500"/>
              <a:gd name="connsiteX14" fmla="*/ 1041400 w 1155700"/>
              <a:gd name="connsiteY14" fmla="*/ 1066800 h 1460500"/>
              <a:gd name="connsiteX15" fmla="*/ 1104900 w 1155700"/>
              <a:gd name="connsiteY15" fmla="*/ 1054100 h 1460500"/>
              <a:gd name="connsiteX16" fmla="*/ 1143000 w 1155700"/>
              <a:gd name="connsiteY16" fmla="*/ 952500 h 1460500"/>
              <a:gd name="connsiteX17" fmla="*/ 1155700 w 1155700"/>
              <a:gd name="connsiteY17" fmla="*/ 901700 h 1460500"/>
              <a:gd name="connsiteX18" fmla="*/ 1104900 w 1155700"/>
              <a:gd name="connsiteY18" fmla="*/ 812800 h 1460500"/>
              <a:gd name="connsiteX19" fmla="*/ 914400 w 1155700"/>
              <a:gd name="connsiteY19" fmla="*/ 774700 h 1460500"/>
              <a:gd name="connsiteX20" fmla="*/ 876300 w 1155700"/>
              <a:gd name="connsiteY20" fmla="*/ 698500 h 1460500"/>
              <a:gd name="connsiteX21" fmla="*/ 850900 w 1155700"/>
              <a:gd name="connsiteY21" fmla="*/ 635000 h 1460500"/>
              <a:gd name="connsiteX22" fmla="*/ 736600 w 1155700"/>
              <a:gd name="connsiteY22" fmla="*/ 622300 h 1460500"/>
              <a:gd name="connsiteX23" fmla="*/ 660400 w 1155700"/>
              <a:gd name="connsiteY23" fmla="*/ 596900 h 1460500"/>
              <a:gd name="connsiteX24" fmla="*/ 584200 w 1155700"/>
              <a:gd name="connsiteY24" fmla="*/ 546100 h 1460500"/>
              <a:gd name="connsiteX25" fmla="*/ 546100 w 1155700"/>
              <a:gd name="connsiteY25" fmla="*/ 508000 h 1460500"/>
              <a:gd name="connsiteX26" fmla="*/ 533400 w 1155700"/>
              <a:gd name="connsiteY26" fmla="*/ 457200 h 1460500"/>
              <a:gd name="connsiteX27" fmla="*/ 520700 w 1155700"/>
              <a:gd name="connsiteY27" fmla="*/ 419100 h 1460500"/>
              <a:gd name="connsiteX28" fmla="*/ 469900 w 1155700"/>
              <a:gd name="connsiteY28" fmla="*/ 342900 h 1460500"/>
              <a:gd name="connsiteX29" fmla="*/ 457200 w 1155700"/>
              <a:gd name="connsiteY29" fmla="*/ 292100 h 1460500"/>
              <a:gd name="connsiteX30" fmla="*/ 444500 w 1155700"/>
              <a:gd name="connsiteY30" fmla="*/ 88900 h 1460500"/>
              <a:gd name="connsiteX31" fmla="*/ 368300 w 1155700"/>
              <a:gd name="connsiteY31" fmla="*/ 63500 h 1460500"/>
              <a:gd name="connsiteX32" fmla="*/ 342900 w 1155700"/>
              <a:gd name="connsiteY32" fmla="*/ 25400 h 1460500"/>
              <a:gd name="connsiteX33" fmla="*/ 304800 w 1155700"/>
              <a:gd name="connsiteY33" fmla="*/ 0 h 146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155700" h="1460500">
                <a:moveTo>
                  <a:pt x="0" y="1308100"/>
                </a:moveTo>
                <a:cubicBezTo>
                  <a:pt x="42333" y="1312333"/>
                  <a:pt x="84950" y="1314331"/>
                  <a:pt x="127000" y="1320800"/>
                </a:cubicBezTo>
                <a:cubicBezTo>
                  <a:pt x="140231" y="1322836"/>
                  <a:pt x="155634" y="1324034"/>
                  <a:pt x="165100" y="1333500"/>
                </a:cubicBezTo>
                <a:cubicBezTo>
                  <a:pt x="257129" y="1425529"/>
                  <a:pt x="85429" y="1315483"/>
                  <a:pt x="203200" y="1409700"/>
                </a:cubicBezTo>
                <a:cubicBezTo>
                  <a:pt x="213653" y="1418063"/>
                  <a:pt x="228428" y="1418722"/>
                  <a:pt x="241300" y="1422400"/>
                </a:cubicBezTo>
                <a:cubicBezTo>
                  <a:pt x="295365" y="1437847"/>
                  <a:pt x="370501" y="1450780"/>
                  <a:pt x="419100" y="1460500"/>
                </a:cubicBezTo>
                <a:cubicBezTo>
                  <a:pt x="428260" y="1458668"/>
                  <a:pt x="503963" y="1446258"/>
                  <a:pt x="520700" y="1435100"/>
                </a:cubicBezTo>
                <a:cubicBezTo>
                  <a:pt x="535644" y="1425137"/>
                  <a:pt x="546100" y="1409700"/>
                  <a:pt x="558800" y="1397000"/>
                </a:cubicBezTo>
                <a:cubicBezTo>
                  <a:pt x="586509" y="1313873"/>
                  <a:pt x="548024" y="1395461"/>
                  <a:pt x="609600" y="1346200"/>
                </a:cubicBezTo>
                <a:cubicBezTo>
                  <a:pt x="621519" y="1336665"/>
                  <a:pt x="624207" y="1318893"/>
                  <a:pt x="635000" y="1308100"/>
                </a:cubicBezTo>
                <a:cubicBezTo>
                  <a:pt x="649967" y="1293133"/>
                  <a:pt x="670833" y="1284967"/>
                  <a:pt x="685800" y="1270000"/>
                </a:cubicBezTo>
                <a:cubicBezTo>
                  <a:pt x="696593" y="1259207"/>
                  <a:pt x="699713" y="1241951"/>
                  <a:pt x="711200" y="1231900"/>
                </a:cubicBezTo>
                <a:cubicBezTo>
                  <a:pt x="734174" y="1211798"/>
                  <a:pt x="758440" y="1190753"/>
                  <a:pt x="787400" y="1181100"/>
                </a:cubicBezTo>
                <a:cubicBezTo>
                  <a:pt x="880159" y="1150180"/>
                  <a:pt x="837625" y="1162194"/>
                  <a:pt x="914400" y="1143000"/>
                </a:cubicBezTo>
                <a:cubicBezTo>
                  <a:pt x="943383" y="1123678"/>
                  <a:pt x="1002348" y="1079817"/>
                  <a:pt x="1041400" y="1066800"/>
                </a:cubicBezTo>
                <a:cubicBezTo>
                  <a:pt x="1061878" y="1059974"/>
                  <a:pt x="1083733" y="1058333"/>
                  <a:pt x="1104900" y="1054100"/>
                </a:cubicBezTo>
                <a:cubicBezTo>
                  <a:pt x="1137499" y="923705"/>
                  <a:pt x="1093191" y="1085324"/>
                  <a:pt x="1143000" y="952500"/>
                </a:cubicBezTo>
                <a:cubicBezTo>
                  <a:pt x="1149129" y="936157"/>
                  <a:pt x="1151467" y="918633"/>
                  <a:pt x="1155700" y="901700"/>
                </a:cubicBezTo>
                <a:cubicBezTo>
                  <a:pt x="1151812" y="893923"/>
                  <a:pt x="1117955" y="820959"/>
                  <a:pt x="1104900" y="812800"/>
                </a:cubicBezTo>
                <a:cubicBezTo>
                  <a:pt x="1056222" y="782376"/>
                  <a:pt x="963834" y="780193"/>
                  <a:pt x="914400" y="774700"/>
                </a:cubicBezTo>
                <a:cubicBezTo>
                  <a:pt x="882478" y="678935"/>
                  <a:pt x="925539" y="796977"/>
                  <a:pt x="876300" y="698500"/>
                </a:cubicBezTo>
                <a:cubicBezTo>
                  <a:pt x="866105" y="678110"/>
                  <a:pt x="870914" y="645916"/>
                  <a:pt x="850900" y="635000"/>
                </a:cubicBezTo>
                <a:cubicBezTo>
                  <a:pt x="817246" y="616643"/>
                  <a:pt x="774700" y="626533"/>
                  <a:pt x="736600" y="622300"/>
                </a:cubicBezTo>
                <a:cubicBezTo>
                  <a:pt x="711200" y="613833"/>
                  <a:pt x="675252" y="619177"/>
                  <a:pt x="660400" y="596900"/>
                </a:cubicBezTo>
                <a:cubicBezTo>
                  <a:pt x="625318" y="544277"/>
                  <a:pt x="649808" y="562502"/>
                  <a:pt x="584200" y="546100"/>
                </a:cubicBezTo>
                <a:cubicBezTo>
                  <a:pt x="571500" y="533400"/>
                  <a:pt x="555011" y="523594"/>
                  <a:pt x="546100" y="508000"/>
                </a:cubicBezTo>
                <a:cubicBezTo>
                  <a:pt x="537440" y="492845"/>
                  <a:pt x="538195" y="473983"/>
                  <a:pt x="533400" y="457200"/>
                </a:cubicBezTo>
                <a:cubicBezTo>
                  <a:pt x="529722" y="444328"/>
                  <a:pt x="527201" y="430802"/>
                  <a:pt x="520700" y="419100"/>
                </a:cubicBezTo>
                <a:cubicBezTo>
                  <a:pt x="505875" y="392415"/>
                  <a:pt x="469900" y="342900"/>
                  <a:pt x="469900" y="342900"/>
                </a:cubicBezTo>
                <a:cubicBezTo>
                  <a:pt x="465667" y="325967"/>
                  <a:pt x="458937" y="309468"/>
                  <a:pt x="457200" y="292100"/>
                </a:cubicBezTo>
                <a:cubicBezTo>
                  <a:pt x="450447" y="224571"/>
                  <a:pt x="469098" y="152151"/>
                  <a:pt x="444500" y="88900"/>
                </a:cubicBezTo>
                <a:cubicBezTo>
                  <a:pt x="434796" y="63947"/>
                  <a:pt x="368300" y="63500"/>
                  <a:pt x="368300" y="63500"/>
                </a:cubicBezTo>
                <a:cubicBezTo>
                  <a:pt x="359833" y="50800"/>
                  <a:pt x="353693" y="36193"/>
                  <a:pt x="342900" y="25400"/>
                </a:cubicBezTo>
                <a:cubicBezTo>
                  <a:pt x="332107" y="14607"/>
                  <a:pt x="304800" y="0"/>
                  <a:pt x="304800" y="0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527300" y="1155700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White sea</a:t>
            </a:r>
            <a:endParaRPr lang="en-IN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33350" y="2539683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Baltic sea</a:t>
            </a:r>
            <a:endParaRPr lang="en-IN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26780" y="1639439"/>
            <a:ext cx="116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Lake Ladoga</a:t>
            </a:r>
            <a:endParaRPr lang="en-IN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119080" y="1867286"/>
            <a:ext cx="116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N. Dvina river</a:t>
            </a:r>
            <a:endParaRPr lang="en-IN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178300" y="6094969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Caspian sea</a:t>
            </a:r>
            <a:endParaRPr lang="en-IN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219200" y="6114932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Black sea</a:t>
            </a:r>
            <a:endParaRPr lang="en-IN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463800" y="3588266"/>
            <a:ext cx="136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River Volga</a:t>
            </a:r>
            <a:endParaRPr lang="en-IN" b="1" dirty="0"/>
          </a:p>
        </p:txBody>
      </p:sp>
      <p:sp>
        <p:nvSpPr>
          <p:cNvPr id="20" name="TextBox 19"/>
          <p:cNvSpPr txBox="1"/>
          <p:nvPr/>
        </p:nvSpPr>
        <p:spPr>
          <a:xfrm rot="19909792">
            <a:off x="1691777" y="5679015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River Don</a:t>
            </a:r>
            <a:endParaRPr lang="en-IN" b="1" dirty="0"/>
          </a:p>
        </p:txBody>
      </p:sp>
      <p:sp>
        <p:nvSpPr>
          <p:cNvPr id="21" name="TextBox 20"/>
          <p:cNvSpPr txBox="1"/>
          <p:nvPr/>
        </p:nvSpPr>
        <p:spPr>
          <a:xfrm rot="17521444">
            <a:off x="944795" y="2841984"/>
            <a:ext cx="136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River Volga</a:t>
            </a:r>
            <a:endParaRPr lang="en-IN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049230" y="2780533"/>
            <a:ext cx="1367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Volga- Baltic water way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1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St</a:t>
            </a:r>
            <a:r>
              <a:rPr lang="en-US" dirty="0"/>
              <a:t>. Petersburg – financial hub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largest city in Russia  </a:t>
            </a:r>
          </a:p>
          <a:p>
            <a:r>
              <a:rPr lang="en-US" dirty="0" smtClean="0"/>
              <a:t>oil and gas trade, electronics and IT manufacturing, heavy machinery and textile 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St. Petersburg region</a:t>
            </a:r>
            <a:endParaRPr lang="en-IN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1" t="18287" r="64625" b="20831"/>
          <a:stretch/>
        </p:blipFill>
        <p:spPr>
          <a:xfrm>
            <a:off x="838200" y="1020034"/>
            <a:ext cx="5092700" cy="5574445"/>
          </a:xfrm>
        </p:spPr>
      </p:pic>
      <p:sp>
        <p:nvSpPr>
          <p:cNvPr id="6" name="Oval 5"/>
          <p:cNvSpPr/>
          <p:nvPr/>
        </p:nvSpPr>
        <p:spPr>
          <a:xfrm>
            <a:off x="2535360" y="3705584"/>
            <a:ext cx="215900" cy="2033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552680" y="3908927"/>
            <a:ext cx="196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St. Petersburg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14404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Perm, Kazan, Samara, Izhevsk, Volgograd</a:t>
            </a:r>
          </a:p>
          <a:p>
            <a:r>
              <a:rPr lang="en-US" dirty="0" smtClean="0"/>
              <a:t>Volgograd – oil refinery and steel production</a:t>
            </a:r>
            <a:endParaRPr lang="en-US" dirty="0"/>
          </a:p>
          <a:p>
            <a:r>
              <a:rPr lang="en-US" dirty="0" smtClean="0"/>
              <a:t>Samara-  </a:t>
            </a:r>
            <a:r>
              <a:rPr lang="en-US" dirty="0"/>
              <a:t>oil refining center</a:t>
            </a:r>
          </a:p>
          <a:p>
            <a:r>
              <a:rPr lang="en-US" dirty="0"/>
              <a:t>Rostov-  </a:t>
            </a:r>
            <a:r>
              <a:rPr lang="en-US" dirty="0" smtClean="0"/>
              <a:t>agro-machinery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Volga region</a:t>
            </a:r>
            <a:endParaRPr lang="en-IN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3" t="20165" r="41190" b="-296"/>
          <a:stretch/>
        </p:blipFill>
        <p:spPr>
          <a:xfrm>
            <a:off x="838200" y="1040080"/>
            <a:ext cx="5127736" cy="5181600"/>
          </a:xfrm>
        </p:spPr>
      </p:pic>
      <p:sp>
        <p:nvSpPr>
          <p:cNvPr id="6" name="Minus 5"/>
          <p:cNvSpPr/>
          <p:nvPr/>
        </p:nvSpPr>
        <p:spPr>
          <a:xfrm rot="18203917">
            <a:off x="1467331" y="3810000"/>
            <a:ext cx="2171700" cy="304800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800100" y="4534392"/>
            <a:ext cx="215900" cy="2033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1720280" y="4229592"/>
            <a:ext cx="215900" cy="2033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1877629" y="3748520"/>
            <a:ext cx="215900" cy="2033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2337281" y="3594674"/>
            <a:ext cx="215900" cy="2033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2176105" y="3836836"/>
            <a:ext cx="215900" cy="2033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1886457" y="3188579"/>
            <a:ext cx="2019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Perm</a:t>
            </a:r>
            <a:endParaRPr lang="en-IN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494148" y="3886835"/>
            <a:ext cx="2019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Izhevsk</a:t>
            </a:r>
            <a:endParaRPr lang="en-IN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39862" y="4115736"/>
            <a:ext cx="2019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Samara</a:t>
            </a:r>
            <a:endParaRPr lang="en-IN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99306" y="4712028"/>
            <a:ext cx="2019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Volgograd</a:t>
            </a:r>
            <a:endParaRPr lang="en-IN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135619" y="3792773"/>
            <a:ext cx="840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Kazan</a:t>
            </a:r>
            <a:endParaRPr lang="en-IN" sz="2000" b="1" dirty="0"/>
          </a:p>
        </p:txBody>
      </p:sp>
      <p:sp>
        <p:nvSpPr>
          <p:cNvPr id="17" name="TextBox 16"/>
          <p:cNvSpPr txBox="1"/>
          <p:nvPr/>
        </p:nvSpPr>
        <p:spPr>
          <a:xfrm rot="18293792">
            <a:off x="2369656" y="2805092"/>
            <a:ext cx="2019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Urals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85148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Kazan- mechanical, petrochemical </a:t>
            </a:r>
            <a:endParaRPr lang="en-IN" dirty="0"/>
          </a:p>
          <a:p>
            <a:r>
              <a:rPr lang="en-US" dirty="0" smtClean="0"/>
              <a:t>Perm- electronics</a:t>
            </a:r>
          </a:p>
          <a:p>
            <a:r>
              <a:rPr lang="en-US" dirty="0" smtClean="0"/>
              <a:t>Izhevsk- </a:t>
            </a:r>
            <a:r>
              <a:rPr lang="en-US" dirty="0" err="1" smtClean="0"/>
              <a:t>defence</a:t>
            </a:r>
            <a:r>
              <a:rPr lang="en-US" dirty="0" smtClean="0"/>
              <a:t> industries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Volga region</a:t>
            </a:r>
            <a:endParaRPr lang="en-IN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3" t="20165" r="41190" b="-296"/>
          <a:stretch/>
        </p:blipFill>
        <p:spPr>
          <a:xfrm>
            <a:off x="838200" y="1040080"/>
            <a:ext cx="5127736" cy="5181600"/>
          </a:xfrm>
        </p:spPr>
      </p:pic>
      <p:sp>
        <p:nvSpPr>
          <p:cNvPr id="6" name="Minus 5"/>
          <p:cNvSpPr/>
          <p:nvPr/>
        </p:nvSpPr>
        <p:spPr>
          <a:xfrm rot="18203917">
            <a:off x="1467331" y="3810000"/>
            <a:ext cx="2171700" cy="304800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800100" y="4534392"/>
            <a:ext cx="215900" cy="2033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1720280" y="4229592"/>
            <a:ext cx="215900" cy="2033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1877629" y="3748520"/>
            <a:ext cx="215900" cy="2033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2337281" y="3594674"/>
            <a:ext cx="215900" cy="2033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2176105" y="3836836"/>
            <a:ext cx="215900" cy="2033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1886457" y="3188579"/>
            <a:ext cx="2019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Perm</a:t>
            </a:r>
            <a:endParaRPr lang="en-IN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494148" y="3886835"/>
            <a:ext cx="2019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Izhevsk</a:t>
            </a:r>
            <a:endParaRPr lang="en-IN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39862" y="4115736"/>
            <a:ext cx="2019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Samara</a:t>
            </a:r>
            <a:endParaRPr lang="en-IN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99306" y="4712028"/>
            <a:ext cx="2019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Volgograd</a:t>
            </a:r>
            <a:endParaRPr lang="en-IN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135619" y="3792773"/>
            <a:ext cx="840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Kazan</a:t>
            </a:r>
            <a:endParaRPr lang="en-IN" sz="2000" b="1" dirty="0"/>
          </a:p>
        </p:txBody>
      </p:sp>
      <p:sp>
        <p:nvSpPr>
          <p:cNvPr id="17" name="TextBox 16"/>
          <p:cNvSpPr txBox="1"/>
          <p:nvPr/>
        </p:nvSpPr>
        <p:spPr>
          <a:xfrm rot="18293792">
            <a:off x="2369656" y="2805092"/>
            <a:ext cx="2019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Urals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76586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Yekaterinburg, Magnitogorsk, Chelyabinsk, Nizhniy </a:t>
            </a:r>
            <a:r>
              <a:rPr lang="en-US" dirty="0" err="1" smtClean="0"/>
              <a:t>Tagil</a:t>
            </a:r>
            <a:r>
              <a:rPr lang="en-US" dirty="0" smtClean="0"/>
              <a:t>, Ufa</a:t>
            </a:r>
          </a:p>
          <a:p>
            <a:r>
              <a:rPr lang="en-US" dirty="0" smtClean="0"/>
              <a:t>Yekaterinburg – machinery production</a:t>
            </a:r>
          </a:p>
          <a:p>
            <a:r>
              <a:rPr lang="en-US" dirty="0" smtClean="0"/>
              <a:t>Magnitogorsk – steel industries</a:t>
            </a:r>
          </a:p>
          <a:p>
            <a:r>
              <a:rPr lang="en-US" dirty="0" smtClean="0"/>
              <a:t>Iron from Orsk, </a:t>
            </a:r>
            <a:r>
              <a:rPr lang="en-US" dirty="0" err="1" smtClean="0"/>
              <a:t>Serov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Urals</a:t>
            </a:r>
            <a:endParaRPr lang="en-IN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3" t="20165" r="41190" b="-296"/>
          <a:stretch/>
        </p:blipFill>
        <p:spPr>
          <a:xfrm>
            <a:off x="469900" y="1020034"/>
            <a:ext cx="5445945" cy="5503185"/>
          </a:xfrm>
        </p:spPr>
      </p:pic>
      <p:sp>
        <p:nvSpPr>
          <p:cNvPr id="8" name="Minus 7"/>
          <p:cNvSpPr/>
          <p:nvPr/>
        </p:nvSpPr>
        <p:spPr>
          <a:xfrm rot="18203917">
            <a:off x="1697303" y="3619822"/>
            <a:ext cx="1839324" cy="371147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2121185" y="4548782"/>
            <a:ext cx="215900" cy="2033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2445231" y="4267692"/>
            <a:ext cx="215900" cy="2033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2661131" y="3863614"/>
            <a:ext cx="215900" cy="2033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1834759" y="4764404"/>
            <a:ext cx="215900" cy="2033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2502470" y="4674727"/>
            <a:ext cx="215900" cy="2033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397675" y="4792148"/>
            <a:ext cx="558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Ufa</a:t>
            </a:r>
            <a:endParaRPr lang="en-IN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89509" y="4390161"/>
            <a:ext cx="2019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Chelyabinsk</a:t>
            </a:r>
            <a:endParaRPr lang="en-IN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788896" y="4532749"/>
            <a:ext cx="2019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Magnitogorsk</a:t>
            </a:r>
            <a:endParaRPr lang="en-IN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731657" y="4148672"/>
            <a:ext cx="2019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Yekaterinburg</a:t>
            </a:r>
            <a:endParaRPr lang="en-IN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004894" y="3747117"/>
            <a:ext cx="2019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Nizhniy </a:t>
            </a:r>
            <a:r>
              <a:rPr lang="en-US" sz="2000" b="1" dirty="0" err="1"/>
              <a:t>T</a:t>
            </a:r>
            <a:r>
              <a:rPr lang="en-US" sz="2000" b="1" dirty="0" err="1" smtClean="0"/>
              <a:t>agil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88500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Chelyabinsk- heavy industries, military machinery</a:t>
            </a:r>
          </a:p>
          <a:p>
            <a:r>
              <a:rPr lang="en-US" dirty="0" smtClean="0"/>
              <a:t>Ufa- oil refinery, petro-chemical</a:t>
            </a:r>
          </a:p>
          <a:p>
            <a:r>
              <a:rPr lang="en-US" dirty="0" smtClean="0"/>
              <a:t>Nizhniy </a:t>
            </a:r>
            <a:r>
              <a:rPr lang="en-US" dirty="0" err="1"/>
              <a:t>T</a:t>
            </a:r>
            <a:r>
              <a:rPr lang="en-US" dirty="0" err="1" smtClean="0"/>
              <a:t>agil</a:t>
            </a:r>
            <a:r>
              <a:rPr lang="en-US" dirty="0" smtClean="0"/>
              <a:t>- metallurgical industries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Urals</a:t>
            </a:r>
            <a:endParaRPr lang="en-IN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3" t="20165" r="41190" b="-296"/>
          <a:stretch/>
        </p:blipFill>
        <p:spPr>
          <a:xfrm>
            <a:off x="469900" y="1020034"/>
            <a:ext cx="5445945" cy="5503185"/>
          </a:xfrm>
        </p:spPr>
      </p:pic>
      <p:sp>
        <p:nvSpPr>
          <p:cNvPr id="8" name="Minus 7"/>
          <p:cNvSpPr/>
          <p:nvPr/>
        </p:nvSpPr>
        <p:spPr>
          <a:xfrm rot="18203917">
            <a:off x="1697303" y="3619822"/>
            <a:ext cx="1839324" cy="371147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2121185" y="4548782"/>
            <a:ext cx="215900" cy="2033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2445231" y="4267692"/>
            <a:ext cx="215900" cy="2033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2661131" y="3863614"/>
            <a:ext cx="215900" cy="2033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1834759" y="4764404"/>
            <a:ext cx="215900" cy="2033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2502470" y="4674727"/>
            <a:ext cx="215900" cy="2033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397675" y="4792148"/>
            <a:ext cx="558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Ufa</a:t>
            </a:r>
            <a:endParaRPr lang="en-IN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89509" y="4390161"/>
            <a:ext cx="2019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Chelyabinsk</a:t>
            </a:r>
            <a:endParaRPr lang="en-IN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788896" y="4532749"/>
            <a:ext cx="2019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Magnitogorsk</a:t>
            </a:r>
            <a:endParaRPr lang="en-IN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731657" y="4148672"/>
            <a:ext cx="2019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Yekaterinburg</a:t>
            </a:r>
            <a:endParaRPr lang="en-IN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004894" y="3747117"/>
            <a:ext cx="2019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Nizhniy </a:t>
            </a:r>
            <a:r>
              <a:rPr lang="en-US" sz="2000" b="1" dirty="0" err="1"/>
              <a:t>T</a:t>
            </a:r>
            <a:r>
              <a:rPr lang="en-US" sz="2000" b="1" dirty="0" err="1" smtClean="0"/>
              <a:t>agil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5394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Largest country in the world</a:t>
            </a:r>
          </a:p>
          <a:p>
            <a:r>
              <a:rPr lang="en-US" dirty="0"/>
              <a:t>Russia 5 times bigger than India</a:t>
            </a:r>
          </a:p>
          <a:p>
            <a:r>
              <a:rPr lang="en-US" dirty="0" smtClean="0"/>
              <a:t>Russia – total 8 time zones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Russia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175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200" y="1020034"/>
            <a:ext cx="5181600" cy="552046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Omsk, Tomsk, Novosibirsk, Novo Kuznetsk</a:t>
            </a:r>
            <a:endParaRPr lang="en-US" dirty="0"/>
          </a:p>
          <a:p>
            <a:r>
              <a:rPr lang="en-US" dirty="0" smtClean="0"/>
              <a:t>Omsk – aerospace </a:t>
            </a:r>
            <a:r>
              <a:rPr lang="en-US" dirty="0" err="1" smtClean="0"/>
              <a:t>manu</a:t>
            </a:r>
            <a:r>
              <a:rPr lang="en-US" dirty="0" smtClean="0"/>
              <a:t>., agro-processing</a:t>
            </a:r>
          </a:p>
          <a:p>
            <a:r>
              <a:rPr lang="en-US" dirty="0" smtClean="0"/>
              <a:t>Tomsk- </a:t>
            </a:r>
            <a:r>
              <a:rPr lang="en-US" dirty="0" err="1" smtClean="0"/>
              <a:t>defence</a:t>
            </a:r>
            <a:r>
              <a:rPr lang="en-US" dirty="0" smtClean="0"/>
              <a:t> manufacturing</a:t>
            </a:r>
          </a:p>
          <a:p>
            <a:r>
              <a:rPr lang="en-US" dirty="0" smtClean="0"/>
              <a:t>Innovation capital of Russia (biotech, IT, medicine, nuclear research)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Kuzbas</a:t>
            </a:r>
            <a:r>
              <a:rPr lang="en-US" dirty="0" smtClean="0"/>
              <a:t> region</a:t>
            </a:r>
            <a:endParaRPr lang="en-IN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35" t="20541" r="7608" b="-296"/>
          <a:stretch/>
        </p:blipFill>
        <p:spPr>
          <a:xfrm>
            <a:off x="169152" y="1020034"/>
            <a:ext cx="5779189" cy="4699000"/>
          </a:xfrm>
        </p:spPr>
      </p:pic>
      <p:sp>
        <p:nvSpPr>
          <p:cNvPr id="6" name="Oval 5"/>
          <p:cNvSpPr/>
          <p:nvPr/>
        </p:nvSpPr>
        <p:spPr>
          <a:xfrm>
            <a:off x="2197670" y="4001627"/>
            <a:ext cx="215900" cy="2033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2445890" y="4222032"/>
            <a:ext cx="215900" cy="2033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2742855" y="3798284"/>
            <a:ext cx="215900" cy="2033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2958755" y="4204970"/>
            <a:ext cx="215900" cy="2033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2629470" y="3347778"/>
            <a:ext cx="858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Tomsk</a:t>
            </a:r>
            <a:endParaRPr lang="en-IN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389584" y="3899955"/>
            <a:ext cx="891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Omsk</a:t>
            </a:r>
            <a:endParaRPr lang="en-IN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66725" y="4448401"/>
            <a:ext cx="1574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Novosibirsk</a:t>
            </a:r>
            <a:endParaRPr lang="en-IN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145543" y="3952698"/>
            <a:ext cx="1608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Novo Kuznetsk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20611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Novosibirsk 3th largest city after Moscow and St. Petersburg</a:t>
            </a:r>
          </a:p>
          <a:p>
            <a:r>
              <a:rPr lang="en-US" dirty="0" smtClean="0"/>
              <a:t>Novosibirsk – aircraft manufacturing, HEP engineering, textile, nuclear fuel</a:t>
            </a:r>
          </a:p>
          <a:p>
            <a:r>
              <a:rPr lang="en-US" dirty="0" smtClean="0"/>
              <a:t>Novo Kuznetsk- iron and steel industry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Kuzbas</a:t>
            </a:r>
            <a:r>
              <a:rPr lang="en-US" dirty="0" smtClean="0"/>
              <a:t> region</a:t>
            </a:r>
            <a:endParaRPr lang="en-IN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35" t="20541" r="7608" b="-296"/>
          <a:stretch/>
        </p:blipFill>
        <p:spPr>
          <a:xfrm>
            <a:off x="169152" y="1020034"/>
            <a:ext cx="5779189" cy="4699000"/>
          </a:xfrm>
        </p:spPr>
      </p:pic>
      <p:sp>
        <p:nvSpPr>
          <p:cNvPr id="6" name="Oval 5"/>
          <p:cNvSpPr/>
          <p:nvPr/>
        </p:nvSpPr>
        <p:spPr>
          <a:xfrm>
            <a:off x="838200" y="4382351"/>
            <a:ext cx="215900" cy="2033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1563451" y="4030699"/>
            <a:ext cx="215900" cy="2033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1717935" y="4465394"/>
            <a:ext cx="215900" cy="2033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1298540" y="4318636"/>
            <a:ext cx="215900" cy="2033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1298540" y="3549702"/>
            <a:ext cx="858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Tomsk</a:t>
            </a:r>
            <a:endParaRPr lang="en-IN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03381" y="3912228"/>
            <a:ext cx="891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Omsk</a:t>
            </a:r>
            <a:endParaRPr lang="en-IN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92984" y="4593720"/>
            <a:ext cx="1574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Novosibirsk</a:t>
            </a:r>
            <a:endParaRPr lang="en-IN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091073" y="4111451"/>
            <a:ext cx="1608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Novo Kuznetsk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92734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Krasnoyarsk, Bratsk, Irkutsk and Chita</a:t>
            </a:r>
          </a:p>
          <a:p>
            <a:r>
              <a:rPr lang="en-US" dirty="0" smtClean="0"/>
              <a:t>Paper and pulp industries</a:t>
            </a:r>
            <a:r>
              <a:rPr lang="en-IN" dirty="0" smtClean="0"/>
              <a:t>, timber, aluminium smelting</a:t>
            </a:r>
          </a:p>
          <a:p>
            <a:r>
              <a:rPr lang="en-US" dirty="0"/>
              <a:t>Krasnoyarsk- largest producer of </a:t>
            </a:r>
            <a:r>
              <a:rPr lang="en-US" dirty="0" smtClean="0"/>
              <a:t>aluminum</a:t>
            </a:r>
            <a:endParaRPr lang="en-US" dirty="0"/>
          </a:p>
          <a:p>
            <a:r>
              <a:rPr lang="en-US" dirty="0" smtClean="0"/>
              <a:t>Irkutsk: HEP plant, metallurgical industries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Baykal Region</a:t>
            </a:r>
            <a:endParaRPr lang="en-IN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90" t="7212" r="1809" b="2792"/>
          <a:stretch/>
        </p:blipFill>
        <p:spPr>
          <a:xfrm>
            <a:off x="749299" y="1020034"/>
            <a:ext cx="5143500" cy="5449981"/>
          </a:xfrm>
        </p:spPr>
      </p:pic>
      <p:sp>
        <p:nvSpPr>
          <p:cNvPr id="6" name="Oval 5"/>
          <p:cNvSpPr/>
          <p:nvPr/>
        </p:nvSpPr>
        <p:spPr>
          <a:xfrm>
            <a:off x="1760660" y="4214636"/>
            <a:ext cx="215900" cy="2033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2261740" y="4417979"/>
            <a:ext cx="215900" cy="2033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2369690" y="5134149"/>
            <a:ext cx="215900" cy="2033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3105150" y="5487527"/>
            <a:ext cx="215900" cy="2033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2501135" y="4209064"/>
            <a:ext cx="858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Bratsk</a:t>
            </a:r>
            <a:endParaRPr lang="en-IN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311240" y="3766141"/>
            <a:ext cx="1654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K</a:t>
            </a:r>
            <a:r>
              <a:rPr lang="en-US" sz="2000" b="1" dirty="0" smtClean="0"/>
              <a:t>rasnoyarsk</a:t>
            </a:r>
            <a:endParaRPr lang="en-IN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640835" y="5629496"/>
            <a:ext cx="858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Chita</a:t>
            </a:r>
            <a:endParaRPr lang="en-IN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511135" y="4955553"/>
            <a:ext cx="99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Irkutsk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21229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Bratsk- heavy industry, aluminum plants</a:t>
            </a:r>
            <a:endParaRPr lang="en-US" dirty="0"/>
          </a:p>
          <a:p>
            <a:r>
              <a:rPr lang="en-US" dirty="0" smtClean="0"/>
              <a:t>Chita-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Baykal Region</a:t>
            </a:r>
            <a:endParaRPr lang="en-IN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90" t="7212" r="1809" b="2792"/>
          <a:stretch/>
        </p:blipFill>
        <p:spPr>
          <a:xfrm>
            <a:off x="749299" y="1020034"/>
            <a:ext cx="5143500" cy="5449981"/>
          </a:xfrm>
        </p:spPr>
      </p:pic>
      <p:sp>
        <p:nvSpPr>
          <p:cNvPr id="6" name="Oval 5"/>
          <p:cNvSpPr/>
          <p:nvPr/>
        </p:nvSpPr>
        <p:spPr>
          <a:xfrm>
            <a:off x="1760660" y="4214636"/>
            <a:ext cx="215900" cy="2033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2261740" y="4417979"/>
            <a:ext cx="215900" cy="2033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2369690" y="5134149"/>
            <a:ext cx="215900" cy="2033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3105150" y="5487527"/>
            <a:ext cx="215900" cy="2033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2501135" y="4209064"/>
            <a:ext cx="858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Bratsk</a:t>
            </a:r>
            <a:endParaRPr lang="en-IN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311240" y="3766141"/>
            <a:ext cx="1654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K</a:t>
            </a:r>
            <a:r>
              <a:rPr lang="en-US" sz="2000" b="1" dirty="0" smtClean="0"/>
              <a:t>rasnoyarsk</a:t>
            </a:r>
            <a:endParaRPr lang="en-IN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640835" y="5629496"/>
            <a:ext cx="858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Chita</a:t>
            </a:r>
            <a:endParaRPr lang="en-IN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511135" y="4955553"/>
            <a:ext cx="99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Irkutsk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21031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Longest in the world (8960 km)</a:t>
            </a:r>
          </a:p>
          <a:p>
            <a:r>
              <a:rPr lang="en-US" dirty="0" smtClean="0"/>
              <a:t>St. Petersburg to Vladivostok</a:t>
            </a:r>
          </a:p>
          <a:p>
            <a:r>
              <a:rPr lang="en-US" dirty="0" smtClean="0"/>
              <a:t>Via – Moscow, Kazan, Omsk, Novosibirsk, Krasnoyarsk, Irkutsk, Ulan </a:t>
            </a:r>
            <a:r>
              <a:rPr lang="en-US" dirty="0" err="1"/>
              <a:t>U</a:t>
            </a:r>
            <a:r>
              <a:rPr lang="en-US" dirty="0" err="1" smtClean="0"/>
              <a:t>de</a:t>
            </a:r>
            <a:r>
              <a:rPr lang="en-US" dirty="0" smtClean="0"/>
              <a:t>, Chita</a:t>
            </a:r>
          </a:p>
          <a:p>
            <a:r>
              <a:rPr lang="en-US" dirty="0" smtClean="0"/>
              <a:t>Branches to Mongolia, China and North Korea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Trans-Siberian Railway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124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57"/>
          <a:stretch/>
        </p:blipFill>
        <p:spPr>
          <a:xfrm>
            <a:off x="1498600" y="795523"/>
            <a:ext cx="8559800" cy="571487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Route of Trans-Siberian railway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375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6" t="9653" r="2802" b="16501"/>
          <a:stretch/>
        </p:blipFill>
        <p:spPr>
          <a:xfrm>
            <a:off x="1295401" y="1142999"/>
            <a:ext cx="9220200" cy="559797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Water-bodies around Russia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937000" y="24130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Barents sea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 rot="20405658">
            <a:off x="4465582" y="287466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Kara sea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350000" y="24130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Leptev</a:t>
            </a:r>
            <a:r>
              <a:rPr lang="en-US" b="1" dirty="0" smtClean="0"/>
              <a:t> sea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442200" y="1766669"/>
            <a:ext cx="99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East </a:t>
            </a:r>
            <a:r>
              <a:rPr lang="en-US" b="1" dirty="0" err="1" smtClean="0"/>
              <a:t>Siberiansea</a:t>
            </a:r>
            <a:endParaRPr lang="en-I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156423" y="1582003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Chukchi sea</a:t>
            </a:r>
            <a:endParaRPr lang="en-IN" b="1" dirty="0"/>
          </a:p>
        </p:txBody>
      </p:sp>
      <p:sp>
        <p:nvSpPr>
          <p:cNvPr id="10" name="TextBox 9"/>
          <p:cNvSpPr txBox="1"/>
          <p:nvPr/>
        </p:nvSpPr>
        <p:spPr>
          <a:xfrm rot="1504556">
            <a:off x="8884799" y="1772784"/>
            <a:ext cx="136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Bering strait</a:t>
            </a:r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957568" y="29073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white sea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548869" y="231318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Bering sea</a:t>
            </a:r>
            <a:endParaRPr lang="en-IN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870646" y="4203913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Sea of Okhotsk</a:t>
            </a:r>
            <a:endParaRPr lang="en-IN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916168" y="24130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Baltic sea</a:t>
            </a:r>
            <a:endParaRPr lang="en-IN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195333" y="445035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Black sea</a:t>
            </a:r>
            <a:endParaRPr lang="en-IN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690633" y="5444157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Caspian sea</a:t>
            </a:r>
            <a:endParaRPr lang="en-IN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053569" y="5863815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sea of Japan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0561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" t="3281" r="2083" b="3465"/>
          <a:stretch/>
        </p:blipFill>
        <p:spPr>
          <a:xfrm>
            <a:off x="1612899" y="884422"/>
            <a:ext cx="8533593" cy="583387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 to Sea</a:t>
            </a: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882899" y="3801360"/>
            <a:ext cx="165101" cy="129134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254249" y="4017261"/>
            <a:ext cx="1257301" cy="6096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048000" y="2781927"/>
            <a:ext cx="1231900" cy="64998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797117" y="4322061"/>
            <a:ext cx="943783" cy="77063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51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594600" y="1020034"/>
            <a:ext cx="4495800" cy="5156929"/>
          </a:xfrm>
        </p:spPr>
        <p:txBody>
          <a:bodyPr>
            <a:normAutofit/>
          </a:bodyPr>
          <a:lstStyle/>
          <a:p>
            <a:r>
              <a:rPr lang="en-US" dirty="0" smtClean="0"/>
              <a:t>Murmansk </a:t>
            </a:r>
            <a:r>
              <a:rPr lang="en-US" dirty="0"/>
              <a:t>– ice free port – Barents sea</a:t>
            </a:r>
          </a:p>
          <a:p>
            <a:r>
              <a:rPr lang="en-US" dirty="0"/>
              <a:t>St. Petersburg – Baltic sea</a:t>
            </a:r>
          </a:p>
          <a:p>
            <a:r>
              <a:rPr lang="en-US" dirty="0"/>
              <a:t>Rostov – Black sea</a:t>
            </a:r>
          </a:p>
          <a:p>
            <a:r>
              <a:rPr lang="en-US" dirty="0"/>
              <a:t>Vladivostok – Japan sea (less population)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Important ports of Russia</a:t>
            </a:r>
            <a:endParaRPr lang="en-IN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" t="3280" r="2083" b="15733"/>
          <a:stretch/>
        </p:blipFill>
        <p:spPr>
          <a:xfrm>
            <a:off x="268692" y="1197833"/>
            <a:ext cx="7237008" cy="4777707"/>
          </a:xfrm>
        </p:spPr>
      </p:pic>
      <p:sp>
        <p:nvSpPr>
          <p:cNvPr id="6" name="Isosceles Triangle 5"/>
          <p:cNvSpPr/>
          <p:nvPr/>
        </p:nvSpPr>
        <p:spPr>
          <a:xfrm>
            <a:off x="2184400" y="2463800"/>
            <a:ext cx="203200" cy="2032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Isosceles Triangle 6"/>
          <p:cNvSpPr/>
          <p:nvPr/>
        </p:nvSpPr>
        <p:spPr>
          <a:xfrm>
            <a:off x="1511300" y="2984500"/>
            <a:ext cx="203200" cy="2032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Isosceles Triangle 7"/>
          <p:cNvSpPr/>
          <p:nvPr/>
        </p:nvSpPr>
        <p:spPr>
          <a:xfrm>
            <a:off x="1028700" y="4330700"/>
            <a:ext cx="203200" cy="2032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Isosceles Triangle 8"/>
          <p:cNvSpPr/>
          <p:nvPr/>
        </p:nvSpPr>
        <p:spPr>
          <a:xfrm>
            <a:off x="6515100" y="4864100"/>
            <a:ext cx="203200" cy="2032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2373904" y="238073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Murmansk</a:t>
            </a:r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422400" y="315237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St. Petersburg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52500" y="450441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Rostov</a:t>
            </a:r>
            <a:endParaRPr lang="en-IN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194300" y="467943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Vladivostok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4816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914400"/>
            <a:ext cx="7563571" cy="574954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Crimean Peninsula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4940300" y="2933700"/>
            <a:ext cx="1143000" cy="1028700"/>
          </a:xfrm>
          <a:prstGeom prst="ellips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63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6" t="17619" r="5575" b="18718"/>
          <a:stretch/>
        </p:blipFill>
        <p:spPr>
          <a:xfrm>
            <a:off x="428101" y="994181"/>
            <a:ext cx="10310274" cy="556520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Physical Geography of Russia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9495219" y="3213109"/>
            <a:ext cx="148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Kamchatka Peninsula</a:t>
            </a:r>
            <a:endParaRPr lang="en-IN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145492" y="4837331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Sakhalin Island</a:t>
            </a:r>
            <a:endParaRPr lang="en-IN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811813" y="1928405"/>
            <a:ext cx="1284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Kola Peninsula</a:t>
            </a:r>
            <a:endParaRPr lang="en-IN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220723" y="1624096"/>
            <a:ext cx="1284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Novaya Zemlya</a:t>
            </a:r>
            <a:endParaRPr lang="en-IN" b="1" dirty="0"/>
          </a:p>
        </p:txBody>
      </p:sp>
      <p:sp>
        <p:nvSpPr>
          <p:cNvPr id="22" name="TextBox 21"/>
          <p:cNvSpPr txBox="1"/>
          <p:nvPr/>
        </p:nvSpPr>
        <p:spPr>
          <a:xfrm rot="18747680">
            <a:off x="3833512" y="2913137"/>
            <a:ext cx="1284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Yamal</a:t>
            </a:r>
            <a:r>
              <a:rPr lang="en-US" sz="1600" b="1" dirty="0" smtClean="0"/>
              <a:t> Pen</a:t>
            </a:r>
            <a:endParaRPr lang="en-IN" sz="1600" b="1" dirty="0"/>
          </a:p>
        </p:txBody>
      </p:sp>
      <p:sp>
        <p:nvSpPr>
          <p:cNvPr id="23" name="TextBox 22"/>
          <p:cNvSpPr txBox="1"/>
          <p:nvPr/>
        </p:nvSpPr>
        <p:spPr>
          <a:xfrm rot="18800925">
            <a:off x="4219132" y="3011698"/>
            <a:ext cx="1284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Gyda</a:t>
            </a:r>
            <a:r>
              <a:rPr lang="en-US" sz="1600" b="1" dirty="0" smtClean="0"/>
              <a:t> pen.</a:t>
            </a:r>
            <a:endParaRPr lang="en-IN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468475" y="2524682"/>
            <a:ext cx="1284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Taymyr</a:t>
            </a:r>
          </a:p>
          <a:p>
            <a:r>
              <a:rPr lang="en-US" b="1" dirty="0" smtClean="0"/>
              <a:t> Pen</a:t>
            </a:r>
            <a:endParaRPr lang="en-IN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9255318" y="1959182"/>
            <a:ext cx="1284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Koryak</a:t>
            </a:r>
            <a:r>
              <a:rPr lang="en-US" b="1" dirty="0" smtClean="0"/>
              <a:t> range</a:t>
            </a:r>
            <a:endParaRPr lang="en-IN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8356641" y="3134008"/>
            <a:ext cx="1284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Kolyma range</a:t>
            </a:r>
            <a:endParaRPr lang="en-IN" b="1" dirty="0"/>
          </a:p>
        </p:txBody>
      </p:sp>
      <p:sp>
        <p:nvSpPr>
          <p:cNvPr id="27" name="TextBox 26"/>
          <p:cNvSpPr txBox="1"/>
          <p:nvPr/>
        </p:nvSpPr>
        <p:spPr>
          <a:xfrm rot="981220">
            <a:off x="7055573" y="3582059"/>
            <a:ext cx="1508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Verkhoyansk range</a:t>
            </a:r>
            <a:endParaRPr lang="en-IN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025784" y="5753244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Lake Baykal</a:t>
            </a:r>
            <a:endParaRPr lang="en-IN" sz="2000" b="1" dirty="0"/>
          </a:p>
        </p:txBody>
      </p:sp>
      <p:sp>
        <p:nvSpPr>
          <p:cNvPr id="29" name="TextBox 28"/>
          <p:cNvSpPr txBox="1"/>
          <p:nvPr/>
        </p:nvSpPr>
        <p:spPr>
          <a:xfrm rot="18409857">
            <a:off x="2208918" y="3578656"/>
            <a:ext cx="184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Ural mountains</a:t>
            </a:r>
            <a:endParaRPr lang="en-IN" sz="2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252619" y="3506533"/>
            <a:ext cx="12841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Central Siberian Plateau</a:t>
            </a:r>
            <a:endParaRPr lang="en-IN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917245" y="3682795"/>
            <a:ext cx="1583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west Siberian Plain</a:t>
            </a:r>
            <a:endParaRPr lang="en-IN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297107" y="2594332"/>
            <a:ext cx="1284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Lake Onega</a:t>
            </a:r>
            <a:endParaRPr lang="en-IN" sz="16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226851" y="2082293"/>
            <a:ext cx="1284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Lake Ladoga</a:t>
            </a:r>
            <a:endParaRPr lang="en-IN" sz="1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512086" y="2798593"/>
            <a:ext cx="1284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Valdai hills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74365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ial_DARK_THEME_Mrun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ial_DARK_THEME_Mrunal" id="{74D714AF-EE3F-4680-9A5D-838B4BE9F08C}" vid="{961A7278-7B07-4D3A-9B91-7E3FA883910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3_Official_DARK_THEME_Mrunal</Template>
  <TotalTime>0</TotalTime>
  <Words>1144</Words>
  <Application>Microsoft Office PowerPoint</Application>
  <PresentationFormat>Widescreen</PresentationFormat>
  <Paragraphs>328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Arial</vt:lpstr>
      <vt:lpstr>Calibri</vt:lpstr>
      <vt:lpstr>Calibri Light</vt:lpstr>
      <vt:lpstr>Franklin Gothic Demi</vt:lpstr>
      <vt:lpstr>Franklin Gothic Demi Cond</vt:lpstr>
      <vt:lpstr>Franklin Gothic Heavy</vt:lpstr>
      <vt:lpstr>Segoe UI Black</vt:lpstr>
      <vt:lpstr>Segoe UI Semibold</vt:lpstr>
      <vt:lpstr>Wingdings</vt:lpstr>
      <vt:lpstr>Official_DARK_THEME_Mrunal</vt:lpstr>
      <vt:lpstr>PowerPoint Presentation</vt:lpstr>
      <vt:lpstr>ASIA</vt:lpstr>
      <vt:lpstr>PowerPoint Presentation</vt:lpstr>
      <vt:lpstr>Russia</vt:lpstr>
      <vt:lpstr>Water-bodies around Russia</vt:lpstr>
      <vt:lpstr>Access to Sea</vt:lpstr>
      <vt:lpstr>Important ports of Russia</vt:lpstr>
      <vt:lpstr>Crimean Peninsula</vt:lpstr>
      <vt:lpstr>Physical Geography of Russia</vt:lpstr>
      <vt:lpstr>Urals</vt:lpstr>
      <vt:lpstr>Western Siberian Plain</vt:lpstr>
      <vt:lpstr>Central Siberian Plateau</vt:lpstr>
      <vt:lpstr>Important rivers of Russia</vt:lpstr>
      <vt:lpstr>Rivers and Lake in Russia</vt:lpstr>
      <vt:lpstr>Don river</vt:lpstr>
      <vt:lpstr>Volga river</vt:lpstr>
      <vt:lpstr>Ob-Irtysh river</vt:lpstr>
      <vt:lpstr>Yenisei river</vt:lpstr>
      <vt:lpstr>Lena river</vt:lpstr>
      <vt:lpstr>Climate of Russia</vt:lpstr>
      <vt:lpstr>Agriculture in Russia</vt:lpstr>
      <vt:lpstr>Russian economy</vt:lpstr>
      <vt:lpstr>PowerPoint Presentation</vt:lpstr>
      <vt:lpstr>Coal Reserve of Russia</vt:lpstr>
      <vt:lpstr>Iron ore Reserve of Russia</vt:lpstr>
      <vt:lpstr>Nickel reserve</vt:lpstr>
      <vt:lpstr>Petroleum regions</vt:lpstr>
      <vt:lpstr>Petroleum reserve</vt:lpstr>
      <vt:lpstr>Petroleum Reserve of Russia</vt:lpstr>
      <vt:lpstr>Natural Gas Reserve of Russia</vt:lpstr>
      <vt:lpstr>Industrial Regions</vt:lpstr>
      <vt:lpstr>Industrial regions of Russia</vt:lpstr>
      <vt:lpstr>Central industrial region</vt:lpstr>
      <vt:lpstr>City of Moscow</vt:lpstr>
      <vt:lpstr>St. Petersburg region</vt:lpstr>
      <vt:lpstr>Volga region</vt:lpstr>
      <vt:lpstr>Volga region</vt:lpstr>
      <vt:lpstr>Urals</vt:lpstr>
      <vt:lpstr>Urals</vt:lpstr>
      <vt:lpstr>Kuzbas region</vt:lpstr>
      <vt:lpstr>Kuzbas region</vt:lpstr>
      <vt:lpstr>Baykal Region</vt:lpstr>
      <vt:lpstr>Baykal Region</vt:lpstr>
      <vt:lpstr>Trans-Siberian Railway</vt:lpstr>
      <vt:lpstr>Route of Trans-Siberian railway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rajtanil solanki</dc:creator>
  <cp:lastModifiedBy>rajtanil solanki</cp:lastModifiedBy>
  <cp:revision>1</cp:revision>
  <dcterms:created xsi:type="dcterms:W3CDTF">2015-04-10T17:57:29Z</dcterms:created>
  <dcterms:modified xsi:type="dcterms:W3CDTF">2015-04-10T17:57:55Z</dcterms:modified>
</cp:coreProperties>
</file>