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76" d="100"/>
          <a:sy n="76" d="100"/>
        </p:scale>
        <p:origin x="41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F30DA5-FF2D-4DBE-8873-82CDD335A100}" type="doc">
      <dgm:prSet loTypeId="urn:microsoft.com/office/officeart/2005/8/layout/vList3" loCatId="list" qsTypeId="urn:microsoft.com/office/officeart/2005/8/quickstyle/simple1" qsCatId="simple" csTypeId="urn:microsoft.com/office/officeart/2005/8/colors/colorful4" csCatId="colorful" phldr="1"/>
      <dgm:spPr/>
    </dgm:pt>
    <dgm:pt modelId="{51FAB1B4-2C0F-480B-9036-CE23A9EEAD8D}">
      <dgm:prSet phldrT="[Text]"/>
      <dgm:spPr/>
      <dgm:t>
        <a:bodyPr/>
        <a:lstStyle/>
        <a:p>
          <a:r>
            <a:rPr lang="en-US" strike="sngStrike" dirty="0" smtClean="0"/>
            <a:t>Asia</a:t>
          </a:r>
          <a:endParaRPr lang="en-IN" strike="sngStrike" dirty="0"/>
        </a:p>
      </dgm:t>
    </dgm:pt>
    <dgm:pt modelId="{E28FA1CF-FFC0-4B78-BCB6-2C020DE6C2D2}" type="parTrans" cxnId="{C88DF1EE-1C2D-4D44-900F-460C401FC549}">
      <dgm:prSet/>
      <dgm:spPr/>
      <dgm:t>
        <a:bodyPr/>
        <a:lstStyle/>
        <a:p>
          <a:endParaRPr lang="en-IN"/>
        </a:p>
      </dgm:t>
    </dgm:pt>
    <dgm:pt modelId="{5E0BB607-A66A-42F1-BB10-800CE406B138}" type="sibTrans" cxnId="{C88DF1EE-1C2D-4D44-900F-460C401FC549}">
      <dgm:prSet/>
      <dgm:spPr/>
      <dgm:t>
        <a:bodyPr/>
        <a:lstStyle/>
        <a:p>
          <a:endParaRPr lang="en-IN"/>
        </a:p>
      </dgm:t>
    </dgm:pt>
    <dgm:pt modelId="{CA9BBF46-AC60-4D42-A062-16577DBB1FB4}">
      <dgm:prSet phldrT="[Text]"/>
      <dgm:spPr/>
      <dgm:t>
        <a:bodyPr/>
        <a:lstStyle/>
        <a:p>
          <a:r>
            <a:rPr lang="en-US" dirty="0" smtClean="0"/>
            <a:t>Africa</a:t>
          </a:r>
          <a:endParaRPr lang="en-IN" dirty="0"/>
        </a:p>
      </dgm:t>
    </dgm:pt>
    <dgm:pt modelId="{0CE859E5-71A9-46EF-8221-B0047AC13E55}" type="parTrans" cxnId="{BC81D59E-629A-403A-80A2-E6C802C706A9}">
      <dgm:prSet/>
      <dgm:spPr/>
      <dgm:t>
        <a:bodyPr/>
        <a:lstStyle/>
        <a:p>
          <a:endParaRPr lang="en-IN"/>
        </a:p>
      </dgm:t>
    </dgm:pt>
    <dgm:pt modelId="{6D77C320-CB38-44D7-82FB-EAC1125304B4}" type="sibTrans" cxnId="{BC81D59E-629A-403A-80A2-E6C802C706A9}">
      <dgm:prSet/>
      <dgm:spPr/>
      <dgm:t>
        <a:bodyPr/>
        <a:lstStyle/>
        <a:p>
          <a:endParaRPr lang="en-IN"/>
        </a:p>
      </dgm:t>
    </dgm:pt>
    <dgm:pt modelId="{4F2431D3-5531-4625-A0AC-EAE9F9849A3D}">
      <dgm:prSet phldrT="[Text]"/>
      <dgm:spPr/>
      <dgm:t>
        <a:bodyPr/>
        <a:lstStyle/>
        <a:p>
          <a:r>
            <a:rPr lang="en-US" dirty="0" smtClean="0"/>
            <a:t>Australia</a:t>
          </a:r>
          <a:endParaRPr lang="en-IN" dirty="0"/>
        </a:p>
      </dgm:t>
    </dgm:pt>
    <dgm:pt modelId="{584DF91D-18B4-46DF-B531-A7DB996170F2}" type="parTrans" cxnId="{8871930C-AC5D-4212-95B6-8256111A7424}">
      <dgm:prSet/>
      <dgm:spPr/>
      <dgm:t>
        <a:bodyPr/>
        <a:lstStyle/>
        <a:p>
          <a:endParaRPr lang="en-IN"/>
        </a:p>
      </dgm:t>
    </dgm:pt>
    <dgm:pt modelId="{B69CC58D-10C3-4BF1-A28A-A0992A6A652C}" type="sibTrans" cxnId="{8871930C-AC5D-4212-95B6-8256111A7424}">
      <dgm:prSet/>
      <dgm:spPr/>
      <dgm:t>
        <a:bodyPr/>
        <a:lstStyle/>
        <a:p>
          <a:endParaRPr lang="en-IN"/>
        </a:p>
      </dgm:t>
    </dgm:pt>
    <dgm:pt modelId="{F478648F-90B0-4B54-A7CB-D391B6ED0062}">
      <dgm:prSet/>
      <dgm:spPr/>
      <dgm:t>
        <a:bodyPr/>
        <a:lstStyle/>
        <a:p>
          <a:r>
            <a:rPr lang="en-US" dirty="0" smtClean="0"/>
            <a:t>Europe</a:t>
          </a:r>
          <a:endParaRPr lang="en-IN" dirty="0"/>
        </a:p>
      </dgm:t>
    </dgm:pt>
    <dgm:pt modelId="{62C1EE67-5958-4008-B828-20F9CB3EA95F}" type="parTrans" cxnId="{951FFB77-778C-40AF-B7FE-90DADEE570D6}">
      <dgm:prSet/>
      <dgm:spPr/>
      <dgm:t>
        <a:bodyPr/>
        <a:lstStyle/>
        <a:p>
          <a:endParaRPr lang="en-IN"/>
        </a:p>
      </dgm:t>
    </dgm:pt>
    <dgm:pt modelId="{E516C4F9-38B8-4AAD-A47F-F861568AFBE9}" type="sibTrans" cxnId="{951FFB77-778C-40AF-B7FE-90DADEE570D6}">
      <dgm:prSet/>
      <dgm:spPr/>
      <dgm:t>
        <a:bodyPr/>
        <a:lstStyle/>
        <a:p>
          <a:endParaRPr lang="en-IN"/>
        </a:p>
      </dgm:t>
    </dgm:pt>
    <dgm:pt modelId="{FC9EB0D1-2768-4D60-88EE-BF1568323606}">
      <dgm:prSet/>
      <dgm:spPr/>
      <dgm:t>
        <a:bodyPr/>
        <a:lstStyle/>
        <a:p>
          <a:r>
            <a:rPr lang="en-US" dirty="0" smtClean="0"/>
            <a:t>North America</a:t>
          </a:r>
          <a:endParaRPr lang="en-IN" dirty="0"/>
        </a:p>
      </dgm:t>
    </dgm:pt>
    <dgm:pt modelId="{AD152F37-D12C-4237-8302-D825155912D4}" type="parTrans" cxnId="{FB82892F-DBF9-4E69-8B8C-1E6D64F879D0}">
      <dgm:prSet/>
      <dgm:spPr/>
      <dgm:t>
        <a:bodyPr/>
        <a:lstStyle/>
        <a:p>
          <a:endParaRPr lang="en-IN"/>
        </a:p>
      </dgm:t>
    </dgm:pt>
    <dgm:pt modelId="{6F38BFEE-C084-46B1-B515-009D6A21B11F}" type="sibTrans" cxnId="{FB82892F-DBF9-4E69-8B8C-1E6D64F879D0}">
      <dgm:prSet/>
      <dgm:spPr/>
      <dgm:t>
        <a:bodyPr/>
        <a:lstStyle/>
        <a:p>
          <a:endParaRPr lang="en-IN"/>
        </a:p>
      </dgm:t>
    </dgm:pt>
    <dgm:pt modelId="{34D6E3B1-141F-4CFE-97D3-8C221F6101A0}">
      <dgm:prSet/>
      <dgm:spPr/>
      <dgm:t>
        <a:bodyPr/>
        <a:lstStyle/>
        <a:p>
          <a:r>
            <a:rPr lang="en-US" dirty="0" smtClean="0"/>
            <a:t>South America</a:t>
          </a:r>
          <a:endParaRPr lang="en-IN" dirty="0"/>
        </a:p>
      </dgm:t>
    </dgm:pt>
    <dgm:pt modelId="{19949C77-CD66-4432-8105-60DB18CEC90D}" type="parTrans" cxnId="{C3188864-CB56-4116-ACE2-34ED29D56C6C}">
      <dgm:prSet/>
      <dgm:spPr/>
      <dgm:t>
        <a:bodyPr/>
        <a:lstStyle/>
        <a:p>
          <a:endParaRPr lang="en-IN"/>
        </a:p>
      </dgm:t>
    </dgm:pt>
    <dgm:pt modelId="{CB1295D3-F260-4546-8035-9560FA6ED5F9}" type="sibTrans" cxnId="{C3188864-CB56-4116-ACE2-34ED29D56C6C}">
      <dgm:prSet/>
      <dgm:spPr/>
      <dgm:t>
        <a:bodyPr/>
        <a:lstStyle/>
        <a:p>
          <a:endParaRPr lang="en-IN"/>
        </a:p>
      </dgm:t>
    </dgm:pt>
    <dgm:pt modelId="{6353B490-62A2-4A08-91CF-3C4AE2CB0119}" type="pres">
      <dgm:prSet presAssocID="{64F30DA5-FF2D-4DBE-8873-82CDD335A100}" presName="linearFlow" presStyleCnt="0">
        <dgm:presLayoutVars>
          <dgm:dir/>
          <dgm:resizeHandles val="exact"/>
        </dgm:presLayoutVars>
      </dgm:prSet>
      <dgm:spPr/>
    </dgm:pt>
    <dgm:pt modelId="{DE32D310-F8AD-4049-8C4B-FAFE5C08EB7C}" type="pres">
      <dgm:prSet presAssocID="{51FAB1B4-2C0F-480B-9036-CE23A9EEAD8D}" presName="composite" presStyleCnt="0"/>
      <dgm:spPr/>
    </dgm:pt>
    <dgm:pt modelId="{E900583A-47F6-4F1E-AFFE-7FC2B4DFA81A}" type="pres">
      <dgm:prSet presAssocID="{51FAB1B4-2C0F-480B-9036-CE23A9EEAD8D}" presName="imgShp" presStyleLbl="fgImgPlace1" presStyleIdx="0" presStyleCnt="6"/>
      <dgm:spPr/>
    </dgm:pt>
    <dgm:pt modelId="{90F368E1-ADE2-441E-89BD-FDAE0586ACB9}" type="pres">
      <dgm:prSet presAssocID="{51FAB1B4-2C0F-480B-9036-CE23A9EEAD8D}" presName="txShp" presStyleLbl="node1" presStyleIdx="0" presStyleCnt="6">
        <dgm:presLayoutVars>
          <dgm:bulletEnabled val="1"/>
        </dgm:presLayoutVars>
      </dgm:prSet>
      <dgm:spPr/>
      <dgm:t>
        <a:bodyPr/>
        <a:lstStyle/>
        <a:p>
          <a:endParaRPr lang="en-IN"/>
        </a:p>
      </dgm:t>
    </dgm:pt>
    <dgm:pt modelId="{58C389A2-2535-47F8-84C5-B7D6A1AC1820}" type="pres">
      <dgm:prSet presAssocID="{5E0BB607-A66A-42F1-BB10-800CE406B138}" presName="spacing" presStyleCnt="0"/>
      <dgm:spPr/>
    </dgm:pt>
    <dgm:pt modelId="{7E52A08E-B2A2-45DC-86AD-BC16D16C3CD6}" type="pres">
      <dgm:prSet presAssocID="{CA9BBF46-AC60-4D42-A062-16577DBB1FB4}" presName="composite" presStyleCnt="0"/>
      <dgm:spPr/>
    </dgm:pt>
    <dgm:pt modelId="{4F54ACC4-9955-4BCD-AB4E-E47983AB1A1D}" type="pres">
      <dgm:prSet presAssocID="{CA9BBF46-AC60-4D42-A062-16577DBB1FB4}" presName="imgShp" presStyleLbl="fgImgPlace1" presStyleIdx="1" presStyleCnt="6"/>
      <dgm:spPr/>
    </dgm:pt>
    <dgm:pt modelId="{BE57B5AE-391C-4AF1-811A-7FFCEEF58CEE}" type="pres">
      <dgm:prSet presAssocID="{CA9BBF46-AC60-4D42-A062-16577DBB1FB4}" presName="txShp" presStyleLbl="node1" presStyleIdx="1" presStyleCnt="6">
        <dgm:presLayoutVars>
          <dgm:bulletEnabled val="1"/>
        </dgm:presLayoutVars>
      </dgm:prSet>
      <dgm:spPr/>
      <dgm:t>
        <a:bodyPr/>
        <a:lstStyle/>
        <a:p>
          <a:endParaRPr lang="en-IN"/>
        </a:p>
      </dgm:t>
    </dgm:pt>
    <dgm:pt modelId="{56C744F3-E12C-482B-9772-5B1865CEFA22}" type="pres">
      <dgm:prSet presAssocID="{6D77C320-CB38-44D7-82FB-EAC1125304B4}" presName="spacing" presStyleCnt="0"/>
      <dgm:spPr/>
    </dgm:pt>
    <dgm:pt modelId="{2E20B169-0443-4B3F-A688-9F2AACD819E9}" type="pres">
      <dgm:prSet presAssocID="{4F2431D3-5531-4625-A0AC-EAE9F9849A3D}" presName="composite" presStyleCnt="0"/>
      <dgm:spPr/>
    </dgm:pt>
    <dgm:pt modelId="{4A312648-3753-4A38-8DD5-78FDCA115E5B}" type="pres">
      <dgm:prSet presAssocID="{4F2431D3-5531-4625-A0AC-EAE9F9849A3D}" presName="imgShp" presStyleLbl="fgImgPlace1" presStyleIdx="2" presStyleCnt="6"/>
      <dgm:spPr/>
    </dgm:pt>
    <dgm:pt modelId="{128EC8D3-59C8-4520-B71F-A074937981C9}" type="pres">
      <dgm:prSet presAssocID="{4F2431D3-5531-4625-A0AC-EAE9F9849A3D}" presName="txShp" presStyleLbl="node1" presStyleIdx="2" presStyleCnt="6">
        <dgm:presLayoutVars>
          <dgm:bulletEnabled val="1"/>
        </dgm:presLayoutVars>
      </dgm:prSet>
      <dgm:spPr/>
      <dgm:t>
        <a:bodyPr/>
        <a:lstStyle/>
        <a:p>
          <a:endParaRPr lang="en-IN"/>
        </a:p>
      </dgm:t>
    </dgm:pt>
    <dgm:pt modelId="{898A552A-BFE8-483F-B0B1-D96F4E8CC61B}" type="pres">
      <dgm:prSet presAssocID="{B69CC58D-10C3-4BF1-A28A-A0992A6A652C}" presName="spacing" presStyleCnt="0"/>
      <dgm:spPr/>
    </dgm:pt>
    <dgm:pt modelId="{EEBDC48E-FFC8-4564-8E78-726266561CD9}" type="pres">
      <dgm:prSet presAssocID="{F478648F-90B0-4B54-A7CB-D391B6ED0062}" presName="composite" presStyleCnt="0"/>
      <dgm:spPr/>
    </dgm:pt>
    <dgm:pt modelId="{D32D7850-B996-4E2E-BCA8-6DA3B36CBB17}" type="pres">
      <dgm:prSet presAssocID="{F478648F-90B0-4B54-A7CB-D391B6ED0062}" presName="imgShp" presStyleLbl="fgImgPlace1" presStyleIdx="3" presStyleCnt="6"/>
      <dgm:spPr/>
    </dgm:pt>
    <dgm:pt modelId="{AB24EAD8-4672-4615-BAFF-DF678799D4F4}" type="pres">
      <dgm:prSet presAssocID="{F478648F-90B0-4B54-A7CB-D391B6ED0062}" presName="txShp" presStyleLbl="node1" presStyleIdx="3" presStyleCnt="6">
        <dgm:presLayoutVars>
          <dgm:bulletEnabled val="1"/>
        </dgm:presLayoutVars>
      </dgm:prSet>
      <dgm:spPr/>
      <dgm:t>
        <a:bodyPr/>
        <a:lstStyle/>
        <a:p>
          <a:endParaRPr lang="en-IN"/>
        </a:p>
      </dgm:t>
    </dgm:pt>
    <dgm:pt modelId="{A789C234-A4B7-431E-AE8D-2C349E0ABCBC}" type="pres">
      <dgm:prSet presAssocID="{E516C4F9-38B8-4AAD-A47F-F861568AFBE9}" presName="spacing" presStyleCnt="0"/>
      <dgm:spPr/>
    </dgm:pt>
    <dgm:pt modelId="{638F0312-A21E-469C-AC67-4D046C3AA994}" type="pres">
      <dgm:prSet presAssocID="{FC9EB0D1-2768-4D60-88EE-BF1568323606}" presName="composite" presStyleCnt="0"/>
      <dgm:spPr/>
    </dgm:pt>
    <dgm:pt modelId="{B6F0BB44-A251-4B3D-8034-0045AD136FDC}" type="pres">
      <dgm:prSet presAssocID="{FC9EB0D1-2768-4D60-88EE-BF1568323606}" presName="imgShp" presStyleLbl="fgImgPlace1" presStyleIdx="4" presStyleCnt="6"/>
      <dgm:spPr/>
    </dgm:pt>
    <dgm:pt modelId="{4F15E027-6354-44B0-A8F9-FDB8B410817E}" type="pres">
      <dgm:prSet presAssocID="{FC9EB0D1-2768-4D60-88EE-BF1568323606}" presName="txShp" presStyleLbl="node1" presStyleIdx="4" presStyleCnt="6">
        <dgm:presLayoutVars>
          <dgm:bulletEnabled val="1"/>
        </dgm:presLayoutVars>
      </dgm:prSet>
      <dgm:spPr/>
      <dgm:t>
        <a:bodyPr/>
        <a:lstStyle/>
        <a:p>
          <a:endParaRPr lang="en-IN"/>
        </a:p>
      </dgm:t>
    </dgm:pt>
    <dgm:pt modelId="{7B298F56-3314-4EAA-A675-7CF7EAC68175}" type="pres">
      <dgm:prSet presAssocID="{6F38BFEE-C084-46B1-B515-009D6A21B11F}" presName="spacing" presStyleCnt="0"/>
      <dgm:spPr/>
    </dgm:pt>
    <dgm:pt modelId="{87BFD4E7-F6BB-4098-B529-B950C0642F5A}" type="pres">
      <dgm:prSet presAssocID="{34D6E3B1-141F-4CFE-97D3-8C221F6101A0}" presName="composite" presStyleCnt="0"/>
      <dgm:spPr/>
    </dgm:pt>
    <dgm:pt modelId="{B0FE5977-F375-49FE-A41D-953534A45121}" type="pres">
      <dgm:prSet presAssocID="{34D6E3B1-141F-4CFE-97D3-8C221F6101A0}" presName="imgShp" presStyleLbl="fgImgPlace1" presStyleIdx="5" presStyleCnt="6"/>
      <dgm:spPr/>
    </dgm:pt>
    <dgm:pt modelId="{F4724BC1-0220-4037-995B-E5BFFC6ED52F}" type="pres">
      <dgm:prSet presAssocID="{34D6E3B1-141F-4CFE-97D3-8C221F6101A0}" presName="txShp" presStyleLbl="node1" presStyleIdx="5" presStyleCnt="6">
        <dgm:presLayoutVars>
          <dgm:bulletEnabled val="1"/>
        </dgm:presLayoutVars>
      </dgm:prSet>
      <dgm:spPr/>
      <dgm:t>
        <a:bodyPr/>
        <a:lstStyle/>
        <a:p>
          <a:endParaRPr lang="en-IN"/>
        </a:p>
      </dgm:t>
    </dgm:pt>
  </dgm:ptLst>
  <dgm:cxnLst>
    <dgm:cxn modelId="{FB82892F-DBF9-4E69-8B8C-1E6D64F879D0}" srcId="{64F30DA5-FF2D-4DBE-8873-82CDD335A100}" destId="{FC9EB0D1-2768-4D60-88EE-BF1568323606}" srcOrd="4" destOrd="0" parTransId="{AD152F37-D12C-4237-8302-D825155912D4}" sibTransId="{6F38BFEE-C084-46B1-B515-009D6A21B11F}"/>
    <dgm:cxn modelId="{C88DF1EE-1C2D-4D44-900F-460C401FC549}" srcId="{64F30DA5-FF2D-4DBE-8873-82CDD335A100}" destId="{51FAB1B4-2C0F-480B-9036-CE23A9EEAD8D}" srcOrd="0" destOrd="0" parTransId="{E28FA1CF-FFC0-4B78-BCB6-2C020DE6C2D2}" sibTransId="{5E0BB607-A66A-42F1-BB10-800CE406B138}"/>
    <dgm:cxn modelId="{951FFB77-778C-40AF-B7FE-90DADEE570D6}" srcId="{64F30DA5-FF2D-4DBE-8873-82CDD335A100}" destId="{F478648F-90B0-4B54-A7CB-D391B6ED0062}" srcOrd="3" destOrd="0" parTransId="{62C1EE67-5958-4008-B828-20F9CB3EA95F}" sibTransId="{E516C4F9-38B8-4AAD-A47F-F861568AFBE9}"/>
    <dgm:cxn modelId="{662E6478-39F3-4F86-84CC-029EFF0244F3}" type="presOf" srcId="{4F2431D3-5531-4625-A0AC-EAE9F9849A3D}" destId="{128EC8D3-59C8-4520-B71F-A074937981C9}" srcOrd="0" destOrd="0" presId="urn:microsoft.com/office/officeart/2005/8/layout/vList3"/>
    <dgm:cxn modelId="{021F29D7-D4A3-4238-8C32-0372949E526C}" type="presOf" srcId="{34D6E3B1-141F-4CFE-97D3-8C221F6101A0}" destId="{F4724BC1-0220-4037-995B-E5BFFC6ED52F}" srcOrd="0" destOrd="0" presId="urn:microsoft.com/office/officeart/2005/8/layout/vList3"/>
    <dgm:cxn modelId="{19638081-9169-4C08-857D-89EC7429D7AE}" type="presOf" srcId="{FC9EB0D1-2768-4D60-88EE-BF1568323606}" destId="{4F15E027-6354-44B0-A8F9-FDB8B410817E}" srcOrd="0" destOrd="0" presId="urn:microsoft.com/office/officeart/2005/8/layout/vList3"/>
    <dgm:cxn modelId="{8871930C-AC5D-4212-95B6-8256111A7424}" srcId="{64F30DA5-FF2D-4DBE-8873-82CDD335A100}" destId="{4F2431D3-5531-4625-A0AC-EAE9F9849A3D}" srcOrd="2" destOrd="0" parTransId="{584DF91D-18B4-46DF-B531-A7DB996170F2}" sibTransId="{B69CC58D-10C3-4BF1-A28A-A0992A6A652C}"/>
    <dgm:cxn modelId="{5AD119E0-2A75-460F-946E-69F4692C025C}" type="presOf" srcId="{CA9BBF46-AC60-4D42-A062-16577DBB1FB4}" destId="{BE57B5AE-391C-4AF1-811A-7FFCEEF58CEE}" srcOrd="0" destOrd="0" presId="urn:microsoft.com/office/officeart/2005/8/layout/vList3"/>
    <dgm:cxn modelId="{7040E38A-46CC-486B-8AE5-FB249FF41D07}" type="presOf" srcId="{51FAB1B4-2C0F-480B-9036-CE23A9EEAD8D}" destId="{90F368E1-ADE2-441E-89BD-FDAE0586ACB9}" srcOrd="0" destOrd="0" presId="urn:microsoft.com/office/officeart/2005/8/layout/vList3"/>
    <dgm:cxn modelId="{BC81D59E-629A-403A-80A2-E6C802C706A9}" srcId="{64F30DA5-FF2D-4DBE-8873-82CDD335A100}" destId="{CA9BBF46-AC60-4D42-A062-16577DBB1FB4}" srcOrd="1" destOrd="0" parTransId="{0CE859E5-71A9-46EF-8221-B0047AC13E55}" sibTransId="{6D77C320-CB38-44D7-82FB-EAC1125304B4}"/>
    <dgm:cxn modelId="{A3DC5F32-94E9-40CA-ABCF-D917A87251B2}" type="presOf" srcId="{64F30DA5-FF2D-4DBE-8873-82CDD335A100}" destId="{6353B490-62A2-4A08-91CF-3C4AE2CB0119}" srcOrd="0" destOrd="0" presId="urn:microsoft.com/office/officeart/2005/8/layout/vList3"/>
    <dgm:cxn modelId="{E1A58D56-F8F3-4CD6-9198-AE79340F0119}" type="presOf" srcId="{F478648F-90B0-4B54-A7CB-D391B6ED0062}" destId="{AB24EAD8-4672-4615-BAFF-DF678799D4F4}" srcOrd="0" destOrd="0" presId="urn:microsoft.com/office/officeart/2005/8/layout/vList3"/>
    <dgm:cxn modelId="{C3188864-CB56-4116-ACE2-34ED29D56C6C}" srcId="{64F30DA5-FF2D-4DBE-8873-82CDD335A100}" destId="{34D6E3B1-141F-4CFE-97D3-8C221F6101A0}" srcOrd="5" destOrd="0" parTransId="{19949C77-CD66-4432-8105-60DB18CEC90D}" sibTransId="{CB1295D3-F260-4546-8035-9560FA6ED5F9}"/>
    <dgm:cxn modelId="{38480275-FDCC-4C85-AEE3-15434CA9C227}" type="presParOf" srcId="{6353B490-62A2-4A08-91CF-3C4AE2CB0119}" destId="{DE32D310-F8AD-4049-8C4B-FAFE5C08EB7C}" srcOrd="0" destOrd="0" presId="urn:microsoft.com/office/officeart/2005/8/layout/vList3"/>
    <dgm:cxn modelId="{4DE0EB79-C2A4-4A0C-AAF4-323166CF005D}" type="presParOf" srcId="{DE32D310-F8AD-4049-8C4B-FAFE5C08EB7C}" destId="{E900583A-47F6-4F1E-AFFE-7FC2B4DFA81A}" srcOrd="0" destOrd="0" presId="urn:microsoft.com/office/officeart/2005/8/layout/vList3"/>
    <dgm:cxn modelId="{932C45F4-F054-4007-BC25-7A1FEF32B787}" type="presParOf" srcId="{DE32D310-F8AD-4049-8C4B-FAFE5C08EB7C}" destId="{90F368E1-ADE2-441E-89BD-FDAE0586ACB9}" srcOrd="1" destOrd="0" presId="urn:microsoft.com/office/officeart/2005/8/layout/vList3"/>
    <dgm:cxn modelId="{14F0ED09-12D1-45AA-889A-41E63EB69811}" type="presParOf" srcId="{6353B490-62A2-4A08-91CF-3C4AE2CB0119}" destId="{58C389A2-2535-47F8-84C5-B7D6A1AC1820}" srcOrd="1" destOrd="0" presId="urn:microsoft.com/office/officeart/2005/8/layout/vList3"/>
    <dgm:cxn modelId="{21FB9320-429C-4A07-AA69-973B476B5C09}" type="presParOf" srcId="{6353B490-62A2-4A08-91CF-3C4AE2CB0119}" destId="{7E52A08E-B2A2-45DC-86AD-BC16D16C3CD6}" srcOrd="2" destOrd="0" presId="urn:microsoft.com/office/officeart/2005/8/layout/vList3"/>
    <dgm:cxn modelId="{BC2003EF-E916-4EEC-B305-0BDF3C5D0324}" type="presParOf" srcId="{7E52A08E-B2A2-45DC-86AD-BC16D16C3CD6}" destId="{4F54ACC4-9955-4BCD-AB4E-E47983AB1A1D}" srcOrd="0" destOrd="0" presId="urn:microsoft.com/office/officeart/2005/8/layout/vList3"/>
    <dgm:cxn modelId="{68544138-77C0-4D53-8B80-2CE4AFAF7827}" type="presParOf" srcId="{7E52A08E-B2A2-45DC-86AD-BC16D16C3CD6}" destId="{BE57B5AE-391C-4AF1-811A-7FFCEEF58CEE}" srcOrd="1" destOrd="0" presId="urn:microsoft.com/office/officeart/2005/8/layout/vList3"/>
    <dgm:cxn modelId="{22D50D97-267F-430E-84F5-854A640F8FF9}" type="presParOf" srcId="{6353B490-62A2-4A08-91CF-3C4AE2CB0119}" destId="{56C744F3-E12C-482B-9772-5B1865CEFA22}" srcOrd="3" destOrd="0" presId="urn:microsoft.com/office/officeart/2005/8/layout/vList3"/>
    <dgm:cxn modelId="{57E1C10B-485B-4C20-B618-34805734B010}" type="presParOf" srcId="{6353B490-62A2-4A08-91CF-3C4AE2CB0119}" destId="{2E20B169-0443-4B3F-A688-9F2AACD819E9}" srcOrd="4" destOrd="0" presId="urn:microsoft.com/office/officeart/2005/8/layout/vList3"/>
    <dgm:cxn modelId="{DF6CC90A-71E1-414F-BF21-08769E773D55}" type="presParOf" srcId="{2E20B169-0443-4B3F-A688-9F2AACD819E9}" destId="{4A312648-3753-4A38-8DD5-78FDCA115E5B}" srcOrd="0" destOrd="0" presId="urn:microsoft.com/office/officeart/2005/8/layout/vList3"/>
    <dgm:cxn modelId="{808F51CA-CF04-44AD-B761-B1252F0D8CA4}" type="presParOf" srcId="{2E20B169-0443-4B3F-A688-9F2AACD819E9}" destId="{128EC8D3-59C8-4520-B71F-A074937981C9}" srcOrd="1" destOrd="0" presId="urn:microsoft.com/office/officeart/2005/8/layout/vList3"/>
    <dgm:cxn modelId="{C03B8CE9-D353-4DD3-97F8-F5667D4BFD90}" type="presParOf" srcId="{6353B490-62A2-4A08-91CF-3C4AE2CB0119}" destId="{898A552A-BFE8-483F-B0B1-D96F4E8CC61B}" srcOrd="5" destOrd="0" presId="urn:microsoft.com/office/officeart/2005/8/layout/vList3"/>
    <dgm:cxn modelId="{21EADF2C-CFDB-4885-92E9-85A43D9CA15F}" type="presParOf" srcId="{6353B490-62A2-4A08-91CF-3C4AE2CB0119}" destId="{EEBDC48E-FFC8-4564-8E78-726266561CD9}" srcOrd="6" destOrd="0" presId="urn:microsoft.com/office/officeart/2005/8/layout/vList3"/>
    <dgm:cxn modelId="{9E84AB29-1F79-4779-88EF-23FC90795DCB}" type="presParOf" srcId="{EEBDC48E-FFC8-4564-8E78-726266561CD9}" destId="{D32D7850-B996-4E2E-BCA8-6DA3B36CBB17}" srcOrd="0" destOrd="0" presId="urn:microsoft.com/office/officeart/2005/8/layout/vList3"/>
    <dgm:cxn modelId="{80E4DEF5-06BF-4990-BFB8-8A544986A78F}" type="presParOf" srcId="{EEBDC48E-FFC8-4564-8E78-726266561CD9}" destId="{AB24EAD8-4672-4615-BAFF-DF678799D4F4}" srcOrd="1" destOrd="0" presId="urn:microsoft.com/office/officeart/2005/8/layout/vList3"/>
    <dgm:cxn modelId="{F796CD60-5014-42A2-B7FB-34AEFE9FAFDE}" type="presParOf" srcId="{6353B490-62A2-4A08-91CF-3C4AE2CB0119}" destId="{A789C234-A4B7-431E-AE8D-2C349E0ABCBC}" srcOrd="7" destOrd="0" presId="urn:microsoft.com/office/officeart/2005/8/layout/vList3"/>
    <dgm:cxn modelId="{6D0983B2-599A-4768-9502-66AD87BDF7DB}" type="presParOf" srcId="{6353B490-62A2-4A08-91CF-3C4AE2CB0119}" destId="{638F0312-A21E-469C-AC67-4D046C3AA994}" srcOrd="8" destOrd="0" presId="urn:microsoft.com/office/officeart/2005/8/layout/vList3"/>
    <dgm:cxn modelId="{38C8616D-7A58-4901-A9C0-6A17C4D10C8F}" type="presParOf" srcId="{638F0312-A21E-469C-AC67-4D046C3AA994}" destId="{B6F0BB44-A251-4B3D-8034-0045AD136FDC}" srcOrd="0" destOrd="0" presId="urn:microsoft.com/office/officeart/2005/8/layout/vList3"/>
    <dgm:cxn modelId="{F59C52BC-D2C8-41A5-9397-21FD52DA080D}" type="presParOf" srcId="{638F0312-A21E-469C-AC67-4D046C3AA994}" destId="{4F15E027-6354-44B0-A8F9-FDB8B410817E}" srcOrd="1" destOrd="0" presId="urn:microsoft.com/office/officeart/2005/8/layout/vList3"/>
    <dgm:cxn modelId="{3AFDC823-0557-4EDD-AF3C-8BE61F6F5790}" type="presParOf" srcId="{6353B490-62A2-4A08-91CF-3C4AE2CB0119}" destId="{7B298F56-3314-4EAA-A675-7CF7EAC68175}" srcOrd="9" destOrd="0" presId="urn:microsoft.com/office/officeart/2005/8/layout/vList3"/>
    <dgm:cxn modelId="{13E061CC-C5C4-40D6-AE7E-7FA28294852E}" type="presParOf" srcId="{6353B490-62A2-4A08-91CF-3C4AE2CB0119}" destId="{87BFD4E7-F6BB-4098-B529-B950C0642F5A}" srcOrd="10" destOrd="0" presId="urn:microsoft.com/office/officeart/2005/8/layout/vList3"/>
    <dgm:cxn modelId="{6F34E730-7A4B-41EF-8D8A-732D9EAEABC1}" type="presParOf" srcId="{87BFD4E7-F6BB-4098-B529-B950C0642F5A}" destId="{B0FE5977-F375-49FE-A41D-953534A45121}" srcOrd="0" destOrd="0" presId="urn:microsoft.com/office/officeart/2005/8/layout/vList3"/>
    <dgm:cxn modelId="{06137267-E596-48B9-ACFA-D551CD0D7298}" type="presParOf" srcId="{87BFD4E7-F6BB-4098-B529-B950C0642F5A}" destId="{F4724BC1-0220-4037-995B-E5BFFC6ED52F}"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F368E1-ADE2-441E-89BD-FDAE0586ACB9}">
      <dsp:nvSpPr>
        <dsp:cNvPr id="0" name=""/>
        <dsp:cNvSpPr/>
      </dsp:nvSpPr>
      <dsp:spPr>
        <a:xfrm rot="10800000">
          <a:off x="1936811" y="2176"/>
          <a:ext cx="6992874" cy="701793"/>
        </a:xfrm>
        <a:prstGeom prst="homePlat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9471" tIns="121920" rIns="227584" bIns="121920" numCol="1" spcCol="1270" anchor="ctr" anchorCtr="0">
          <a:noAutofit/>
        </a:bodyPr>
        <a:lstStyle/>
        <a:p>
          <a:pPr lvl="0" algn="ctr" defTabSz="1422400">
            <a:lnSpc>
              <a:spcPct val="90000"/>
            </a:lnSpc>
            <a:spcBef>
              <a:spcPct val="0"/>
            </a:spcBef>
            <a:spcAft>
              <a:spcPct val="35000"/>
            </a:spcAft>
          </a:pPr>
          <a:r>
            <a:rPr lang="en-US" sz="3200" strike="sngStrike" kern="1200" dirty="0" smtClean="0"/>
            <a:t>Asia</a:t>
          </a:r>
          <a:endParaRPr lang="en-IN" sz="3200" strike="sngStrike" kern="1200" dirty="0"/>
        </a:p>
      </dsp:txBody>
      <dsp:txXfrm rot="10800000">
        <a:off x="2112259" y="2176"/>
        <a:ext cx="6817426" cy="701793"/>
      </dsp:txXfrm>
    </dsp:sp>
    <dsp:sp modelId="{E900583A-47F6-4F1E-AFFE-7FC2B4DFA81A}">
      <dsp:nvSpPr>
        <dsp:cNvPr id="0" name=""/>
        <dsp:cNvSpPr/>
      </dsp:nvSpPr>
      <dsp:spPr>
        <a:xfrm>
          <a:off x="1585914" y="2176"/>
          <a:ext cx="701793" cy="701793"/>
        </a:xfrm>
        <a:prstGeom prst="ellipse">
          <a:avLst/>
        </a:prstGeom>
        <a:solidFill>
          <a:schemeClr val="accent4">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E57B5AE-391C-4AF1-811A-7FFCEEF58CEE}">
      <dsp:nvSpPr>
        <dsp:cNvPr id="0" name=""/>
        <dsp:cNvSpPr/>
      </dsp:nvSpPr>
      <dsp:spPr>
        <a:xfrm rot="10800000">
          <a:off x="1936811" y="913459"/>
          <a:ext cx="6992874" cy="701793"/>
        </a:xfrm>
        <a:prstGeom prst="homePlate">
          <a:avLst/>
        </a:prstGeom>
        <a:solidFill>
          <a:schemeClr val="accent4">
            <a:hueOff val="2079139"/>
            <a:satOff val="-9594"/>
            <a:lumOff val="35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9471" tIns="121920" rIns="227584" bIns="121920" numCol="1" spcCol="1270" anchor="ctr" anchorCtr="0">
          <a:noAutofit/>
        </a:bodyPr>
        <a:lstStyle/>
        <a:p>
          <a:pPr lvl="0" algn="ctr" defTabSz="1422400">
            <a:lnSpc>
              <a:spcPct val="90000"/>
            </a:lnSpc>
            <a:spcBef>
              <a:spcPct val="0"/>
            </a:spcBef>
            <a:spcAft>
              <a:spcPct val="35000"/>
            </a:spcAft>
          </a:pPr>
          <a:r>
            <a:rPr lang="en-US" sz="3200" kern="1200" dirty="0" smtClean="0"/>
            <a:t>Africa</a:t>
          </a:r>
          <a:endParaRPr lang="en-IN" sz="3200" kern="1200" dirty="0"/>
        </a:p>
      </dsp:txBody>
      <dsp:txXfrm rot="10800000">
        <a:off x="2112259" y="913459"/>
        <a:ext cx="6817426" cy="701793"/>
      </dsp:txXfrm>
    </dsp:sp>
    <dsp:sp modelId="{4F54ACC4-9955-4BCD-AB4E-E47983AB1A1D}">
      <dsp:nvSpPr>
        <dsp:cNvPr id="0" name=""/>
        <dsp:cNvSpPr/>
      </dsp:nvSpPr>
      <dsp:spPr>
        <a:xfrm>
          <a:off x="1585914" y="913459"/>
          <a:ext cx="701793" cy="701793"/>
        </a:xfrm>
        <a:prstGeom prst="ellipse">
          <a:avLst/>
        </a:prstGeom>
        <a:solidFill>
          <a:schemeClr val="accent4">
            <a:tint val="50000"/>
            <a:hueOff val="2289505"/>
            <a:satOff val="-12031"/>
            <a:lumOff val="-87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28EC8D3-59C8-4520-B71F-A074937981C9}">
      <dsp:nvSpPr>
        <dsp:cNvPr id="0" name=""/>
        <dsp:cNvSpPr/>
      </dsp:nvSpPr>
      <dsp:spPr>
        <a:xfrm rot="10800000">
          <a:off x="1936811" y="1824743"/>
          <a:ext cx="6992874" cy="701793"/>
        </a:xfrm>
        <a:prstGeom prst="homePlate">
          <a:avLst/>
        </a:prstGeom>
        <a:solidFill>
          <a:schemeClr val="accent4">
            <a:hueOff val="4158277"/>
            <a:satOff val="-19187"/>
            <a:lumOff val="70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9471" tIns="121920" rIns="227584" bIns="121920" numCol="1" spcCol="1270" anchor="ctr" anchorCtr="0">
          <a:noAutofit/>
        </a:bodyPr>
        <a:lstStyle/>
        <a:p>
          <a:pPr lvl="0" algn="ctr" defTabSz="1422400">
            <a:lnSpc>
              <a:spcPct val="90000"/>
            </a:lnSpc>
            <a:spcBef>
              <a:spcPct val="0"/>
            </a:spcBef>
            <a:spcAft>
              <a:spcPct val="35000"/>
            </a:spcAft>
          </a:pPr>
          <a:r>
            <a:rPr lang="en-US" sz="3200" kern="1200" dirty="0" smtClean="0"/>
            <a:t>Australia</a:t>
          </a:r>
          <a:endParaRPr lang="en-IN" sz="3200" kern="1200" dirty="0"/>
        </a:p>
      </dsp:txBody>
      <dsp:txXfrm rot="10800000">
        <a:off x="2112259" y="1824743"/>
        <a:ext cx="6817426" cy="701793"/>
      </dsp:txXfrm>
    </dsp:sp>
    <dsp:sp modelId="{4A312648-3753-4A38-8DD5-78FDCA115E5B}">
      <dsp:nvSpPr>
        <dsp:cNvPr id="0" name=""/>
        <dsp:cNvSpPr/>
      </dsp:nvSpPr>
      <dsp:spPr>
        <a:xfrm>
          <a:off x="1585914" y="1824743"/>
          <a:ext cx="701793" cy="701793"/>
        </a:xfrm>
        <a:prstGeom prst="ellipse">
          <a:avLst/>
        </a:prstGeom>
        <a:solidFill>
          <a:schemeClr val="accent4">
            <a:tint val="50000"/>
            <a:hueOff val="4579010"/>
            <a:satOff val="-24062"/>
            <a:lumOff val="-174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B24EAD8-4672-4615-BAFF-DF678799D4F4}">
      <dsp:nvSpPr>
        <dsp:cNvPr id="0" name=""/>
        <dsp:cNvSpPr/>
      </dsp:nvSpPr>
      <dsp:spPr>
        <a:xfrm rot="10800000">
          <a:off x="1936811" y="2736026"/>
          <a:ext cx="6992874" cy="701793"/>
        </a:xfrm>
        <a:prstGeom prst="homePlate">
          <a:avLst/>
        </a:prstGeom>
        <a:solidFill>
          <a:schemeClr val="accent4">
            <a:hueOff val="6237415"/>
            <a:satOff val="-28781"/>
            <a:lumOff val="105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9471" tIns="121920" rIns="227584" bIns="121920" numCol="1" spcCol="1270" anchor="ctr" anchorCtr="0">
          <a:noAutofit/>
        </a:bodyPr>
        <a:lstStyle/>
        <a:p>
          <a:pPr lvl="0" algn="ctr" defTabSz="1422400">
            <a:lnSpc>
              <a:spcPct val="90000"/>
            </a:lnSpc>
            <a:spcBef>
              <a:spcPct val="0"/>
            </a:spcBef>
            <a:spcAft>
              <a:spcPct val="35000"/>
            </a:spcAft>
          </a:pPr>
          <a:r>
            <a:rPr lang="en-US" sz="3200" kern="1200" dirty="0" smtClean="0"/>
            <a:t>Europe</a:t>
          </a:r>
          <a:endParaRPr lang="en-IN" sz="3200" kern="1200" dirty="0"/>
        </a:p>
      </dsp:txBody>
      <dsp:txXfrm rot="10800000">
        <a:off x="2112259" y="2736026"/>
        <a:ext cx="6817426" cy="701793"/>
      </dsp:txXfrm>
    </dsp:sp>
    <dsp:sp modelId="{D32D7850-B996-4E2E-BCA8-6DA3B36CBB17}">
      <dsp:nvSpPr>
        <dsp:cNvPr id="0" name=""/>
        <dsp:cNvSpPr/>
      </dsp:nvSpPr>
      <dsp:spPr>
        <a:xfrm>
          <a:off x="1585914" y="2736026"/>
          <a:ext cx="701793" cy="701793"/>
        </a:xfrm>
        <a:prstGeom prst="ellipse">
          <a:avLst/>
        </a:prstGeom>
        <a:solidFill>
          <a:schemeClr val="accent4">
            <a:tint val="50000"/>
            <a:hueOff val="6868515"/>
            <a:satOff val="-36094"/>
            <a:lumOff val="-261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F15E027-6354-44B0-A8F9-FDB8B410817E}">
      <dsp:nvSpPr>
        <dsp:cNvPr id="0" name=""/>
        <dsp:cNvSpPr/>
      </dsp:nvSpPr>
      <dsp:spPr>
        <a:xfrm rot="10800000">
          <a:off x="1936811" y="3647310"/>
          <a:ext cx="6992874" cy="701793"/>
        </a:xfrm>
        <a:prstGeom prst="homePlate">
          <a:avLst/>
        </a:prstGeom>
        <a:solidFill>
          <a:schemeClr val="accent4">
            <a:hueOff val="8316554"/>
            <a:satOff val="-38374"/>
            <a:lumOff val="141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9471" tIns="121920" rIns="227584" bIns="121920" numCol="1" spcCol="1270" anchor="ctr" anchorCtr="0">
          <a:noAutofit/>
        </a:bodyPr>
        <a:lstStyle/>
        <a:p>
          <a:pPr lvl="0" algn="ctr" defTabSz="1422400">
            <a:lnSpc>
              <a:spcPct val="90000"/>
            </a:lnSpc>
            <a:spcBef>
              <a:spcPct val="0"/>
            </a:spcBef>
            <a:spcAft>
              <a:spcPct val="35000"/>
            </a:spcAft>
          </a:pPr>
          <a:r>
            <a:rPr lang="en-US" sz="3200" kern="1200" dirty="0" smtClean="0"/>
            <a:t>North America</a:t>
          </a:r>
          <a:endParaRPr lang="en-IN" sz="3200" kern="1200" dirty="0"/>
        </a:p>
      </dsp:txBody>
      <dsp:txXfrm rot="10800000">
        <a:off x="2112259" y="3647310"/>
        <a:ext cx="6817426" cy="701793"/>
      </dsp:txXfrm>
    </dsp:sp>
    <dsp:sp modelId="{B6F0BB44-A251-4B3D-8034-0045AD136FDC}">
      <dsp:nvSpPr>
        <dsp:cNvPr id="0" name=""/>
        <dsp:cNvSpPr/>
      </dsp:nvSpPr>
      <dsp:spPr>
        <a:xfrm>
          <a:off x="1585914" y="3647310"/>
          <a:ext cx="701793" cy="701793"/>
        </a:xfrm>
        <a:prstGeom prst="ellipse">
          <a:avLst/>
        </a:prstGeom>
        <a:solidFill>
          <a:schemeClr val="accent4">
            <a:tint val="50000"/>
            <a:hueOff val="9158019"/>
            <a:satOff val="-48125"/>
            <a:lumOff val="-348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4724BC1-0220-4037-995B-E5BFFC6ED52F}">
      <dsp:nvSpPr>
        <dsp:cNvPr id="0" name=""/>
        <dsp:cNvSpPr/>
      </dsp:nvSpPr>
      <dsp:spPr>
        <a:xfrm rot="10800000">
          <a:off x="1936811" y="4558593"/>
          <a:ext cx="6992874" cy="701793"/>
        </a:xfrm>
        <a:prstGeom prst="homePlate">
          <a:avLst/>
        </a:prstGeom>
        <a:solidFill>
          <a:schemeClr val="accent4">
            <a:hueOff val="10395692"/>
            <a:satOff val="-47968"/>
            <a:lumOff val="176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9471" tIns="121920" rIns="227584" bIns="121920" numCol="1" spcCol="1270" anchor="ctr" anchorCtr="0">
          <a:noAutofit/>
        </a:bodyPr>
        <a:lstStyle/>
        <a:p>
          <a:pPr lvl="0" algn="ctr" defTabSz="1422400">
            <a:lnSpc>
              <a:spcPct val="90000"/>
            </a:lnSpc>
            <a:spcBef>
              <a:spcPct val="0"/>
            </a:spcBef>
            <a:spcAft>
              <a:spcPct val="35000"/>
            </a:spcAft>
          </a:pPr>
          <a:r>
            <a:rPr lang="en-US" sz="3200" kern="1200" dirty="0" smtClean="0"/>
            <a:t>South America</a:t>
          </a:r>
          <a:endParaRPr lang="en-IN" sz="3200" kern="1200" dirty="0"/>
        </a:p>
      </dsp:txBody>
      <dsp:txXfrm rot="10800000">
        <a:off x="2112259" y="4558593"/>
        <a:ext cx="6817426" cy="701793"/>
      </dsp:txXfrm>
    </dsp:sp>
    <dsp:sp modelId="{B0FE5977-F375-49FE-A41D-953534A45121}">
      <dsp:nvSpPr>
        <dsp:cNvPr id="0" name=""/>
        <dsp:cNvSpPr/>
      </dsp:nvSpPr>
      <dsp:spPr>
        <a:xfrm>
          <a:off x="1585914" y="4558593"/>
          <a:ext cx="701793" cy="701793"/>
        </a:xfrm>
        <a:prstGeom prst="ellipse">
          <a:avLst/>
        </a:prstGeom>
        <a:solidFill>
          <a:schemeClr val="accent4">
            <a:tint val="50000"/>
            <a:hueOff val="11447524"/>
            <a:satOff val="-60156"/>
            <a:lumOff val="-435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Franklin Gothic Demi" panose="020B0703020102020204" pitchFamily="34" charset="0"/>
                <a:ea typeface="Segoe UI Black" panose="020B0A02040204020203" pitchFamily="34" charset="0"/>
                <a:cs typeface="Segoe UI Black" panose="020B0A02040204020203"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3600">
                <a:latin typeface="Franklin Gothic Demi" panose="020B0703020102020204" pitchFamily="34" charset="0"/>
                <a:ea typeface="Segoe UI Black" panose="020B0A02040204020203" pitchFamily="34" charset="0"/>
                <a:cs typeface="Segoe UI Black" panose="020B0A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atin typeface="Franklin Gothic Demi" panose="020B0703020102020204" pitchFamily="34" charset="0"/>
              </a:defRPr>
            </a:lvl1pPr>
          </a:lstStyle>
          <a:p>
            <a:fld id="{31E2BAA1-D1EE-4A2E-A01B-0123E258D88B}" type="datetimeFigureOut">
              <a:rPr lang="en-US" smtClean="0"/>
              <a:t>6/6/2015</a:t>
            </a:fld>
            <a:endParaRPr lang="en-US"/>
          </a:p>
        </p:txBody>
      </p:sp>
      <p:sp>
        <p:nvSpPr>
          <p:cNvPr id="6" name="Slide Number Placeholder 5"/>
          <p:cNvSpPr>
            <a:spLocks noGrp="1"/>
          </p:cNvSpPr>
          <p:nvPr>
            <p:ph type="sldNum" sz="quarter" idx="12"/>
          </p:nvPr>
        </p:nvSpPr>
        <p:spPr/>
        <p:txBody>
          <a:bodyPr/>
          <a:lstStyle>
            <a:lvl1pPr>
              <a:defRPr>
                <a:latin typeface="Franklin Gothic Demi" panose="020B0703020102020204" pitchFamily="34" charset="0"/>
              </a:defRPr>
            </a:lvl1pPr>
          </a:lstStyle>
          <a:p>
            <a:fld id="{CE353726-4483-4F12-8C19-6DA1B2AB300F}" type="slidenum">
              <a:rPr lang="en-US" smtClean="0"/>
              <a:t>‹#›</a:t>
            </a:fld>
            <a:endParaRPr lang="en-US"/>
          </a:p>
        </p:txBody>
      </p:sp>
      <p:pic>
        <p:nvPicPr>
          <p:cNvPr id="7" name="Picture 6"/>
          <p:cNvPicPr>
            <a:picLocks noChangeAspect="1"/>
          </p:cNvPicPr>
          <p:nvPr/>
        </p:nvPicPr>
        <p:blipFill>
          <a:blip r:embed="rId2"/>
          <a:stretch>
            <a:fillRect/>
          </a:stretch>
        </p:blipFill>
        <p:spPr>
          <a:xfrm rot="16200000">
            <a:off x="9632754" y="2885257"/>
            <a:ext cx="4089836" cy="1028656"/>
          </a:xfrm>
          <a:prstGeom prst="rect">
            <a:avLst/>
          </a:prstGeom>
        </p:spPr>
      </p:pic>
    </p:spTree>
    <p:extLst>
      <p:ext uri="{BB962C8B-B14F-4D97-AF65-F5344CB8AC3E}">
        <p14:creationId xmlns:p14="http://schemas.microsoft.com/office/powerpoint/2010/main" val="360451355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cience">
    <p:spTree>
      <p:nvGrpSpPr>
        <p:cNvPr id="1" name=""/>
        <p:cNvGrpSpPr/>
        <p:nvPr/>
      </p:nvGrpSpPr>
      <p:grpSpPr>
        <a:xfrm>
          <a:off x="0" y="0"/>
          <a:ext cx="0" cy="0"/>
          <a:chOff x="0" y="0"/>
          <a:chExt cx="0" cy="0"/>
        </a:xfrm>
      </p:grpSpPr>
      <p:sp>
        <p:nvSpPr>
          <p:cNvPr id="3" name="Content Placeholder 2"/>
          <p:cNvSpPr>
            <a:spLocks noGrp="1"/>
          </p:cNvSpPr>
          <p:nvPr>
            <p:ph idx="1"/>
          </p:nvPr>
        </p:nvSpPr>
        <p:spPr>
          <a:xfrm>
            <a:off x="321733" y="287868"/>
            <a:ext cx="8498331" cy="5889096"/>
          </a:xfrm>
        </p:spPr>
        <p:txBody>
          <a:bodyPr>
            <a:normAutofit/>
          </a:bodyPr>
          <a:lstStyle>
            <a:lvl1pPr marL="2286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1pPr>
            <a:lvl2pPr marL="6858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2pPr>
            <a:lvl3pPr marL="11430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3pPr>
            <a:lvl4pPr marL="16002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4pPr>
            <a:lvl5pPr marL="20574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E2BAA1-D1EE-4A2E-A01B-0123E258D88B}" type="datetimeFigureOut">
              <a:rPr lang="en-US" smtClean="0"/>
              <a:t>6/6/2015</a:t>
            </a:fld>
            <a:endParaRPr lang="en-US"/>
          </a:p>
        </p:txBody>
      </p:sp>
      <p:sp>
        <p:nvSpPr>
          <p:cNvPr id="6" name="Slide Number Placeholder 5"/>
          <p:cNvSpPr>
            <a:spLocks noGrp="1"/>
          </p:cNvSpPr>
          <p:nvPr>
            <p:ph type="sldNum" sz="quarter" idx="12"/>
          </p:nvPr>
        </p:nvSpPr>
        <p:spPr/>
        <p:txBody>
          <a:bodyPr/>
          <a:lstStyle/>
          <a:p>
            <a:fld id="{CE353726-4483-4F12-8C19-6DA1B2AB300F}" type="slidenum">
              <a:rPr lang="en-US" smtClean="0"/>
              <a:t>‹#›</a:t>
            </a:fld>
            <a:endParaRPr lang="en-US"/>
          </a:p>
        </p:txBody>
      </p:sp>
      <p:sp>
        <p:nvSpPr>
          <p:cNvPr id="8" name="Title 1"/>
          <p:cNvSpPr>
            <a:spLocks noGrp="1"/>
          </p:cNvSpPr>
          <p:nvPr>
            <p:ph type="title"/>
          </p:nvPr>
        </p:nvSpPr>
        <p:spPr>
          <a:xfrm>
            <a:off x="8881533" y="646330"/>
            <a:ext cx="3089805" cy="2274669"/>
          </a:xfrm>
          <a:prstGeom prst="flowChartDocument">
            <a:avLst/>
          </a:prstGeom>
          <a:solidFill>
            <a:schemeClr val="bg2"/>
          </a:solidFill>
          <a:ln w="19050">
            <a:solidFill>
              <a:srgbClr val="F58120"/>
            </a:solidFill>
          </a:ln>
        </p:spPr>
        <p:style>
          <a:lnRef idx="2">
            <a:schemeClr val="accent5"/>
          </a:lnRef>
          <a:fillRef idx="1">
            <a:schemeClr val="lt1"/>
          </a:fillRef>
          <a:effectRef idx="0">
            <a:schemeClr val="accent5"/>
          </a:effectRef>
          <a:fontRef idx="none"/>
        </p:style>
        <p:txBody>
          <a:bodyPr>
            <a:noAutofit/>
          </a:bodyPr>
          <a:lstStyle>
            <a:lvl1pPr algn="ctr">
              <a:defRPr sz="4000">
                <a:solidFill>
                  <a:schemeClr val="bg2">
                    <a:lumMod val="25000"/>
                  </a:schemeClr>
                </a:solidFill>
                <a:latin typeface="Franklin Gothic Demi Cond" panose="020B0706030402020204" pitchFamily="34" charset="0"/>
                <a:ea typeface="Segoe UI Black" panose="020B0A02040204020203" pitchFamily="34" charset="0"/>
                <a:cs typeface="Segoe UI Black" panose="020B0A02040204020203" pitchFamily="34" charset="0"/>
              </a:defRPr>
            </a:lvl1pPr>
          </a:lstStyle>
          <a:p>
            <a:r>
              <a:rPr lang="en-US" smtClean="0"/>
              <a:t>Click to edit Master title style</a:t>
            </a:r>
            <a:endParaRPr lang="en-US" dirty="0"/>
          </a:p>
        </p:txBody>
      </p:sp>
      <p:pic>
        <p:nvPicPr>
          <p:cNvPr id="12" name="Picture 11"/>
          <p:cNvPicPr>
            <a:picLocks noChangeAspect="1"/>
          </p:cNvPicPr>
          <p:nvPr/>
        </p:nvPicPr>
        <p:blipFill>
          <a:blip r:embed="rId2"/>
          <a:stretch>
            <a:fillRect/>
          </a:stretch>
        </p:blipFill>
        <p:spPr>
          <a:xfrm>
            <a:off x="4521200" y="6131387"/>
            <a:ext cx="2972018" cy="747508"/>
          </a:xfrm>
          <a:prstGeom prst="rect">
            <a:avLst/>
          </a:prstGeom>
        </p:spPr>
      </p:pic>
      <p:sp>
        <p:nvSpPr>
          <p:cNvPr id="18" name="Text Placeholder 17"/>
          <p:cNvSpPr>
            <a:spLocks noGrp="1"/>
          </p:cNvSpPr>
          <p:nvPr>
            <p:ph type="body" sz="quarter" idx="13"/>
          </p:nvPr>
        </p:nvSpPr>
        <p:spPr>
          <a:xfrm>
            <a:off x="8882063" y="0"/>
            <a:ext cx="3089275" cy="646113"/>
          </a:xfrm>
          <a:solidFill>
            <a:srgbClr val="F58120"/>
          </a:solidFill>
          <a:ln>
            <a:solidFill>
              <a:srgbClr val="384A92"/>
            </a:solidFill>
          </a:ln>
        </p:spPr>
        <p:style>
          <a:lnRef idx="1">
            <a:schemeClr val="accent2"/>
          </a:lnRef>
          <a:fillRef idx="3">
            <a:schemeClr val="accent2"/>
          </a:fillRef>
          <a:effectRef idx="2">
            <a:schemeClr val="accent2"/>
          </a:effectRef>
          <a:fontRef idx="none"/>
        </p:style>
        <p:txBody>
          <a:bodyPr>
            <a:noAutofit/>
          </a:bodyPr>
          <a:lstStyle>
            <a:lvl1pPr marL="0" indent="0" algn="ctr">
              <a:buNone/>
              <a:defRPr sz="4000">
                <a:solidFill>
                  <a:schemeClr val="bg1"/>
                </a:solidFill>
                <a:latin typeface="Franklin Gothic Demi Cond" panose="020B0706030402020204" pitchFamily="34" charset="0"/>
              </a:defRPr>
            </a:lvl1pPr>
            <a:lvl2pPr>
              <a:defRPr sz="3600">
                <a:solidFill>
                  <a:schemeClr val="bg1"/>
                </a:solidFill>
                <a:latin typeface="Franklin Gothic Demi Cond" panose="020B0706030402020204" pitchFamily="34" charset="0"/>
              </a:defRPr>
            </a:lvl2pPr>
            <a:lvl3pPr>
              <a:defRPr sz="3200">
                <a:solidFill>
                  <a:schemeClr val="bg1"/>
                </a:solidFill>
                <a:latin typeface="Franklin Gothic Demi Cond" panose="020B0706030402020204" pitchFamily="34" charset="0"/>
              </a:defRPr>
            </a:lvl3pPr>
            <a:lvl4pPr>
              <a:defRPr sz="2800">
                <a:solidFill>
                  <a:schemeClr val="bg1"/>
                </a:solidFill>
                <a:latin typeface="Franklin Gothic Demi Cond" panose="020B0706030402020204" pitchFamily="34" charset="0"/>
              </a:defRPr>
            </a:lvl4pPr>
            <a:lvl5pPr>
              <a:defRPr sz="2800">
                <a:solidFill>
                  <a:schemeClr val="bg1"/>
                </a:solidFill>
                <a:latin typeface="Franklin Gothic Demi Cond" panose="020B0706030402020204" pitchFamily="34" charset="0"/>
              </a:defRPr>
            </a:lvl5pPr>
          </a:lstStyle>
          <a:p>
            <a:pPr lvl="0"/>
            <a:r>
              <a:rPr lang="en-US" smtClean="0"/>
              <a:t>Click to edit Master text styles</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07863" y="2374677"/>
            <a:ext cx="2637144" cy="3981673"/>
          </a:xfrm>
          <a:prstGeom prst="rect">
            <a:avLst/>
          </a:prstGeom>
        </p:spPr>
      </p:pic>
    </p:spTree>
    <p:extLst>
      <p:ext uri="{BB962C8B-B14F-4D97-AF65-F5344CB8AC3E}">
        <p14:creationId xmlns:p14="http://schemas.microsoft.com/office/powerpoint/2010/main" val="3119051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CQ">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14400"/>
            <a:ext cx="10515600" cy="5262563"/>
          </a:xfrm>
        </p:spPr>
        <p:txBody>
          <a:bodyPr>
            <a:normAutofit/>
          </a:bodyPr>
          <a:lstStyle>
            <a:lvl1pPr marL="2286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1pPr>
            <a:lvl2pPr marL="6858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2pPr>
            <a:lvl3pPr marL="11430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3pPr>
            <a:lvl4pPr marL="16002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4pPr>
            <a:lvl5pPr marL="20574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E2BAA1-D1EE-4A2E-A01B-0123E258D88B}" type="datetimeFigureOut">
              <a:rPr lang="en-US" smtClean="0"/>
              <a:t>6/6/2015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353726-4483-4F12-8C19-6DA1B2AB300F}" type="slidenum">
              <a:rPr lang="en-US" smtClean="0"/>
              <a:t>‹#›</a:t>
            </a:fld>
            <a:endParaRPr lang="en-US"/>
          </a:p>
        </p:txBody>
      </p:sp>
      <p:sp>
        <p:nvSpPr>
          <p:cNvPr id="8" name="Title 1"/>
          <p:cNvSpPr>
            <a:spLocks noGrp="1"/>
          </p:cNvSpPr>
          <p:nvPr>
            <p:ph type="title"/>
          </p:nvPr>
        </p:nvSpPr>
        <p:spPr>
          <a:xfrm>
            <a:off x="838200" y="93848"/>
            <a:ext cx="10515600" cy="701675"/>
          </a:xfrm>
          <a:prstGeom prst="roundRect">
            <a:avLst/>
          </a:prstGeom>
          <a:solidFill>
            <a:schemeClr val="tx1">
              <a:lumMod val="85000"/>
              <a:lumOff val="15000"/>
            </a:schemeClr>
          </a:solidFill>
          <a:ln w="38100">
            <a:solidFill>
              <a:srgbClr val="FF0000"/>
            </a:solidFill>
          </a:ln>
        </p:spPr>
        <p:style>
          <a:lnRef idx="2">
            <a:schemeClr val="accent5"/>
          </a:lnRef>
          <a:fillRef idx="1">
            <a:schemeClr val="lt1"/>
          </a:fillRef>
          <a:effectRef idx="0">
            <a:schemeClr val="accent5"/>
          </a:effectRef>
          <a:fontRef idx="none"/>
        </p:style>
        <p:txBody>
          <a:bodyPr/>
          <a:lstStyle>
            <a:lvl1pPr algn="ctr">
              <a:defRPr>
                <a:solidFill>
                  <a:schemeClr val="bg1"/>
                </a:solidFill>
                <a:latin typeface="Franklin Gothic Heavy" panose="020B0903020102020204" pitchFamily="34" charset="0"/>
                <a:ea typeface="Segoe UI Black" panose="020B0A02040204020203" pitchFamily="34" charset="0"/>
                <a:cs typeface="Segoe UI Black" panose="020B0A02040204020203" pitchFamily="34" charset="0"/>
              </a:defRPr>
            </a:lvl1pPr>
          </a:lstStyle>
          <a:p>
            <a:r>
              <a:rPr lang="en-US" smtClean="0"/>
              <a:t>Click to edit Master title style</a:t>
            </a:r>
            <a:endParaRPr lang="en-US" dirty="0"/>
          </a:p>
        </p:txBody>
      </p:sp>
      <p:sp>
        <p:nvSpPr>
          <p:cNvPr id="9" name="TextBox 8"/>
          <p:cNvSpPr txBox="1"/>
          <p:nvPr/>
        </p:nvSpPr>
        <p:spPr>
          <a:xfrm>
            <a:off x="1574099" y="6053697"/>
            <a:ext cx="9382125" cy="646331"/>
          </a:xfrm>
          <a:prstGeom prst="rect">
            <a:avLst/>
          </a:prstGeom>
          <a:solidFill>
            <a:schemeClr val="accent6">
              <a:lumMod val="20000"/>
              <a:lumOff val="80000"/>
            </a:schemeClr>
          </a:solidFill>
        </p:spPr>
        <p:txBody>
          <a:bodyPr wrap="square" rtlCol="0">
            <a:spAutoFit/>
          </a:bodyPr>
          <a:lstStyle/>
          <a:p>
            <a:pPr algn="ctr"/>
            <a:r>
              <a:rPr lang="en-US" sz="3600" dirty="0" smtClean="0">
                <a:latin typeface="Franklin Gothic Demi Cond" panose="020B0706030402020204" pitchFamily="34" charset="0"/>
              </a:rPr>
              <a:t>1. Skip                     2. Attempt          3. Mark n Review</a:t>
            </a:r>
            <a:endParaRPr lang="en-US" sz="3600" dirty="0">
              <a:latin typeface="Franklin Gothic Demi Cond" panose="020B0706030402020204" pitchFamily="34" charset="0"/>
            </a:endParaRPr>
          </a:p>
        </p:txBody>
      </p:sp>
      <p:pic>
        <p:nvPicPr>
          <p:cNvPr id="10" name="Picture 9"/>
          <p:cNvPicPr>
            <a:picLocks noChangeAspect="1"/>
          </p:cNvPicPr>
          <p:nvPr/>
        </p:nvPicPr>
        <p:blipFill>
          <a:blip r:embed="rId2"/>
          <a:stretch>
            <a:fillRect/>
          </a:stretch>
        </p:blipFill>
        <p:spPr>
          <a:xfrm rot="16200000">
            <a:off x="9632754" y="2885257"/>
            <a:ext cx="4089836" cy="1028656"/>
          </a:xfrm>
          <a:prstGeom prst="rect">
            <a:avLst/>
          </a:prstGeom>
        </p:spPr>
      </p:pic>
    </p:spTree>
    <p:extLst>
      <p:ext uri="{BB962C8B-B14F-4D97-AF65-F5344CB8AC3E}">
        <p14:creationId xmlns:p14="http://schemas.microsoft.com/office/powerpoint/2010/main" val="1540402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8200" y="465138"/>
            <a:ext cx="10515600" cy="2218795"/>
          </a:xfrm>
        </p:spPr>
        <p:txBody>
          <a:bodyPr anchor="ctr"/>
          <a:lstStyle>
            <a:lvl1pPr algn="ctr">
              <a:defRPr sz="6000">
                <a:solidFill>
                  <a:schemeClr val="accent6">
                    <a:lumMod val="20000"/>
                    <a:lumOff val="80000"/>
                  </a:schemeClr>
                </a:solidFill>
                <a:latin typeface="Franklin Gothic Heavy" panose="020B0903020102020204"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831850" y="2921000"/>
            <a:ext cx="10515600" cy="3168651"/>
          </a:xfrm>
        </p:spPr>
        <p:txBody>
          <a:bodyPr>
            <a:normAutofit/>
          </a:bodyPr>
          <a:lstStyle>
            <a:lvl1pPr marL="457200" indent="-457200" algn="l">
              <a:buFont typeface="+mj-lt"/>
              <a:buAutoNum type="arabicPeriod"/>
              <a:defRPr sz="4400">
                <a:solidFill>
                  <a:schemeClr val="bg1"/>
                </a:solidFill>
                <a:latin typeface="Franklin Gothic Demi Cond" panose="020B07060304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E2BAA1-D1EE-4A2E-A01B-0123E258D88B}" type="datetimeFigureOut">
              <a:rPr lang="en-US" smtClean="0"/>
              <a:t>6/6/2015</a:t>
            </a:fld>
            <a:endParaRPr lang="en-US"/>
          </a:p>
        </p:txBody>
      </p:sp>
      <p:sp>
        <p:nvSpPr>
          <p:cNvPr id="6" name="Slide Number Placeholder 5"/>
          <p:cNvSpPr>
            <a:spLocks noGrp="1"/>
          </p:cNvSpPr>
          <p:nvPr>
            <p:ph type="sldNum" sz="quarter" idx="12"/>
          </p:nvPr>
        </p:nvSpPr>
        <p:spPr/>
        <p:txBody>
          <a:bodyPr/>
          <a:lstStyle/>
          <a:p>
            <a:fld id="{CE353726-4483-4F12-8C19-6DA1B2AB300F}" type="slidenum">
              <a:rPr lang="en-US" smtClean="0"/>
              <a:t>‹#›</a:t>
            </a:fld>
            <a:endParaRPr lang="en-US"/>
          </a:p>
        </p:txBody>
      </p:sp>
      <p:pic>
        <p:nvPicPr>
          <p:cNvPr id="7" name="Picture 6"/>
          <p:cNvPicPr>
            <a:picLocks noChangeAspect="1"/>
          </p:cNvPicPr>
          <p:nvPr/>
        </p:nvPicPr>
        <p:blipFill>
          <a:blip r:embed="rId2"/>
          <a:stretch>
            <a:fillRect/>
          </a:stretch>
        </p:blipFill>
        <p:spPr>
          <a:xfrm>
            <a:off x="4521200" y="6131387"/>
            <a:ext cx="2972018" cy="747508"/>
          </a:xfrm>
          <a:prstGeom prst="rect">
            <a:avLst/>
          </a:prstGeom>
        </p:spPr>
      </p:pic>
    </p:spTree>
    <p:extLst>
      <p:ext uri="{BB962C8B-B14F-4D97-AF65-F5344CB8AC3E}">
        <p14:creationId xmlns:p14="http://schemas.microsoft.com/office/powerpoint/2010/main" val="342587287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020034"/>
            <a:ext cx="5181600" cy="5156929"/>
          </a:xfrm>
          <a:solidFill>
            <a:schemeClr val="tx1"/>
          </a:solidFill>
          <a:ln w="76200">
            <a:solidFill>
              <a:srgbClr val="92D050"/>
            </a:solidFill>
          </a:ln>
        </p:spPr>
        <p:txBody>
          <a:bodyPr>
            <a:normAutofit/>
          </a:bodyPr>
          <a:lstStyle>
            <a:lvl1pPr>
              <a:defRPr sz="3600">
                <a:solidFill>
                  <a:schemeClr val="bg1"/>
                </a:solidFill>
                <a:latin typeface="Franklin Gothic Demi" panose="020B0703020102020204" pitchFamily="34" charset="0"/>
              </a:defRPr>
            </a:lvl1pPr>
            <a:lvl2pPr>
              <a:defRPr sz="3600">
                <a:solidFill>
                  <a:schemeClr val="bg1"/>
                </a:solidFill>
                <a:latin typeface="Franklin Gothic Demi" panose="020B0703020102020204" pitchFamily="34" charset="0"/>
              </a:defRPr>
            </a:lvl2pPr>
            <a:lvl3pPr>
              <a:defRPr sz="3600">
                <a:solidFill>
                  <a:schemeClr val="bg1"/>
                </a:solidFill>
                <a:latin typeface="Franklin Gothic Demi" panose="020B0703020102020204" pitchFamily="34" charset="0"/>
              </a:defRPr>
            </a:lvl3pPr>
            <a:lvl4pPr>
              <a:defRPr sz="3600">
                <a:solidFill>
                  <a:schemeClr val="bg1"/>
                </a:solidFill>
                <a:latin typeface="Franklin Gothic Demi" panose="020B0703020102020204" pitchFamily="34" charset="0"/>
              </a:defRPr>
            </a:lvl4pPr>
            <a:lvl5pPr>
              <a:defRPr sz="3600">
                <a:solidFill>
                  <a:schemeClr val="bg1"/>
                </a:solidFill>
                <a:latin typeface="Franklin Gothic Demi" panose="020B07030201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020034"/>
            <a:ext cx="5181600" cy="5156929"/>
          </a:xfrm>
          <a:solidFill>
            <a:schemeClr val="tx1"/>
          </a:solidFill>
          <a:ln w="76200">
            <a:solidFill>
              <a:srgbClr val="00B0F0"/>
            </a:solidFill>
          </a:ln>
        </p:spPr>
        <p:txBody>
          <a:bodyPr>
            <a:normAutofit/>
          </a:bodyPr>
          <a:lstStyle>
            <a:lvl1pPr>
              <a:defRPr sz="3600">
                <a:solidFill>
                  <a:schemeClr val="bg1"/>
                </a:solidFill>
                <a:latin typeface="Franklin Gothic Demi" panose="020B0703020102020204" pitchFamily="34" charset="0"/>
              </a:defRPr>
            </a:lvl1pPr>
            <a:lvl2pPr>
              <a:defRPr sz="3600">
                <a:solidFill>
                  <a:schemeClr val="bg1"/>
                </a:solidFill>
                <a:latin typeface="Franklin Gothic Demi" panose="020B0703020102020204" pitchFamily="34" charset="0"/>
              </a:defRPr>
            </a:lvl2pPr>
            <a:lvl3pPr>
              <a:defRPr sz="3600">
                <a:solidFill>
                  <a:schemeClr val="bg1"/>
                </a:solidFill>
                <a:latin typeface="Franklin Gothic Demi" panose="020B0703020102020204" pitchFamily="34" charset="0"/>
              </a:defRPr>
            </a:lvl3pPr>
            <a:lvl4pPr>
              <a:defRPr sz="3600">
                <a:solidFill>
                  <a:schemeClr val="bg1"/>
                </a:solidFill>
                <a:latin typeface="Franklin Gothic Demi" panose="020B0703020102020204" pitchFamily="34" charset="0"/>
              </a:defRPr>
            </a:lvl4pPr>
            <a:lvl5pPr>
              <a:defRPr sz="3600">
                <a:solidFill>
                  <a:schemeClr val="bg1"/>
                </a:solidFill>
                <a:latin typeface="Franklin Gothic Demi" panose="020B07030201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1E2BAA1-D1EE-4A2E-A01B-0123E258D88B}" type="datetimeFigureOut">
              <a:rPr lang="en-US" smtClean="0"/>
              <a:t>6/6/2015</a:t>
            </a:fld>
            <a:endParaRPr lang="en-US"/>
          </a:p>
        </p:txBody>
      </p:sp>
      <p:sp>
        <p:nvSpPr>
          <p:cNvPr id="7" name="Slide Number Placeholder 6"/>
          <p:cNvSpPr>
            <a:spLocks noGrp="1"/>
          </p:cNvSpPr>
          <p:nvPr>
            <p:ph type="sldNum" sz="quarter" idx="12"/>
          </p:nvPr>
        </p:nvSpPr>
        <p:spPr/>
        <p:txBody>
          <a:bodyPr/>
          <a:lstStyle/>
          <a:p>
            <a:fld id="{CE353726-4483-4F12-8C19-6DA1B2AB300F}" type="slidenum">
              <a:rPr lang="en-US" smtClean="0"/>
              <a:t>‹#›</a:t>
            </a:fld>
            <a:endParaRPr lang="en-US"/>
          </a:p>
        </p:txBody>
      </p:sp>
      <p:sp>
        <p:nvSpPr>
          <p:cNvPr id="10" name="Title 1"/>
          <p:cNvSpPr>
            <a:spLocks noGrp="1"/>
          </p:cNvSpPr>
          <p:nvPr>
            <p:ph type="title"/>
          </p:nvPr>
        </p:nvSpPr>
        <p:spPr>
          <a:xfrm>
            <a:off x="838200" y="93848"/>
            <a:ext cx="10515600" cy="701675"/>
          </a:xfrm>
          <a:prstGeom prst="roundRect">
            <a:avLst/>
          </a:prstGeom>
          <a:solidFill>
            <a:schemeClr val="tx1">
              <a:lumMod val="85000"/>
              <a:lumOff val="15000"/>
            </a:schemeClr>
          </a:solidFill>
          <a:ln w="38100">
            <a:solidFill>
              <a:srgbClr val="FF0000"/>
            </a:solidFill>
          </a:ln>
        </p:spPr>
        <p:style>
          <a:lnRef idx="2">
            <a:schemeClr val="accent5"/>
          </a:lnRef>
          <a:fillRef idx="1">
            <a:schemeClr val="lt1"/>
          </a:fillRef>
          <a:effectRef idx="0">
            <a:schemeClr val="accent5"/>
          </a:effectRef>
          <a:fontRef idx="none"/>
        </p:style>
        <p:txBody>
          <a:bodyPr/>
          <a:lstStyle>
            <a:lvl1pPr algn="ctr">
              <a:defRPr>
                <a:solidFill>
                  <a:schemeClr val="bg1"/>
                </a:solidFill>
                <a:latin typeface="Franklin Gothic Heavy" panose="020B0903020102020204" pitchFamily="34" charset="0"/>
                <a:ea typeface="Segoe UI Black" panose="020B0A02040204020203" pitchFamily="34" charset="0"/>
                <a:cs typeface="Segoe UI Black" panose="020B0A02040204020203" pitchFamily="34" charset="0"/>
              </a:defRPr>
            </a:lvl1pPr>
          </a:lstStyle>
          <a:p>
            <a:r>
              <a:rPr lang="en-US" smtClean="0"/>
              <a:t>Click to edit Master title style</a:t>
            </a:r>
            <a:endParaRPr lang="en-US" dirty="0"/>
          </a:p>
        </p:txBody>
      </p:sp>
      <p:pic>
        <p:nvPicPr>
          <p:cNvPr id="9" name="Picture 8"/>
          <p:cNvPicPr>
            <a:picLocks noChangeAspect="1"/>
          </p:cNvPicPr>
          <p:nvPr/>
        </p:nvPicPr>
        <p:blipFill>
          <a:blip r:embed="rId2"/>
          <a:stretch>
            <a:fillRect/>
          </a:stretch>
        </p:blipFill>
        <p:spPr>
          <a:xfrm>
            <a:off x="4521200" y="6131387"/>
            <a:ext cx="2972018" cy="747508"/>
          </a:xfrm>
          <a:prstGeom prst="rect">
            <a:avLst/>
          </a:prstGeom>
        </p:spPr>
      </p:pic>
    </p:spTree>
    <p:extLst>
      <p:ext uri="{BB962C8B-B14F-4D97-AF65-F5344CB8AC3E}">
        <p14:creationId xmlns:p14="http://schemas.microsoft.com/office/powerpoint/2010/main" val="1259445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bg/>
                                          </p:spTgt>
                                        </p:tgtEl>
                                        <p:attrNameLst>
                                          <p:attrName>style.visibility</p:attrName>
                                        </p:attrNameLst>
                                      </p:cBhvr>
                                      <p:to>
                                        <p:strVal val="visible"/>
                                      </p:to>
                                    </p:set>
                                    <p:animEffect transition="in" filter="fade">
                                      <p:cBhvr>
                                        <p:cTn id="29" dur="500"/>
                                        <p:tgtEl>
                                          <p:spTgt spid="4">
                                            <p:bg/>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
                                            <p:txEl>
                                              <p:pRg st="0" end="0"/>
                                            </p:txEl>
                                          </p:spTgt>
                                        </p:tgtEl>
                                        <p:attrNameLst>
                                          <p:attrName>style.visibility</p:attrName>
                                        </p:attrNameLst>
                                      </p:cBhvr>
                                      <p:to>
                                        <p:strVal val="visible"/>
                                      </p:to>
                                    </p:set>
                                    <p:animEffect transition="in" filter="fade">
                                      <p:cBhvr>
                                        <p:cTn id="34" dur="500"/>
                                        <p:tgtEl>
                                          <p:spTgt spid="4">
                                            <p:txEl>
                                              <p:pRg st="0" end="0"/>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
                                            <p:txEl>
                                              <p:pRg st="1" end="1"/>
                                            </p:txEl>
                                          </p:spTgt>
                                        </p:tgtEl>
                                        <p:attrNameLst>
                                          <p:attrName>style.visibility</p:attrName>
                                        </p:attrNameLst>
                                      </p:cBhvr>
                                      <p:to>
                                        <p:strVal val="visible"/>
                                      </p:to>
                                    </p:set>
                                    <p:animEffect transition="in" filter="fade">
                                      <p:cBhvr>
                                        <p:cTn id="37" dur="500"/>
                                        <p:tgtEl>
                                          <p:spTgt spid="4">
                                            <p:txEl>
                                              <p:pRg st="1" end="1"/>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
                                            <p:txEl>
                                              <p:pRg st="2" end="2"/>
                                            </p:txEl>
                                          </p:spTgt>
                                        </p:tgtEl>
                                        <p:attrNameLst>
                                          <p:attrName>style.visibility</p:attrName>
                                        </p:attrNameLst>
                                      </p:cBhvr>
                                      <p:to>
                                        <p:strVal val="visible"/>
                                      </p:to>
                                    </p:set>
                                    <p:animEffect transition="in" filter="fade">
                                      <p:cBhvr>
                                        <p:cTn id="40" dur="500"/>
                                        <p:tgtEl>
                                          <p:spTgt spid="4">
                                            <p:txEl>
                                              <p:pRg st="2" end="2"/>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
                                            <p:txEl>
                                              <p:pRg st="3" end="3"/>
                                            </p:txEl>
                                          </p:spTgt>
                                        </p:tgtEl>
                                        <p:attrNameLst>
                                          <p:attrName>style.visibility</p:attrName>
                                        </p:attrNameLst>
                                      </p:cBhvr>
                                      <p:to>
                                        <p:strVal val="visible"/>
                                      </p:to>
                                    </p:set>
                                    <p:animEffect transition="in" filter="fade">
                                      <p:cBhvr>
                                        <p:cTn id="43" dur="500"/>
                                        <p:tgtEl>
                                          <p:spTgt spid="4">
                                            <p:txEl>
                                              <p:pRg st="3" end="3"/>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
                                            <p:txEl>
                                              <p:pRg st="4" end="4"/>
                                            </p:txEl>
                                          </p:spTgt>
                                        </p:tgtEl>
                                        <p:attrNameLst>
                                          <p:attrName>style.visibility</p:attrName>
                                        </p:attrNameLst>
                                      </p:cBhvr>
                                      <p:to>
                                        <p:strVal val="visible"/>
                                      </p:to>
                                    </p:set>
                                    <p:animEffect transition="in" filter="fade">
                                      <p:cBhvr>
                                        <p:cTn id="46"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tmplLst>
          <p:tmpl>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4" grpId="0" build="p" animBg="1">
        <p:tmplLst>
          <p:tmpl>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795524"/>
            <a:ext cx="5157787" cy="971894"/>
          </a:xfrm>
          <a:prstGeom prst="roundRect">
            <a:avLst/>
          </a:prstGeom>
          <a:solidFill>
            <a:schemeClr val="tx1">
              <a:lumMod val="85000"/>
              <a:lumOff val="15000"/>
            </a:schemeClr>
          </a:solidFill>
          <a:ln w="57150">
            <a:solidFill>
              <a:srgbClr val="92D050"/>
            </a:solidFill>
          </a:ln>
        </p:spPr>
        <p:style>
          <a:lnRef idx="1">
            <a:schemeClr val="accent2"/>
          </a:lnRef>
          <a:fillRef idx="2">
            <a:schemeClr val="accent2"/>
          </a:fillRef>
          <a:effectRef idx="1">
            <a:schemeClr val="accent2"/>
          </a:effectRef>
          <a:fontRef idx="none"/>
        </p:style>
        <p:txBody>
          <a:bodyPr anchor="ctr">
            <a:noAutofit/>
          </a:bodyPr>
          <a:lstStyle>
            <a:lvl1pPr marL="0" indent="0" algn="ctr">
              <a:buNone/>
              <a:defRPr sz="3600" b="1">
                <a:solidFill>
                  <a:schemeClr val="bg1"/>
                </a:solidFill>
                <a:latin typeface="Franklin Gothic Demi Cond" panose="020B0706030402020204" pitchFamily="34" charset="0"/>
                <a:ea typeface="Segoe UI Black" panose="020B0A02040204020203" pitchFamily="34" charset="0"/>
                <a:cs typeface="Segoe UI Black" panose="020B0A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1955800"/>
            <a:ext cx="5157787" cy="4255559"/>
          </a:xfrm>
        </p:spPr>
        <p:txBody>
          <a:bodyPr>
            <a:normAutofit/>
          </a:bodyPr>
          <a:lstStyle>
            <a:lvl1pPr marL="228600" indent="-228600">
              <a:buClr>
                <a:srgbClr val="00B050"/>
              </a:buClr>
              <a:buFont typeface="Wingdings" panose="05000000000000000000" pitchFamily="2" charset="2"/>
              <a:buChar char="q"/>
              <a:defRPr sz="3600">
                <a:solidFill>
                  <a:schemeClr val="bg1"/>
                </a:solidFill>
                <a:latin typeface="Franklin Gothic Demi Cond" panose="020B0706030402020204" pitchFamily="34" charset="0"/>
              </a:defRPr>
            </a:lvl1pPr>
            <a:lvl2pPr marL="685800" indent="-228600">
              <a:buClr>
                <a:srgbClr val="00B050"/>
              </a:buClr>
              <a:buFont typeface="Wingdings" panose="05000000000000000000" pitchFamily="2" charset="2"/>
              <a:buChar char="q"/>
              <a:defRPr sz="3600">
                <a:solidFill>
                  <a:schemeClr val="bg1"/>
                </a:solidFill>
                <a:latin typeface="Franklin Gothic Demi Cond" panose="020B0706030402020204" pitchFamily="34" charset="0"/>
              </a:defRPr>
            </a:lvl2pPr>
            <a:lvl3pPr marL="1143000" indent="-228600">
              <a:buClr>
                <a:srgbClr val="00B050"/>
              </a:buClr>
              <a:buFont typeface="Wingdings" panose="05000000000000000000" pitchFamily="2" charset="2"/>
              <a:buChar char="q"/>
              <a:defRPr sz="3600">
                <a:solidFill>
                  <a:schemeClr val="bg1"/>
                </a:solidFill>
                <a:latin typeface="Franklin Gothic Demi Cond" panose="020B0706030402020204" pitchFamily="34" charset="0"/>
              </a:defRPr>
            </a:lvl3pPr>
            <a:lvl4pPr marL="1600200" indent="-228600">
              <a:buClr>
                <a:srgbClr val="00B050"/>
              </a:buClr>
              <a:buFont typeface="Wingdings" panose="05000000000000000000" pitchFamily="2" charset="2"/>
              <a:buChar char="q"/>
              <a:defRPr sz="3600">
                <a:solidFill>
                  <a:schemeClr val="bg1"/>
                </a:solidFill>
                <a:latin typeface="Franklin Gothic Demi Cond" panose="020B0706030402020204" pitchFamily="34" charset="0"/>
              </a:defRPr>
            </a:lvl4pPr>
            <a:lvl5pPr marL="2057400" indent="-228600">
              <a:buClr>
                <a:srgbClr val="00B050"/>
              </a:buClr>
              <a:buFont typeface="Wingdings" panose="05000000000000000000" pitchFamily="2" charset="2"/>
              <a:buChar char="q"/>
              <a:defRPr sz="3600">
                <a:solidFill>
                  <a:schemeClr val="bg1"/>
                </a:solidFill>
                <a:latin typeface="Franklin Gothic Demi Cond" panose="020B07060304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196013" y="1955800"/>
            <a:ext cx="5157787" cy="4233863"/>
          </a:xfrm>
        </p:spPr>
        <p:txBody>
          <a:bodyPr>
            <a:normAutofit/>
          </a:bodyPr>
          <a:lstStyle>
            <a:lvl1pPr marL="228600" indent="-228600">
              <a:buClr>
                <a:srgbClr val="FFC000"/>
              </a:buClr>
              <a:buFont typeface="Wingdings" panose="05000000000000000000" pitchFamily="2" charset="2"/>
              <a:buChar char="§"/>
              <a:defRPr sz="3600">
                <a:solidFill>
                  <a:schemeClr val="bg1"/>
                </a:solidFill>
                <a:latin typeface="Franklin Gothic Demi Cond" panose="020B0706030402020204" pitchFamily="34" charset="0"/>
              </a:defRPr>
            </a:lvl1pPr>
            <a:lvl2pPr>
              <a:buClr>
                <a:srgbClr val="FFC000"/>
              </a:buClr>
              <a:defRPr sz="3600">
                <a:solidFill>
                  <a:schemeClr val="bg1"/>
                </a:solidFill>
                <a:latin typeface="Franklin Gothic Demi Cond" panose="020B0706030402020204" pitchFamily="34" charset="0"/>
              </a:defRPr>
            </a:lvl2pPr>
            <a:lvl3pPr>
              <a:buClr>
                <a:srgbClr val="FFC000"/>
              </a:buClr>
              <a:defRPr sz="3600">
                <a:solidFill>
                  <a:schemeClr val="bg1"/>
                </a:solidFill>
                <a:latin typeface="Franklin Gothic Demi Cond" panose="020B0706030402020204" pitchFamily="34" charset="0"/>
              </a:defRPr>
            </a:lvl3pPr>
            <a:lvl4pPr>
              <a:buClr>
                <a:srgbClr val="FFC000"/>
              </a:buClr>
              <a:defRPr sz="3600">
                <a:solidFill>
                  <a:schemeClr val="bg1"/>
                </a:solidFill>
                <a:latin typeface="Franklin Gothic Demi Cond" panose="020B0706030402020204" pitchFamily="34" charset="0"/>
              </a:defRPr>
            </a:lvl4pPr>
            <a:lvl5pPr>
              <a:buClr>
                <a:srgbClr val="FFC000"/>
              </a:buClr>
              <a:defRPr sz="3600">
                <a:solidFill>
                  <a:schemeClr val="bg1"/>
                </a:solidFill>
                <a:latin typeface="Franklin Gothic Demi Cond" panose="020B07060304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lvl1pPr>
              <a:defRPr>
                <a:latin typeface="Franklin Gothic Demi Cond" panose="020B0706030402020204" pitchFamily="34" charset="0"/>
              </a:defRPr>
            </a:lvl1pPr>
          </a:lstStyle>
          <a:p>
            <a:fld id="{31E2BAA1-D1EE-4A2E-A01B-0123E258D88B}" type="datetimeFigureOut">
              <a:rPr lang="en-US" smtClean="0"/>
              <a:t>6/6/2015</a:t>
            </a:fld>
            <a:endParaRPr lang="en-US"/>
          </a:p>
        </p:txBody>
      </p:sp>
      <p:sp>
        <p:nvSpPr>
          <p:cNvPr id="9" name="Slide Number Placeholder 8"/>
          <p:cNvSpPr>
            <a:spLocks noGrp="1"/>
          </p:cNvSpPr>
          <p:nvPr>
            <p:ph type="sldNum" sz="quarter" idx="12"/>
          </p:nvPr>
        </p:nvSpPr>
        <p:spPr/>
        <p:txBody>
          <a:bodyPr/>
          <a:lstStyle>
            <a:lvl1pPr>
              <a:defRPr>
                <a:latin typeface="Franklin Gothic Demi Cond" panose="020B0706030402020204" pitchFamily="34" charset="0"/>
              </a:defRPr>
            </a:lvl1pPr>
          </a:lstStyle>
          <a:p>
            <a:fld id="{CE353726-4483-4F12-8C19-6DA1B2AB300F}" type="slidenum">
              <a:rPr lang="en-US" smtClean="0"/>
              <a:t>‹#›</a:t>
            </a:fld>
            <a:endParaRPr lang="en-US"/>
          </a:p>
        </p:txBody>
      </p:sp>
      <p:sp>
        <p:nvSpPr>
          <p:cNvPr id="11" name="Text Placeholder 2"/>
          <p:cNvSpPr>
            <a:spLocks noGrp="1"/>
          </p:cNvSpPr>
          <p:nvPr>
            <p:ph type="body" idx="13"/>
          </p:nvPr>
        </p:nvSpPr>
        <p:spPr>
          <a:xfrm>
            <a:off x="6196013" y="795524"/>
            <a:ext cx="5157787" cy="971894"/>
          </a:xfrm>
          <a:prstGeom prst="roundRect">
            <a:avLst/>
          </a:prstGeom>
          <a:solidFill>
            <a:schemeClr val="tx1">
              <a:lumMod val="85000"/>
              <a:lumOff val="15000"/>
            </a:schemeClr>
          </a:solidFill>
          <a:ln w="57150">
            <a:solidFill>
              <a:srgbClr val="FFC000"/>
            </a:solidFill>
          </a:ln>
        </p:spPr>
        <p:style>
          <a:lnRef idx="1">
            <a:schemeClr val="accent6"/>
          </a:lnRef>
          <a:fillRef idx="2">
            <a:schemeClr val="accent6"/>
          </a:fillRef>
          <a:effectRef idx="1">
            <a:schemeClr val="accent6"/>
          </a:effectRef>
          <a:fontRef idx="none"/>
        </p:style>
        <p:txBody>
          <a:bodyPr anchor="ctr">
            <a:noAutofit/>
          </a:bodyPr>
          <a:lstStyle>
            <a:lvl1pPr marL="0" indent="0" algn="ctr">
              <a:buNone/>
              <a:defRPr sz="3600" b="1">
                <a:solidFill>
                  <a:schemeClr val="bg1"/>
                </a:solidFill>
                <a:latin typeface="Franklin Gothic Demi Cond" panose="020B0706030402020204" pitchFamily="34" charset="0"/>
                <a:ea typeface="Segoe UI Black" panose="020B0A02040204020203" pitchFamily="34" charset="0"/>
                <a:cs typeface="Segoe UI Black" panose="020B0A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cxnSp>
        <p:nvCxnSpPr>
          <p:cNvPr id="5" name="Straight Connector 4"/>
          <p:cNvCxnSpPr/>
          <p:nvPr/>
        </p:nvCxnSpPr>
        <p:spPr>
          <a:xfrm flipH="1">
            <a:off x="6087533" y="1066800"/>
            <a:ext cx="8467" cy="5207000"/>
          </a:xfrm>
          <a:prstGeom prst="line">
            <a:avLst/>
          </a:prstGeom>
          <a:ln w="571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title"/>
          </p:nvPr>
        </p:nvSpPr>
        <p:spPr>
          <a:xfrm>
            <a:off x="838200" y="93848"/>
            <a:ext cx="10515600" cy="701675"/>
          </a:xfrm>
          <a:prstGeom prst="roundRect">
            <a:avLst/>
          </a:prstGeom>
          <a:solidFill>
            <a:schemeClr val="tx1">
              <a:lumMod val="85000"/>
              <a:lumOff val="15000"/>
            </a:schemeClr>
          </a:solidFill>
          <a:ln>
            <a:noFill/>
          </a:ln>
        </p:spPr>
        <p:style>
          <a:lnRef idx="2">
            <a:schemeClr val="accent5"/>
          </a:lnRef>
          <a:fillRef idx="1">
            <a:schemeClr val="lt1"/>
          </a:fillRef>
          <a:effectRef idx="0">
            <a:schemeClr val="accent5"/>
          </a:effectRef>
          <a:fontRef idx="none"/>
        </p:style>
        <p:txBody>
          <a:bodyPr/>
          <a:lstStyle>
            <a:lvl1pPr algn="ctr">
              <a:defRPr>
                <a:solidFill>
                  <a:schemeClr val="bg1"/>
                </a:solidFill>
                <a:latin typeface="Franklin Gothic Demi Cond" panose="020B0706030402020204" pitchFamily="34" charset="0"/>
                <a:ea typeface="Segoe UI Black" panose="020B0A02040204020203" pitchFamily="34" charset="0"/>
                <a:cs typeface="Segoe UI Black" panose="020B0A02040204020203" pitchFamily="34" charset="0"/>
              </a:defRPr>
            </a:lvl1pPr>
          </a:lstStyle>
          <a:p>
            <a:r>
              <a:rPr lang="en-US" smtClean="0"/>
              <a:t>Click to edit Master title style</a:t>
            </a:r>
            <a:endParaRPr lang="en-US" dirty="0"/>
          </a:p>
        </p:txBody>
      </p:sp>
      <p:pic>
        <p:nvPicPr>
          <p:cNvPr id="15" name="Picture 14"/>
          <p:cNvPicPr>
            <a:picLocks noChangeAspect="1"/>
          </p:cNvPicPr>
          <p:nvPr/>
        </p:nvPicPr>
        <p:blipFill>
          <a:blip r:embed="rId2"/>
          <a:stretch>
            <a:fillRect/>
          </a:stretch>
        </p:blipFill>
        <p:spPr>
          <a:xfrm>
            <a:off x="4521200" y="6131387"/>
            <a:ext cx="2972018" cy="747508"/>
          </a:xfrm>
          <a:prstGeom prst="rect">
            <a:avLst/>
          </a:prstGeom>
        </p:spPr>
      </p:pic>
    </p:spTree>
    <p:extLst>
      <p:ext uri="{BB962C8B-B14F-4D97-AF65-F5344CB8AC3E}">
        <p14:creationId xmlns:p14="http://schemas.microsoft.com/office/powerpoint/2010/main" val="2208943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P spid="6" grpId="0" build="p">
        <p:tmplLst>
          <p:tmpl lvl="1">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_Comparison without headin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94906"/>
            <a:ext cx="5157787" cy="971894"/>
          </a:xfrm>
          <a:prstGeom prst="roundRect">
            <a:avLst/>
          </a:prstGeom>
          <a:solidFill>
            <a:schemeClr val="tx1">
              <a:lumMod val="85000"/>
              <a:lumOff val="15000"/>
            </a:schemeClr>
          </a:solidFill>
          <a:ln w="57150">
            <a:solidFill>
              <a:srgbClr val="92D050"/>
            </a:solidFill>
          </a:ln>
        </p:spPr>
        <p:style>
          <a:lnRef idx="1">
            <a:schemeClr val="accent2"/>
          </a:lnRef>
          <a:fillRef idx="2">
            <a:schemeClr val="accent2"/>
          </a:fillRef>
          <a:effectRef idx="1">
            <a:schemeClr val="accent2"/>
          </a:effectRef>
          <a:fontRef idx="none"/>
        </p:style>
        <p:txBody>
          <a:bodyPr anchor="ctr">
            <a:noAutofit/>
          </a:bodyPr>
          <a:lstStyle>
            <a:lvl1pPr marL="0" indent="0" algn="ctr">
              <a:buNone/>
              <a:defRPr sz="4000" b="0">
                <a:solidFill>
                  <a:schemeClr val="bg1"/>
                </a:solidFill>
                <a:latin typeface="Franklin Gothic Demi" panose="020B0703020102020204" pitchFamily="34" charset="0"/>
                <a:ea typeface="Segoe UI Black" panose="020B0A02040204020203" pitchFamily="34" charset="0"/>
                <a:cs typeface="Segoe UI Black" panose="020B0A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1233488"/>
            <a:ext cx="5157787" cy="4977872"/>
          </a:xfrm>
        </p:spPr>
        <p:txBody>
          <a:bodyPr>
            <a:normAutofit/>
          </a:bodyPr>
          <a:lstStyle>
            <a:lvl1pPr marL="228600" indent="-228600">
              <a:buClr>
                <a:srgbClr val="00B050"/>
              </a:buClr>
              <a:buFont typeface="Wingdings" panose="05000000000000000000" pitchFamily="2" charset="2"/>
              <a:buChar char="q"/>
              <a:defRPr sz="3600">
                <a:solidFill>
                  <a:schemeClr val="bg1"/>
                </a:solidFill>
                <a:latin typeface="Franklin Gothic Demi Cond" panose="020B0706030402020204" pitchFamily="34" charset="0"/>
              </a:defRPr>
            </a:lvl1pPr>
            <a:lvl2pPr marL="685800" indent="-228600">
              <a:buClr>
                <a:srgbClr val="00B050"/>
              </a:buClr>
              <a:buFont typeface="Wingdings" panose="05000000000000000000" pitchFamily="2" charset="2"/>
              <a:buChar char="q"/>
              <a:defRPr sz="3600">
                <a:solidFill>
                  <a:schemeClr val="bg1"/>
                </a:solidFill>
                <a:latin typeface="Franklin Gothic Demi Cond" panose="020B0706030402020204" pitchFamily="34" charset="0"/>
              </a:defRPr>
            </a:lvl2pPr>
            <a:lvl3pPr marL="1143000" indent="-228600">
              <a:buClr>
                <a:srgbClr val="00B050"/>
              </a:buClr>
              <a:buFont typeface="Wingdings" panose="05000000000000000000" pitchFamily="2" charset="2"/>
              <a:buChar char="q"/>
              <a:defRPr sz="3600">
                <a:solidFill>
                  <a:schemeClr val="bg1"/>
                </a:solidFill>
                <a:latin typeface="Franklin Gothic Demi Cond" panose="020B0706030402020204" pitchFamily="34" charset="0"/>
              </a:defRPr>
            </a:lvl3pPr>
            <a:lvl4pPr marL="1600200" indent="-228600">
              <a:buClr>
                <a:srgbClr val="00B050"/>
              </a:buClr>
              <a:buFont typeface="Wingdings" panose="05000000000000000000" pitchFamily="2" charset="2"/>
              <a:buChar char="q"/>
              <a:defRPr sz="3600">
                <a:solidFill>
                  <a:schemeClr val="bg1"/>
                </a:solidFill>
                <a:latin typeface="Franklin Gothic Demi Cond" panose="020B0706030402020204" pitchFamily="34" charset="0"/>
              </a:defRPr>
            </a:lvl4pPr>
            <a:lvl5pPr marL="2057400" indent="-228600">
              <a:buClr>
                <a:srgbClr val="00B050"/>
              </a:buClr>
              <a:buFont typeface="Wingdings" panose="05000000000000000000" pitchFamily="2" charset="2"/>
              <a:buChar char="q"/>
              <a:defRPr sz="3600">
                <a:solidFill>
                  <a:schemeClr val="bg1"/>
                </a:solidFill>
                <a:latin typeface="Franklin Gothic Demi Cond" panose="020B07060304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196013" y="1233488"/>
            <a:ext cx="5157787" cy="4956175"/>
          </a:xfrm>
        </p:spPr>
        <p:txBody>
          <a:bodyPr>
            <a:normAutofit/>
          </a:bodyPr>
          <a:lstStyle>
            <a:lvl1pPr marL="228600" indent="-228600">
              <a:buClr>
                <a:srgbClr val="FFC000"/>
              </a:buClr>
              <a:buFont typeface="Wingdings" panose="05000000000000000000" pitchFamily="2" charset="2"/>
              <a:buChar char="§"/>
              <a:defRPr sz="3600">
                <a:solidFill>
                  <a:schemeClr val="bg1"/>
                </a:solidFill>
                <a:latin typeface="Franklin Gothic Demi Cond" panose="020B0706030402020204" pitchFamily="34" charset="0"/>
              </a:defRPr>
            </a:lvl1pPr>
            <a:lvl2pPr>
              <a:buClr>
                <a:srgbClr val="FFC000"/>
              </a:buClr>
              <a:defRPr sz="3600">
                <a:solidFill>
                  <a:schemeClr val="bg1"/>
                </a:solidFill>
                <a:latin typeface="Franklin Gothic Demi Cond" panose="020B0706030402020204" pitchFamily="34" charset="0"/>
              </a:defRPr>
            </a:lvl2pPr>
            <a:lvl3pPr>
              <a:buClr>
                <a:srgbClr val="FFC000"/>
              </a:buClr>
              <a:defRPr sz="3600">
                <a:solidFill>
                  <a:schemeClr val="bg1"/>
                </a:solidFill>
                <a:latin typeface="Franklin Gothic Demi Cond" panose="020B0706030402020204" pitchFamily="34" charset="0"/>
              </a:defRPr>
            </a:lvl3pPr>
            <a:lvl4pPr>
              <a:buClr>
                <a:srgbClr val="FFC000"/>
              </a:buClr>
              <a:defRPr sz="3600">
                <a:solidFill>
                  <a:schemeClr val="bg1"/>
                </a:solidFill>
                <a:latin typeface="Franklin Gothic Demi Cond" panose="020B0706030402020204" pitchFamily="34" charset="0"/>
              </a:defRPr>
            </a:lvl4pPr>
            <a:lvl5pPr>
              <a:buClr>
                <a:srgbClr val="FFC000"/>
              </a:buClr>
              <a:defRPr sz="3600">
                <a:solidFill>
                  <a:schemeClr val="bg1"/>
                </a:solidFill>
                <a:latin typeface="Franklin Gothic Demi Cond" panose="020B07060304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lvl1pPr>
              <a:defRPr>
                <a:latin typeface="Franklin Gothic Demi Cond" panose="020B0706030402020204" pitchFamily="34" charset="0"/>
              </a:defRPr>
            </a:lvl1pPr>
          </a:lstStyle>
          <a:p>
            <a:fld id="{31E2BAA1-D1EE-4A2E-A01B-0123E258D88B}" type="datetimeFigureOut">
              <a:rPr lang="en-US" smtClean="0"/>
              <a:t>6/6/2015</a:t>
            </a:fld>
            <a:endParaRPr lang="en-US"/>
          </a:p>
        </p:txBody>
      </p:sp>
      <p:sp>
        <p:nvSpPr>
          <p:cNvPr id="9" name="Slide Number Placeholder 8"/>
          <p:cNvSpPr>
            <a:spLocks noGrp="1"/>
          </p:cNvSpPr>
          <p:nvPr>
            <p:ph type="sldNum" sz="quarter" idx="12"/>
          </p:nvPr>
        </p:nvSpPr>
        <p:spPr/>
        <p:txBody>
          <a:bodyPr/>
          <a:lstStyle>
            <a:lvl1pPr>
              <a:defRPr>
                <a:latin typeface="Franklin Gothic Demi Cond" panose="020B0706030402020204" pitchFamily="34" charset="0"/>
              </a:defRPr>
            </a:lvl1pPr>
          </a:lstStyle>
          <a:p>
            <a:fld id="{CE353726-4483-4F12-8C19-6DA1B2AB300F}" type="slidenum">
              <a:rPr lang="en-US" smtClean="0"/>
              <a:t>‹#›</a:t>
            </a:fld>
            <a:endParaRPr lang="en-US"/>
          </a:p>
        </p:txBody>
      </p:sp>
      <p:sp>
        <p:nvSpPr>
          <p:cNvPr id="11" name="Text Placeholder 2"/>
          <p:cNvSpPr>
            <a:spLocks noGrp="1"/>
          </p:cNvSpPr>
          <p:nvPr>
            <p:ph type="body" idx="13"/>
          </p:nvPr>
        </p:nvSpPr>
        <p:spPr>
          <a:xfrm>
            <a:off x="6196013" y="94906"/>
            <a:ext cx="5157787" cy="971894"/>
          </a:xfrm>
          <a:prstGeom prst="roundRect">
            <a:avLst/>
          </a:prstGeom>
          <a:solidFill>
            <a:schemeClr val="tx1">
              <a:lumMod val="85000"/>
              <a:lumOff val="15000"/>
            </a:schemeClr>
          </a:solidFill>
          <a:ln w="57150">
            <a:solidFill>
              <a:srgbClr val="FFC000"/>
            </a:solidFill>
          </a:ln>
        </p:spPr>
        <p:style>
          <a:lnRef idx="1">
            <a:schemeClr val="accent6"/>
          </a:lnRef>
          <a:fillRef idx="2">
            <a:schemeClr val="accent6"/>
          </a:fillRef>
          <a:effectRef idx="1">
            <a:schemeClr val="accent6"/>
          </a:effectRef>
          <a:fontRef idx="none"/>
        </p:style>
        <p:txBody>
          <a:bodyPr anchor="ctr">
            <a:noAutofit/>
          </a:bodyPr>
          <a:lstStyle>
            <a:lvl1pPr marL="0" indent="0" algn="ctr">
              <a:buNone/>
              <a:defRPr sz="3600" b="1">
                <a:solidFill>
                  <a:schemeClr val="bg1"/>
                </a:solidFill>
                <a:latin typeface="Franklin Gothic Demi" panose="020B0703020102020204" pitchFamily="34" charset="0"/>
                <a:ea typeface="Segoe UI Black" panose="020B0A02040204020203" pitchFamily="34" charset="0"/>
                <a:cs typeface="Segoe UI Black" panose="020B0A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cxnSp>
        <p:nvCxnSpPr>
          <p:cNvPr id="5" name="Straight Connector 4"/>
          <p:cNvCxnSpPr/>
          <p:nvPr/>
        </p:nvCxnSpPr>
        <p:spPr>
          <a:xfrm flipH="1">
            <a:off x="6087533" y="1066800"/>
            <a:ext cx="8467" cy="5207000"/>
          </a:xfrm>
          <a:prstGeom prst="line">
            <a:avLst/>
          </a:prstGeom>
          <a:ln w="57150">
            <a:solidFill>
              <a:srgbClr val="FF0000"/>
            </a:solidFill>
            <a:prstDash val="dash"/>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2"/>
          <a:stretch>
            <a:fillRect/>
          </a:stretch>
        </p:blipFill>
        <p:spPr>
          <a:xfrm>
            <a:off x="4521200" y="6131387"/>
            <a:ext cx="2972018" cy="747508"/>
          </a:xfrm>
          <a:prstGeom prst="rect">
            <a:avLst/>
          </a:prstGeom>
        </p:spPr>
      </p:pic>
    </p:spTree>
    <p:extLst>
      <p:ext uri="{BB962C8B-B14F-4D97-AF65-F5344CB8AC3E}">
        <p14:creationId xmlns:p14="http://schemas.microsoft.com/office/powerpoint/2010/main" val="305532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P spid="6" grpId="0" build="p">
        <p:tmplLst>
          <p:tmpl lvl="1">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1E2BAA1-D1EE-4A2E-A01B-0123E258D88B}" type="datetimeFigureOut">
              <a:rPr lang="en-US" smtClean="0"/>
              <a:t>6/6/2015</a:t>
            </a:fld>
            <a:endParaRPr lang="en-US"/>
          </a:p>
        </p:txBody>
      </p:sp>
      <p:sp>
        <p:nvSpPr>
          <p:cNvPr id="5" name="Slide Number Placeholder 4"/>
          <p:cNvSpPr>
            <a:spLocks noGrp="1"/>
          </p:cNvSpPr>
          <p:nvPr>
            <p:ph type="sldNum" sz="quarter" idx="12"/>
          </p:nvPr>
        </p:nvSpPr>
        <p:spPr/>
        <p:txBody>
          <a:bodyPr/>
          <a:lstStyle/>
          <a:p>
            <a:fld id="{CE353726-4483-4F12-8C19-6DA1B2AB300F}" type="slidenum">
              <a:rPr lang="en-US" smtClean="0"/>
              <a:t>‹#›</a:t>
            </a:fld>
            <a:endParaRPr lang="en-US"/>
          </a:p>
        </p:txBody>
      </p:sp>
      <p:sp>
        <p:nvSpPr>
          <p:cNvPr id="7" name="Title 1"/>
          <p:cNvSpPr>
            <a:spLocks noGrp="1"/>
          </p:cNvSpPr>
          <p:nvPr>
            <p:ph type="title"/>
          </p:nvPr>
        </p:nvSpPr>
        <p:spPr>
          <a:xfrm>
            <a:off x="838200" y="93848"/>
            <a:ext cx="10515600" cy="701675"/>
          </a:xfrm>
          <a:prstGeom prst="roundRect">
            <a:avLst/>
          </a:prstGeom>
          <a:solidFill>
            <a:schemeClr val="tx1">
              <a:lumMod val="85000"/>
              <a:lumOff val="15000"/>
            </a:schemeClr>
          </a:solidFill>
          <a:ln w="38100">
            <a:solidFill>
              <a:srgbClr val="FF0000"/>
            </a:solidFill>
          </a:ln>
        </p:spPr>
        <p:style>
          <a:lnRef idx="2">
            <a:schemeClr val="accent5"/>
          </a:lnRef>
          <a:fillRef idx="1">
            <a:schemeClr val="lt1"/>
          </a:fillRef>
          <a:effectRef idx="0">
            <a:schemeClr val="accent5"/>
          </a:effectRef>
          <a:fontRef idx="none"/>
        </p:style>
        <p:txBody>
          <a:bodyPr/>
          <a:lstStyle>
            <a:lvl1pPr algn="ctr">
              <a:defRPr>
                <a:solidFill>
                  <a:schemeClr val="bg1"/>
                </a:solidFill>
                <a:latin typeface="Franklin Gothic Heavy" panose="020B0903020102020204" pitchFamily="34" charset="0"/>
                <a:ea typeface="Segoe UI Black" panose="020B0A02040204020203" pitchFamily="34" charset="0"/>
                <a:cs typeface="Segoe UI Black" panose="020B0A02040204020203" pitchFamily="34" charset="0"/>
              </a:defRPr>
            </a:lvl1pPr>
          </a:lstStyle>
          <a:p>
            <a:r>
              <a:rPr lang="en-US" smtClean="0"/>
              <a:t>Click to edit Master title style</a:t>
            </a:r>
            <a:endParaRPr lang="en-US" dirty="0"/>
          </a:p>
        </p:txBody>
      </p:sp>
      <p:pic>
        <p:nvPicPr>
          <p:cNvPr id="9" name="Picture 8"/>
          <p:cNvPicPr>
            <a:picLocks noChangeAspect="1"/>
          </p:cNvPicPr>
          <p:nvPr/>
        </p:nvPicPr>
        <p:blipFill>
          <a:blip r:embed="rId2"/>
          <a:stretch>
            <a:fillRect/>
          </a:stretch>
        </p:blipFill>
        <p:spPr>
          <a:xfrm>
            <a:off x="4521200" y="6131387"/>
            <a:ext cx="2972018" cy="747508"/>
          </a:xfrm>
          <a:prstGeom prst="rect">
            <a:avLst/>
          </a:prstGeom>
        </p:spPr>
      </p:pic>
    </p:spTree>
    <p:extLst>
      <p:ext uri="{BB962C8B-B14F-4D97-AF65-F5344CB8AC3E}">
        <p14:creationId xmlns:p14="http://schemas.microsoft.com/office/powerpoint/2010/main" val="151486431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E2BAA1-D1EE-4A2E-A01B-0123E258D88B}" type="datetimeFigureOut">
              <a:rPr lang="en-US" smtClean="0"/>
              <a:t>6/6/2015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353726-4483-4F12-8C19-6DA1B2AB300F}" type="slidenum">
              <a:rPr lang="en-US" smtClean="0"/>
              <a:t>‹#›</a:t>
            </a:fld>
            <a:endParaRPr lang="en-US"/>
          </a:p>
        </p:txBody>
      </p:sp>
    </p:spTree>
    <p:extLst>
      <p:ext uri="{BB962C8B-B14F-4D97-AF65-F5344CB8AC3E}">
        <p14:creationId xmlns:p14="http://schemas.microsoft.com/office/powerpoint/2010/main" val="183912077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E2BAA1-D1EE-4A2E-A01B-0123E258D88B}" type="datetimeFigureOut">
              <a:rPr lang="en-US" smtClean="0"/>
              <a:t>6/6/2015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353726-4483-4F12-8C19-6DA1B2AB300F}" type="slidenum">
              <a:rPr lang="en-US" smtClean="0"/>
              <a:t>‹#›</a:t>
            </a:fld>
            <a:endParaRPr lang="en-US"/>
          </a:p>
        </p:txBody>
      </p:sp>
    </p:spTree>
    <p:extLst>
      <p:ext uri="{BB962C8B-B14F-4D97-AF65-F5344CB8AC3E}">
        <p14:creationId xmlns:p14="http://schemas.microsoft.com/office/powerpoint/2010/main" val="356536132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E2BAA1-D1EE-4A2E-A01B-0123E258D88B}" type="datetimeFigureOut">
              <a:rPr lang="en-US" smtClean="0"/>
              <a:t>6/6/2015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353726-4483-4F12-8C19-6DA1B2AB300F}" type="slidenum">
              <a:rPr lang="en-US" smtClean="0"/>
              <a:t>‹#›</a:t>
            </a:fld>
            <a:endParaRPr lang="en-US"/>
          </a:p>
        </p:txBody>
      </p:sp>
    </p:spTree>
    <p:extLst>
      <p:ext uri="{BB962C8B-B14F-4D97-AF65-F5344CB8AC3E}">
        <p14:creationId xmlns:p14="http://schemas.microsoft.com/office/powerpoint/2010/main" val="114297447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14400"/>
            <a:ext cx="10515600" cy="5262563"/>
          </a:xfrm>
        </p:spPr>
        <p:txBody>
          <a:bodyPr>
            <a:normAutofit/>
          </a:bodyPr>
          <a:lstStyle>
            <a:lvl1pPr marL="2286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1pPr>
            <a:lvl2pPr marL="6858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2pPr>
            <a:lvl3pPr marL="11430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3pPr>
            <a:lvl4pPr marL="16002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4pPr>
            <a:lvl5pPr marL="20574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E2BAA1-D1EE-4A2E-A01B-0123E258D88B}" type="datetimeFigureOut">
              <a:rPr lang="en-US" smtClean="0"/>
              <a:t>6/6/2015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353726-4483-4F12-8C19-6DA1B2AB300F}" type="slidenum">
              <a:rPr lang="en-US" smtClean="0"/>
              <a:t>‹#›</a:t>
            </a:fld>
            <a:endParaRPr lang="en-US"/>
          </a:p>
        </p:txBody>
      </p:sp>
      <p:sp>
        <p:nvSpPr>
          <p:cNvPr id="8" name="Title 1"/>
          <p:cNvSpPr>
            <a:spLocks noGrp="1"/>
          </p:cNvSpPr>
          <p:nvPr>
            <p:ph type="title"/>
          </p:nvPr>
        </p:nvSpPr>
        <p:spPr>
          <a:xfrm>
            <a:off x="838200" y="93848"/>
            <a:ext cx="10515600" cy="701675"/>
          </a:xfrm>
          <a:prstGeom prst="roundRect">
            <a:avLst/>
          </a:prstGeom>
          <a:solidFill>
            <a:schemeClr val="tx1">
              <a:lumMod val="85000"/>
              <a:lumOff val="15000"/>
            </a:schemeClr>
          </a:solidFill>
          <a:ln w="38100">
            <a:solidFill>
              <a:srgbClr val="FF0000"/>
            </a:solidFill>
          </a:ln>
        </p:spPr>
        <p:style>
          <a:lnRef idx="2">
            <a:schemeClr val="accent5"/>
          </a:lnRef>
          <a:fillRef idx="1">
            <a:schemeClr val="lt1"/>
          </a:fillRef>
          <a:effectRef idx="0">
            <a:schemeClr val="accent5"/>
          </a:effectRef>
          <a:fontRef idx="none"/>
        </p:style>
        <p:txBody>
          <a:bodyPr/>
          <a:lstStyle>
            <a:lvl1pPr algn="ctr">
              <a:defRPr>
                <a:solidFill>
                  <a:schemeClr val="bg1"/>
                </a:solidFill>
                <a:latin typeface="Franklin Gothic Heavy" panose="020B0903020102020204" pitchFamily="34" charset="0"/>
                <a:ea typeface="Segoe UI Black" panose="020B0A02040204020203" pitchFamily="34" charset="0"/>
                <a:cs typeface="Segoe UI Black" panose="020B0A02040204020203" pitchFamily="34" charset="0"/>
              </a:defRPr>
            </a:lvl1pPr>
          </a:lstStyle>
          <a:p>
            <a:r>
              <a:rPr lang="en-US" smtClean="0"/>
              <a:t>Click to edit Master title style</a:t>
            </a:r>
            <a:endParaRPr lang="en-US" dirty="0"/>
          </a:p>
        </p:txBody>
      </p:sp>
      <p:pic>
        <p:nvPicPr>
          <p:cNvPr id="2" name="Picture 1"/>
          <p:cNvPicPr>
            <a:picLocks noChangeAspect="1"/>
          </p:cNvPicPr>
          <p:nvPr/>
        </p:nvPicPr>
        <p:blipFill>
          <a:blip r:embed="rId2"/>
          <a:stretch>
            <a:fillRect/>
          </a:stretch>
        </p:blipFill>
        <p:spPr>
          <a:xfrm rot="16200000">
            <a:off x="9632754" y="2885257"/>
            <a:ext cx="4089836" cy="1028656"/>
          </a:xfrm>
          <a:prstGeom prst="rect">
            <a:avLst/>
          </a:prstGeom>
        </p:spPr>
      </p:pic>
    </p:spTree>
    <p:extLst>
      <p:ext uri="{BB962C8B-B14F-4D97-AF65-F5344CB8AC3E}">
        <p14:creationId xmlns:p14="http://schemas.microsoft.com/office/powerpoint/2010/main" val="1756151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E2BAA1-D1EE-4A2E-A01B-0123E258D88B}" type="datetimeFigureOut">
              <a:rPr lang="en-US" smtClean="0"/>
              <a:t>6/6/2015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353726-4483-4F12-8C19-6DA1B2AB300F}" type="slidenum">
              <a:rPr lang="en-US" smtClean="0"/>
              <a:t>‹#›</a:t>
            </a:fld>
            <a:endParaRPr lang="en-US"/>
          </a:p>
        </p:txBody>
      </p:sp>
    </p:spTree>
    <p:extLst>
      <p:ext uri="{BB962C8B-B14F-4D97-AF65-F5344CB8AC3E}">
        <p14:creationId xmlns:p14="http://schemas.microsoft.com/office/powerpoint/2010/main" val="364130786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1E2BAA1-D1EE-4A2E-A01B-0123E258D88B}" type="datetimeFigureOut">
              <a:rPr lang="en-US" smtClean="0"/>
              <a:t>6/6/2015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353726-4483-4F12-8C19-6DA1B2AB300F}" type="slidenum">
              <a:rPr lang="en-US" smtClean="0"/>
              <a:t>‹#›</a:t>
            </a:fld>
            <a:endParaRPr lang="en-US"/>
          </a:p>
        </p:txBody>
      </p:sp>
      <p:sp>
        <p:nvSpPr>
          <p:cNvPr id="8" name="Content Placeholder 7"/>
          <p:cNvSpPr>
            <a:spLocks noGrp="1"/>
          </p:cNvSpPr>
          <p:nvPr>
            <p:ph sz="quarter" idx="13"/>
          </p:nvPr>
        </p:nvSpPr>
        <p:spPr>
          <a:xfrm>
            <a:off x="8704263" y="365125"/>
            <a:ext cx="2649537" cy="58118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2"/>
          <p:cNvSpPr>
            <a:spLocks noGrp="1"/>
          </p:cNvSpPr>
          <p:nvPr>
            <p:ph idx="1"/>
          </p:nvPr>
        </p:nvSpPr>
        <p:spPr>
          <a:xfrm>
            <a:off x="838200" y="939800"/>
            <a:ext cx="7772400" cy="5237163"/>
          </a:xfrm>
        </p:spPr>
        <p:txBody>
          <a:bodyPr>
            <a:normAutofit/>
          </a:bodyPr>
          <a:lstStyle>
            <a:lvl1pPr marL="2286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1pPr>
            <a:lvl2pPr marL="6858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2pPr>
            <a:lvl3pPr marL="11430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3pPr>
            <a:lvl4pPr marL="16002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4pPr>
            <a:lvl5pPr marL="20574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itle 1"/>
          <p:cNvSpPr>
            <a:spLocks noGrp="1"/>
          </p:cNvSpPr>
          <p:nvPr>
            <p:ph type="title"/>
          </p:nvPr>
        </p:nvSpPr>
        <p:spPr>
          <a:xfrm>
            <a:off x="838200" y="134938"/>
            <a:ext cx="7772400" cy="701675"/>
          </a:xfrm>
          <a:prstGeom prst="roundRect">
            <a:avLst/>
          </a:prstGeom>
          <a:solidFill>
            <a:schemeClr val="tx1">
              <a:lumMod val="85000"/>
              <a:lumOff val="15000"/>
            </a:schemeClr>
          </a:solidFill>
          <a:ln w="38100">
            <a:solidFill>
              <a:srgbClr val="FF0000"/>
            </a:solidFill>
          </a:ln>
        </p:spPr>
        <p:style>
          <a:lnRef idx="2">
            <a:schemeClr val="accent5"/>
          </a:lnRef>
          <a:fillRef idx="1">
            <a:schemeClr val="lt1"/>
          </a:fillRef>
          <a:effectRef idx="0">
            <a:schemeClr val="accent5"/>
          </a:effectRef>
          <a:fontRef idx="none"/>
        </p:style>
        <p:txBody>
          <a:bodyPr/>
          <a:lstStyle>
            <a:lvl1pPr algn="ctr">
              <a:defRPr>
                <a:solidFill>
                  <a:schemeClr val="bg1"/>
                </a:solidFill>
                <a:latin typeface="Franklin Gothic Heavy" panose="020B0903020102020204" pitchFamily="34" charset="0"/>
                <a:ea typeface="Segoe UI Black" panose="020B0A02040204020203" pitchFamily="34" charset="0"/>
                <a:cs typeface="Segoe UI Black" panose="020B0A02040204020203" pitchFamily="34" charset="0"/>
              </a:defRPr>
            </a:lvl1pPr>
          </a:lstStyle>
          <a:p>
            <a:r>
              <a:rPr lang="en-US" smtClean="0"/>
              <a:t>Click to edit Master title style</a:t>
            </a:r>
            <a:endParaRPr lang="en-US" dirty="0"/>
          </a:p>
        </p:txBody>
      </p:sp>
      <p:pic>
        <p:nvPicPr>
          <p:cNvPr id="14" name="Picture 13"/>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rot="16200000">
            <a:off x="8719653" y="2505486"/>
            <a:ext cx="6068272" cy="876422"/>
          </a:xfrm>
          <a:prstGeom prst="rect">
            <a:avLst/>
          </a:prstGeom>
          <a:noFill/>
          <a:ln>
            <a:noFill/>
          </a:ln>
        </p:spPr>
      </p:pic>
    </p:spTree>
    <p:extLst>
      <p:ext uri="{BB962C8B-B14F-4D97-AF65-F5344CB8AC3E}">
        <p14:creationId xmlns:p14="http://schemas.microsoft.com/office/powerpoint/2010/main" val="3957473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Recap">
    <p:bg>
      <p:bgPr>
        <a:solidFill>
          <a:schemeClr val="accent1">
            <a:lumMod val="5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596616" y="127321"/>
            <a:ext cx="10035251" cy="6049641"/>
          </a:xfrm>
        </p:spPr>
        <p:txBody>
          <a:bodyPr>
            <a:normAutofit/>
          </a:bodyPr>
          <a:lstStyle>
            <a:lvl1pPr marL="228600" indent="-228600">
              <a:buClr>
                <a:srgbClr val="FFC000"/>
              </a:buClr>
              <a:buFont typeface="Wingdings" panose="05000000000000000000" pitchFamily="2" charset="2"/>
              <a:buChar char="q"/>
              <a:defRPr sz="4400">
                <a:solidFill>
                  <a:schemeClr val="bg1"/>
                </a:solidFill>
                <a:latin typeface="Franklin Gothic Demi" panose="020B0703020102020204" pitchFamily="34" charset="0"/>
                <a:cs typeface="Segoe UI Semibold" panose="020B0702040204020203" pitchFamily="34" charset="0"/>
              </a:defRPr>
            </a:lvl1pPr>
            <a:lvl2pPr marL="685800" indent="-228600">
              <a:buClr>
                <a:srgbClr val="FFC000"/>
              </a:buClr>
              <a:buFont typeface="Wingdings" panose="05000000000000000000" pitchFamily="2" charset="2"/>
              <a:buChar char="q"/>
              <a:defRPr sz="4400">
                <a:solidFill>
                  <a:schemeClr val="bg1"/>
                </a:solidFill>
                <a:latin typeface="Franklin Gothic Demi" panose="020B0703020102020204" pitchFamily="34" charset="0"/>
                <a:cs typeface="Segoe UI Semibold" panose="020B0702040204020203" pitchFamily="34" charset="0"/>
              </a:defRPr>
            </a:lvl2pPr>
            <a:lvl3pPr marL="1143000" indent="-228600">
              <a:buClr>
                <a:srgbClr val="FFC000"/>
              </a:buClr>
              <a:buFont typeface="Wingdings" panose="05000000000000000000" pitchFamily="2" charset="2"/>
              <a:buChar char="q"/>
              <a:defRPr sz="4400">
                <a:solidFill>
                  <a:schemeClr val="bg1"/>
                </a:solidFill>
                <a:latin typeface="Franklin Gothic Demi" panose="020B0703020102020204" pitchFamily="34" charset="0"/>
                <a:cs typeface="Segoe UI Semibold" panose="020B0702040204020203" pitchFamily="34" charset="0"/>
              </a:defRPr>
            </a:lvl3pPr>
            <a:lvl4pPr marL="1600200" indent="-228600">
              <a:buClr>
                <a:srgbClr val="FFC000"/>
              </a:buClr>
              <a:buFont typeface="Wingdings" panose="05000000000000000000" pitchFamily="2" charset="2"/>
              <a:buChar char="q"/>
              <a:defRPr sz="4400">
                <a:solidFill>
                  <a:schemeClr val="bg1"/>
                </a:solidFill>
                <a:latin typeface="Franklin Gothic Demi" panose="020B0703020102020204" pitchFamily="34" charset="0"/>
                <a:cs typeface="Segoe UI Semibold" panose="020B0702040204020203" pitchFamily="34" charset="0"/>
              </a:defRPr>
            </a:lvl4pPr>
            <a:lvl5pPr marL="2057400" indent="-228600">
              <a:buClr>
                <a:srgbClr val="FFC000"/>
              </a:buClr>
              <a:buFont typeface="Wingdings" panose="05000000000000000000" pitchFamily="2" charset="2"/>
              <a:buChar char="q"/>
              <a:defRPr sz="4400">
                <a:solidFill>
                  <a:schemeClr val="bg1"/>
                </a:solidFill>
                <a:latin typeface="Franklin Gothic Demi" panose="020B0703020102020204" pitchFamily="34" charset="0"/>
                <a:cs typeface="Segoe UI Semibold" panose="020B07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E2BAA1-D1EE-4A2E-A01B-0123E258D88B}" type="datetimeFigureOut">
              <a:rPr lang="en-US" smtClean="0"/>
              <a:t>6/6/2015</a:t>
            </a:fld>
            <a:endParaRPr lang="en-US"/>
          </a:p>
        </p:txBody>
      </p:sp>
      <p:sp>
        <p:nvSpPr>
          <p:cNvPr id="6" name="Slide Number Placeholder 5"/>
          <p:cNvSpPr>
            <a:spLocks noGrp="1"/>
          </p:cNvSpPr>
          <p:nvPr>
            <p:ph type="sldNum" sz="quarter" idx="12"/>
          </p:nvPr>
        </p:nvSpPr>
        <p:spPr/>
        <p:txBody>
          <a:bodyPr/>
          <a:lstStyle/>
          <a:p>
            <a:fld id="{CE353726-4483-4F12-8C19-6DA1B2AB300F}" type="slidenum">
              <a:rPr lang="en-US" smtClean="0"/>
              <a:t>‹#›</a:t>
            </a:fld>
            <a:endParaRPr lang="en-US"/>
          </a:p>
        </p:txBody>
      </p:sp>
      <p:pic>
        <p:nvPicPr>
          <p:cNvPr id="2" name="Picture 1"/>
          <p:cNvPicPr>
            <a:picLocks noChangeAspect="1"/>
          </p:cNvPicPr>
          <p:nvPr/>
        </p:nvPicPr>
        <p:blipFill>
          <a:blip r:embed="rId2"/>
          <a:stretch>
            <a:fillRect/>
          </a:stretch>
        </p:blipFill>
        <p:spPr>
          <a:xfrm>
            <a:off x="4163933" y="5829344"/>
            <a:ext cx="4089836" cy="1028656"/>
          </a:xfrm>
          <a:prstGeom prst="rect">
            <a:avLst/>
          </a:prstGeom>
        </p:spPr>
      </p:pic>
      <p:pic>
        <p:nvPicPr>
          <p:cNvPr id="11" name="Picture 10"/>
          <p:cNvPicPr>
            <a:picLocks noChangeAspect="1"/>
          </p:cNvPicPr>
          <p:nvPr/>
        </p:nvPicPr>
        <p:blipFill>
          <a:blip r:embed="rId3"/>
          <a:stretch>
            <a:fillRect/>
          </a:stretch>
        </p:blipFill>
        <p:spPr>
          <a:xfrm rot="16200000">
            <a:off x="-2128837" y="2490959"/>
            <a:ext cx="5829344" cy="1596615"/>
          </a:xfrm>
          <a:prstGeom prst="rect">
            <a:avLst/>
          </a:prstGeom>
        </p:spPr>
      </p:pic>
    </p:spTree>
    <p:extLst>
      <p:ext uri="{BB962C8B-B14F-4D97-AF65-F5344CB8AC3E}">
        <p14:creationId xmlns:p14="http://schemas.microsoft.com/office/powerpoint/2010/main" val="1708967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lf_Study">
    <p:spTree>
      <p:nvGrpSpPr>
        <p:cNvPr id="1" name=""/>
        <p:cNvGrpSpPr/>
        <p:nvPr/>
      </p:nvGrpSpPr>
      <p:grpSpPr>
        <a:xfrm>
          <a:off x="0" y="0"/>
          <a:ext cx="0" cy="0"/>
          <a:chOff x="0" y="0"/>
          <a:chExt cx="0" cy="0"/>
        </a:xfrm>
      </p:grpSpPr>
      <p:sp>
        <p:nvSpPr>
          <p:cNvPr id="3" name="Content Placeholder 2"/>
          <p:cNvSpPr>
            <a:spLocks noGrp="1"/>
          </p:cNvSpPr>
          <p:nvPr>
            <p:ph idx="1"/>
          </p:nvPr>
        </p:nvSpPr>
        <p:spPr>
          <a:xfrm>
            <a:off x="321734" y="287868"/>
            <a:ext cx="7755466" cy="5889096"/>
          </a:xfrm>
        </p:spPr>
        <p:txBody>
          <a:bodyPr>
            <a:normAutofit/>
          </a:bodyPr>
          <a:lstStyle>
            <a:lvl1pPr marL="2286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1pPr>
            <a:lvl2pPr marL="6858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2pPr>
            <a:lvl3pPr marL="11430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3pPr>
            <a:lvl4pPr marL="16002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4pPr>
            <a:lvl5pPr marL="20574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E2BAA1-D1EE-4A2E-A01B-0123E258D88B}" type="datetimeFigureOut">
              <a:rPr lang="en-US" smtClean="0"/>
              <a:t>6/6/2015</a:t>
            </a:fld>
            <a:endParaRPr lang="en-US"/>
          </a:p>
        </p:txBody>
      </p:sp>
      <p:sp>
        <p:nvSpPr>
          <p:cNvPr id="6" name="Slide Number Placeholder 5"/>
          <p:cNvSpPr>
            <a:spLocks noGrp="1"/>
          </p:cNvSpPr>
          <p:nvPr>
            <p:ph type="sldNum" sz="quarter" idx="12"/>
          </p:nvPr>
        </p:nvSpPr>
        <p:spPr/>
        <p:txBody>
          <a:bodyPr/>
          <a:lstStyle/>
          <a:p>
            <a:fld id="{CE353726-4483-4F12-8C19-6DA1B2AB300F}" type="slidenum">
              <a:rPr lang="en-US" smtClean="0"/>
              <a:t>‹#›</a:t>
            </a:fld>
            <a:endParaRPr lang="en-US"/>
          </a:p>
        </p:txBody>
      </p:sp>
      <p:sp>
        <p:nvSpPr>
          <p:cNvPr id="8" name="Title 1"/>
          <p:cNvSpPr>
            <a:spLocks noGrp="1"/>
          </p:cNvSpPr>
          <p:nvPr>
            <p:ph type="title"/>
          </p:nvPr>
        </p:nvSpPr>
        <p:spPr>
          <a:xfrm>
            <a:off x="8259353" y="646331"/>
            <a:ext cx="3712513" cy="2090552"/>
          </a:xfrm>
          <a:prstGeom prst="flowChartDocument">
            <a:avLst/>
          </a:prstGeom>
          <a:solidFill>
            <a:schemeClr val="tx1">
              <a:lumMod val="85000"/>
              <a:lumOff val="15000"/>
            </a:schemeClr>
          </a:solidFill>
          <a:ln w="38100">
            <a:solidFill>
              <a:srgbClr val="FF0000"/>
            </a:solidFill>
          </a:ln>
        </p:spPr>
        <p:style>
          <a:lnRef idx="2">
            <a:schemeClr val="accent5"/>
          </a:lnRef>
          <a:fillRef idx="1">
            <a:schemeClr val="lt1"/>
          </a:fillRef>
          <a:effectRef idx="0">
            <a:schemeClr val="accent5"/>
          </a:effectRef>
          <a:fontRef idx="none"/>
        </p:style>
        <p:txBody>
          <a:bodyPr>
            <a:normAutofit/>
          </a:bodyPr>
          <a:lstStyle>
            <a:lvl1pPr algn="ctr">
              <a:defRPr sz="3200">
                <a:solidFill>
                  <a:schemeClr val="bg1"/>
                </a:solidFill>
                <a:latin typeface="Franklin Gothic Heavy" panose="020B0903020102020204" pitchFamily="34" charset="0"/>
                <a:ea typeface="Segoe UI Black" panose="020B0A02040204020203" pitchFamily="34" charset="0"/>
                <a:cs typeface="Segoe UI Black" panose="020B0A02040204020203" pitchFamily="34" charset="0"/>
              </a:defRPr>
            </a:lvl1pPr>
          </a:lstStyle>
          <a:p>
            <a:r>
              <a:rPr lang="en-US" smtClean="0"/>
              <a:t>Click to edit Master title style</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0609" y="3091681"/>
            <a:ext cx="3810000" cy="2857500"/>
          </a:xfrm>
          <a:prstGeom prst="rect">
            <a:avLst/>
          </a:prstGeom>
        </p:spPr>
      </p:pic>
      <p:sp>
        <p:nvSpPr>
          <p:cNvPr id="9" name="TextBox 8"/>
          <p:cNvSpPr txBox="1"/>
          <p:nvPr/>
        </p:nvSpPr>
        <p:spPr>
          <a:xfrm>
            <a:off x="8238067" y="0"/>
            <a:ext cx="3759200" cy="646331"/>
          </a:xfrm>
          <a:prstGeom prst="rect">
            <a:avLst/>
          </a:prstGeom>
          <a:solidFill>
            <a:srgbClr val="FF0000"/>
          </a:solidFill>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sz="3600" dirty="0" smtClean="0">
                <a:latin typeface="Franklin Gothic Heavy" panose="020B0903020102020204" pitchFamily="34" charset="0"/>
              </a:rPr>
              <a:t>Self Study</a:t>
            </a:r>
            <a:endParaRPr lang="en-US" sz="3600" dirty="0">
              <a:latin typeface="Franklin Gothic Heavy" panose="020B0903020102020204" pitchFamily="34" charset="0"/>
            </a:endParaRPr>
          </a:p>
        </p:txBody>
      </p:sp>
      <p:pic>
        <p:nvPicPr>
          <p:cNvPr id="12" name="Picture 11"/>
          <p:cNvPicPr>
            <a:picLocks noChangeAspect="1"/>
          </p:cNvPicPr>
          <p:nvPr/>
        </p:nvPicPr>
        <p:blipFill>
          <a:blip r:embed="rId3"/>
          <a:stretch>
            <a:fillRect/>
          </a:stretch>
        </p:blipFill>
        <p:spPr>
          <a:xfrm>
            <a:off x="4521200" y="6131387"/>
            <a:ext cx="2972018" cy="747508"/>
          </a:xfrm>
          <a:prstGeom prst="rect">
            <a:avLst/>
          </a:prstGeom>
        </p:spPr>
      </p:pic>
    </p:spTree>
    <p:extLst>
      <p:ext uri="{BB962C8B-B14F-4D97-AF65-F5344CB8AC3E}">
        <p14:creationId xmlns:p14="http://schemas.microsoft.com/office/powerpoint/2010/main" val="94947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right 3rd Blank">
    <p:spTree>
      <p:nvGrpSpPr>
        <p:cNvPr id="1" name=""/>
        <p:cNvGrpSpPr/>
        <p:nvPr/>
      </p:nvGrpSpPr>
      <p:grpSpPr>
        <a:xfrm>
          <a:off x="0" y="0"/>
          <a:ext cx="0" cy="0"/>
          <a:chOff x="0" y="0"/>
          <a:chExt cx="0" cy="0"/>
        </a:xfrm>
      </p:grpSpPr>
      <p:sp>
        <p:nvSpPr>
          <p:cNvPr id="20" name="Content Placeholder 19"/>
          <p:cNvSpPr>
            <a:spLocks noGrp="1"/>
          </p:cNvSpPr>
          <p:nvPr>
            <p:ph sz="quarter" idx="14"/>
          </p:nvPr>
        </p:nvSpPr>
        <p:spPr>
          <a:xfrm>
            <a:off x="8881533" y="1718733"/>
            <a:ext cx="3089805" cy="4458229"/>
          </a:xfrm>
          <a:prstGeom prst="flowChartManualInput">
            <a:avLst/>
          </a:prstGeom>
          <a:solidFill>
            <a:schemeClr val="accent1">
              <a:lumMod val="20000"/>
              <a:lumOff val="80000"/>
            </a:schemeClr>
          </a:solidFill>
          <a:ln w="28575"/>
        </p:spPr>
        <p:style>
          <a:lnRef idx="2">
            <a:schemeClr val="accent5"/>
          </a:lnRef>
          <a:fillRef idx="1">
            <a:schemeClr val="lt1"/>
          </a:fillRef>
          <a:effectRef idx="0">
            <a:schemeClr val="accent5"/>
          </a:effectRef>
          <a:fontRef idx="none"/>
        </p:style>
        <p:txBody>
          <a:bodyPr>
            <a:noAutofit/>
          </a:bodyPr>
          <a:lstStyle>
            <a:lvl1pPr>
              <a:defRPr sz="3200">
                <a:latin typeface="Franklin Gothic Demi Cond" panose="020B0706030402020204" pitchFamily="34" charset="0"/>
              </a:defRPr>
            </a:lvl1pPr>
            <a:lvl2pPr>
              <a:defRPr sz="3200">
                <a:latin typeface="Franklin Gothic Demi Cond" panose="020B0706030402020204" pitchFamily="34" charset="0"/>
              </a:defRPr>
            </a:lvl2pPr>
            <a:lvl3pPr>
              <a:defRPr sz="3200">
                <a:latin typeface="Franklin Gothic Demi Cond" panose="020B0706030402020204" pitchFamily="34" charset="0"/>
              </a:defRPr>
            </a:lvl3pPr>
            <a:lvl4pPr>
              <a:defRPr sz="3200">
                <a:latin typeface="Franklin Gothic Demi Cond" panose="020B0706030402020204" pitchFamily="34" charset="0"/>
              </a:defRPr>
            </a:lvl4pPr>
            <a:lvl5pPr>
              <a:defRPr sz="3200">
                <a:latin typeface="Franklin Gothic Demi Cond" panose="020B07060304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Content Placeholder 2"/>
          <p:cNvSpPr>
            <a:spLocks noGrp="1"/>
          </p:cNvSpPr>
          <p:nvPr>
            <p:ph idx="1"/>
          </p:nvPr>
        </p:nvSpPr>
        <p:spPr>
          <a:xfrm>
            <a:off x="321733" y="287868"/>
            <a:ext cx="8498331" cy="5889096"/>
          </a:xfrm>
        </p:spPr>
        <p:txBody>
          <a:bodyPr>
            <a:normAutofit/>
          </a:bodyPr>
          <a:lstStyle>
            <a:lvl1pPr marL="2286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1pPr>
            <a:lvl2pPr marL="6858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2pPr>
            <a:lvl3pPr marL="11430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3pPr>
            <a:lvl4pPr marL="16002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4pPr>
            <a:lvl5pPr marL="20574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E2BAA1-D1EE-4A2E-A01B-0123E258D88B}" type="datetimeFigureOut">
              <a:rPr lang="en-US" smtClean="0"/>
              <a:t>6/6/2015</a:t>
            </a:fld>
            <a:endParaRPr lang="en-US"/>
          </a:p>
        </p:txBody>
      </p:sp>
      <p:sp>
        <p:nvSpPr>
          <p:cNvPr id="6" name="Slide Number Placeholder 5"/>
          <p:cNvSpPr>
            <a:spLocks noGrp="1"/>
          </p:cNvSpPr>
          <p:nvPr>
            <p:ph type="sldNum" sz="quarter" idx="12"/>
          </p:nvPr>
        </p:nvSpPr>
        <p:spPr/>
        <p:txBody>
          <a:bodyPr/>
          <a:lstStyle/>
          <a:p>
            <a:fld id="{CE353726-4483-4F12-8C19-6DA1B2AB300F}" type="slidenum">
              <a:rPr lang="en-US" smtClean="0"/>
              <a:t>‹#›</a:t>
            </a:fld>
            <a:endParaRPr lang="en-US"/>
          </a:p>
        </p:txBody>
      </p:sp>
      <p:sp>
        <p:nvSpPr>
          <p:cNvPr id="8" name="Title 1"/>
          <p:cNvSpPr>
            <a:spLocks noGrp="1"/>
          </p:cNvSpPr>
          <p:nvPr>
            <p:ph type="title"/>
          </p:nvPr>
        </p:nvSpPr>
        <p:spPr>
          <a:xfrm>
            <a:off x="8881533" y="646331"/>
            <a:ext cx="3090333" cy="2090552"/>
          </a:xfrm>
          <a:prstGeom prst="flowChartDocument">
            <a:avLst/>
          </a:prstGeom>
          <a:solidFill>
            <a:schemeClr val="accent2">
              <a:lumMod val="20000"/>
              <a:lumOff val="80000"/>
            </a:schemeClr>
          </a:solidFill>
          <a:ln w="38100">
            <a:solidFill>
              <a:srgbClr val="FF6600"/>
            </a:solidFill>
          </a:ln>
        </p:spPr>
        <p:style>
          <a:lnRef idx="2">
            <a:schemeClr val="accent5"/>
          </a:lnRef>
          <a:fillRef idx="1">
            <a:schemeClr val="lt1"/>
          </a:fillRef>
          <a:effectRef idx="0">
            <a:schemeClr val="accent5"/>
          </a:effectRef>
          <a:fontRef idx="none"/>
        </p:style>
        <p:txBody>
          <a:bodyPr>
            <a:noAutofit/>
          </a:bodyPr>
          <a:lstStyle>
            <a:lvl1pPr algn="ctr">
              <a:defRPr sz="4000">
                <a:solidFill>
                  <a:schemeClr val="bg2">
                    <a:lumMod val="25000"/>
                  </a:schemeClr>
                </a:solidFill>
                <a:latin typeface="Franklin Gothic Demi Cond" panose="020B0706030402020204" pitchFamily="34" charset="0"/>
                <a:ea typeface="Segoe UI Black" panose="020B0A02040204020203" pitchFamily="34" charset="0"/>
                <a:cs typeface="Segoe UI Black" panose="020B0A02040204020203" pitchFamily="34" charset="0"/>
              </a:defRPr>
            </a:lvl1pPr>
          </a:lstStyle>
          <a:p>
            <a:r>
              <a:rPr lang="en-US" smtClean="0"/>
              <a:t>Click to edit Master title style</a:t>
            </a:r>
            <a:endParaRPr lang="en-US" dirty="0"/>
          </a:p>
        </p:txBody>
      </p:sp>
      <p:pic>
        <p:nvPicPr>
          <p:cNvPr id="12" name="Picture 11"/>
          <p:cNvPicPr>
            <a:picLocks noChangeAspect="1"/>
          </p:cNvPicPr>
          <p:nvPr/>
        </p:nvPicPr>
        <p:blipFill>
          <a:blip r:embed="rId2"/>
          <a:stretch>
            <a:fillRect/>
          </a:stretch>
        </p:blipFill>
        <p:spPr>
          <a:xfrm>
            <a:off x="4521200" y="6131387"/>
            <a:ext cx="2972018" cy="747508"/>
          </a:xfrm>
          <a:prstGeom prst="rect">
            <a:avLst/>
          </a:prstGeom>
        </p:spPr>
      </p:pic>
      <p:sp>
        <p:nvSpPr>
          <p:cNvPr id="18" name="Text Placeholder 17"/>
          <p:cNvSpPr>
            <a:spLocks noGrp="1"/>
          </p:cNvSpPr>
          <p:nvPr>
            <p:ph type="body" sz="quarter" idx="13"/>
          </p:nvPr>
        </p:nvSpPr>
        <p:spPr>
          <a:xfrm>
            <a:off x="8882063" y="0"/>
            <a:ext cx="3089275" cy="646113"/>
          </a:xfrm>
        </p:spPr>
        <p:style>
          <a:lnRef idx="1">
            <a:schemeClr val="accent2"/>
          </a:lnRef>
          <a:fillRef idx="3">
            <a:schemeClr val="accent2"/>
          </a:fillRef>
          <a:effectRef idx="2">
            <a:schemeClr val="accent2"/>
          </a:effectRef>
          <a:fontRef idx="none"/>
        </p:style>
        <p:txBody>
          <a:bodyPr>
            <a:noAutofit/>
          </a:bodyPr>
          <a:lstStyle>
            <a:lvl1pPr marL="0" indent="0" algn="ctr">
              <a:buNone/>
              <a:defRPr sz="4000">
                <a:solidFill>
                  <a:schemeClr val="bg1"/>
                </a:solidFill>
                <a:latin typeface="Franklin Gothic Demi Cond" panose="020B0706030402020204" pitchFamily="34" charset="0"/>
              </a:defRPr>
            </a:lvl1pPr>
            <a:lvl2pPr>
              <a:defRPr sz="3600">
                <a:solidFill>
                  <a:schemeClr val="bg1"/>
                </a:solidFill>
                <a:latin typeface="Franklin Gothic Demi Cond" panose="020B0706030402020204" pitchFamily="34" charset="0"/>
              </a:defRPr>
            </a:lvl2pPr>
            <a:lvl3pPr>
              <a:defRPr sz="3200">
                <a:solidFill>
                  <a:schemeClr val="bg1"/>
                </a:solidFill>
                <a:latin typeface="Franklin Gothic Demi Cond" panose="020B0706030402020204" pitchFamily="34" charset="0"/>
              </a:defRPr>
            </a:lvl3pPr>
            <a:lvl4pPr>
              <a:defRPr sz="2800">
                <a:solidFill>
                  <a:schemeClr val="bg1"/>
                </a:solidFill>
                <a:latin typeface="Franklin Gothic Demi Cond" panose="020B0706030402020204" pitchFamily="34" charset="0"/>
              </a:defRPr>
            </a:lvl4pPr>
            <a:lvl5pPr>
              <a:defRPr sz="2800">
                <a:solidFill>
                  <a:schemeClr val="bg1"/>
                </a:solidFill>
                <a:latin typeface="Franklin Gothic Demi Cond" panose="020B0706030402020204" pitchFamily="34" charset="0"/>
              </a:defRPr>
            </a:lvl5pPr>
          </a:lstStyle>
          <a:p>
            <a:pPr lvl="0"/>
            <a:r>
              <a:rPr lang="en-US" smtClean="0"/>
              <a:t>Click to edit Master text styles</a:t>
            </a:r>
          </a:p>
        </p:txBody>
      </p:sp>
    </p:spTree>
    <p:extLst>
      <p:ext uri="{BB962C8B-B14F-4D97-AF65-F5344CB8AC3E}">
        <p14:creationId xmlns:p14="http://schemas.microsoft.com/office/powerpoint/2010/main" val="3248033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nvironment">
    <p:spTree>
      <p:nvGrpSpPr>
        <p:cNvPr id="1" name=""/>
        <p:cNvGrpSpPr/>
        <p:nvPr/>
      </p:nvGrpSpPr>
      <p:grpSpPr>
        <a:xfrm>
          <a:off x="0" y="0"/>
          <a:ext cx="0" cy="0"/>
          <a:chOff x="0" y="0"/>
          <a:chExt cx="0" cy="0"/>
        </a:xfrm>
      </p:grpSpPr>
      <p:sp>
        <p:nvSpPr>
          <p:cNvPr id="20" name="Content Placeholder 19"/>
          <p:cNvSpPr>
            <a:spLocks noGrp="1"/>
          </p:cNvSpPr>
          <p:nvPr>
            <p:ph sz="quarter" idx="14"/>
          </p:nvPr>
        </p:nvSpPr>
        <p:spPr>
          <a:xfrm>
            <a:off x="8881533" y="1718733"/>
            <a:ext cx="3089805" cy="4458229"/>
          </a:xfrm>
          <a:prstGeom prst="flowChartManualInput">
            <a:avLst/>
          </a:prstGeom>
          <a:solidFill>
            <a:schemeClr val="accent6">
              <a:lumMod val="20000"/>
              <a:lumOff val="80000"/>
            </a:schemeClr>
          </a:solidFill>
          <a:ln w="28575">
            <a:solidFill>
              <a:schemeClr val="accent4">
                <a:lumMod val="60000"/>
                <a:lumOff val="40000"/>
              </a:schemeClr>
            </a:solidFill>
          </a:ln>
        </p:spPr>
        <p:style>
          <a:lnRef idx="2">
            <a:schemeClr val="accent5"/>
          </a:lnRef>
          <a:fillRef idx="1">
            <a:schemeClr val="lt1"/>
          </a:fillRef>
          <a:effectRef idx="0">
            <a:schemeClr val="accent5"/>
          </a:effectRef>
          <a:fontRef idx="none"/>
        </p:style>
        <p:txBody>
          <a:bodyPr>
            <a:noAutofit/>
          </a:bodyPr>
          <a:lstStyle>
            <a:lvl1pPr>
              <a:defRPr sz="3200">
                <a:latin typeface="Franklin Gothic Demi Cond" panose="020B0706030402020204" pitchFamily="34" charset="0"/>
              </a:defRPr>
            </a:lvl1pPr>
            <a:lvl2pPr>
              <a:defRPr sz="3200">
                <a:latin typeface="Franklin Gothic Demi Cond" panose="020B0706030402020204" pitchFamily="34" charset="0"/>
              </a:defRPr>
            </a:lvl2pPr>
            <a:lvl3pPr>
              <a:defRPr sz="3200">
                <a:latin typeface="Franklin Gothic Demi Cond" panose="020B0706030402020204" pitchFamily="34" charset="0"/>
              </a:defRPr>
            </a:lvl3pPr>
            <a:lvl4pPr>
              <a:defRPr sz="3200">
                <a:latin typeface="Franklin Gothic Demi Cond" panose="020B0706030402020204" pitchFamily="34" charset="0"/>
              </a:defRPr>
            </a:lvl4pPr>
            <a:lvl5pPr>
              <a:defRPr sz="3200">
                <a:latin typeface="Franklin Gothic Demi Cond" panose="020B07060304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Content Placeholder 2"/>
          <p:cNvSpPr>
            <a:spLocks noGrp="1"/>
          </p:cNvSpPr>
          <p:nvPr>
            <p:ph idx="1"/>
          </p:nvPr>
        </p:nvSpPr>
        <p:spPr>
          <a:xfrm>
            <a:off x="321733" y="287868"/>
            <a:ext cx="8498331" cy="5889096"/>
          </a:xfrm>
        </p:spPr>
        <p:txBody>
          <a:bodyPr>
            <a:normAutofit/>
          </a:bodyPr>
          <a:lstStyle>
            <a:lvl1pPr marL="2286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1pPr>
            <a:lvl2pPr marL="6858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2pPr>
            <a:lvl3pPr marL="11430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3pPr>
            <a:lvl4pPr marL="16002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4pPr>
            <a:lvl5pPr marL="20574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E2BAA1-D1EE-4A2E-A01B-0123E258D88B}" type="datetimeFigureOut">
              <a:rPr lang="en-US" smtClean="0"/>
              <a:t>6/6/2015</a:t>
            </a:fld>
            <a:endParaRPr lang="en-US"/>
          </a:p>
        </p:txBody>
      </p:sp>
      <p:sp>
        <p:nvSpPr>
          <p:cNvPr id="6" name="Slide Number Placeholder 5"/>
          <p:cNvSpPr>
            <a:spLocks noGrp="1"/>
          </p:cNvSpPr>
          <p:nvPr>
            <p:ph type="sldNum" sz="quarter" idx="12"/>
          </p:nvPr>
        </p:nvSpPr>
        <p:spPr/>
        <p:txBody>
          <a:bodyPr/>
          <a:lstStyle/>
          <a:p>
            <a:fld id="{CE353726-4483-4F12-8C19-6DA1B2AB300F}" type="slidenum">
              <a:rPr lang="en-US" smtClean="0"/>
              <a:t>‹#›</a:t>
            </a:fld>
            <a:endParaRPr lang="en-US"/>
          </a:p>
        </p:txBody>
      </p:sp>
      <p:sp>
        <p:nvSpPr>
          <p:cNvPr id="8" name="Title 1"/>
          <p:cNvSpPr>
            <a:spLocks noGrp="1"/>
          </p:cNvSpPr>
          <p:nvPr>
            <p:ph type="title"/>
          </p:nvPr>
        </p:nvSpPr>
        <p:spPr>
          <a:xfrm>
            <a:off x="8881533" y="646331"/>
            <a:ext cx="3090333" cy="2090552"/>
          </a:xfrm>
          <a:prstGeom prst="flowChartDocument">
            <a:avLst/>
          </a:prstGeom>
          <a:solidFill>
            <a:schemeClr val="accent6">
              <a:lumMod val="20000"/>
              <a:lumOff val="80000"/>
            </a:schemeClr>
          </a:solidFill>
          <a:ln w="38100">
            <a:solidFill>
              <a:schemeClr val="accent6">
                <a:lumMod val="50000"/>
              </a:schemeClr>
            </a:solidFill>
          </a:ln>
        </p:spPr>
        <p:style>
          <a:lnRef idx="2">
            <a:schemeClr val="accent5"/>
          </a:lnRef>
          <a:fillRef idx="1">
            <a:schemeClr val="lt1"/>
          </a:fillRef>
          <a:effectRef idx="0">
            <a:schemeClr val="accent5"/>
          </a:effectRef>
          <a:fontRef idx="none"/>
        </p:style>
        <p:txBody>
          <a:bodyPr>
            <a:noAutofit/>
          </a:bodyPr>
          <a:lstStyle>
            <a:lvl1pPr algn="ctr">
              <a:defRPr sz="4000">
                <a:solidFill>
                  <a:schemeClr val="bg2">
                    <a:lumMod val="25000"/>
                  </a:schemeClr>
                </a:solidFill>
                <a:latin typeface="Franklin Gothic Demi Cond" panose="020B0706030402020204" pitchFamily="34" charset="0"/>
                <a:ea typeface="Segoe UI Black" panose="020B0A02040204020203" pitchFamily="34" charset="0"/>
                <a:cs typeface="Segoe UI Black" panose="020B0A02040204020203" pitchFamily="34" charset="0"/>
              </a:defRPr>
            </a:lvl1pPr>
          </a:lstStyle>
          <a:p>
            <a:r>
              <a:rPr lang="en-US" smtClean="0"/>
              <a:t>Click to edit Master title style</a:t>
            </a:r>
            <a:endParaRPr lang="en-US" dirty="0"/>
          </a:p>
        </p:txBody>
      </p:sp>
      <p:pic>
        <p:nvPicPr>
          <p:cNvPr id="12" name="Picture 11"/>
          <p:cNvPicPr>
            <a:picLocks noChangeAspect="1"/>
          </p:cNvPicPr>
          <p:nvPr/>
        </p:nvPicPr>
        <p:blipFill>
          <a:blip r:embed="rId2"/>
          <a:stretch>
            <a:fillRect/>
          </a:stretch>
        </p:blipFill>
        <p:spPr>
          <a:xfrm>
            <a:off x="4521200" y="6131387"/>
            <a:ext cx="2972018" cy="747508"/>
          </a:xfrm>
          <a:prstGeom prst="rect">
            <a:avLst/>
          </a:prstGeom>
        </p:spPr>
      </p:pic>
      <p:sp>
        <p:nvSpPr>
          <p:cNvPr id="18" name="Text Placeholder 17"/>
          <p:cNvSpPr>
            <a:spLocks noGrp="1"/>
          </p:cNvSpPr>
          <p:nvPr>
            <p:ph type="body" sz="quarter" idx="13"/>
          </p:nvPr>
        </p:nvSpPr>
        <p:spPr>
          <a:xfrm>
            <a:off x="8882063" y="0"/>
            <a:ext cx="3089275" cy="646113"/>
          </a:xfrm>
          <a:solidFill>
            <a:srgbClr val="00B050"/>
          </a:solidFill>
          <a:ln>
            <a:solidFill>
              <a:schemeClr val="accent6">
                <a:lumMod val="50000"/>
              </a:schemeClr>
            </a:solidFill>
          </a:ln>
        </p:spPr>
        <p:style>
          <a:lnRef idx="1">
            <a:schemeClr val="accent2"/>
          </a:lnRef>
          <a:fillRef idx="3">
            <a:schemeClr val="accent2"/>
          </a:fillRef>
          <a:effectRef idx="2">
            <a:schemeClr val="accent2"/>
          </a:effectRef>
          <a:fontRef idx="none"/>
        </p:style>
        <p:txBody>
          <a:bodyPr>
            <a:noAutofit/>
          </a:bodyPr>
          <a:lstStyle>
            <a:lvl1pPr marL="0" indent="0" algn="ctr">
              <a:buNone/>
              <a:defRPr sz="4000">
                <a:solidFill>
                  <a:schemeClr val="bg1"/>
                </a:solidFill>
                <a:latin typeface="Franklin Gothic Demi Cond" panose="020B0706030402020204" pitchFamily="34" charset="0"/>
              </a:defRPr>
            </a:lvl1pPr>
            <a:lvl2pPr>
              <a:defRPr sz="3600">
                <a:solidFill>
                  <a:schemeClr val="bg1"/>
                </a:solidFill>
                <a:latin typeface="Franklin Gothic Demi Cond" panose="020B0706030402020204" pitchFamily="34" charset="0"/>
              </a:defRPr>
            </a:lvl2pPr>
            <a:lvl3pPr>
              <a:defRPr sz="3200">
                <a:solidFill>
                  <a:schemeClr val="bg1"/>
                </a:solidFill>
                <a:latin typeface="Franklin Gothic Demi Cond" panose="020B0706030402020204" pitchFamily="34" charset="0"/>
              </a:defRPr>
            </a:lvl3pPr>
            <a:lvl4pPr>
              <a:defRPr sz="2800">
                <a:solidFill>
                  <a:schemeClr val="bg1"/>
                </a:solidFill>
                <a:latin typeface="Franklin Gothic Demi Cond" panose="020B0706030402020204" pitchFamily="34" charset="0"/>
              </a:defRPr>
            </a:lvl4pPr>
            <a:lvl5pPr>
              <a:defRPr sz="2800">
                <a:solidFill>
                  <a:schemeClr val="bg1"/>
                </a:solidFill>
                <a:latin typeface="Franklin Gothic Demi Cond" panose="020B0706030402020204" pitchFamily="34" charset="0"/>
              </a:defRPr>
            </a:lvl5pPr>
          </a:lstStyle>
          <a:p>
            <a:pPr lvl="0"/>
            <a:r>
              <a:rPr lang="en-US" smtClean="0"/>
              <a:t>Click to edit Master text styles</a:t>
            </a:r>
          </a:p>
        </p:txBody>
      </p:sp>
    </p:spTree>
    <p:extLst>
      <p:ext uri="{BB962C8B-B14F-4D97-AF65-F5344CB8AC3E}">
        <p14:creationId xmlns:p14="http://schemas.microsoft.com/office/powerpoint/2010/main" val="850271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Polity">
    <p:spTree>
      <p:nvGrpSpPr>
        <p:cNvPr id="1" name=""/>
        <p:cNvGrpSpPr/>
        <p:nvPr/>
      </p:nvGrpSpPr>
      <p:grpSpPr>
        <a:xfrm>
          <a:off x="0" y="0"/>
          <a:ext cx="0" cy="0"/>
          <a:chOff x="0" y="0"/>
          <a:chExt cx="0" cy="0"/>
        </a:xfrm>
      </p:grpSpPr>
      <p:sp>
        <p:nvSpPr>
          <p:cNvPr id="20" name="Content Placeholder 19"/>
          <p:cNvSpPr>
            <a:spLocks noGrp="1"/>
          </p:cNvSpPr>
          <p:nvPr>
            <p:ph sz="quarter" idx="14"/>
          </p:nvPr>
        </p:nvSpPr>
        <p:spPr>
          <a:xfrm>
            <a:off x="8881533" y="1718733"/>
            <a:ext cx="3089805" cy="4458229"/>
          </a:xfrm>
          <a:prstGeom prst="flowChartManualInput">
            <a:avLst/>
          </a:prstGeom>
          <a:solidFill>
            <a:schemeClr val="accent5">
              <a:lumMod val="20000"/>
              <a:lumOff val="80000"/>
            </a:schemeClr>
          </a:solidFill>
          <a:ln w="28575">
            <a:noFill/>
          </a:ln>
        </p:spPr>
        <p:style>
          <a:lnRef idx="2">
            <a:schemeClr val="accent5"/>
          </a:lnRef>
          <a:fillRef idx="1">
            <a:schemeClr val="lt1"/>
          </a:fillRef>
          <a:effectRef idx="0">
            <a:schemeClr val="accent5"/>
          </a:effectRef>
          <a:fontRef idx="none"/>
        </p:style>
        <p:txBody>
          <a:bodyPr>
            <a:noAutofit/>
          </a:bodyPr>
          <a:lstStyle>
            <a:lvl1pPr>
              <a:defRPr sz="3200">
                <a:latin typeface="Franklin Gothic Demi Cond" panose="020B0706030402020204" pitchFamily="34" charset="0"/>
              </a:defRPr>
            </a:lvl1pPr>
            <a:lvl2pPr>
              <a:defRPr sz="3200">
                <a:latin typeface="Franklin Gothic Demi Cond" panose="020B0706030402020204" pitchFamily="34" charset="0"/>
              </a:defRPr>
            </a:lvl2pPr>
            <a:lvl3pPr>
              <a:defRPr sz="3200">
                <a:latin typeface="Franklin Gothic Demi Cond" panose="020B0706030402020204" pitchFamily="34" charset="0"/>
              </a:defRPr>
            </a:lvl3pPr>
            <a:lvl4pPr>
              <a:defRPr sz="3200">
                <a:latin typeface="Franklin Gothic Demi Cond" panose="020B0706030402020204" pitchFamily="34" charset="0"/>
              </a:defRPr>
            </a:lvl4pPr>
            <a:lvl5pPr>
              <a:defRPr sz="3200">
                <a:latin typeface="Franklin Gothic Demi Cond" panose="020B07060304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Content Placeholder 2"/>
          <p:cNvSpPr>
            <a:spLocks noGrp="1"/>
          </p:cNvSpPr>
          <p:nvPr>
            <p:ph idx="1"/>
          </p:nvPr>
        </p:nvSpPr>
        <p:spPr>
          <a:xfrm>
            <a:off x="321733" y="287868"/>
            <a:ext cx="8498331" cy="5889096"/>
          </a:xfrm>
        </p:spPr>
        <p:txBody>
          <a:bodyPr>
            <a:normAutofit/>
          </a:bodyPr>
          <a:lstStyle>
            <a:lvl1pPr marL="2286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1pPr>
            <a:lvl2pPr marL="6858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2pPr>
            <a:lvl3pPr marL="11430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3pPr>
            <a:lvl4pPr marL="16002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4pPr>
            <a:lvl5pPr marL="20574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E2BAA1-D1EE-4A2E-A01B-0123E258D88B}" type="datetimeFigureOut">
              <a:rPr lang="en-US" smtClean="0"/>
              <a:t>6/6/2015</a:t>
            </a:fld>
            <a:endParaRPr lang="en-US"/>
          </a:p>
        </p:txBody>
      </p:sp>
      <p:sp>
        <p:nvSpPr>
          <p:cNvPr id="6" name="Slide Number Placeholder 5"/>
          <p:cNvSpPr>
            <a:spLocks noGrp="1"/>
          </p:cNvSpPr>
          <p:nvPr>
            <p:ph type="sldNum" sz="quarter" idx="12"/>
          </p:nvPr>
        </p:nvSpPr>
        <p:spPr/>
        <p:txBody>
          <a:bodyPr/>
          <a:lstStyle/>
          <a:p>
            <a:fld id="{CE353726-4483-4F12-8C19-6DA1B2AB300F}" type="slidenum">
              <a:rPr lang="en-US" smtClean="0"/>
              <a:t>‹#›</a:t>
            </a:fld>
            <a:endParaRPr lang="en-US"/>
          </a:p>
        </p:txBody>
      </p:sp>
      <p:sp>
        <p:nvSpPr>
          <p:cNvPr id="8" name="Title 1"/>
          <p:cNvSpPr>
            <a:spLocks noGrp="1"/>
          </p:cNvSpPr>
          <p:nvPr>
            <p:ph type="title"/>
          </p:nvPr>
        </p:nvSpPr>
        <p:spPr>
          <a:xfrm>
            <a:off x="8881533" y="646331"/>
            <a:ext cx="3090333" cy="2090552"/>
          </a:xfrm>
          <a:prstGeom prst="flowChartDocument">
            <a:avLst/>
          </a:prstGeom>
          <a:solidFill>
            <a:schemeClr val="accent5">
              <a:lumMod val="20000"/>
              <a:lumOff val="80000"/>
            </a:schemeClr>
          </a:solidFill>
          <a:ln w="38100">
            <a:solidFill>
              <a:srgbClr val="7030A0"/>
            </a:solidFill>
          </a:ln>
        </p:spPr>
        <p:style>
          <a:lnRef idx="2">
            <a:schemeClr val="accent5"/>
          </a:lnRef>
          <a:fillRef idx="1">
            <a:schemeClr val="lt1"/>
          </a:fillRef>
          <a:effectRef idx="0">
            <a:schemeClr val="accent5"/>
          </a:effectRef>
          <a:fontRef idx="none"/>
        </p:style>
        <p:txBody>
          <a:bodyPr>
            <a:noAutofit/>
          </a:bodyPr>
          <a:lstStyle>
            <a:lvl1pPr algn="ctr">
              <a:defRPr sz="4000">
                <a:solidFill>
                  <a:schemeClr val="bg2">
                    <a:lumMod val="25000"/>
                  </a:schemeClr>
                </a:solidFill>
                <a:latin typeface="Franklin Gothic Demi Cond" panose="020B0706030402020204" pitchFamily="34" charset="0"/>
                <a:ea typeface="Segoe UI Black" panose="020B0A02040204020203" pitchFamily="34" charset="0"/>
                <a:cs typeface="Segoe UI Black" panose="020B0A02040204020203" pitchFamily="34" charset="0"/>
              </a:defRPr>
            </a:lvl1pPr>
          </a:lstStyle>
          <a:p>
            <a:r>
              <a:rPr lang="en-US" smtClean="0"/>
              <a:t>Click to edit Master title style</a:t>
            </a:r>
            <a:endParaRPr lang="en-US" dirty="0"/>
          </a:p>
        </p:txBody>
      </p:sp>
      <p:pic>
        <p:nvPicPr>
          <p:cNvPr id="12" name="Picture 11"/>
          <p:cNvPicPr>
            <a:picLocks noChangeAspect="1"/>
          </p:cNvPicPr>
          <p:nvPr/>
        </p:nvPicPr>
        <p:blipFill>
          <a:blip r:embed="rId2"/>
          <a:stretch>
            <a:fillRect/>
          </a:stretch>
        </p:blipFill>
        <p:spPr>
          <a:xfrm>
            <a:off x="4521200" y="6131387"/>
            <a:ext cx="2972018" cy="747508"/>
          </a:xfrm>
          <a:prstGeom prst="rect">
            <a:avLst/>
          </a:prstGeom>
        </p:spPr>
      </p:pic>
      <p:sp>
        <p:nvSpPr>
          <p:cNvPr id="18" name="Text Placeholder 17"/>
          <p:cNvSpPr>
            <a:spLocks noGrp="1"/>
          </p:cNvSpPr>
          <p:nvPr>
            <p:ph type="body" sz="quarter" idx="13"/>
          </p:nvPr>
        </p:nvSpPr>
        <p:spPr>
          <a:xfrm>
            <a:off x="8882063" y="0"/>
            <a:ext cx="3089275" cy="646113"/>
          </a:xfrm>
          <a:solidFill>
            <a:srgbClr val="7030A0"/>
          </a:solidFill>
          <a:ln>
            <a:solidFill>
              <a:schemeClr val="accent6">
                <a:lumMod val="50000"/>
              </a:schemeClr>
            </a:solidFill>
          </a:ln>
        </p:spPr>
        <p:style>
          <a:lnRef idx="1">
            <a:schemeClr val="accent2"/>
          </a:lnRef>
          <a:fillRef idx="3">
            <a:schemeClr val="accent2"/>
          </a:fillRef>
          <a:effectRef idx="2">
            <a:schemeClr val="accent2"/>
          </a:effectRef>
          <a:fontRef idx="none"/>
        </p:style>
        <p:txBody>
          <a:bodyPr>
            <a:noAutofit/>
          </a:bodyPr>
          <a:lstStyle>
            <a:lvl1pPr marL="0" indent="0" algn="ctr">
              <a:buNone/>
              <a:defRPr sz="4000">
                <a:solidFill>
                  <a:schemeClr val="bg1"/>
                </a:solidFill>
                <a:latin typeface="Franklin Gothic Demi Cond" panose="020B0706030402020204" pitchFamily="34" charset="0"/>
              </a:defRPr>
            </a:lvl1pPr>
            <a:lvl2pPr>
              <a:defRPr sz="3600">
                <a:solidFill>
                  <a:schemeClr val="bg1"/>
                </a:solidFill>
                <a:latin typeface="Franklin Gothic Demi Cond" panose="020B0706030402020204" pitchFamily="34" charset="0"/>
              </a:defRPr>
            </a:lvl2pPr>
            <a:lvl3pPr>
              <a:defRPr sz="3200">
                <a:solidFill>
                  <a:schemeClr val="bg1"/>
                </a:solidFill>
                <a:latin typeface="Franklin Gothic Demi Cond" panose="020B0706030402020204" pitchFamily="34" charset="0"/>
              </a:defRPr>
            </a:lvl3pPr>
            <a:lvl4pPr>
              <a:defRPr sz="2800">
                <a:solidFill>
                  <a:schemeClr val="bg1"/>
                </a:solidFill>
                <a:latin typeface="Franklin Gothic Demi Cond" panose="020B0706030402020204" pitchFamily="34" charset="0"/>
              </a:defRPr>
            </a:lvl4pPr>
            <a:lvl5pPr>
              <a:defRPr sz="2800">
                <a:solidFill>
                  <a:schemeClr val="bg1"/>
                </a:solidFill>
                <a:latin typeface="Franklin Gothic Demi Cond" panose="020B0706030402020204" pitchFamily="34" charset="0"/>
              </a:defRPr>
            </a:lvl5pPr>
          </a:lstStyle>
          <a:p>
            <a:pPr lvl="0"/>
            <a:r>
              <a:rPr lang="en-US" smtClean="0"/>
              <a:t>Click to edit Master text styles</a:t>
            </a:r>
          </a:p>
        </p:txBody>
      </p:sp>
    </p:spTree>
    <p:extLst>
      <p:ext uri="{BB962C8B-B14F-4D97-AF65-F5344CB8AC3E}">
        <p14:creationId xmlns:p14="http://schemas.microsoft.com/office/powerpoint/2010/main" val="3427860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Economic Survey">
    <p:spTree>
      <p:nvGrpSpPr>
        <p:cNvPr id="1" name=""/>
        <p:cNvGrpSpPr/>
        <p:nvPr/>
      </p:nvGrpSpPr>
      <p:grpSpPr>
        <a:xfrm>
          <a:off x="0" y="0"/>
          <a:ext cx="0" cy="0"/>
          <a:chOff x="0" y="0"/>
          <a:chExt cx="0" cy="0"/>
        </a:xfrm>
      </p:grpSpPr>
      <p:sp>
        <p:nvSpPr>
          <p:cNvPr id="9" name="Content Placeholder 19"/>
          <p:cNvSpPr>
            <a:spLocks noGrp="1"/>
          </p:cNvSpPr>
          <p:nvPr>
            <p:ph sz="quarter" idx="14"/>
          </p:nvPr>
        </p:nvSpPr>
        <p:spPr>
          <a:xfrm>
            <a:off x="8886548" y="1718733"/>
            <a:ext cx="3053918" cy="4458229"/>
          </a:xfrm>
          <a:prstGeom prst="flowChartManualInput">
            <a:avLst/>
          </a:prstGeom>
          <a:solidFill>
            <a:schemeClr val="accent5">
              <a:lumMod val="20000"/>
              <a:lumOff val="80000"/>
            </a:schemeClr>
          </a:solidFill>
          <a:ln w="28575">
            <a:noFill/>
          </a:ln>
        </p:spPr>
        <p:style>
          <a:lnRef idx="2">
            <a:schemeClr val="accent5"/>
          </a:lnRef>
          <a:fillRef idx="1">
            <a:schemeClr val="lt1"/>
          </a:fillRef>
          <a:effectRef idx="0">
            <a:schemeClr val="accent5"/>
          </a:effectRef>
          <a:fontRef idx="none"/>
        </p:style>
        <p:txBody>
          <a:bodyPr>
            <a:noAutofit/>
          </a:bodyPr>
          <a:lstStyle>
            <a:lvl1pPr>
              <a:defRPr sz="3200">
                <a:latin typeface="Franklin Gothic Demi Cond" panose="020B0706030402020204" pitchFamily="34" charset="0"/>
              </a:defRPr>
            </a:lvl1pPr>
            <a:lvl2pPr>
              <a:defRPr sz="3200">
                <a:latin typeface="Franklin Gothic Demi Cond" panose="020B0706030402020204" pitchFamily="34" charset="0"/>
              </a:defRPr>
            </a:lvl2pPr>
            <a:lvl3pPr>
              <a:defRPr sz="3200">
                <a:latin typeface="Franklin Gothic Demi Cond" panose="020B0706030402020204" pitchFamily="34" charset="0"/>
              </a:defRPr>
            </a:lvl3pPr>
            <a:lvl4pPr>
              <a:defRPr sz="3200">
                <a:latin typeface="Franklin Gothic Demi Cond" panose="020B0706030402020204" pitchFamily="34" charset="0"/>
              </a:defRPr>
            </a:lvl4pPr>
            <a:lvl5pPr>
              <a:defRPr sz="3200">
                <a:latin typeface="Franklin Gothic Demi Cond" panose="020B07060304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Content Placeholder 2"/>
          <p:cNvSpPr>
            <a:spLocks noGrp="1"/>
          </p:cNvSpPr>
          <p:nvPr>
            <p:ph idx="1"/>
          </p:nvPr>
        </p:nvSpPr>
        <p:spPr>
          <a:xfrm>
            <a:off x="321733" y="287868"/>
            <a:ext cx="8498331" cy="5889096"/>
          </a:xfrm>
        </p:spPr>
        <p:txBody>
          <a:bodyPr>
            <a:normAutofit/>
          </a:bodyPr>
          <a:lstStyle>
            <a:lvl1pPr marL="742950" indent="-742950">
              <a:buClr>
                <a:srgbClr val="FFC000"/>
              </a:buClr>
              <a:buFont typeface="+mj-lt"/>
              <a:buAutoNum type="arabicPeriod"/>
              <a:defRPr sz="4000">
                <a:solidFill>
                  <a:schemeClr val="bg1"/>
                </a:solidFill>
                <a:latin typeface="Franklin Gothic Demi" panose="020B0703020102020204" pitchFamily="34" charset="0"/>
                <a:cs typeface="Segoe UI Semibold" panose="020B0702040204020203" pitchFamily="34" charset="0"/>
              </a:defRPr>
            </a:lvl1pPr>
            <a:lvl2pPr marL="1200150" indent="-742950">
              <a:buClr>
                <a:srgbClr val="FFC000"/>
              </a:buClr>
              <a:buFont typeface="+mj-lt"/>
              <a:buAutoNum type="arabicPeriod"/>
              <a:defRPr sz="4000">
                <a:solidFill>
                  <a:schemeClr val="bg1"/>
                </a:solidFill>
                <a:latin typeface="Franklin Gothic Demi" panose="020B0703020102020204" pitchFamily="34" charset="0"/>
                <a:cs typeface="Segoe UI Semibold" panose="020B0702040204020203" pitchFamily="34" charset="0"/>
              </a:defRPr>
            </a:lvl2pPr>
            <a:lvl3pPr marL="1657350" indent="-742950">
              <a:buClr>
                <a:srgbClr val="FFC000"/>
              </a:buClr>
              <a:buFont typeface="+mj-lt"/>
              <a:buAutoNum type="arabicPeriod"/>
              <a:defRPr sz="4000">
                <a:solidFill>
                  <a:schemeClr val="bg1"/>
                </a:solidFill>
                <a:latin typeface="Franklin Gothic Demi" panose="020B0703020102020204" pitchFamily="34" charset="0"/>
                <a:cs typeface="Segoe UI Semibold" panose="020B0702040204020203" pitchFamily="34" charset="0"/>
              </a:defRPr>
            </a:lvl3pPr>
            <a:lvl4pPr marL="2114550" indent="-742950">
              <a:buClr>
                <a:srgbClr val="FFC000"/>
              </a:buClr>
              <a:buFont typeface="+mj-lt"/>
              <a:buAutoNum type="arabicPeriod"/>
              <a:defRPr sz="4000">
                <a:solidFill>
                  <a:schemeClr val="bg1"/>
                </a:solidFill>
                <a:latin typeface="Franklin Gothic Demi" panose="020B0703020102020204" pitchFamily="34" charset="0"/>
                <a:cs typeface="Segoe UI Semibold" panose="020B0702040204020203" pitchFamily="34" charset="0"/>
              </a:defRPr>
            </a:lvl4pPr>
            <a:lvl5pPr marL="2571750" indent="-742950">
              <a:buClr>
                <a:srgbClr val="FFC000"/>
              </a:buClr>
              <a:buFont typeface="+mj-lt"/>
              <a:buAutoNum type="arabicPeriod"/>
              <a:defRPr sz="4000">
                <a:solidFill>
                  <a:schemeClr val="bg1"/>
                </a:solidFill>
                <a:latin typeface="Franklin Gothic Demi" panose="020B0703020102020204" pitchFamily="34" charset="0"/>
                <a:cs typeface="Segoe UI Semibold" panose="020B07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E2BAA1-D1EE-4A2E-A01B-0123E258D88B}" type="datetimeFigureOut">
              <a:rPr lang="en-US" smtClean="0"/>
              <a:t>6/6/2015</a:t>
            </a:fld>
            <a:endParaRPr lang="en-US"/>
          </a:p>
        </p:txBody>
      </p:sp>
      <p:sp>
        <p:nvSpPr>
          <p:cNvPr id="6" name="Slide Number Placeholder 5"/>
          <p:cNvSpPr>
            <a:spLocks noGrp="1"/>
          </p:cNvSpPr>
          <p:nvPr>
            <p:ph type="sldNum" sz="quarter" idx="12"/>
          </p:nvPr>
        </p:nvSpPr>
        <p:spPr/>
        <p:txBody>
          <a:bodyPr/>
          <a:lstStyle/>
          <a:p>
            <a:fld id="{CE353726-4483-4F12-8C19-6DA1B2AB300F}" type="slidenum">
              <a:rPr lang="en-US" smtClean="0"/>
              <a:t>‹#›</a:t>
            </a:fld>
            <a:endParaRPr lang="en-US"/>
          </a:p>
        </p:txBody>
      </p:sp>
      <p:sp>
        <p:nvSpPr>
          <p:cNvPr id="8" name="Title 1"/>
          <p:cNvSpPr>
            <a:spLocks noGrp="1"/>
          </p:cNvSpPr>
          <p:nvPr>
            <p:ph type="title"/>
          </p:nvPr>
        </p:nvSpPr>
        <p:spPr>
          <a:xfrm>
            <a:off x="8881533" y="646330"/>
            <a:ext cx="3089805" cy="2274669"/>
          </a:xfrm>
          <a:prstGeom prst="flowChartDocument">
            <a:avLst/>
          </a:prstGeom>
          <a:solidFill>
            <a:schemeClr val="bg2"/>
          </a:solidFill>
          <a:ln w="19050">
            <a:solidFill>
              <a:srgbClr val="384A92"/>
            </a:solidFill>
          </a:ln>
        </p:spPr>
        <p:style>
          <a:lnRef idx="2">
            <a:schemeClr val="accent5"/>
          </a:lnRef>
          <a:fillRef idx="1">
            <a:schemeClr val="lt1"/>
          </a:fillRef>
          <a:effectRef idx="0">
            <a:schemeClr val="accent5"/>
          </a:effectRef>
          <a:fontRef idx="none"/>
        </p:style>
        <p:txBody>
          <a:bodyPr>
            <a:noAutofit/>
          </a:bodyPr>
          <a:lstStyle>
            <a:lvl1pPr algn="ctr">
              <a:defRPr sz="4000">
                <a:solidFill>
                  <a:schemeClr val="bg2">
                    <a:lumMod val="25000"/>
                  </a:schemeClr>
                </a:solidFill>
                <a:latin typeface="Franklin Gothic Demi Cond" panose="020B0706030402020204" pitchFamily="34" charset="0"/>
                <a:ea typeface="Segoe UI Black" panose="020B0A02040204020203" pitchFamily="34" charset="0"/>
                <a:cs typeface="Segoe UI Black" panose="020B0A02040204020203" pitchFamily="34" charset="0"/>
              </a:defRPr>
            </a:lvl1pPr>
          </a:lstStyle>
          <a:p>
            <a:r>
              <a:rPr lang="en-US" smtClean="0"/>
              <a:t>Click to edit Master title style</a:t>
            </a:r>
            <a:endParaRPr lang="en-US" dirty="0"/>
          </a:p>
        </p:txBody>
      </p:sp>
      <p:pic>
        <p:nvPicPr>
          <p:cNvPr id="12" name="Picture 11"/>
          <p:cNvPicPr>
            <a:picLocks noChangeAspect="1"/>
          </p:cNvPicPr>
          <p:nvPr/>
        </p:nvPicPr>
        <p:blipFill>
          <a:blip r:embed="rId2"/>
          <a:stretch>
            <a:fillRect/>
          </a:stretch>
        </p:blipFill>
        <p:spPr>
          <a:xfrm>
            <a:off x="4521200" y="6131387"/>
            <a:ext cx="2972018" cy="747508"/>
          </a:xfrm>
          <a:prstGeom prst="rect">
            <a:avLst/>
          </a:prstGeom>
        </p:spPr>
      </p:pic>
      <p:sp>
        <p:nvSpPr>
          <p:cNvPr id="18" name="Text Placeholder 17"/>
          <p:cNvSpPr>
            <a:spLocks noGrp="1"/>
          </p:cNvSpPr>
          <p:nvPr>
            <p:ph type="body" sz="quarter" idx="13"/>
          </p:nvPr>
        </p:nvSpPr>
        <p:spPr>
          <a:xfrm>
            <a:off x="8882063" y="0"/>
            <a:ext cx="3089275" cy="646113"/>
          </a:xfrm>
          <a:solidFill>
            <a:srgbClr val="384A92"/>
          </a:solidFill>
          <a:ln>
            <a:solidFill>
              <a:srgbClr val="384A92"/>
            </a:solidFill>
          </a:ln>
        </p:spPr>
        <p:style>
          <a:lnRef idx="1">
            <a:schemeClr val="accent2"/>
          </a:lnRef>
          <a:fillRef idx="3">
            <a:schemeClr val="accent2"/>
          </a:fillRef>
          <a:effectRef idx="2">
            <a:schemeClr val="accent2"/>
          </a:effectRef>
          <a:fontRef idx="none"/>
        </p:style>
        <p:txBody>
          <a:bodyPr>
            <a:noAutofit/>
          </a:bodyPr>
          <a:lstStyle>
            <a:lvl1pPr marL="0" indent="0" algn="ctr">
              <a:buNone/>
              <a:defRPr sz="4000">
                <a:solidFill>
                  <a:schemeClr val="bg1"/>
                </a:solidFill>
                <a:latin typeface="Franklin Gothic Demi Cond" panose="020B0706030402020204" pitchFamily="34" charset="0"/>
              </a:defRPr>
            </a:lvl1pPr>
            <a:lvl2pPr>
              <a:defRPr sz="3600">
                <a:solidFill>
                  <a:schemeClr val="bg1"/>
                </a:solidFill>
                <a:latin typeface="Franklin Gothic Demi Cond" panose="020B0706030402020204" pitchFamily="34" charset="0"/>
              </a:defRPr>
            </a:lvl2pPr>
            <a:lvl3pPr>
              <a:defRPr sz="3200">
                <a:solidFill>
                  <a:schemeClr val="bg1"/>
                </a:solidFill>
                <a:latin typeface="Franklin Gothic Demi Cond" panose="020B0706030402020204" pitchFamily="34" charset="0"/>
              </a:defRPr>
            </a:lvl3pPr>
            <a:lvl4pPr>
              <a:defRPr sz="2800">
                <a:solidFill>
                  <a:schemeClr val="bg1"/>
                </a:solidFill>
                <a:latin typeface="Franklin Gothic Demi Cond" panose="020B0706030402020204" pitchFamily="34" charset="0"/>
              </a:defRPr>
            </a:lvl4pPr>
            <a:lvl5pPr>
              <a:defRPr sz="2800">
                <a:solidFill>
                  <a:schemeClr val="bg1"/>
                </a:solidFill>
                <a:latin typeface="Franklin Gothic Demi Cond" panose="020B0706030402020204" pitchFamily="34" charset="0"/>
              </a:defRPr>
            </a:lvl5pPr>
          </a:lstStyle>
          <a:p>
            <a:pPr lvl="0"/>
            <a:r>
              <a:rPr lang="en-US" smtClean="0"/>
              <a:t>Click to edit Master text styles</a:t>
            </a:r>
          </a:p>
        </p:txBody>
      </p:sp>
    </p:spTree>
    <p:extLst>
      <p:ext uri="{BB962C8B-B14F-4D97-AF65-F5344CB8AC3E}">
        <p14:creationId xmlns:p14="http://schemas.microsoft.com/office/powerpoint/2010/main" val="3311010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olity Angle">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1532" y="1783664"/>
            <a:ext cx="3089805" cy="4052204"/>
          </a:xfrm>
          <a:prstGeom prst="rect">
            <a:avLst/>
          </a:prstGeom>
        </p:spPr>
      </p:pic>
      <p:sp>
        <p:nvSpPr>
          <p:cNvPr id="3" name="Content Placeholder 2"/>
          <p:cNvSpPr>
            <a:spLocks noGrp="1"/>
          </p:cNvSpPr>
          <p:nvPr>
            <p:ph idx="1"/>
          </p:nvPr>
        </p:nvSpPr>
        <p:spPr>
          <a:xfrm>
            <a:off x="321733" y="287868"/>
            <a:ext cx="8498331" cy="5889096"/>
          </a:xfrm>
        </p:spPr>
        <p:txBody>
          <a:bodyPr>
            <a:normAutofit/>
          </a:bodyPr>
          <a:lstStyle>
            <a:lvl1pPr marL="2286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1pPr>
            <a:lvl2pPr marL="6858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2pPr>
            <a:lvl3pPr marL="11430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3pPr>
            <a:lvl4pPr marL="16002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4pPr>
            <a:lvl5pPr marL="20574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E2BAA1-D1EE-4A2E-A01B-0123E258D88B}" type="datetimeFigureOut">
              <a:rPr lang="en-US" smtClean="0"/>
              <a:t>6/6/2015</a:t>
            </a:fld>
            <a:endParaRPr lang="en-US"/>
          </a:p>
        </p:txBody>
      </p:sp>
      <p:sp>
        <p:nvSpPr>
          <p:cNvPr id="6" name="Slide Number Placeholder 5"/>
          <p:cNvSpPr>
            <a:spLocks noGrp="1"/>
          </p:cNvSpPr>
          <p:nvPr>
            <p:ph type="sldNum" sz="quarter" idx="12"/>
          </p:nvPr>
        </p:nvSpPr>
        <p:spPr/>
        <p:txBody>
          <a:bodyPr/>
          <a:lstStyle/>
          <a:p>
            <a:fld id="{CE353726-4483-4F12-8C19-6DA1B2AB300F}" type="slidenum">
              <a:rPr lang="en-US" smtClean="0"/>
              <a:t>‹#›</a:t>
            </a:fld>
            <a:endParaRPr lang="en-US"/>
          </a:p>
        </p:txBody>
      </p:sp>
      <p:sp>
        <p:nvSpPr>
          <p:cNvPr id="8" name="Title 1"/>
          <p:cNvSpPr>
            <a:spLocks noGrp="1"/>
          </p:cNvSpPr>
          <p:nvPr>
            <p:ph type="title"/>
          </p:nvPr>
        </p:nvSpPr>
        <p:spPr>
          <a:xfrm>
            <a:off x="8881533" y="646330"/>
            <a:ext cx="3089805" cy="2274669"/>
          </a:xfrm>
          <a:prstGeom prst="flowChartDocument">
            <a:avLst/>
          </a:prstGeom>
          <a:solidFill>
            <a:schemeClr val="bg2"/>
          </a:solidFill>
          <a:ln w="19050">
            <a:solidFill>
              <a:srgbClr val="452238"/>
            </a:solidFill>
          </a:ln>
        </p:spPr>
        <p:style>
          <a:lnRef idx="2">
            <a:schemeClr val="accent5"/>
          </a:lnRef>
          <a:fillRef idx="1">
            <a:schemeClr val="lt1"/>
          </a:fillRef>
          <a:effectRef idx="0">
            <a:schemeClr val="accent5"/>
          </a:effectRef>
          <a:fontRef idx="none"/>
        </p:style>
        <p:txBody>
          <a:bodyPr>
            <a:noAutofit/>
          </a:bodyPr>
          <a:lstStyle>
            <a:lvl1pPr algn="ctr">
              <a:defRPr sz="4000">
                <a:solidFill>
                  <a:schemeClr val="bg2">
                    <a:lumMod val="25000"/>
                  </a:schemeClr>
                </a:solidFill>
                <a:latin typeface="Franklin Gothic Demi Cond" panose="020B0706030402020204" pitchFamily="34" charset="0"/>
                <a:ea typeface="Segoe UI Black" panose="020B0A02040204020203" pitchFamily="34" charset="0"/>
                <a:cs typeface="Segoe UI Black" panose="020B0A02040204020203" pitchFamily="34" charset="0"/>
              </a:defRPr>
            </a:lvl1pPr>
          </a:lstStyle>
          <a:p>
            <a:r>
              <a:rPr lang="en-US" smtClean="0"/>
              <a:t>Click to edit Master title style</a:t>
            </a:r>
            <a:endParaRPr lang="en-US" dirty="0"/>
          </a:p>
        </p:txBody>
      </p:sp>
      <p:pic>
        <p:nvPicPr>
          <p:cNvPr id="12" name="Picture 11"/>
          <p:cNvPicPr>
            <a:picLocks noChangeAspect="1"/>
          </p:cNvPicPr>
          <p:nvPr/>
        </p:nvPicPr>
        <p:blipFill>
          <a:blip r:embed="rId3"/>
          <a:stretch>
            <a:fillRect/>
          </a:stretch>
        </p:blipFill>
        <p:spPr>
          <a:xfrm>
            <a:off x="4521200" y="6131387"/>
            <a:ext cx="2972018" cy="747508"/>
          </a:xfrm>
          <a:prstGeom prst="rect">
            <a:avLst/>
          </a:prstGeom>
        </p:spPr>
      </p:pic>
      <p:sp>
        <p:nvSpPr>
          <p:cNvPr id="18" name="Text Placeholder 17"/>
          <p:cNvSpPr>
            <a:spLocks noGrp="1"/>
          </p:cNvSpPr>
          <p:nvPr>
            <p:ph type="body" sz="quarter" idx="13"/>
          </p:nvPr>
        </p:nvSpPr>
        <p:spPr>
          <a:xfrm>
            <a:off x="8882063" y="0"/>
            <a:ext cx="3089275" cy="646113"/>
          </a:xfrm>
          <a:solidFill>
            <a:srgbClr val="452238"/>
          </a:solidFill>
          <a:ln>
            <a:solidFill>
              <a:srgbClr val="384A92"/>
            </a:solidFill>
          </a:ln>
        </p:spPr>
        <p:style>
          <a:lnRef idx="1">
            <a:schemeClr val="accent2"/>
          </a:lnRef>
          <a:fillRef idx="3">
            <a:schemeClr val="accent2"/>
          </a:fillRef>
          <a:effectRef idx="2">
            <a:schemeClr val="accent2"/>
          </a:effectRef>
          <a:fontRef idx="none"/>
        </p:style>
        <p:txBody>
          <a:bodyPr>
            <a:noAutofit/>
          </a:bodyPr>
          <a:lstStyle>
            <a:lvl1pPr marL="0" indent="0" algn="ctr">
              <a:buNone/>
              <a:defRPr sz="4000">
                <a:solidFill>
                  <a:schemeClr val="bg1"/>
                </a:solidFill>
                <a:latin typeface="Franklin Gothic Demi Cond" panose="020B0706030402020204" pitchFamily="34" charset="0"/>
              </a:defRPr>
            </a:lvl1pPr>
            <a:lvl2pPr>
              <a:defRPr sz="3600">
                <a:solidFill>
                  <a:schemeClr val="bg1"/>
                </a:solidFill>
                <a:latin typeface="Franklin Gothic Demi Cond" panose="020B0706030402020204" pitchFamily="34" charset="0"/>
              </a:defRPr>
            </a:lvl2pPr>
            <a:lvl3pPr>
              <a:defRPr sz="3200">
                <a:solidFill>
                  <a:schemeClr val="bg1"/>
                </a:solidFill>
                <a:latin typeface="Franklin Gothic Demi Cond" panose="020B0706030402020204" pitchFamily="34" charset="0"/>
              </a:defRPr>
            </a:lvl3pPr>
            <a:lvl4pPr>
              <a:defRPr sz="2800">
                <a:solidFill>
                  <a:schemeClr val="bg1"/>
                </a:solidFill>
                <a:latin typeface="Franklin Gothic Demi Cond" panose="020B0706030402020204" pitchFamily="34" charset="0"/>
              </a:defRPr>
            </a:lvl4pPr>
            <a:lvl5pPr>
              <a:defRPr sz="2800">
                <a:solidFill>
                  <a:schemeClr val="bg1"/>
                </a:solidFill>
                <a:latin typeface="Franklin Gothic Demi Cond" panose="020B0706030402020204" pitchFamily="34" charset="0"/>
              </a:defRPr>
            </a:lvl5pPr>
          </a:lstStyle>
          <a:p>
            <a:pPr lvl="0"/>
            <a:r>
              <a:rPr lang="en-US" smtClean="0"/>
              <a:t>Click to edit Master text styles</a:t>
            </a:r>
          </a:p>
        </p:txBody>
      </p:sp>
    </p:spTree>
    <p:extLst>
      <p:ext uri="{BB962C8B-B14F-4D97-AF65-F5344CB8AC3E}">
        <p14:creationId xmlns:p14="http://schemas.microsoft.com/office/powerpoint/2010/main" val="3775040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E2BAA1-D1EE-4A2E-A01B-0123E258D88B}" type="datetimeFigureOut">
              <a:rPr lang="en-US" smtClean="0"/>
              <a:t>6/6/2015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353726-4483-4F12-8C19-6DA1B2AB300F}" type="slidenum">
              <a:rPr lang="en-US" smtClean="0"/>
              <a:t>‹#›</a:t>
            </a:fld>
            <a:endParaRPr lang="en-US"/>
          </a:p>
        </p:txBody>
      </p:sp>
    </p:spTree>
    <p:extLst>
      <p:ext uri="{BB962C8B-B14F-4D97-AF65-F5344CB8AC3E}">
        <p14:creationId xmlns:p14="http://schemas.microsoft.com/office/powerpoint/2010/main" val="10491529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7" r:id="rId5"/>
    <p:sldLayoutId id="2147483668" r:id="rId6"/>
    <p:sldLayoutId id="2147483669" r:id="rId7"/>
    <p:sldLayoutId id="2147483670" r:id="rId8"/>
    <p:sldLayoutId id="2147483671" r:id="rId9"/>
    <p:sldLayoutId id="2147483672"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838200" y="914400"/>
          <a:ext cx="10515600" cy="5262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normAutofit fontScale="90000"/>
          </a:bodyPr>
          <a:lstStyle/>
          <a:p>
            <a:r>
              <a:rPr lang="en-US" dirty="0" smtClean="0"/>
              <a:t>World  Geography</a:t>
            </a:r>
            <a:endParaRPr lang="en-IN" dirty="0"/>
          </a:p>
        </p:txBody>
      </p:sp>
    </p:spTree>
    <p:extLst>
      <p:ext uri="{BB962C8B-B14F-4D97-AF65-F5344CB8AC3E}">
        <p14:creationId xmlns:p14="http://schemas.microsoft.com/office/powerpoint/2010/main" val="39037291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p:txBody>
          <a:bodyPr>
            <a:normAutofit lnSpcReduction="10000"/>
          </a:bodyPr>
          <a:lstStyle/>
          <a:p>
            <a:r>
              <a:rPr lang="en-US" dirty="0" smtClean="0"/>
              <a:t>Longest river</a:t>
            </a:r>
          </a:p>
          <a:p>
            <a:r>
              <a:rPr lang="en-US" dirty="0"/>
              <a:t>Cotton cultivation, </a:t>
            </a:r>
            <a:endParaRPr lang="en-US" dirty="0" smtClean="0"/>
          </a:p>
          <a:p>
            <a:r>
              <a:rPr lang="en-US" dirty="0" smtClean="0"/>
              <a:t>Petroleum at mouth, </a:t>
            </a:r>
            <a:r>
              <a:rPr lang="en-US" dirty="0"/>
              <a:t>navigable, irrigation</a:t>
            </a:r>
            <a:endParaRPr lang="en-IN" dirty="0"/>
          </a:p>
          <a:p>
            <a:r>
              <a:rPr lang="en-US" dirty="0" smtClean="0"/>
              <a:t> Aswan dam, lake </a:t>
            </a:r>
            <a:r>
              <a:rPr lang="en-US" dirty="0" err="1" smtClean="0"/>
              <a:t>Naseer</a:t>
            </a:r>
            <a:endParaRPr lang="en-US" dirty="0"/>
          </a:p>
          <a:p>
            <a:r>
              <a:rPr lang="en-US" dirty="0" smtClean="0"/>
              <a:t>Port Said and Alexandria at mouth</a:t>
            </a:r>
          </a:p>
          <a:p>
            <a:r>
              <a:rPr lang="en-US" dirty="0" smtClean="0"/>
              <a:t>Cairo, Giza, Khartoum cities are on River Nile</a:t>
            </a:r>
          </a:p>
          <a:p>
            <a:endParaRPr lang="en-IN" dirty="0"/>
          </a:p>
        </p:txBody>
      </p:sp>
      <p:sp>
        <p:nvSpPr>
          <p:cNvPr id="4" name="Title 3"/>
          <p:cNvSpPr>
            <a:spLocks noGrp="1"/>
          </p:cNvSpPr>
          <p:nvPr>
            <p:ph type="title"/>
          </p:nvPr>
        </p:nvSpPr>
        <p:spPr/>
        <p:txBody>
          <a:bodyPr>
            <a:normAutofit fontScale="90000"/>
          </a:bodyPr>
          <a:lstStyle/>
          <a:p>
            <a:r>
              <a:rPr lang="en-US" dirty="0" smtClean="0"/>
              <a:t>River Nile</a:t>
            </a:r>
            <a:endParaRPr lang="en-IN" dirty="0"/>
          </a:p>
        </p:txBody>
      </p:sp>
      <p:pic>
        <p:nvPicPr>
          <p:cNvPr id="5" name="Content Placeholder 3"/>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b="4772"/>
          <a:stretch/>
        </p:blipFill>
        <p:spPr>
          <a:xfrm>
            <a:off x="838200" y="1020034"/>
            <a:ext cx="4876800" cy="5694035"/>
          </a:xfrm>
        </p:spPr>
      </p:pic>
      <p:sp>
        <p:nvSpPr>
          <p:cNvPr id="7" name="TextBox 6"/>
          <p:cNvSpPr txBox="1"/>
          <p:nvPr/>
        </p:nvSpPr>
        <p:spPr>
          <a:xfrm>
            <a:off x="1524000" y="1371600"/>
            <a:ext cx="1231900" cy="369332"/>
          </a:xfrm>
          <a:prstGeom prst="rect">
            <a:avLst/>
          </a:prstGeom>
          <a:noFill/>
        </p:spPr>
        <p:txBody>
          <a:bodyPr wrap="square" rtlCol="0">
            <a:spAutoFit/>
          </a:bodyPr>
          <a:lstStyle/>
          <a:p>
            <a:r>
              <a:rPr lang="en-US" b="1" dirty="0" smtClean="0">
                <a:solidFill>
                  <a:srgbClr val="FF0000"/>
                </a:solidFill>
              </a:rPr>
              <a:t>Alexandria</a:t>
            </a:r>
            <a:endParaRPr lang="en-IN" b="1" dirty="0">
              <a:solidFill>
                <a:srgbClr val="FF0000"/>
              </a:solidFill>
            </a:endParaRPr>
          </a:p>
        </p:txBody>
      </p:sp>
      <p:sp>
        <p:nvSpPr>
          <p:cNvPr id="8" name="TextBox 7"/>
          <p:cNvSpPr txBox="1"/>
          <p:nvPr/>
        </p:nvSpPr>
        <p:spPr>
          <a:xfrm>
            <a:off x="3003550" y="1186934"/>
            <a:ext cx="1231900" cy="369332"/>
          </a:xfrm>
          <a:prstGeom prst="rect">
            <a:avLst/>
          </a:prstGeom>
          <a:noFill/>
        </p:spPr>
        <p:txBody>
          <a:bodyPr wrap="square" rtlCol="0">
            <a:spAutoFit/>
          </a:bodyPr>
          <a:lstStyle/>
          <a:p>
            <a:r>
              <a:rPr lang="en-US" b="1" dirty="0" smtClean="0">
                <a:solidFill>
                  <a:srgbClr val="FF0000"/>
                </a:solidFill>
              </a:rPr>
              <a:t>Port Said</a:t>
            </a:r>
            <a:endParaRPr lang="en-IN" b="1" dirty="0">
              <a:solidFill>
                <a:srgbClr val="FF0000"/>
              </a:solidFill>
            </a:endParaRPr>
          </a:p>
        </p:txBody>
      </p:sp>
      <p:sp>
        <p:nvSpPr>
          <p:cNvPr id="9" name="TextBox 8"/>
          <p:cNvSpPr txBox="1"/>
          <p:nvPr/>
        </p:nvSpPr>
        <p:spPr>
          <a:xfrm>
            <a:off x="2879725" y="1538500"/>
            <a:ext cx="1231900" cy="369332"/>
          </a:xfrm>
          <a:prstGeom prst="rect">
            <a:avLst/>
          </a:prstGeom>
          <a:noFill/>
        </p:spPr>
        <p:txBody>
          <a:bodyPr wrap="square" rtlCol="0">
            <a:spAutoFit/>
          </a:bodyPr>
          <a:lstStyle/>
          <a:p>
            <a:r>
              <a:rPr lang="en-US" b="1" dirty="0" smtClean="0"/>
              <a:t>Cairo</a:t>
            </a:r>
            <a:endParaRPr lang="en-IN" b="1" dirty="0"/>
          </a:p>
        </p:txBody>
      </p:sp>
      <p:sp>
        <p:nvSpPr>
          <p:cNvPr id="10" name="TextBox 9"/>
          <p:cNvSpPr txBox="1"/>
          <p:nvPr/>
        </p:nvSpPr>
        <p:spPr>
          <a:xfrm>
            <a:off x="2038350" y="3525951"/>
            <a:ext cx="1231900" cy="369332"/>
          </a:xfrm>
          <a:prstGeom prst="rect">
            <a:avLst/>
          </a:prstGeom>
          <a:noFill/>
        </p:spPr>
        <p:txBody>
          <a:bodyPr wrap="square" rtlCol="0">
            <a:spAutoFit/>
          </a:bodyPr>
          <a:lstStyle/>
          <a:p>
            <a:r>
              <a:rPr lang="en-US" b="1" dirty="0" smtClean="0">
                <a:solidFill>
                  <a:srgbClr val="FF0000"/>
                </a:solidFill>
              </a:rPr>
              <a:t>Khartoum</a:t>
            </a:r>
            <a:endParaRPr lang="en-IN" b="1" dirty="0">
              <a:solidFill>
                <a:srgbClr val="FF0000"/>
              </a:solidFill>
            </a:endParaRPr>
          </a:p>
        </p:txBody>
      </p:sp>
    </p:spTree>
    <p:extLst>
      <p:ext uri="{BB962C8B-B14F-4D97-AF65-F5344CB8AC3E}">
        <p14:creationId xmlns:p14="http://schemas.microsoft.com/office/powerpoint/2010/main" val="3521173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14706" r="4413"/>
          <a:stretch/>
        </p:blipFill>
        <p:spPr>
          <a:xfrm>
            <a:off x="711199" y="1468194"/>
            <a:ext cx="5278349" cy="4183306"/>
          </a:xfrm>
        </p:spPr>
      </p:pic>
      <p:sp>
        <p:nvSpPr>
          <p:cNvPr id="3" name="Content Placeholder 2"/>
          <p:cNvSpPr>
            <a:spLocks noGrp="1"/>
          </p:cNvSpPr>
          <p:nvPr>
            <p:ph sz="half" idx="2"/>
          </p:nvPr>
        </p:nvSpPr>
        <p:spPr>
          <a:xfrm>
            <a:off x="6172200" y="1020034"/>
            <a:ext cx="5549900" cy="5050566"/>
          </a:xfrm>
        </p:spPr>
        <p:txBody>
          <a:bodyPr>
            <a:normAutofit/>
          </a:bodyPr>
          <a:lstStyle/>
          <a:p>
            <a:r>
              <a:rPr lang="en-US" dirty="0" smtClean="0"/>
              <a:t>Origin: Katanga Plateau</a:t>
            </a:r>
          </a:p>
          <a:p>
            <a:r>
              <a:rPr lang="en-US" dirty="0" smtClean="0"/>
              <a:t>Northern Trib.- Urumqi,</a:t>
            </a:r>
          </a:p>
          <a:p>
            <a:r>
              <a:rPr lang="en-US" dirty="0" smtClean="0"/>
              <a:t>Southern trib.- Kasai</a:t>
            </a:r>
          </a:p>
          <a:p>
            <a:r>
              <a:rPr lang="en-US" dirty="0" err="1" smtClean="0"/>
              <a:t>Boyoma</a:t>
            </a:r>
            <a:r>
              <a:rPr lang="en-US" dirty="0" smtClean="0"/>
              <a:t> water fall</a:t>
            </a:r>
          </a:p>
          <a:p>
            <a:r>
              <a:rPr lang="en-US" dirty="0" smtClean="0"/>
              <a:t>Pigmy tribes</a:t>
            </a:r>
          </a:p>
          <a:p>
            <a:r>
              <a:rPr lang="en-US" dirty="0" smtClean="0"/>
              <a:t>Petroleum reserve at the mouth</a:t>
            </a:r>
          </a:p>
          <a:p>
            <a:r>
              <a:rPr lang="en-US" dirty="0" smtClean="0"/>
              <a:t>Crosses equator twice</a:t>
            </a:r>
            <a:endParaRPr lang="en-IN" dirty="0"/>
          </a:p>
        </p:txBody>
      </p:sp>
      <p:sp>
        <p:nvSpPr>
          <p:cNvPr id="4" name="Title 3"/>
          <p:cNvSpPr>
            <a:spLocks noGrp="1"/>
          </p:cNvSpPr>
          <p:nvPr>
            <p:ph type="title"/>
          </p:nvPr>
        </p:nvSpPr>
        <p:spPr/>
        <p:txBody>
          <a:bodyPr>
            <a:normAutofit fontScale="90000"/>
          </a:bodyPr>
          <a:lstStyle/>
          <a:p>
            <a:r>
              <a:rPr lang="en-US" dirty="0" smtClean="0"/>
              <a:t>River Congo </a:t>
            </a:r>
            <a:endParaRPr lang="en-IN" dirty="0"/>
          </a:p>
        </p:txBody>
      </p:sp>
    </p:spTree>
    <p:extLst>
      <p:ext uri="{BB962C8B-B14F-4D97-AF65-F5344CB8AC3E}">
        <p14:creationId xmlns:p14="http://schemas.microsoft.com/office/powerpoint/2010/main" val="2295403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838200" y="914400"/>
          <a:ext cx="10515600" cy="5334000"/>
        </p:xfrm>
        <a:graphic>
          <a:graphicData uri="http://schemas.openxmlformats.org/drawingml/2006/table">
            <a:tbl>
              <a:tblPr firstRow="1" bandRow="1">
                <a:tableStyleId>{21E4AEA4-8DFA-4A89-87EB-49C32662AFE0}</a:tableStyleId>
              </a:tblPr>
              <a:tblGrid>
                <a:gridCol w="5257800"/>
                <a:gridCol w="5257800"/>
              </a:tblGrid>
              <a:tr h="370840">
                <a:tc>
                  <a:txBody>
                    <a:bodyPr/>
                    <a:lstStyle/>
                    <a:p>
                      <a:r>
                        <a:rPr lang="en-US" sz="3200" dirty="0" smtClean="0"/>
                        <a:t>River</a:t>
                      </a:r>
                      <a:endParaRPr lang="en-IN" sz="3200" dirty="0"/>
                    </a:p>
                  </a:txBody>
                  <a:tcPr/>
                </a:tc>
                <a:tc>
                  <a:txBody>
                    <a:bodyPr/>
                    <a:lstStyle/>
                    <a:p>
                      <a:r>
                        <a:rPr lang="en-US" sz="3200" dirty="0" smtClean="0"/>
                        <a:t>Facts</a:t>
                      </a:r>
                      <a:endParaRPr lang="en-IN" sz="3200" dirty="0"/>
                    </a:p>
                  </a:txBody>
                  <a:tcPr/>
                </a:tc>
              </a:tr>
              <a:tr h="370840">
                <a:tc>
                  <a:txBody>
                    <a:bodyPr/>
                    <a:lstStyle/>
                    <a:p>
                      <a:r>
                        <a:rPr lang="en-US" sz="3200" baseline="0" dirty="0" smtClean="0"/>
                        <a:t>River Zambezi</a:t>
                      </a:r>
                      <a:endParaRPr lang="en-IN" sz="3200" dirty="0"/>
                    </a:p>
                  </a:txBody>
                  <a:tcPr/>
                </a:tc>
                <a:tc>
                  <a:txBody>
                    <a:bodyPr/>
                    <a:lstStyle/>
                    <a:p>
                      <a:r>
                        <a:rPr lang="en-US" sz="3200" dirty="0" smtClean="0"/>
                        <a:t>Origin: Katanga Plateau, famous Victoria fall </a:t>
                      </a:r>
                      <a:endParaRPr lang="en-IN" sz="3200" dirty="0"/>
                    </a:p>
                  </a:txBody>
                  <a:tcPr/>
                </a:tc>
              </a:tr>
              <a:tr h="370840">
                <a:tc>
                  <a:txBody>
                    <a:bodyPr/>
                    <a:lstStyle/>
                    <a:p>
                      <a:r>
                        <a:rPr lang="en-US" sz="3200" dirty="0" smtClean="0"/>
                        <a:t>River</a:t>
                      </a:r>
                      <a:r>
                        <a:rPr lang="en-US" sz="3200" baseline="0" dirty="0" smtClean="0"/>
                        <a:t> Niger</a:t>
                      </a:r>
                      <a:endParaRPr lang="en-IN" sz="3200" dirty="0"/>
                    </a:p>
                  </a:txBody>
                  <a:tcPr/>
                </a:tc>
                <a:tc>
                  <a:txBody>
                    <a:bodyPr/>
                    <a:lstStyle/>
                    <a:p>
                      <a:r>
                        <a:rPr lang="en-US" sz="3200" dirty="0" smtClean="0"/>
                        <a:t>Origin:</a:t>
                      </a:r>
                      <a:r>
                        <a:rPr lang="en-US" sz="3200" baseline="0" dirty="0" smtClean="0"/>
                        <a:t> Loma mountains</a:t>
                      </a:r>
                    </a:p>
                    <a:p>
                      <a:r>
                        <a:rPr lang="en-US" sz="3200" dirty="0" smtClean="0"/>
                        <a:t>Important</a:t>
                      </a:r>
                      <a:r>
                        <a:rPr lang="en-US" sz="3200" baseline="0" dirty="0" smtClean="0"/>
                        <a:t> river of west Africa</a:t>
                      </a:r>
                      <a:endParaRPr lang="en-IN" sz="3200" dirty="0"/>
                    </a:p>
                  </a:txBody>
                  <a:tcPr/>
                </a:tc>
              </a:tr>
              <a:tr h="370840">
                <a:tc>
                  <a:txBody>
                    <a:bodyPr/>
                    <a:lstStyle/>
                    <a:p>
                      <a:r>
                        <a:rPr lang="en-US" sz="3200" dirty="0" smtClean="0"/>
                        <a:t>River</a:t>
                      </a:r>
                      <a:r>
                        <a:rPr lang="en-US" sz="3200" baseline="0" dirty="0" smtClean="0"/>
                        <a:t> Orange</a:t>
                      </a:r>
                      <a:endParaRPr lang="en-IN" sz="3200" dirty="0"/>
                    </a:p>
                  </a:txBody>
                  <a:tcPr/>
                </a:tc>
                <a:tc>
                  <a:txBody>
                    <a:bodyPr/>
                    <a:lstStyle/>
                    <a:p>
                      <a:r>
                        <a:rPr lang="en-US" sz="3200" baseline="0" dirty="0" smtClean="0"/>
                        <a:t>Origin: Drakensberg, its tributary –Vaal is famous for gold deposits </a:t>
                      </a:r>
                    </a:p>
                  </a:txBody>
                  <a:tcPr/>
                </a:tc>
              </a:tr>
              <a:tr h="370840">
                <a:tc>
                  <a:txBody>
                    <a:bodyPr/>
                    <a:lstStyle/>
                    <a:p>
                      <a:r>
                        <a:rPr lang="en-US" sz="3200" dirty="0" smtClean="0"/>
                        <a:t>River Limpopo</a:t>
                      </a:r>
                      <a:endParaRPr lang="en-IN" sz="3200" dirty="0"/>
                    </a:p>
                  </a:txBody>
                  <a:tcPr/>
                </a:tc>
                <a:tc>
                  <a:txBody>
                    <a:bodyPr/>
                    <a:lstStyle/>
                    <a:p>
                      <a:r>
                        <a:rPr lang="en-US" sz="3200" baseline="0" dirty="0" smtClean="0"/>
                        <a:t>Origin: high Veldt, crosses tropic of Capricorn twice</a:t>
                      </a:r>
                    </a:p>
                  </a:txBody>
                  <a:tcPr/>
                </a:tc>
              </a:tr>
            </a:tbl>
          </a:graphicData>
        </a:graphic>
      </p:graphicFrame>
      <p:sp>
        <p:nvSpPr>
          <p:cNvPr id="3" name="Title 2"/>
          <p:cNvSpPr>
            <a:spLocks noGrp="1"/>
          </p:cNvSpPr>
          <p:nvPr>
            <p:ph type="title"/>
          </p:nvPr>
        </p:nvSpPr>
        <p:spPr/>
        <p:txBody>
          <a:bodyPr>
            <a:normAutofit fontScale="90000"/>
          </a:bodyPr>
          <a:lstStyle/>
          <a:p>
            <a:r>
              <a:rPr lang="en-US" dirty="0" smtClean="0"/>
              <a:t>Other rives</a:t>
            </a:r>
            <a:endParaRPr lang="en-IN" dirty="0"/>
          </a:p>
        </p:txBody>
      </p:sp>
    </p:spTree>
    <p:extLst>
      <p:ext uri="{BB962C8B-B14F-4D97-AF65-F5344CB8AC3E}">
        <p14:creationId xmlns:p14="http://schemas.microsoft.com/office/powerpoint/2010/main" val="1686378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37606" t="6421" b="19093"/>
          <a:stretch/>
        </p:blipFill>
        <p:spPr>
          <a:xfrm>
            <a:off x="1079500" y="1064661"/>
            <a:ext cx="4368800" cy="5507525"/>
          </a:xfrm>
        </p:spPr>
      </p:pic>
      <p:sp>
        <p:nvSpPr>
          <p:cNvPr id="3" name="Title 2"/>
          <p:cNvSpPr>
            <a:spLocks noGrp="1"/>
          </p:cNvSpPr>
          <p:nvPr>
            <p:ph type="title"/>
          </p:nvPr>
        </p:nvSpPr>
        <p:spPr/>
        <p:txBody>
          <a:bodyPr>
            <a:normAutofit fontScale="90000"/>
          </a:bodyPr>
          <a:lstStyle/>
          <a:p>
            <a:r>
              <a:rPr lang="en-US" dirty="0" smtClean="0"/>
              <a:t>African rift valley &amp; lakes</a:t>
            </a:r>
            <a:endParaRPr lang="en-IN" dirty="0"/>
          </a:p>
        </p:txBody>
      </p:sp>
      <p:pic>
        <p:nvPicPr>
          <p:cNvPr id="5" name="Content Placeholder 3"/>
          <p:cNvPicPr>
            <a:picLocks noChangeAspect="1"/>
          </p:cNvPicPr>
          <p:nvPr/>
        </p:nvPicPr>
        <p:blipFill rotWithShape="1">
          <a:blip r:embed="rId3">
            <a:extLst>
              <a:ext uri="{28A0092B-C50C-407E-A947-70E740481C1C}">
                <a14:useLocalDpi xmlns:a14="http://schemas.microsoft.com/office/drawing/2010/main" val="0"/>
              </a:ext>
            </a:extLst>
          </a:blip>
          <a:srcRect l="2693" t="2524" r="16294" b="3300"/>
          <a:stretch/>
        </p:blipFill>
        <p:spPr>
          <a:xfrm>
            <a:off x="5892799" y="999024"/>
            <a:ext cx="5219701" cy="5638800"/>
          </a:xfrm>
          <a:prstGeom prst="rect">
            <a:avLst/>
          </a:prstGeom>
        </p:spPr>
      </p:pic>
    </p:spTree>
    <p:extLst>
      <p:ext uri="{BB962C8B-B14F-4D97-AF65-F5344CB8AC3E}">
        <p14:creationId xmlns:p14="http://schemas.microsoft.com/office/powerpoint/2010/main" val="233253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African Rift valley</a:t>
            </a:r>
            <a:endParaRPr lang="en-IN" dirty="0"/>
          </a:p>
        </p:txBody>
      </p:sp>
      <p:pic>
        <p:nvPicPr>
          <p:cNvPr id="5"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55600" y="1154216"/>
            <a:ext cx="5181600" cy="4533224"/>
          </a:xfrm>
        </p:spPr>
      </p:pic>
      <p:pic>
        <p:nvPicPr>
          <p:cNvPr id="9" name="Content Placeholder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4996" y="1552203"/>
            <a:ext cx="6228750" cy="3737250"/>
          </a:xfrm>
          <a:prstGeom prst="rect">
            <a:avLst/>
          </a:prstGeom>
          <a:solidFill>
            <a:schemeClr val="tx1"/>
          </a:solidFill>
          <a:ln w="76200">
            <a:solidFill>
              <a:srgbClr val="00B0F0"/>
            </a:solidFill>
          </a:ln>
        </p:spPr>
      </p:pic>
    </p:spTree>
    <p:extLst>
      <p:ext uri="{BB962C8B-B14F-4D97-AF65-F5344CB8AC3E}">
        <p14:creationId xmlns:p14="http://schemas.microsoft.com/office/powerpoint/2010/main" val="538045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63200" y="1059405"/>
            <a:ext cx="5894700" cy="5117558"/>
          </a:xfrm>
        </p:spPr>
      </p:pic>
      <p:sp>
        <p:nvSpPr>
          <p:cNvPr id="3" name="Content Placeholder 2"/>
          <p:cNvSpPr>
            <a:spLocks noGrp="1"/>
          </p:cNvSpPr>
          <p:nvPr>
            <p:ph sz="half" idx="2"/>
          </p:nvPr>
        </p:nvSpPr>
        <p:spPr/>
        <p:txBody>
          <a:bodyPr>
            <a:normAutofit/>
          </a:bodyPr>
          <a:lstStyle/>
          <a:p>
            <a:r>
              <a:rPr lang="en-US" dirty="0" smtClean="0"/>
              <a:t>Madeira - Portugal</a:t>
            </a:r>
          </a:p>
          <a:p>
            <a:r>
              <a:rPr lang="en-US" dirty="0" smtClean="0"/>
              <a:t>Canary - Spain</a:t>
            </a:r>
          </a:p>
          <a:p>
            <a:r>
              <a:rPr lang="en-US" dirty="0" smtClean="0"/>
              <a:t>Cape Verde  </a:t>
            </a:r>
          </a:p>
          <a:p>
            <a:r>
              <a:rPr lang="en-US" dirty="0" smtClean="0"/>
              <a:t>Mauritius</a:t>
            </a:r>
          </a:p>
          <a:p>
            <a:r>
              <a:rPr lang="en-US" dirty="0" smtClean="0"/>
              <a:t>Reunion - France</a:t>
            </a:r>
          </a:p>
          <a:p>
            <a:r>
              <a:rPr lang="en-US" dirty="0" smtClean="0"/>
              <a:t>Comoros - France</a:t>
            </a:r>
          </a:p>
          <a:p>
            <a:r>
              <a:rPr lang="en-US" dirty="0" smtClean="0"/>
              <a:t>Seychelles </a:t>
            </a:r>
          </a:p>
          <a:p>
            <a:endParaRPr lang="en-IN" dirty="0"/>
          </a:p>
        </p:txBody>
      </p:sp>
      <p:sp>
        <p:nvSpPr>
          <p:cNvPr id="4" name="Title 3"/>
          <p:cNvSpPr>
            <a:spLocks noGrp="1"/>
          </p:cNvSpPr>
          <p:nvPr>
            <p:ph type="title"/>
          </p:nvPr>
        </p:nvSpPr>
        <p:spPr/>
        <p:txBody>
          <a:bodyPr>
            <a:normAutofit fontScale="90000"/>
          </a:bodyPr>
          <a:lstStyle/>
          <a:p>
            <a:r>
              <a:rPr lang="en-US" dirty="0"/>
              <a:t>Islands of Africa</a:t>
            </a:r>
            <a:endParaRPr lang="en-IN" dirty="0"/>
          </a:p>
        </p:txBody>
      </p:sp>
    </p:spTree>
    <p:extLst>
      <p:ext uri="{BB962C8B-B14F-4D97-AF65-F5344CB8AC3E}">
        <p14:creationId xmlns:p14="http://schemas.microsoft.com/office/powerpoint/2010/main" val="42808738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69711" y="1654175"/>
            <a:ext cx="5774267" cy="3248025"/>
          </a:xfrm>
        </p:spPr>
      </p:pic>
      <p:sp>
        <p:nvSpPr>
          <p:cNvPr id="3" name="Content Placeholder 2"/>
          <p:cNvSpPr>
            <a:spLocks noGrp="1"/>
          </p:cNvSpPr>
          <p:nvPr>
            <p:ph sz="half" idx="2"/>
          </p:nvPr>
        </p:nvSpPr>
        <p:spPr>
          <a:xfrm>
            <a:off x="6350000" y="1070834"/>
            <a:ext cx="5181600" cy="5156929"/>
          </a:xfrm>
        </p:spPr>
        <p:txBody>
          <a:bodyPr/>
          <a:lstStyle/>
          <a:p>
            <a:r>
              <a:rPr lang="en-US" dirty="0" smtClean="0"/>
              <a:t>All of them –British overseas territories</a:t>
            </a:r>
          </a:p>
          <a:p>
            <a:r>
              <a:rPr lang="en-US" dirty="0" smtClean="0"/>
              <a:t>Ascension Islands– UK military base</a:t>
            </a:r>
            <a:endParaRPr lang="en-US" dirty="0"/>
          </a:p>
          <a:p>
            <a:r>
              <a:rPr lang="en-US" dirty="0"/>
              <a:t>St. </a:t>
            </a:r>
            <a:r>
              <a:rPr lang="en-US" dirty="0" smtClean="0"/>
              <a:t>Helena Islands – exile of Napoleon  </a:t>
            </a:r>
            <a:endParaRPr lang="en-US" dirty="0"/>
          </a:p>
          <a:p>
            <a:r>
              <a:rPr lang="en-US" dirty="0" smtClean="0"/>
              <a:t>Tristan De Cunha Island – most remote island of the world</a:t>
            </a:r>
          </a:p>
          <a:p>
            <a:endParaRPr lang="en-IN" dirty="0"/>
          </a:p>
        </p:txBody>
      </p:sp>
      <p:sp>
        <p:nvSpPr>
          <p:cNvPr id="4" name="Title 3"/>
          <p:cNvSpPr>
            <a:spLocks noGrp="1"/>
          </p:cNvSpPr>
          <p:nvPr>
            <p:ph type="title"/>
          </p:nvPr>
        </p:nvSpPr>
        <p:spPr/>
        <p:txBody>
          <a:bodyPr>
            <a:normAutofit fontScale="90000"/>
          </a:bodyPr>
          <a:lstStyle/>
          <a:p>
            <a:r>
              <a:rPr lang="en-US" dirty="0" smtClean="0"/>
              <a:t>Islands between Africa and Latin America</a:t>
            </a:r>
            <a:endParaRPr lang="en-IN" dirty="0"/>
          </a:p>
        </p:txBody>
      </p:sp>
    </p:spTree>
    <p:extLst>
      <p:ext uri="{BB962C8B-B14F-4D97-AF65-F5344CB8AC3E}">
        <p14:creationId xmlns:p14="http://schemas.microsoft.com/office/powerpoint/2010/main" val="868755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Climate of Africa</a:t>
            </a:r>
            <a:endParaRPr lang="en-IN" dirty="0"/>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b="3057"/>
          <a:stretch/>
        </p:blipFill>
        <p:spPr>
          <a:xfrm>
            <a:off x="3070224" y="795523"/>
            <a:ext cx="5540375" cy="5876814"/>
          </a:xfrm>
        </p:spPr>
      </p:pic>
      <p:sp>
        <p:nvSpPr>
          <p:cNvPr id="6" name="Right Arrow Callout 5"/>
          <p:cNvSpPr/>
          <p:nvPr/>
        </p:nvSpPr>
        <p:spPr>
          <a:xfrm>
            <a:off x="2032000" y="1752600"/>
            <a:ext cx="1498600" cy="609600"/>
          </a:xfrm>
          <a:prstGeom prst="rightArrowCallou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Desert</a:t>
            </a:r>
            <a:endParaRPr lang="en-IN" dirty="0"/>
          </a:p>
        </p:txBody>
      </p:sp>
      <p:sp>
        <p:nvSpPr>
          <p:cNvPr id="7" name="Right Arrow Callout 6"/>
          <p:cNvSpPr/>
          <p:nvPr/>
        </p:nvSpPr>
        <p:spPr>
          <a:xfrm>
            <a:off x="1308100" y="887598"/>
            <a:ext cx="2768600" cy="609600"/>
          </a:xfrm>
          <a:prstGeom prst="rightArrowCallou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Mediterranean climate</a:t>
            </a:r>
            <a:endParaRPr lang="en-IN" dirty="0"/>
          </a:p>
        </p:txBody>
      </p:sp>
      <p:sp>
        <p:nvSpPr>
          <p:cNvPr id="8" name="Right Arrow Callout 7"/>
          <p:cNvSpPr/>
          <p:nvPr/>
        </p:nvSpPr>
        <p:spPr>
          <a:xfrm>
            <a:off x="1166812" y="2759075"/>
            <a:ext cx="2768600" cy="609600"/>
          </a:xfrm>
          <a:prstGeom prst="rightArrowCallou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Savannah climate</a:t>
            </a:r>
            <a:endParaRPr lang="en-IN" dirty="0"/>
          </a:p>
        </p:txBody>
      </p:sp>
      <p:sp>
        <p:nvSpPr>
          <p:cNvPr id="9" name="Right Arrow Callout 8"/>
          <p:cNvSpPr/>
          <p:nvPr/>
        </p:nvSpPr>
        <p:spPr>
          <a:xfrm>
            <a:off x="2222500" y="3562350"/>
            <a:ext cx="3238500" cy="609600"/>
          </a:xfrm>
          <a:prstGeom prst="rightArrowCallou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Equatorial Rainforest climate</a:t>
            </a:r>
            <a:endParaRPr lang="en-IN" dirty="0"/>
          </a:p>
        </p:txBody>
      </p:sp>
      <p:sp>
        <p:nvSpPr>
          <p:cNvPr id="10" name="Right Arrow Callout 9"/>
          <p:cNvSpPr/>
          <p:nvPr/>
        </p:nvSpPr>
        <p:spPr>
          <a:xfrm>
            <a:off x="4432300" y="5359400"/>
            <a:ext cx="1498600" cy="609600"/>
          </a:xfrm>
          <a:prstGeom prst="rightArrowCallou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Desert</a:t>
            </a:r>
            <a:endParaRPr lang="en-IN" dirty="0"/>
          </a:p>
        </p:txBody>
      </p:sp>
      <p:sp>
        <p:nvSpPr>
          <p:cNvPr id="11" name="Right Arrow Callout 10"/>
          <p:cNvSpPr/>
          <p:nvPr/>
        </p:nvSpPr>
        <p:spPr>
          <a:xfrm>
            <a:off x="3162300" y="6149163"/>
            <a:ext cx="2768600" cy="650875"/>
          </a:xfrm>
          <a:prstGeom prst="rightArrowCallou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Mediterranean climate</a:t>
            </a:r>
            <a:endParaRPr lang="en-IN" dirty="0"/>
          </a:p>
        </p:txBody>
      </p:sp>
      <p:sp>
        <p:nvSpPr>
          <p:cNvPr id="12" name="Left Arrow Callout 11"/>
          <p:cNvSpPr/>
          <p:nvPr/>
        </p:nvSpPr>
        <p:spPr>
          <a:xfrm>
            <a:off x="6753223" y="5969000"/>
            <a:ext cx="2895600" cy="703337"/>
          </a:xfrm>
          <a:prstGeom prst="leftArrowCallou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Temperate grasslands Veldt</a:t>
            </a:r>
            <a:endParaRPr lang="en-IN" dirty="0"/>
          </a:p>
        </p:txBody>
      </p:sp>
      <p:sp>
        <p:nvSpPr>
          <p:cNvPr id="13" name="Left Arrow Callout 12"/>
          <p:cNvSpPr/>
          <p:nvPr/>
        </p:nvSpPr>
        <p:spPr>
          <a:xfrm>
            <a:off x="7477123" y="2417337"/>
            <a:ext cx="2895600" cy="703337"/>
          </a:xfrm>
          <a:prstGeom prst="leftArrowCallou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Mountainous </a:t>
            </a:r>
            <a:endParaRPr lang="en-IN" dirty="0"/>
          </a:p>
        </p:txBody>
      </p:sp>
      <p:sp>
        <p:nvSpPr>
          <p:cNvPr id="14" name="Right Arrow Callout 13"/>
          <p:cNvSpPr/>
          <p:nvPr/>
        </p:nvSpPr>
        <p:spPr>
          <a:xfrm>
            <a:off x="2781300" y="4398963"/>
            <a:ext cx="2768600" cy="609600"/>
          </a:xfrm>
          <a:prstGeom prst="rightArrowCallou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Savannah climate</a:t>
            </a:r>
            <a:endParaRPr lang="en-IN" dirty="0"/>
          </a:p>
        </p:txBody>
      </p:sp>
    </p:spTree>
    <p:extLst>
      <p:ext uri="{BB962C8B-B14F-4D97-AF65-F5344CB8AC3E}">
        <p14:creationId xmlns:p14="http://schemas.microsoft.com/office/powerpoint/2010/main" val="2505073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Agriculture in Africa</a:t>
            </a:r>
            <a:endParaRPr lang="en-IN" dirty="0"/>
          </a:p>
        </p:txBody>
      </p:sp>
      <p:pic>
        <p:nvPicPr>
          <p:cNvPr id="6"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0" y="914400"/>
            <a:ext cx="5539743" cy="5849969"/>
          </a:xfrm>
        </p:spPr>
      </p:pic>
      <p:sp>
        <p:nvSpPr>
          <p:cNvPr id="7" name="Right Arrow Callout 6"/>
          <p:cNvSpPr/>
          <p:nvPr/>
        </p:nvSpPr>
        <p:spPr>
          <a:xfrm>
            <a:off x="1333500" y="1065398"/>
            <a:ext cx="2768600" cy="609600"/>
          </a:xfrm>
          <a:prstGeom prst="rightArrowCallou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Mediterranean agriculture</a:t>
            </a:r>
            <a:endParaRPr lang="en-IN" dirty="0"/>
          </a:p>
        </p:txBody>
      </p:sp>
      <p:sp>
        <p:nvSpPr>
          <p:cNvPr id="8" name="Left Arrow Callout 7"/>
          <p:cNvSpPr/>
          <p:nvPr/>
        </p:nvSpPr>
        <p:spPr>
          <a:xfrm>
            <a:off x="6880223" y="1674998"/>
            <a:ext cx="2895600" cy="703337"/>
          </a:xfrm>
          <a:prstGeom prst="leftArrowCallou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cotton </a:t>
            </a:r>
            <a:endParaRPr lang="en-IN" dirty="0"/>
          </a:p>
        </p:txBody>
      </p:sp>
      <p:sp>
        <p:nvSpPr>
          <p:cNvPr id="9" name="Left Arrow Callout 8"/>
          <p:cNvSpPr/>
          <p:nvPr/>
        </p:nvSpPr>
        <p:spPr>
          <a:xfrm>
            <a:off x="6880223" y="5093072"/>
            <a:ext cx="2895600" cy="703337"/>
          </a:xfrm>
          <a:prstGeom prst="leftArrowCallou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Tobacco</a:t>
            </a:r>
            <a:endParaRPr lang="en-IN" dirty="0"/>
          </a:p>
        </p:txBody>
      </p:sp>
      <p:sp>
        <p:nvSpPr>
          <p:cNvPr id="10" name="Right Arrow Callout 9"/>
          <p:cNvSpPr/>
          <p:nvPr/>
        </p:nvSpPr>
        <p:spPr>
          <a:xfrm>
            <a:off x="838200" y="3035408"/>
            <a:ext cx="2768600" cy="609600"/>
          </a:xfrm>
          <a:prstGeom prst="rightArrowCallou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Oil Palm, rubber, Cocoa</a:t>
            </a:r>
            <a:endParaRPr lang="en-IN" dirty="0"/>
          </a:p>
        </p:txBody>
      </p:sp>
      <p:sp>
        <p:nvSpPr>
          <p:cNvPr id="11" name="Left Arrow Callout 10"/>
          <p:cNvSpPr/>
          <p:nvPr/>
        </p:nvSpPr>
        <p:spPr>
          <a:xfrm>
            <a:off x="6656842" y="5796409"/>
            <a:ext cx="2895600" cy="703337"/>
          </a:xfrm>
          <a:prstGeom prst="leftArrowCallou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Veldt - Wheat</a:t>
            </a:r>
            <a:endParaRPr lang="en-IN" dirty="0"/>
          </a:p>
        </p:txBody>
      </p:sp>
      <p:sp>
        <p:nvSpPr>
          <p:cNvPr id="12" name="Right Arrow Callout 11"/>
          <p:cNvSpPr/>
          <p:nvPr/>
        </p:nvSpPr>
        <p:spPr>
          <a:xfrm>
            <a:off x="3164388" y="6154769"/>
            <a:ext cx="2768600" cy="609600"/>
          </a:xfrm>
          <a:prstGeom prst="rightArrowCallou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Mediterranean agriculture</a:t>
            </a:r>
            <a:endParaRPr lang="en-IN" dirty="0"/>
          </a:p>
        </p:txBody>
      </p:sp>
      <p:sp>
        <p:nvSpPr>
          <p:cNvPr id="13" name="Right Arrow Callout 12"/>
          <p:cNvSpPr/>
          <p:nvPr/>
        </p:nvSpPr>
        <p:spPr>
          <a:xfrm>
            <a:off x="2717800" y="4788272"/>
            <a:ext cx="2768600" cy="609600"/>
          </a:xfrm>
          <a:prstGeom prst="rightArrowCallou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Coffee</a:t>
            </a:r>
            <a:endParaRPr lang="en-IN" dirty="0"/>
          </a:p>
        </p:txBody>
      </p:sp>
    </p:spTree>
    <p:extLst>
      <p:ext uri="{BB962C8B-B14F-4D97-AF65-F5344CB8AC3E}">
        <p14:creationId xmlns:p14="http://schemas.microsoft.com/office/powerpoint/2010/main" val="3540500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Subsistence farming, small farms, family </a:t>
            </a:r>
            <a:r>
              <a:rPr lang="en-US" dirty="0" err="1" smtClean="0"/>
              <a:t>labour</a:t>
            </a:r>
            <a:r>
              <a:rPr lang="en-US" dirty="0" smtClean="0"/>
              <a:t>, little use of machinery</a:t>
            </a:r>
          </a:p>
          <a:p>
            <a:r>
              <a:rPr lang="en-US" dirty="0" smtClean="0"/>
              <a:t>Low productivity (except Nile basin and Mediterranean region)</a:t>
            </a:r>
          </a:p>
          <a:p>
            <a:r>
              <a:rPr lang="en-US" dirty="0" smtClean="0"/>
              <a:t>Only 6% of farmland in Africa is irrigated</a:t>
            </a:r>
          </a:p>
          <a:p>
            <a:r>
              <a:rPr lang="en-US" dirty="0" smtClean="0"/>
              <a:t>Mostly in Egypt, South Africa, Madagascar, Morocco and Sudan</a:t>
            </a:r>
            <a:endParaRPr lang="en-IN" dirty="0" smtClean="0"/>
          </a:p>
          <a:p>
            <a:r>
              <a:rPr lang="en-IN" dirty="0" smtClean="0"/>
              <a:t>cultivable </a:t>
            </a:r>
            <a:r>
              <a:rPr lang="en-IN" dirty="0"/>
              <a:t>lands (excluding forest areas) in Africa are </a:t>
            </a:r>
            <a:r>
              <a:rPr lang="en-IN" dirty="0" smtClean="0"/>
              <a:t>3 </a:t>
            </a:r>
            <a:r>
              <a:rPr lang="en-IN" dirty="0"/>
              <a:t>times larger than the land currently </a:t>
            </a:r>
            <a:r>
              <a:rPr lang="en-IN" dirty="0" smtClean="0"/>
              <a:t>cultivated</a:t>
            </a:r>
            <a:endParaRPr lang="en-US" dirty="0" smtClean="0"/>
          </a:p>
        </p:txBody>
      </p:sp>
      <p:sp>
        <p:nvSpPr>
          <p:cNvPr id="3" name="Title 2"/>
          <p:cNvSpPr>
            <a:spLocks noGrp="1"/>
          </p:cNvSpPr>
          <p:nvPr>
            <p:ph type="title"/>
          </p:nvPr>
        </p:nvSpPr>
        <p:spPr/>
        <p:txBody>
          <a:bodyPr>
            <a:normAutofit fontScale="90000"/>
          </a:bodyPr>
          <a:lstStyle/>
          <a:p>
            <a:r>
              <a:rPr lang="en-US" dirty="0" smtClean="0"/>
              <a:t>Status of Agriculture in Africa </a:t>
            </a:r>
            <a:endParaRPr lang="en-IN" dirty="0"/>
          </a:p>
        </p:txBody>
      </p:sp>
    </p:spTree>
    <p:extLst>
      <p:ext uri="{BB962C8B-B14F-4D97-AF65-F5344CB8AC3E}">
        <p14:creationId xmlns:p14="http://schemas.microsoft.com/office/powerpoint/2010/main" val="2652133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04256" y="914400"/>
            <a:ext cx="5452658" cy="5758008"/>
          </a:xfrm>
        </p:spPr>
      </p:pic>
      <p:sp>
        <p:nvSpPr>
          <p:cNvPr id="3" name="Title 2"/>
          <p:cNvSpPr>
            <a:spLocks noGrp="1"/>
          </p:cNvSpPr>
          <p:nvPr>
            <p:ph type="title"/>
          </p:nvPr>
        </p:nvSpPr>
        <p:spPr/>
        <p:txBody>
          <a:bodyPr>
            <a:normAutofit fontScale="90000"/>
          </a:bodyPr>
          <a:lstStyle/>
          <a:p>
            <a:r>
              <a:rPr lang="en-US" dirty="0" smtClean="0"/>
              <a:t>Africa</a:t>
            </a:r>
            <a:endParaRPr lang="en-IN" dirty="0"/>
          </a:p>
        </p:txBody>
      </p:sp>
    </p:spTree>
    <p:extLst>
      <p:ext uri="{BB962C8B-B14F-4D97-AF65-F5344CB8AC3E}">
        <p14:creationId xmlns:p14="http://schemas.microsoft.com/office/powerpoint/2010/main" val="3011765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Area suitable for agriculture – sparsely populated Ex. Sudan</a:t>
            </a:r>
          </a:p>
          <a:p>
            <a:r>
              <a:rPr lang="en-US" dirty="0" smtClean="0"/>
              <a:t>Decreasing </a:t>
            </a:r>
            <a:r>
              <a:rPr lang="en-US" dirty="0"/>
              <a:t>soil fertility due to deforestation, lack of investment and security of tenure of the agro-</a:t>
            </a:r>
            <a:r>
              <a:rPr lang="en-US" dirty="0" err="1"/>
              <a:t>labourers</a:t>
            </a:r>
            <a:endParaRPr lang="en-US" dirty="0"/>
          </a:p>
          <a:p>
            <a:r>
              <a:rPr lang="en-US" dirty="0"/>
              <a:t>Low access to fertilizers, no awareness about soil fertility management</a:t>
            </a:r>
          </a:p>
          <a:p>
            <a:r>
              <a:rPr lang="en-US" dirty="0" smtClean="0"/>
              <a:t>Major threat under climate change</a:t>
            </a:r>
          </a:p>
          <a:p>
            <a:endParaRPr lang="en-US" dirty="0" smtClean="0"/>
          </a:p>
        </p:txBody>
      </p:sp>
      <p:sp>
        <p:nvSpPr>
          <p:cNvPr id="3" name="Title 2"/>
          <p:cNvSpPr>
            <a:spLocks noGrp="1"/>
          </p:cNvSpPr>
          <p:nvPr>
            <p:ph type="title"/>
          </p:nvPr>
        </p:nvSpPr>
        <p:spPr/>
        <p:txBody>
          <a:bodyPr>
            <a:normAutofit fontScale="90000"/>
          </a:bodyPr>
          <a:lstStyle/>
          <a:p>
            <a:r>
              <a:rPr lang="en-US" dirty="0" smtClean="0"/>
              <a:t>Status of Agriculture in Africa </a:t>
            </a:r>
            <a:endParaRPr lang="en-IN" dirty="0"/>
          </a:p>
        </p:txBody>
      </p:sp>
    </p:spTree>
    <p:extLst>
      <p:ext uri="{BB962C8B-B14F-4D97-AF65-F5344CB8AC3E}">
        <p14:creationId xmlns:p14="http://schemas.microsoft.com/office/powerpoint/2010/main" val="16381242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Traditional African crops losing ground (cotton, palm oil, cocoa, coffee)</a:t>
            </a:r>
          </a:p>
          <a:p>
            <a:r>
              <a:rPr lang="en-US" dirty="0" smtClean="0"/>
              <a:t>High fluctuation of price in global market</a:t>
            </a:r>
          </a:p>
          <a:p>
            <a:r>
              <a:rPr lang="en-US" dirty="0" smtClean="0"/>
              <a:t>High taxation on exports of these crops – low competitiveness in global market</a:t>
            </a:r>
          </a:p>
          <a:p>
            <a:r>
              <a:rPr lang="en-US" dirty="0" smtClean="0"/>
              <a:t>Boom in mining and oil products, quick and easy foreign money</a:t>
            </a:r>
          </a:p>
          <a:p>
            <a:endParaRPr lang="en-IN" dirty="0"/>
          </a:p>
        </p:txBody>
      </p:sp>
      <p:sp>
        <p:nvSpPr>
          <p:cNvPr id="3" name="Title 2"/>
          <p:cNvSpPr>
            <a:spLocks noGrp="1"/>
          </p:cNvSpPr>
          <p:nvPr>
            <p:ph type="title"/>
          </p:nvPr>
        </p:nvSpPr>
        <p:spPr/>
        <p:txBody>
          <a:bodyPr>
            <a:normAutofit fontScale="90000"/>
          </a:bodyPr>
          <a:lstStyle/>
          <a:p>
            <a:r>
              <a:rPr lang="en-US" dirty="0" smtClean="0"/>
              <a:t>Current status</a:t>
            </a:r>
            <a:endParaRPr lang="en-IN" dirty="0"/>
          </a:p>
        </p:txBody>
      </p:sp>
    </p:spTree>
    <p:extLst>
      <p:ext uri="{BB962C8B-B14F-4D97-AF65-F5344CB8AC3E}">
        <p14:creationId xmlns:p14="http://schemas.microsoft.com/office/powerpoint/2010/main" val="29301603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70% agro-export = cocoa</a:t>
            </a:r>
          </a:p>
          <a:p>
            <a:r>
              <a:rPr lang="en-US" dirty="0" smtClean="0"/>
              <a:t>Then coffee, tea, cotton, sugar and fish</a:t>
            </a:r>
          </a:p>
          <a:p>
            <a:r>
              <a:rPr lang="en-US" dirty="0"/>
              <a:t>Low diversification in agro-export products</a:t>
            </a:r>
            <a:endParaRPr lang="en-IN" dirty="0"/>
          </a:p>
          <a:p>
            <a:r>
              <a:rPr lang="en-US" dirty="0" smtClean="0"/>
              <a:t>Only 25% of cocoa and 6% of cotton is processed in Africa- mostly processed in importing nations</a:t>
            </a:r>
          </a:p>
          <a:p>
            <a:r>
              <a:rPr lang="en-US" dirty="0" smtClean="0"/>
              <a:t>Unprocessed = No value addition, industrial development and employment, </a:t>
            </a:r>
          </a:p>
        </p:txBody>
      </p:sp>
      <p:sp>
        <p:nvSpPr>
          <p:cNvPr id="3" name="Title 2"/>
          <p:cNvSpPr>
            <a:spLocks noGrp="1"/>
          </p:cNvSpPr>
          <p:nvPr>
            <p:ph type="title"/>
          </p:nvPr>
        </p:nvSpPr>
        <p:spPr/>
        <p:txBody>
          <a:bodyPr>
            <a:normAutofit fontScale="90000"/>
          </a:bodyPr>
          <a:lstStyle/>
          <a:p>
            <a:r>
              <a:rPr lang="en-US" dirty="0" smtClean="0"/>
              <a:t>Agro-exports from Africa</a:t>
            </a:r>
            <a:endParaRPr lang="en-IN" dirty="0"/>
          </a:p>
        </p:txBody>
      </p:sp>
    </p:spTree>
    <p:extLst>
      <p:ext uri="{BB962C8B-B14F-4D97-AF65-F5344CB8AC3E}">
        <p14:creationId xmlns:p14="http://schemas.microsoft.com/office/powerpoint/2010/main" val="33641993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a:t>Around 60% of cultivable land </a:t>
            </a:r>
            <a:r>
              <a:rPr lang="en-IN" dirty="0" smtClean="0"/>
              <a:t>is </a:t>
            </a:r>
            <a:r>
              <a:rPr lang="en-IN" dirty="0"/>
              <a:t>concentrated in seven countries in East and Central </a:t>
            </a:r>
            <a:r>
              <a:rPr lang="en-IN" dirty="0" smtClean="0"/>
              <a:t>Africa</a:t>
            </a:r>
          </a:p>
          <a:p>
            <a:r>
              <a:rPr lang="en-IN" dirty="0" smtClean="0"/>
              <a:t>  </a:t>
            </a:r>
            <a:r>
              <a:rPr lang="en-IN" dirty="0"/>
              <a:t>the central African region contains almost 50% of the continent’s water resources </a:t>
            </a:r>
            <a:r>
              <a:rPr lang="en-IN" dirty="0" smtClean="0"/>
              <a:t>BUT </a:t>
            </a:r>
            <a:r>
              <a:rPr lang="en-IN" dirty="0"/>
              <a:t>less than 20% of its population. </a:t>
            </a:r>
            <a:endParaRPr lang="en-IN" dirty="0" smtClean="0"/>
          </a:p>
        </p:txBody>
      </p:sp>
      <p:sp>
        <p:nvSpPr>
          <p:cNvPr id="3" name="Title 2"/>
          <p:cNvSpPr>
            <a:spLocks noGrp="1"/>
          </p:cNvSpPr>
          <p:nvPr>
            <p:ph type="title"/>
          </p:nvPr>
        </p:nvSpPr>
        <p:spPr/>
        <p:txBody>
          <a:bodyPr>
            <a:normAutofit fontScale="90000"/>
          </a:bodyPr>
          <a:lstStyle/>
          <a:p>
            <a:r>
              <a:rPr lang="en-US" dirty="0" smtClean="0"/>
              <a:t>Problems of Africa</a:t>
            </a:r>
            <a:endParaRPr lang="en-IN" dirty="0"/>
          </a:p>
        </p:txBody>
      </p:sp>
    </p:spTree>
    <p:extLst>
      <p:ext uri="{BB962C8B-B14F-4D97-AF65-F5344CB8AC3E}">
        <p14:creationId xmlns:p14="http://schemas.microsoft.com/office/powerpoint/2010/main" val="2703736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a:t>Major political problems </a:t>
            </a:r>
            <a:r>
              <a:rPr lang="en-IN" dirty="0" smtClean="0"/>
              <a:t>: </a:t>
            </a:r>
            <a:r>
              <a:rPr lang="en-IN" dirty="0"/>
              <a:t>the management of </a:t>
            </a:r>
            <a:r>
              <a:rPr lang="en-IN" dirty="0" smtClean="0"/>
              <a:t>trans-boundary </a:t>
            </a:r>
            <a:r>
              <a:rPr lang="en-IN" dirty="0"/>
              <a:t>natural resources as well as by the inequitable distribution of these land resources. </a:t>
            </a:r>
            <a:endParaRPr lang="en-IN" dirty="0" smtClean="0"/>
          </a:p>
          <a:p>
            <a:r>
              <a:rPr lang="en-IN" dirty="0" smtClean="0"/>
              <a:t>EX. </a:t>
            </a:r>
            <a:r>
              <a:rPr lang="en-IN" dirty="0"/>
              <a:t>the management of the Nile waters, the conflict in eastern DRC, conflicts between pastoralists and farmers in the Sahel, the management of Lake Chad’s waters and land reforms in Southern Africa.</a:t>
            </a:r>
          </a:p>
          <a:p>
            <a:endParaRPr lang="en-IN" dirty="0"/>
          </a:p>
        </p:txBody>
      </p:sp>
      <p:sp>
        <p:nvSpPr>
          <p:cNvPr id="3" name="Title 2"/>
          <p:cNvSpPr>
            <a:spLocks noGrp="1"/>
          </p:cNvSpPr>
          <p:nvPr>
            <p:ph type="title"/>
          </p:nvPr>
        </p:nvSpPr>
        <p:spPr/>
        <p:txBody>
          <a:bodyPr>
            <a:normAutofit fontScale="90000"/>
          </a:bodyPr>
          <a:lstStyle/>
          <a:p>
            <a:r>
              <a:rPr lang="en-US" dirty="0"/>
              <a:t>Problems of Africa</a:t>
            </a:r>
            <a:endParaRPr lang="en-IN" dirty="0"/>
          </a:p>
        </p:txBody>
      </p:sp>
    </p:spTree>
    <p:extLst>
      <p:ext uri="{BB962C8B-B14F-4D97-AF65-F5344CB8AC3E}">
        <p14:creationId xmlns:p14="http://schemas.microsoft.com/office/powerpoint/2010/main" val="29885994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Land grabbing by foreign investors (inadequate legal contracts</a:t>
            </a:r>
            <a:r>
              <a:rPr lang="en-US" dirty="0" smtClean="0"/>
              <a:t>)</a:t>
            </a:r>
          </a:p>
          <a:p>
            <a:r>
              <a:rPr lang="en-US" dirty="0" smtClean="0"/>
              <a:t>Foreign investors – technology and high productivity but expulsion of local people</a:t>
            </a:r>
          </a:p>
          <a:p>
            <a:endParaRPr lang="en-IN" dirty="0"/>
          </a:p>
          <a:p>
            <a:endParaRPr lang="en-IN" dirty="0"/>
          </a:p>
        </p:txBody>
      </p:sp>
      <p:sp>
        <p:nvSpPr>
          <p:cNvPr id="3" name="Title 2"/>
          <p:cNvSpPr>
            <a:spLocks noGrp="1"/>
          </p:cNvSpPr>
          <p:nvPr>
            <p:ph type="title"/>
          </p:nvPr>
        </p:nvSpPr>
        <p:spPr/>
        <p:txBody>
          <a:bodyPr>
            <a:normAutofit fontScale="90000"/>
          </a:bodyPr>
          <a:lstStyle/>
          <a:p>
            <a:r>
              <a:rPr lang="en-US" dirty="0"/>
              <a:t>Problems of Africa</a:t>
            </a:r>
            <a:endParaRPr lang="en-IN" dirty="0"/>
          </a:p>
        </p:txBody>
      </p:sp>
    </p:spTree>
    <p:extLst>
      <p:ext uri="{BB962C8B-B14F-4D97-AF65-F5344CB8AC3E}">
        <p14:creationId xmlns:p14="http://schemas.microsoft.com/office/powerpoint/2010/main" val="13100983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Primitive-  confined to traditional pastoralist</a:t>
            </a:r>
          </a:p>
          <a:p>
            <a:r>
              <a:rPr lang="en-US" dirty="0" smtClean="0"/>
              <a:t>Frequent drought in Sahel and east Africa</a:t>
            </a:r>
          </a:p>
          <a:p>
            <a:r>
              <a:rPr lang="en-US" dirty="0" smtClean="0"/>
              <a:t>Limited development of food processing and cold storage infra</a:t>
            </a:r>
          </a:p>
          <a:p>
            <a:r>
              <a:rPr lang="en-US" dirty="0" smtClean="0"/>
              <a:t>Poor govt. policy leads to </a:t>
            </a:r>
            <a:r>
              <a:rPr lang="en-US" dirty="0" err="1" smtClean="0"/>
              <a:t>sedentarisation</a:t>
            </a:r>
            <a:r>
              <a:rPr lang="en-US" dirty="0" smtClean="0"/>
              <a:t> of pastoral people</a:t>
            </a:r>
          </a:p>
          <a:p>
            <a:endParaRPr lang="en-IN" dirty="0"/>
          </a:p>
        </p:txBody>
      </p:sp>
      <p:sp>
        <p:nvSpPr>
          <p:cNvPr id="3" name="Title 2"/>
          <p:cNvSpPr>
            <a:spLocks noGrp="1"/>
          </p:cNvSpPr>
          <p:nvPr>
            <p:ph type="title"/>
          </p:nvPr>
        </p:nvSpPr>
        <p:spPr/>
        <p:txBody>
          <a:bodyPr>
            <a:normAutofit fontScale="90000"/>
          </a:bodyPr>
          <a:lstStyle/>
          <a:p>
            <a:r>
              <a:rPr lang="en-US" dirty="0" smtClean="0"/>
              <a:t>Animal Husbandry in Africa</a:t>
            </a:r>
            <a:endParaRPr lang="en-IN" dirty="0"/>
          </a:p>
        </p:txBody>
      </p:sp>
    </p:spTree>
    <p:extLst>
      <p:ext uri="{BB962C8B-B14F-4D97-AF65-F5344CB8AC3E}">
        <p14:creationId xmlns:p14="http://schemas.microsoft.com/office/powerpoint/2010/main" val="27375720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p:txBody>
          <a:bodyPr/>
          <a:lstStyle/>
          <a:p>
            <a:r>
              <a:rPr lang="en-US" dirty="0"/>
              <a:t>Petroleum</a:t>
            </a:r>
          </a:p>
          <a:p>
            <a:r>
              <a:rPr lang="en-US" dirty="0"/>
              <a:t>Coal</a:t>
            </a:r>
          </a:p>
          <a:p>
            <a:r>
              <a:rPr lang="en-US" dirty="0"/>
              <a:t>Iron</a:t>
            </a:r>
          </a:p>
          <a:p>
            <a:r>
              <a:rPr lang="en-US" dirty="0" smtClean="0"/>
              <a:t>Diamonds</a:t>
            </a:r>
            <a:endParaRPr lang="en-US" dirty="0"/>
          </a:p>
          <a:p>
            <a:r>
              <a:rPr lang="en-US" dirty="0" smtClean="0"/>
              <a:t>gold</a:t>
            </a:r>
          </a:p>
          <a:p>
            <a:r>
              <a:rPr lang="en-US" dirty="0" smtClean="0"/>
              <a:t>Uranium, Platinum </a:t>
            </a:r>
            <a:endParaRPr lang="en-IN" dirty="0"/>
          </a:p>
          <a:p>
            <a:endParaRPr lang="en-IN" dirty="0"/>
          </a:p>
        </p:txBody>
      </p:sp>
      <p:sp>
        <p:nvSpPr>
          <p:cNvPr id="4" name="Title 3"/>
          <p:cNvSpPr>
            <a:spLocks noGrp="1"/>
          </p:cNvSpPr>
          <p:nvPr>
            <p:ph type="title"/>
          </p:nvPr>
        </p:nvSpPr>
        <p:spPr/>
        <p:txBody>
          <a:bodyPr>
            <a:normAutofit fontScale="90000"/>
          </a:bodyPr>
          <a:lstStyle/>
          <a:p>
            <a:r>
              <a:rPr lang="en-US" dirty="0"/>
              <a:t>Mineral reserve of Africa</a:t>
            </a:r>
            <a:endParaRPr lang="en-IN" dirty="0"/>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10845" y="1020034"/>
            <a:ext cx="5847055" cy="5601380"/>
          </a:xfrm>
        </p:spPr>
      </p:pic>
      <p:sp>
        <p:nvSpPr>
          <p:cNvPr id="8" name="TextBox 7"/>
          <p:cNvSpPr txBox="1"/>
          <p:nvPr/>
        </p:nvSpPr>
        <p:spPr>
          <a:xfrm>
            <a:off x="3860800" y="2260600"/>
            <a:ext cx="749300" cy="400110"/>
          </a:xfrm>
          <a:prstGeom prst="rect">
            <a:avLst/>
          </a:prstGeom>
          <a:noFill/>
        </p:spPr>
        <p:txBody>
          <a:bodyPr wrap="square" rtlCol="0">
            <a:spAutoFit/>
          </a:bodyPr>
          <a:lstStyle/>
          <a:p>
            <a:r>
              <a:rPr lang="en-US" sz="2000" b="1" dirty="0" smtClean="0">
                <a:solidFill>
                  <a:srgbClr val="FF0000"/>
                </a:solidFill>
              </a:rPr>
              <a:t>Gold </a:t>
            </a:r>
            <a:endParaRPr lang="en-IN" sz="2000" b="1" dirty="0">
              <a:solidFill>
                <a:srgbClr val="FF0000"/>
              </a:solidFill>
            </a:endParaRPr>
          </a:p>
        </p:txBody>
      </p:sp>
      <p:sp>
        <p:nvSpPr>
          <p:cNvPr id="9" name="TextBox 8"/>
          <p:cNvSpPr txBox="1"/>
          <p:nvPr/>
        </p:nvSpPr>
        <p:spPr>
          <a:xfrm>
            <a:off x="1727200" y="1358900"/>
            <a:ext cx="749300" cy="400110"/>
          </a:xfrm>
          <a:prstGeom prst="rect">
            <a:avLst/>
          </a:prstGeom>
          <a:noFill/>
        </p:spPr>
        <p:txBody>
          <a:bodyPr wrap="square" rtlCol="0">
            <a:spAutoFit/>
          </a:bodyPr>
          <a:lstStyle/>
          <a:p>
            <a:r>
              <a:rPr lang="en-US" sz="2000" b="1" dirty="0">
                <a:solidFill>
                  <a:srgbClr val="FF0000"/>
                </a:solidFill>
              </a:rPr>
              <a:t>I</a:t>
            </a:r>
            <a:r>
              <a:rPr lang="en-US" sz="2000" b="1" dirty="0" smtClean="0">
                <a:solidFill>
                  <a:srgbClr val="FF0000"/>
                </a:solidFill>
              </a:rPr>
              <a:t>ron </a:t>
            </a:r>
            <a:endParaRPr lang="en-IN" sz="2000" b="1" dirty="0">
              <a:solidFill>
                <a:srgbClr val="FF0000"/>
              </a:solidFill>
            </a:endParaRPr>
          </a:p>
        </p:txBody>
      </p:sp>
      <p:sp>
        <p:nvSpPr>
          <p:cNvPr id="10" name="TextBox 9"/>
          <p:cNvSpPr txBox="1"/>
          <p:nvPr/>
        </p:nvSpPr>
        <p:spPr>
          <a:xfrm>
            <a:off x="2101850" y="4343400"/>
            <a:ext cx="1329678" cy="400110"/>
          </a:xfrm>
          <a:prstGeom prst="rect">
            <a:avLst/>
          </a:prstGeom>
          <a:noFill/>
        </p:spPr>
        <p:txBody>
          <a:bodyPr wrap="square" rtlCol="0">
            <a:spAutoFit/>
          </a:bodyPr>
          <a:lstStyle/>
          <a:p>
            <a:r>
              <a:rPr lang="en-US" sz="2000" b="1" dirty="0" smtClean="0">
                <a:solidFill>
                  <a:srgbClr val="FF0000"/>
                </a:solidFill>
              </a:rPr>
              <a:t>Diamond </a:t>
            </a:r>
            <a:endParaRPr lang="en-IN" sz="2000" b="1" dirty="0">
              <a:solidFill>
                <a:srgbClr val="FF0000"/>
              </a:solidFill>
            </a:endParaRPr>
          </a:p>
        </p:txBody>
      </p:sp>
      <p:sp>
        <p:nvSpPr>
          <p:cNvPr id="11" name="TextBox 10"/>
          <p:cNvSpPr txBox="1"/>
          <p:nvPr/>
        </p:nvSpPr>
        <p:spPr>
          <a:xfrm>
            <a:off x="4381500" y="4724520"/>
            <a:ext cx="1562100" cy="400110"/>
          </a:xfrm>
          <a:prstGeom prst="rect">
            <a:avLst/>
          </a:prstGeom>
          <a:noFill/>
        </p:spPr>
        <p:txBody>
          <a:bodyPr wrap="square" rtlCol="0">
            <a:spAutoFit/>
          </a:bodyPr>
          <a:lstStyle/>
          <a:p>
            <a:r>
              <a:rPr lang="en-US" sz="2000" b="1" dirty="0" smtClean="0">
                <a:solidFill>
                  <a:srgbClr val="FF0000"/>
                </a:solidFill>
              </a:rPr>
              <a:t>Aluminum </a:t>
            </a:r>
            <a:endParaRPr lang="en-IN" sz="2000" b="1" dirty="0">
              <a:solidFill>
                <a:srgbClr val="FF0000"/>
              </a:solidFill>
            </a:endParaRPr>
          </a:p>
        </p:txBody>
      </p:sp>
      <p:sp>
        <p:nvSpPr>
          <p:cNvPr id="12" name="TextBox 11"/>
          <p:cNvSpPr txBox="1"/>
          <p:nvPr/>
        </p:nvSpPr>
        <p:spPr>
          <a:xfrm>
            <a:off x="2254867" y="2188474"/>
            <a:ext cx="1176661" cy="369332"/>
          </a:xfrm>
          <a:prstGeom prst="rect">
            <a:avLst/>
          </a:prstGeom>
          <a:noFill/>
        </p:spPr>
        <p:txBody>
          <a:bodyPr wrap="square" rtlCol="0">
            <a:spAutoFit/>
          </a:bodyPr>
          <a:lstStyle/>
          <a:p>
            <a:r>
              <a:rPr lang="en-US" b="1" dirty="0" smtClean="0">
                <a:solidFill>
                  <a:srgbClr val="FF0000"/>
                </a:solidFill>
              </a:rPr>
              <a:t>Uranium </a:t>
            </a:r>
            <a:endParaRPr lang="en-IN" b="1" dirty="0">
              <a:solidFill>
                <a:srgbClr val="FF0000"/>
              </a:solidFill>
            </a:endParaRPr>
          </a:p>
        </p:txBody>
      </p:sp>
      <p:sp>
        <p:nvSpPr>
          <p:cNvPr id="13" name="TextBox 12"/>
          <p:cNvSpPr txBox="1"/>
          <p:nvPr/>
        </p:nvSpPr>
        <p:spPr>
          <a:xfrm>
            <a:off x="3700462" y="6165141"/>
            <a:ext cx="1819275" cy="400110"/>
          </a:xfrm>
          <a:prstGeom prst="rect">
            <a:avLst/>
          </a:prstGeom>
          <a:noFill/>
        </p:spPr>
        <p:txBody>
          <a:bodyPr wrap="square" rtlCol="0">
            <a:spAutoFit/>
          </a:bodyPr>
          <a:lstStyle/>
          <a:p>
            <a:r>
              <a:rPr lang="en-US" sz="2000" b="1" dirty="0" smtClean="0">
                <a:solidFill>
                  <a:srgbClr val="FF0000"/>
                </a:solidFill>
              </a:rPr>
              <a:t>coal, Platinum </a:t>
            </a:r>
            <a:endParaRPr lang="en-IN" sz="2000" b="1" dirty="0">
              <a:solidFill>
                <a:srgbClr val="FF0000"/>
              </a:solidFill>
            </a:endParaRPr>
          </a:p>
        </p:txBody>
      </p:sp>
    </p:spTree>
    <p:extLst>
      <p:ext uri="{BB962C8B-B14F-4D97-AF65-F5344CB8AC3E}">
        <p14:creationId xmlns:p14="http://schemas.microsoft.com/office/powerpoint/2010/main" val="26415583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Petroleum reserve of Africa</a:t>
            </a:r>
            <a:endParaRPr lang="en-IN" dirty="0"/>
          </a:p>
        </p:txBody>
      </p:sp>
      <p:pic>
        <p:nvPicPr>
          <p:cNvPr id="6"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3202"/>
          <a:stretch/>
        </p:blipFill>
        <p:spPr>
          <a:xfrm>
            <a:off x="2880987" y="889346"/>
            <a:ext cx="5749445" cy="5876999"/>
          </a:xfrm>
        </p:spPr>
      </p:pic>
      <p:sp>
        <p:nvSpPr>
          <p:cNvPr id="7" name="Can 6"/>
          <p:cNvSpPr/>
          <p:nvPr/>
        </p:nvSpPr>
        <p:spPr>
          <a:xfrm>
            <a:off x="4835047" y="3169085"/>
            <a:ext cx="187890" cy="300625"/>
          </a:xfrm>
          <a:prstGeom prst="can">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sp>
        <p:nvSpPr>
          <p:cNvPr id="8" name="Can 7"/>
          <p:cNvSpPr/>
          <p:nvPr/>
        </p:nvSpPr>
        <p:spPr>
          <a:xfrm>
            <a:off x="5567819" y="4549036"/>
            <a:ext cx="187890" cy="300625"/>
          </a:xfrm>
          <a:prstGeom prst="can">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sp>
        <p:nvSpPr>
          <p:cNvPr id="9" name="Can 8"/>
          <p:cNvSpPr/>
          <p:nvPr/>
        </p:nvSpPr>
        <p:spPr>
          <a:xfrm>
            <a:off x="6908101" y="2620230"/>
            <a:ext cx="187890" cy="300625"/>
          </a:xfrm>
          <a:prstGeom prst="can">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sp>
        <p:nvSpPr>
          <p:cNvPr id="10" name="Can 9"/>
          <p:cNvSpPr/>
          <p:nvPr/>
        </p:nvSpPr>
        <p:spPr>
          <a:xfrm>
            <a:off x="5022937" y="3827845"/>
            <a:ext cx="187890" cy="30062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Can 10"/>
          <p:cNvSpPr/>
          <p:nvPr/>
        </p:nvSpPr>
        <p:spPr>
          <a:xfrm>
            <a:off x="6720211" y="1754788"/>
            <a:ext cx="187890" cy="30062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Can 11"/>
          <p:cNvSpPr/>
          <p:nvPr/>
        </p:nvSpPr>
        <p:spPr>
          <a:xfrm>
            <a:off x="4682646" y="1240079"/>
            <a:ext cx="152401" cy="30062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Can 12"/>
          <p:cNvSpPr/>
          <p:nvPr/>
        </p:nvSpPr>
        <p:spPr>
          <a:xfrm>
            <a:off x="5473874" y="3331923"/>
            <a:ext cx="187890" cy="30062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Can 13"/>
          <p:cNvSpPr/>
          <p:nvPr/>
        </p:nvSpPr>
        <p:spPr>
          <a:xfrm>
            <a:off x="4198307" y="2557397"/>
            <a:ext cx="187890" cy="30062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Can 14"/>
          <p:cNvSpPr/>
          <p:nvPr/>
        </p:nvSpPr>
        <p:spPr>
          <a:xfrm>
            <a:off x="5755709" y="2331727"/>
            <a:ext cx="187890" cy="30062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Can 15"/>
          <p:cNvSpPr/>
          <p:nvPr/>
        </p:nvSpPr>
        <p:spPr>
          <a:xfrm>
            <a:off x="3351757" y="2858022"/>
            <a:ext cx="187890" cy="30062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Can 16"/>
          <p:cNvSpPr/>
          <p:nvPr/>
        </p:nvSpPr>
        <p:spPr>
          <a:xfrm>
            <a:off x="5210827" y="2256772"/>
            <a:ext cx="187890" cy="30062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625096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ONGC </a:t>
            </a:r>
            <a:r>
              <a:rPr lang="en-US" dirty="0" err="1"/>
              <a:t>V</a:t>
            </a:r>
            <a:r>
              <a:rPr lang="en-US" dirty="0" err="1" smtClean="0"/>
              <a:t>idesh</a:t>
            </a:r>
            <a:r>
              <a:rPr lang="en-US" dirty="0" smtClean="0"/>
              <a:t>:  Libya, Nigeria, Mozambique, Sudan and South Sudan</a:t>
            </a:r>
          </a:p>
          <a:p>
            <a:r>
              <a:rPr lang="en-US" dirty="0" smtClean="0"/>
              <a:t>IOC: Libya, Gabon, South Africa, Nigeria</a:t>
            </a:r>
          </a:p>
          <a:p>
            <a:r>
              <a:rPr lang="en-US" dirty="0" smtClean="0"/>
              <a:t>HPCL: Egypt</a:t>
            </a:r>
          </a:p>
          <a:p>
            <a:r>
              <a:rPr lang="en-US" dirty="0" smtClean="0"/>
              <a:t>BPCL: Mozambiqu</a:t>
            </a:r>
            <a:r>
              <a:rPr lang="en-US" dirty="0"/>
              <a:t>e</a:t>
            </a:r>
            <a:endParaRPr lang="en-US" dirty="0" smtClean="0"/>
          </a:p>
          <a:p>
            <a:endParaRPr lang="en-IN" dirty="0"/>
          </a:p>
        </p:txBody>
      </p:sp>
      <p:sp>
        <p:nvSpPr>
          <p:cNvPr id="3" name="Title 2"/>
          <p:cNvSpPr>
            <a:spLocks noGrp="1"/>
          </p:cNvSpPr>
          <p:nvPr>
            <p:ph type="title"/>
          </p:nvPr>
        </p:nvSpPr>
        <p:spPr/>
        <p:txBody>
          <a:bodyPr>
            <a:normAutofit fontScale="90000"/>
          </a:bodyPr>
          <a:lstStyle/>
          <a:p>
            <a:r>
              <a:rPr lang="en-US" dirty="0" smtClean="0"/>
              <a:t>Indian oil companies in Africa</a:t>
            </a:r>
            <a:endParaRPr lang="en-IN" dirty="0"/>
          </a:p>
        </p:txBody>
      </p:sp>
    </p:spTree>
    <p:extLst>
      <p:ext uri="{BB962C8B-B14F-4D97-AF65-F5344CB8AC3E}">
        <p14:creationId xmlns:p14="http://schemas.microsoft.com/office/powerpoint/2010/main" val="1887623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8150" y="914400"/>
            <a:ext cx="5438022" cy="5746177"/>
          </a:xfrm>
        </p:spPr>
      </p:pic>
      <p:sp>
        <p:nvSpPr>
          <p:cNvPr id="3" name="Title 2"/>
          <p:cNvSpPr>
            <a:spLocks noGrp="1"/>
          </p:cNvSpPr>
          <p:nvPr>
            <p:ph type="title"/>
          </p:nvPr>
        </p:nvSpPr>
        <p:spPr/>
        <p:txBody>
          <a:bodyPr>
            <a:normAutofit fontScale="90000"/>
          </a:bodyPr>
          <a:lstStyle/>
          <a:p>
            <a:r>
              <a:rPr lang="en-US" dirty="0"/>
              <a:t>Physiography of </a:t>
            </a:r>
            <a:r>
              <a:rPr lang="en-US" dirty="0" smtClean="0"/>
              <a:t>Africa: Mt. and plateaus</a:t>
            </a:r>
            <a:endParaRPr lang="en-IN" dirty="0"/>
          </a:p>
        </p:txBody>
      </p:sp>
      <p:sp>
        <p:nvSpPr>
          <p:cNvPr id="2" name="Minus 1"/>
          <p:cNvSpPr/>
          <p:nvPr/>
        </p:nvSpPr>
        <p:spPr>
          <a:xfrm rot="20929570">
            <a:off x="4089399" y="1257300"/>
            <a:ext cx="1460500" cy="304800"/>
          </a:xfrm>
          <a:prstGeom prst="mathMinus">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p:cNvSpPr/>
          <p:nvPr/>
        </p:nvSpPr>
        <p:spPr>
          <a:xfrm>
            <a:off x="5286069" y="3292188"/>
            <a:ext cx="838439" cy="4953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 name="Oval 5"/>
          <p:cNvSpPr/>
          <p:nvPr/>
        </p:nvSpPr>
        <p:spPr>
          <a:xfrm>
            <a:off x="6124629" y="4600288"/>
            <a:ext cx="838439" cy="4953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7" name="Oval 6"/>
          <p:cNvSpPr/>
          <p:nvPr/>
        </p:nvSpPr>
        <p:spPr>
          <a:xfrm>
            <a:off x="5553080" y="4909169"/>
            <a:ext cx="441287" cy="31731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0" name="Oval 9"/>
          <p:cNvSpPr/>
          <p:nvPr/>
        </p:nvSpPr>
        <p:spPr>
          <a:xfrm>
            <a:off x="6377141" y="4992308"/>
            <a:ext cx="559039" cy="3728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1" name="Oval 10"/>
          <p:cNvSpPr/>
          <p:nvPr/>
        </p:nvSpPr>
        <p:spPr>
          <a:xfrm>
            <a:off x="6497900" y="5267445"/>
            <a:ext cx="491922" cy="3438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3" name="TextBox 12"/>
          <p:cNvSpPr txBox="1"/>
          <p:nvPr/>
        </p:nvSpPr>
        <p:spPr>
          <a:xfrm rot="20948208">
            <a:off x="4265811" y="964055"/>
            <a:ext cx="1282700" cy="369332"/>
          </a:xfrm>
          <a:prstGeom prst="rect">
            <a:avLst/>
          </a:prstGeom>
          <a:noFill/>
        </p:spPr>
        <p:txBody>
          <a:bodyPr wrap="square" rtlCol="0">
            <a:spAutoFit/>
          </a:bodyPr>
          <a:lstStyle/>
          <a:p>
            <a:r>
              <a:rPr lang="en-US" b="1" dirty="0" smtClean="0"/>
              <a:t>Atlas Mt.</a:t>
            </a:r>
            <a:endParaRPr lang="en-IN" b="1" dirty="0"/>
          </a:p>
        </p:txBody>
      </p:sp>
      <p:sp>
        <p:nvSpPr>
          <p:cNvPr id="16" name="TextBox 15"/>
          <p:cNvSpPr txBox="1"/>
          <p:nvPr/>
        </p:nvSpPr>
        <p:spPr>
          <a:xfrm>
            <a:off x="4316563" y="2949539"/>
            <a:ext cx="2340096" cy="369332"/>
          </a:xfrm>
          <a:prstGeom prst="rect">
            <a:avLst/>
          </a:prstGeom>
          <a:noFill/>
        </p:spPr>
        <p:txBody>
          <a:bodyPr wrap="square" rtlCol="0">
            <a:spAutoFit/>
          </a:bodyPr>
          <a:lstStyle/>
          <a:p>
            <a:r>
              <a:rPr lang="en-US" b="1" dirty="0" smtClean="0"/>
              <a:t>Adamawa Highlands</a:t>
            </a:r>
            <a:endParaRPr lang="en-IN" b="1" dirty="0"/>
          </a:p>
        </p:txBody>
      </p:sp>
      <p:sp>
        <p:nvSpPr>
          <p:cNvPr id="17" name="TextBox 16"/>
          <p:cNvSpPr txBox="1"/>
          <p:nvPr/>
        </p:nvSpPr>
        <p:spPr>
          <a:xfrm>
            <a:off x="5705288" y="4242300"/>
            <a:ext cx="1789682" cy="369332"/>
          </a:xfrm>
          <a:prstGeom prst="rect">
            <a:avLst/>
          </a:prstGeom>
          <a:noFill/>
        </p:spPr>
        <p:txBody>
          <a:bodyPr wrap="square" rtlCol="0">
            <a:spAutoFit/>
          </a:bodyPr>
          <a:lstStyle/>
          <a:p>
            <a:r>
              <a:rPr lang="en-US" b="1" dirty="0" smtClean="0"/>
              <a:t>Katanga Plateau</a:t>
            </a:r>
            <a:endParaRPr lang="en-IN" b="1" dirty="0"/>
          </a:p>
        </p:txBody>
      </p:sp>
      <p:sp>
        <p:nvSpPr>
          <p:cNvPr id="18" name="TextBox 17"/>
          <p:cNvSpPr txBox="1"/>
          <p:nvPr/>
        </p:nvSpPr>
        <p:spPr>
          <a:xfrm>
            <a:off x="6920699" y="4937966"/>
            <a:ext cx="1282700" cy="369332"/>
          </a:xfrm>
          <a:prstGeom prst="rect">
            <a:avLst/>
          </a:prstGeom>
          <a:noFill/>
        </p:spPr>
        <p:txBody>
          <a:bodyPr wrap="square" rtlCol="0">
            <a:spAutoFit/>
          </a:bodyPr>
          <a:lstStyle/>
          <a:p>
            <a:r>
              <a:rPr lang="en-US" b="1" dirty="0" smtClean="0"/>
              <a:t>Zambia </a:t>
            </a:r>
            <a:r>
              <a:rPr lang="en-US" b="1" dirty="0" err="1" smtClean="0"/>
              <a:t>Plt</a:t>
            </a:r>
            <a:r>
              <a:rPr lang="en-US" b="1" dirty="0"/>
              <a:t>.</a:t>
            </a:r>
            <a:endParaRPr lang="en-IN" b="1" dirty="0"/>
          </a:p>
        </p:txBody>
      </p:sp>
      <p:sp>
        <p:nvSpPr>
          <p:cNvPr id="19" name="TextBox 18"/>
          <p:cNvSpPr txBox="1"/>
          <p:nvPr/>
        </p:nvSpPr>
        <p:spPr>
          <a:xfrm>
            <a:off x="7041414" y="5267445"/>
            <a:ext cx="1596350" cy="369332"/>
          </a:xfrm>
          <a:prstGeom prst="rect">
            <a:avLst/>
          </a:prstGeom>
          <a:noFill/>
        </p:spPr>
        <p:txBody>
          <a:bodyPr wrap="square" rtlCol="0">
            <a:spAutoFit/>
          </a:bodyPr>
          <a:lstStyle/>
          <a:p>
            <a:r>
              <a:rPr lang="en-US" b="1" dirty="0" smtClean="0"/>
              <a:t>Zimbabwe </a:t>
            </a:r>
            <a:r>
              <a:rPr lang="en-US" b="1" dirty="0" err="1" smtClean="0"/>
              <a:t>Plt</a:t>
            </a:r>
            <a:r>
              <a:rPr lang="en-US" b="1" dirty="0" smtClean="0"/>
              <a:t>.</a:t>
            </a:r>
            <a:endParaRPr lang="en-IN" b="1" dirty="0"/>
          </a:p>
        </p:txBody>
      </p:sp>
      <p:sp>
        <p:nvSpPr>
          <p:cNvPr id="20" name="TextBox 19"/>
          <p:cNvSpPr txBox="1"/>
          <p:nvPr/>
        </p:nvSpPr>
        <p:spPr>
          <a:xfrm>
            <a:off x="4966887" y="4604176"/>
            <a:ext cx="948072" cy="369332"/>
          </a:xfrm>
          <a:prstGeom prst="rect">
            <a:avLst/>
          </a:prstGeom>
          <a:noFill/>
        </p:spPr>
        <p:txBody>
          <a:bodyPr wrap="square" rtlCol="0">
            <a:spAutoFit/>
          </a:bodyPr>
          <a:lstStyle/>
          <a:p>
            <a:r>
              <a:rPr lang="en-US" b="1" dirty="0" err="1" smtClean="0"/>
              <a:t>Bie</a:t>
            </a:r>
            <a:r>
              <a:rPr lang="en-US" b="1" dirty="0" smtClean="0"/>
              <a:t> </a:t>
            </a:r>
            <a:r>
              <a:rPr lang="en-US" b="1" dirty="0" err="1" smtClean="0"/>
              <a:t>plt</a:t>
            </a:r>
            <a:r>
              <a:rPr lang="en-US" b="1" dirty="0" smtClean="0"/>
              <a:t>.</a:t>
            </a:r>
            <a:endParaRPr lang="en-IN" b="1" dirty="0"/>
          </a:p>
        </p:txBody>
      </p:sp>
      <p:sp>
        <p:nvSpPr>
          <p:cNvPr id="21" name="Oval 20"/>
          <p:cNvSpPr/>
          <p:nvPr/>
        </p:nvSpPr>
        <p:spPr>
          <a:xfrm>
            <a:off x="7041414" y="2843273"/>
            <a:ext cx="717724" cy="70774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2" name="TextBox 21"/>
          <p:cNvSpPr txBox="1"/>
          <p:nvPr/>
        </p:nvSpPr>
        <p:spPr>
          <a:xfrm>
            <a:off x="6404282" y="2426481"/>
            <a:ext cx="2340096" cy="369332"/>
          </a:xfrm>
          <a:prstGeom prst="rect">
            <a:avLst/>
          </a:prstGeom>
          <a:noFill/>
        </p:spPr>
        <p:txBody>
          <a:bodyPr wrap="square" rtlCol="0">
            <a:spAutoFit/>
          </a:bodyPr>
          <a:lstStyle/>
          <a:p>
            <a:r>
              <a:rPr lang="en-US" b="1" dirty="0" smtClean="0"/>
              <a:t>Ethiopian Highlands</a:t>
            </a:r>
            <a:endParaRPr lang="en-IN" b="1" dirty="0"/>
          </a:p>
        </p:txBody>
      </p:sp>
      <p:sp>
        <p:nvSpPr>
          <p:cNvPr id="23" name="Oval 22"/>
          <p:cNvSpPr/>
          <p:nvPr/>
        </p:nvSpPr>
        <p:spPr>
          <a:xfrm>
            <a:off x="6096001" y="6058119"/>
            <a:ext cx="401900" cy="25378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4" name="TextBox 23"/>
          <p:cNvSpPr txBox="1"/>
          <p:nvPr/>
        </p:nvSpPr>
        <p:spPr>
          <a:xfrm>
            <a:off x="6353442" y="6229838"/>
            <a:ext cx="1304658" cy="369332"/>
          </a:xfrm>
          <a:prstGeom prst="rect">
            <a:avLst/>
          </a:prstGeom>
          <a:noFill/>
        </p:spPr>
        <p:txBody>
          <a:bodyPr wrap="square" rtlCol="0">
            <a:spAutoFit/>
          </a:bodyPr>
          <a:lstStyle/>
          <a:p>
            <a:r>
              <a:rPr lang="en-US" b="1" dirty="0" err="1" smtClean="0"/>
              <a:t>Grt</a:t>
            </a:r>
            <a:r>
              <a:rPr lang="en-US" b="1" dirty="0" smtClean="0"/>
              <a:t> Karo</a:t>
            </a:r>
            <a:r>
              <a:rPr lang="en-US" b="1" dirty="0"/>
              <a:t>o</a:t>
            </a:r>
            <a:endParaRPr lang="en-IN" b="1" dirty="0"/>
          </a:p>
        </p:txBody>
      </p:sp>
    </p:spTree>
    <p:extLst>
      <p:ext uri="{BB962C8B-B14F-4D97-AF65-F5344CB8AC3E}">
        <p14:creationId xmlns:p14="http://schemas.microsoft.com/office/powerpoint/2010/main" val="146881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a:t>Reliance (Gulf Africa Petroleum corp.): </a:t>
            </a:r>
            <a:r>
              <a:rPr lang="en-US" dirty="0" smtClean="0"/>
              <a:t> one of the largest </a:t>
            </a:r>
            <a:r>
              <a:rPr lang="en-IN" dirty="0" smtClean="0"/>
              <a:t>petroleum </a:t>
            </a:r>
            <a:r>
              <a:rPr lang="en-IN" dirty="0"/>
              <a:t>marketing and trading Co</a:t>
            </a:r>
            <a:r>
              <a:rPr lang="en-IN" dirty="0" smtClean="0"/>
              <a:t>. in Africa</a:t>
            </a:r>
          </a:p>
          <a:p>
            <a:r>
              <a:rPr lang="en-IN" dirty="0" smtClean="0"/>
              <a:t>primarily </a:t>
            </a:r>
            <a:r>
              <a:rPr lang="en-IN" dirty="0"/>
              <a:t>involved in petroleum product imports, retail and wholesale marketing, trading, storage, distribution, supply and transport of oil products to the countries in east and central Africa.</a:t>
            </a:r>
            <a:endParaRPr lang="en-US" dirty="0"/>
          </a:p>
          <a:p>
            <a:r>
              <a:rPr lang="en-IN" dirty="0"/>
              <a:t> </a:t>
            </a:r>
            <a:r>
              <a:rPr lang="en-IN" dirty="0" smtClean="0"/>
              <a:t>Airtel, </a:t>
            </a:r>
            <a:r>
              <a:rPr lang="en-IN" dirty="0" err="1"/>
              <a:t>Emami</a:t>
            </a:r>
            <a:r>
              <a:rPr lang="en-IN" dirty="0"/>
              <a:t>, Marico, </a:t>
            </a:r>
            <a:r>
              <a:rPr lang="en-IN" dirty="0" err="1" smtClean="0"/>
              <a:t>Dabur</a:t>
            </a:r>
            <a:r>
              <a:rPr lang="en-IN" dirty="0" smtClean="0"/>
              <a:t>, </a:t>
            </a:r>
            <a:r>
              <a:rPr lang="en-IN" dirty="0" err="1" smtClean="0"/>
              <a:t>Essar</a:t>
            </a:r>
            <a:r>
              <a:rPr lang="en-IN" dirty="0" smtClean="0"/>
              <a:t>, </a:t>
            </a:r>
            <a:r>
              <a:rPr lang="en-IN" dirty="0"/>
              <a:t>Tata Group, Godrej group, Bharti, </a:t>
            </a:r>
            <a:r>
              <a:rPr lang="en-IN" dirty="0" err="1"/>
              <a:t>Kirloskar</a:t>
            </a:r>
            <a:r>
              <a:rPr lang="en-IN" dirty="0"/>
              <a:t>, Mahindra &amp; Mahindra, Escorts and Apollo.</a:t>
            </a:r>
          </a:p>
        </p:txBody>
      </p:sp>
      <p:sp>
        <p:nvSpPr>
          <p:cNvPr id="3" name="Title 2"/>
          <p:cNvSpPr>
            <a:spLocks noGrp="1"/>
          </p:cNvSpPr>
          <p:nvPr>
            <p:ph type="title"/>
          </p:nvPr>
        </p:nvSpPr>
        <p:spPr/>
        <p:txBody>
          <a:bodyPr>
            <a:normAutofit fontScale="90000"/>
          </a:bodyPr>
          <a:lstStyle/>
          <a:p>
            <a:r>
              <a:rPr lang="en-US" dirty="0" smtClean="0"/>
              <a:t>Indian Private companies in Africa</a:t>
            </a:r>
            <a:endParaRPr lang="en-IN" dirty="0"/>
          </a:p>
        </p:txBody>
      </p:sp>
    </p:spTree>
    <p:extLst>
      <p:ext uri="{BB962C8B-B14F-4D97-AF65-F5344CB8AC3E}">
        <p14:creationId xmlns:p14="http://schemas.microsoft.com/office/powerpoint/2010/main" val="10428275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coal</a:t>
            </a: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3202"/>
          <a:stretch/>
        </p:blipFill>
        <p:spPr>
          <a:xfrm>
            <a:off x="2906039" y="914400"/>
            <a:ext cx="5764130" cy="5892019"/>
          </a:xfrm>
        </p:spPr>
      </p:pic>
      <p:sp>
        <p:nvSpPr>
          <p:cNvPr id="5" name="Oval 4"/>
          <p:cNvSpPr/>
          <p:nvPr/>
        </p:nvSpPr>
        <p:spPr>
          <a:xfrm>
            <a:off x="6162805" y="6200384"/>
            <a:ext cx="237995" cy="13778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6" name="Oval 5"/>
          <p:cNvSpPr/>
          <p:nvPr/>
        </p:nvSpPr>
        <p:spPr>
          <a:xfrm>
            <a:off x="6919586" y="5741270"/>
            <a:ext cx="237995" cy="13778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7" name="TextBox 6"/>
          <p:cNvSpPr txBox="1"/>
          <p:nvPr/>
        </p:nvSpPr>
        <p:spPr>
          <a:xfrm>
            <a:off x="4275567" y="5718654"/>
            <a:ext cx="1131431" cy="707886"/>
          </a:xfrm>
          <a:prstGeom prst="rect">
            <a:avLst/>
          </a:prstGeom>
          <a:noFill/>
        </p:spPr>
        <p:txBody>
          <a:bodyPr wrap="square" rtlCol="0">
            <a:spAutoFit/>
          </a:bodyPr>
          <a:lstStyle/>
          <a:p>
            <a:r>
              <a:rPr lang="en-US" sz="2000" b="1" dirty="0" smtClean="0"/>
              <a:t>CIL of India</a:t>
            </a:r>
            <a:r>
              <a:rPr lang="en-US" sz="2000" b="1" dirty="0" smtClean="0">
                <a:solidFill>
                  <a:srgbClr val="FF0000"/>
                </a:solidFill>
              </a:rPr>
              <a:t> </a:t>
            </a:r>
            <a:endParaRPr lang="en-IN" sz="2000" b="1" dirty="0">
              <a:solidFill>
                <a:srgbClr val="FF0000"/>
              </a:solidFill>
            </a:endParaRPr>
          </a:p>
        </p:txBody>
      </p:sp>
      <p:cxnSp>
        <p:nvCxnSpPr>
          <p:cNvPr id="8" name="Straight Arrow Connector 7"/>
          <p:cNvCxnSpPr/>
          <p:nvPr/>
        </p:nvCxnSpPr>
        <p:spPr>
          <a:xfrm>
            <a:off x="5143500" y="6200384"/>
            <a:ext cx="825500" cy="13778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0" name="Straight Arrow Connector 9"/>
          <p:cNvCxnSpPr/>
          <p:nvPr/>
        </p:nvCxnSpPr>
        <p:spPr>
          <a:xfrm flipV="1">
            <a:off x="5143500" y="5810163"/>
            <a:ext cx="1633026" cy="20245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1639563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Iron</a:t>
            </a: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3202"/>
          <a:stretch/>
        </p:blipFill>
        <p:spPr>
          <a:xfrm>
            <a:off x="2906039" y="914400"/>
            <a:ext cx="5764130" cy="5892019"/>
          </a:xfrm>
        </p:spPr>
      </p:pic>
      <p:sp>
        <p:nvSpPr>
          <p:cNvPr id="7" name="Oval 6"/>
          <p:cNvSpPr/>
          <p:nvPr/>
        </p:nvSpPr>
        <p:spPr>
          <a:xfrm>
            <a:off x="3249286" y="3074270"/>
            <a:ext cx="237995" cy="137786"/>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
        <p:nvSpPr>
          <p:cNvPr id="8" name="Oval 7"/>
          <p:cNvSpPr/>
          <p:nvPr/>
        </p:nvSpPr>
        <p:spPr>
          <a:xfrm>
            <a:off x="3719186" y="2413870"/>
            <a:ext cx="237995" cy="137786"/>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
        <p:nvSpPr>
          <p:cNvPr id="9" name="Oval 8"/>
          <p:cNvSpPr/>
          <p:nvPr/>
        </p:nvSpPr>
        <p:spPr>
          <a:xfrm>
            <a:off x="4697086" y="1918570"/>
            <a:ext cx="237995" cy="137786"/>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
        <p:nvSpPr>
          <p:cNvPr id="10" name="Oval 9"/>
          <p:cNvSpPr/>
          <p:nvPr/>
        </p:nvSpPr>
        <p:spPr>
          <a:xfrm>
            <a:off x="4697086" y="3315570"/>
            <a:ext cx="237995" cy="137786"/>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
        <p:nvSpPr>
          <p:cNvPr id="11" name="Oval 10"/>
          <p:cNvSpPr/>
          <p:nvPr/>
        </p:nvSpPr>
        <p:spPr>
          <a:xfrm>
            <a:off x="6919586" y="3703486"/>
            <a:ext cx="237995" cy="137786"/>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
        <p:nvSpPr>
          <p:cNvPr id="12" name="Oval 11"/>
          <p:cNvSpPr/>
          <p:nvPr/>
        </p:nvSpPr>
        <p:spPr>
          <a:xfrm>
            <a:off x="5288000" y="3565700"/>
            <a:ext cx="237995" cy="137786"/>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024418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Gold </a:t>
            </a: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3202"/>
          <a:stretch/>
        </p:blipFill>
        <p:spPr>
          <a:xfrm>
            <a:off x="2906039" y="914400"/>
            <a:ext cx="5764130" cy="5892019"/>
          </a:xfrm>
        </p:spPr>
      </p:pic>
      <p:sp>
        <p:nvSpPr>
          <p:cNvPr id="7" name="Oval 6"/>
          <p:cNvSpPr/>
          <p:nvPr/>
        </p:nvSpPr>
        <p:spPr>
          <a:xfrm>
            <a:off x="4239886" y="3290170"/>
            <a:ext cx="237995" cy="137786"/>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8" name="Oval 7"/>
          <p:cNvSpPr/>
          <p:nvPr/>
        </p:nvSpPr>
        <p:spPr>
          <a:xfrm>
            <a:off x="3795386" y="3359063"/>
            <a:ext cx="237995" cy="137786"/>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9" name="Oval 8"/>
          <p:cNvSpPr/>
          <p:nvPr/>
        </p:nvSpPr>
        <p:spPr>
          <a:xfrm>
            <a:off x="4102969" y="2268908"/>
            <a:ext cx="237995" cy="137786"/>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0" name="Oval 9"/>
          <p:cNvSpPr/>
          <p:nvPr/>
        </p:nvSpPr>
        <p:spPr>
          <a:xfrm>
            <a:off x="5770185" y="2411043"/>
            <a:ext cx="237995" cy="137786"/>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1" name="Oval 10"/>
          <p:cNvSpPr/>
          <p:nvPr/>
        </p:nvSpPr>
        <p:spPr>
          <a:xfrm>
            <a:off x="6348086" y="2769470"/>
            <a:ext cx="237995" cy="137786"/>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2" name="Oval 11"/>
          <p:cNvSpPr/>
          <p:nvPr/>
        </p:nvSpPr>
        <p:spPr>
          <a:xfrm>
            <a:off x="6606262" y="1994770"/>
            <a:ext cx="237995" cy="137786"/>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3" name="Oval 12"/>
          <p:cNvSpPr/>
          <p:nvPr/>
        </p:nvSpPr>
        <p:spPr>
          <a:xfrm>
            <a:off x="6844257" y="4404943"/>
            <a:ext cx="237995" cy="137786"/>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4" name="Oval 13"/>
          <p:cNvSpPr/>
          <p:nvPr/>
        </p:nvSpPr>
        <p:spPr>
          <a:xfrm>
            <a:off x="7435067" y="3184047"/>
            <a:ext cx="237995" cy="137786"/>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5" name="Oval 14"/>
          <p:cNvSpPr/>
          <p:nvPr/>
        </p:nvSpPr>
        <p:spPr>
          <a:xfrm>
            <a:off x="7414886" y="3663863"/>
            <a:ext cx="237995" cy="137786"/>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6" name="Oval 15"/>
          <p:cNvSpPr/>
          <p:nvPr/>
        </p:nvSpPr>
        <p:spPr>
          <a:xfrm>
            <a:off x="8062586" y="5309470"/>
            <a:ext cx="237995" cy="137786"/>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2825684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Diamonds reserve in Africa </a:t>
            </a: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3202"/>
          <a:stretch/>
        </p:blipFill>
        <p:spPr>
          <a:xfrm>
            <a:off x="2906039" y="914400"/>
            <a:ext cx="5764130" cy="5892019"/>
          </a:xfrm>
        </p:spPr>
      </p:pic>
      <p:sp>
        <p:nvSpPr>
          <p:cNvPr id="6" name="Oval 5"/>
          <p:cNvSpPr/>
          <p:nvPr/>
        </p:nvSpPr>
        <p:spPr>
          <a:xfrm>
            <a:off x="4227186" y="3353670"/>
            <a:ext cx="237995" cy="137786"/>
          </a:xfrm>
          <a:prstGeom prst="ellipse">
            <a:avLst/>
          </a:prstGeom>
          <a:solidFill>
            <a:srgbClr val="7030A0"/>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IN"/>
          </a:p>
        </p:txBody>
      </p:sp>
      <p:sp>
        <p:nvSpPr>
          <p:cNvPr id="10" name="Oval 9"/>
          <p:cNvSpPr/>
          <p:nvPr/>
        </p:nvSpPr>
        <p:spPr>
          <a:xfrm>
            <a:off x="5669105" y="5120742"/>
            <a:ext cx="237995" cy="137786"/>
          </a:xfrm>
          <a:prstGeom prst="ellipse">
            <a:avLst/>
          </a:prstGeom>
          <a:solidFill>
            <a:srgbClr val="7030A0"/>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IN"/>
          </a:p>
        </p:txBody>
      </p:sp>
      <p:sp>
        <p:nvSpPr>
          <p:cNvPr id="11" name="Oval 10"/>
          <p:cNvSpPr/>
          <p:nvPr/>
        </p:nvSpPr>
        <p:spPr>
          <a:xfrm>
            <a:off x="5669106" y="5959084"/>
            <a:ext cx="237995" cy="137786"/>
          </a:xfrm>
          <a:prstGeom prst="ellipse">
            <a:avLst/>
          </a:prstGeom>
          <a:solidFill>
            <a:srgbClr val="7030A0"/>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IN"/>
          </a:p>
        </p:txBody>
      </p:sp>
      <p:sp>
        <p:nvSpPr>
          <p:cNvPr id="12" name="Oval 11"/>
          <p:cNvSpPr/>
          <p:nvPr/>
        </p:nvSpPr>
        <p:spPr>
          <a:xfrm>
            <a:off x="6157586" y="5467317"/>
            <a:ext cx="237995" cy="137786"/>
          </a:xfrm>
          <a:prstGeom prst="ellipse">
            <a:avLst/>
          </a:prstGeom>
          <a:solidFill>
            <a:srgbClr val="7030A0"/>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IN"/>
          </a:p>
        </p:txBody>
      </p:sp>
      <p:sp>
        <p:nvSpPr>
          <p:cNvPr id="13" name="Oval 12"/>
          <p:cNvSpPr/>
          <p:nvPr/>
        </p:nvSpPr>
        <p:spPr>
          <a:xfrm>
            <a:off x="5889181" y="6411684"/>
            <a:ext cx="237995" cy="137786"/>
          </a:xfrm>
          <a:prstGeom prst="ellipse">
            <a:avLst/>
          </a:prstGeom>
          <a:solidFill>
            <a:srgbClr val="7030A0"/>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IN"/>
          </a:p>
        </p:txBody>
      </p:sp>
      <p:sp>
        <p:nvSpPr>
          <p:cNvPr id="14" name="Oval 13"/>
          <p:cNvSpPr/>
          <p:nvPr/>
        </p:nvSpPr>
        <p:spPr>
          <a:xfrm>
            <a:off x="6395581" y="4496670"/>
            <a:ext cx="237995" cy="137786"/>
          </a:xfrm>
          <a:prstGeom prst="ellipse">
            <a:avLst/>
          </a:prstGeom>
          <a:solidFill>
            <a:srgbClr val="7030A0"/>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IN"/>
          </a:p>
        </p:txBody>
      </p:sp>
      <p:sp>
        <p:nvSpPr>
          <p:cNvPr id="15" name="Oval 14"/>
          <p:cNvSpPr/>
          <p:nvPr/>
        </p:nvSpPr>
        <p:spPr>
          <a:xfrm>
            <a:off x="5667330" y="3331803"/>
            <a:ext cx="237995" cy="137786"/>
          </a:xfrm>
          <a:prstGeom prst="ellipse">
            <a:avLst/>
          </a:prstGeom>
          <a:solidFill>
            <a:srgbClr val="7030A0"/>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187480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IN" dirty="0"/>
              <a:t>China </a:t>
            </a:r>
            <a:r>
              <a:rPr lang="en-IN" dirty="0" smtClean="0"/>
              <a:t>import cobalt, </a:t>
            </a:r>
            <a:r>
              <a:rPr lang="en-IN" dirty="0"/>
              <a:t>manganese </a:t>
            </a:r>
            <a:r>
              <a:rPr lang="en-IN" dirty="0" smtClean="0"/>
              <a:t>from </a:t>
            </a:r>
            <a:r>
              <a:rPr lang="en-IN" dirty="0"/>
              <a:t>Gabon, </a:t>
            </a:r>
            <a:r>
              <a:rPr lang="en-IN" dirty="0" smtClean="0"/>
              <a:t>South Africa </a:t>
            </a:r>
            <a:r>
              <a:rPr lang="en-IN" dirty="0"/>
              <a:t>and </a:t>
            </a:r>
            <a:r>
              <a:rPr lang="en-IN" dirty="0" smtClean="0"/>
              <a:t>Ghana. </a:t>
            </a:r>
          </a:p>
          <a:p>
            <a:r>
              <a:rPr lang="en-IN" dirty="0" smtClean="0"/>
              <a:t>Timber from Gabon</a:t>
            </a:r>
            <a:r>
              <a:rPr lang="en-IN" dirty="0"/>
              <a:t>, Republic of Congo, and </a:t>
            </a:r>
            <a:r>
              <a:rPr lang="en-IN" dirty="0" smtClean="0"/>
              <a:t>Cameroon</a:t>
            </a:r>
          </a:p>
          <a:p>
            <a:r>
              <a:rPr lang="en-IN" dirty="0"/>
              <a:t>C</a:t>
            </a:r>
            <a:r>
              <a:rPr lang="en-IN" dirty="0" smtClean="0"/>
              <a:t>hromium  </a:t>
            </a:r>
            <a:r>
              <a:rPr lang="en-IN" dirty="0"/>
              <a:t>from South Africa</a:t>
            </a:r>
            <a:r>
              <a:rPr lang="en-IN" dirty="0" smtClean="0"/>
              <a:t>, Madagascar</a:t>
            </a:r>
            <a:r>
              <a:rPr lang="en-IN" dirty="0"/>
              <a:t>, and </a:t>
            </a:r>
            <a:r>
              <a:rPr lang="en-IN" dirty="0" smtClean="0"/>
              <a:t>Sudan </a:t>
            </a:r>
          </a:p>
          <a:p>
            <a:r>
              <a:rPr lang="en-IN" dirty="0" smtClean="0"/>
              <a:t>China invested in Zambia, Tanzania and Mozambique for copper, iron, gold and Manganese</a:t>
            </a:r>
          </a:p>
          <a:p>
            <a:r>
              <a:rPr lang="en-US" dirty="0" smtClean="0"/>
              <a:t>Uranium from Niger</a:t>
            </a:r>
            <a:endParaRPr lang="en-IN" dirty="0"/>
          </a:p>
        </p:txBody>
      </p:sp>
      <p:sp>
        <p:nvSpPr>
          <p:cNvPr id="3" name="Title 2"/>
          <p:cNvSpPr>
            <a:spLocks noGrp="1"/>
          </p:cNvSpPr>
          <p:nvPr>
            <p:ph type="title"/>
          </p:nvPr>
        </p:nvSpPr>
        <p:spPr/>
        <p:txBody>
          <a:bodyPr>
            <a:normAutofit fontScale="90000"/>
          </a:bodyPr>
          <a:lstStyle/>
          <a:p>
            <a:r>
              <a:rPr lang="en-US" dirty="0" smtClean="0"/>
              <a:t>China in Africa</a:t>
            </a:r>
            <a:endParaRPr lang="en-IN" dirty="0"/>
          </a:p>
        </p:txBody>
      </p:sp>
    </p:spTree>
    <p:extLst>
      <p:ext uri="{BB962C8B-B14F-4D97-AF65-F5344CB8AC3E}">
        <p14:creationId xmlns:p14="http://schemas.microsoft.com/office/powerpoint/2010/main" val="20024327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British rule from 1896-1901 Indian were taken to Kenya to lay railway tracks</a:t>
            </a:r>
          </a:p>
          <a:p>
            <a:r>
              <a:rPr lang="en-US" dirty="0" smtClean="0"/>
              <a:t>‘Passenger Indians’ – enterprising Indian from GJ coast to Africa</a:t>
            </a:r>
          </a:p>
          <a:p>
            <a:r>
              <a:rPr lang="en-US" dirty="0" smtClean="0"/>
              <a:t>Today, Mostly concentrated in East Africa (Kenya, Uganda) south Africa and African Islands (Mauritius, Seychelles and Reunion) </a:t>
            </a:r>
          </a:p>
          <a:p>
            <a:r>
              <a:rPr lang="en-US" dirty="0" smtClean="0"/>
              <a:t>Indian diaspora (especially </a:t>
            </a:r>
            <a:r>
              <a:rPr lang="en-US" dirty="0" err="1" smtClean="0"/>
              <a:t>Gujaratis</a:t>
            </a:r>
            <a:r>
              <a:rPr lang="en-US" dirty="0" smtClean="0"/>
              <a:t>) dominates economy of East African nations</a:t>
            </a:r>
          </a:p>
          <a:p>
            <a:endParaRPr lang="en-US" dirty="0" smtClean="0"/>
          </a:p>
          <a:p>
            <a:endParaRPr lang="en-IN" dirty="0"/>
          </a:p>
        </p:txBody>
      </p:sp>
      <p:sp>
        <p:nvSpPr>
          <p:cNvPr id="3" name="Title 2"/>
          <p:cNvSpPr>
            <a:spLocks noGrp="1"/>
          </p:cNvSpPr>
          <p:nvPr>
            <p:ph type="title"/>
          </p:nvPr>
        </p:nvSpPr>
        <p:spPr/>
        <p:txBody>
          <a:bodyPr>
            <a:normAutofit fontScale="90000"/>
          </a:bodyPr>
          <a:lstStyle/>
          <a:p>
            <a:r>
              <a:rPr lang="en-US" dirty="0" smtClean="0"/>
              <a:t>Indian Diaspora in Africa</a:t>
            </a:r>
            <a:endParaRPr lang="en-IN" dirty="0"/>
          </a:p>
        </p:txBody>
      </p:sp>
    </p:spTree>
    <p:extLst>
      <p:ext uri="{BB962C8B-B14F-4D97-AF65-F5344CB8AC3E}">
        <p14:creationId xmlns:p14="http://schemas.microsoft.com/office/powerpoint/2010/main" val="1874016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838200" y="914400"/>
          <a:ext cx="10515600" cy="4815840"/>
        </p:xfrm>
        <a:graphic>
          <a:graphicData uri="http://schemas.openxmlformats.org/drawingml/2006/table">
            <a:tbl>
              <a:tblPr firstRow="1" bandRow="1">
                <a:tableStyleId>{21E4AEA4-8DFA-4A89-87EB-49C32662AFE0}</a:tableStyleId>
              </a:tblPr>
              <a:tblGrid>
                <a:gridCol w="5257800"/>
                <a:gridCol w="5257800"/>
              </a:tblGrid>
              <a:tr h="370840">
                <a:tc>
                  <a:txBody>
                    <a:bodyPr/>
                    <a:lstStyle/>
                    <a:p>
                      <a:r>
                        <a:rPr lang="en-US" sz="2800" dirty="0" smtClean="0"/>
                        <a:t>Plateaus </a:t>
                      </a:r>
                      <a:endParaRPr lang="en-IN" sz="2800" dirty="0"/>
                    </a:p>
                  </a:txBody>
                  <a:tcPr/>
                </a:tc>
                <a:tc>
                  <a:txBody>
                    <a:bodyPr/>
                    <a:lstStyle/>
                    <a:p>
                      <a:r>
                        <a:rPr lang="en-US" sz="2800" dirty="0" smtClean="0"/>
                        <a:t>Facts</a:t>
                      </a:r>
                      <a:endParaRPr lang="en-IN" sz="2800" dirty="0"/>
                    </a:p>
                  </a:txBody>
                  <a:tcPr/>
                </a:tc>
              </a:tr>
              <a:tr h="370840">
                <a:tc>
                  <a:txBody>
                    <a:bodyPr/>
                    <a:lstStyle/>
                    <a:p>
                      <a:r>
                        <a:rPr lang="en-US" sz="2800" dirty="0" smtClean="0"/>
                        <a:t>Katanga</a:t>
                      </a:r>
                      <a:r>
                        <a:rPr lang="en-US" sz="2800" baseline="0" dirty="0" smtClean="0"/>
                        <a:t> Plateau</a:t>
                      </a:r>
                      <a:endParaRPr lang="en-IN" sz="2800" dirty="0"/>
                    </a:p>
                  </a:txBody>
                  <a:tcPr/>
                </a:tc>
                <a:tc>
                  <a:txBody>
                    <a:bodyPr/>
                    <a:lstStyle/>
                    <a:p>
                      <a:r>
                        <a:rPr lang="en-US" sz="2800" dirty="0" smtClean="0"/>
                        <a:t>Farming, ranching, resource rich – copper and Uranium</a:t>
                      </a:r>
                      <a:r>
                        <a:rPr lang="en-US" sz="2800" baseline="0" dirty="0" smtClean="0"/>
                        <a:t> deposits</a:t>
                      </a:r>
                      <a:endParaRPr lang="en-IN" sz="2800" dirty="0"/>
                    </a:p>
                  </a:txBody>
                  <a:tcPr/>
                </a:tc>
              </a:tr>
              <a:tr h="370840">
                <a:tc>
                  <a:txBody>
                    <a:bodyPr/>
                    <a:lstStyle/>
                    <a:p>
                      <a:r>
                        <a:rPr lang="en-US" sz="2800" dirty="0" smtClean="0"/>
                        <a:t>Ethiopian</a:t>
                      </a:r>
                      <a:r>
                        <a:rPr lang="en-US" sz="2800" baseline="0" dirty="0" smtClean="0"/>
                        <a:t> Plateau</a:t>
                      </a:r>
                      <a:endParaRPr lang="en-IN" sz="2800" dirty="0"/>
                    </a:p>
                  </a:txBody>
                  <a:tcPr/>
                </a:tc>
                <a:tc>
                  <a:txBody>
                    <a:bodyPr/>
                    <a:lstStyle/>
                    <a:p>
                      <a:r>
                        <a:rPr lang="en-US" sz="2800" dirty="0" smtClean="0"/>
                        <a:t>Lake </a:t>
                      </a:r>
                      <a:r>
                        <a:rPr lang="en-US" sz="2800" dirty="0" err="1" smtClean="0"/>
                        <a:t>Tana</a:t>
                      </a:r>
                      <a:r>
                        <a:rPr lang="en-US" sz="2800" dirty="0" smtClean="0"/>
                        <a:t> (Source of Blue Nile), cooler despite close</a:t>
                      </a:r>
                      <a:r>
                        <a:rPr lang="en-US" sz="2800" baseline="0" dirty="0" smtClean="0"/>
                        <a:t> to equator</a:t>
                      </a:r>
                      <a:endParaRPr lang="en-IN" sz="2800" dirty="0"/>
                    </a:p>
                  </a:txBody>
                  <a:tcPr/>
                </a:tc>
              </a:tr>
              <a:tr h="370840">
                <a:tc>
                  <a:txBody>
                    <a:bodyPr/>
                    <a:lstStyle/>
                    <a:p>
                      <a:r>
                        <a:rPr lang="en-US" sz="2800" dirty="0" smtClean="0"/>
                        <a:t>Great Karoo</a:t>
                      </a:r>
                      <a:endParaRPr lang="en-IN" sz="2800" dirty="0"/>
                    </a:p>
                  </a:txBody>
                  <a:tcPr/>
                </a:tc>
                <a:tc>
                  <a:txBody>
                    <a:bodyPr/>
                    <a:lstStyle/>
                    <a:p>
                      <a:r>
                        <a:rPr lang="en-US" sz="2800" dirty="0" smtClean="0"/>
                        <a:t>Semi-desert region</a:t>
                      </a:r>
                      <a:endParaRPr lang="en-IN" sz="2800" dirty="0"/>
                    </a:p>
                  </a:txBody>
                  <a:tcPr/>
                </a:tc>
              </a:tr>
              <a:tr h="370840">
                <a:tc>
                  <a:txBody>
                    <a:bodyPr/>
                    <a:lstStyle/>
                    <a:p>
                      <a:r>
                        <a:rPr lang="en-US" sz="2800" dirty="0" err="1" smtClean="0"/>
                        <a:t>Bie</a:t>
                      </a:r>
                      <a:r>
                        <a:rPr lang="en-US" sz="2800" dirty="0" smtClean="0"/>
                        <a:t> Plateau</a:t>
                      </a:r>
                      <a:endParaRPr lang="en-IN" sz="2800" dirty="0"/>
                    </a:p>
                  </a:txBody>
                  <a:tcPr/>
                </a:tc>
                <a:tc>
                  <a:txBody>
                    <a:bodyPr/>
                    <a:lstStyle/>
                    <a:p>
                      <a:r>
                        <a:rPr lang="en-US" sz="2800" dirty="0" smtClean="0"/>
                        <a:t>Important for copper,</a:t>
                      </a:r>
                      <a:r>
                        <a:rPr lang="en-US" sz="2800" baseline="0" dirty="0" smtClean="0"/>
                        <a:t> </a:t>
                      </a:r>
                      <a:r>
                        <a:rPr lang="en-US" sz="2800" dirty="0" smtClean="0"/>
                        <a:t>Agriculture and cattle rearing</a:t>
                      </a:r>
                      <a:endParaRPr lang="en-IN" sz="2800" dirty="0"/>
                    </a:p>
                  </a:txBody>
                  <a:tcPr/>
                </a:tc>
              </a:tr>
              <a:tr h="370840">
                <a:tc>
                  <a:txBody>
                    <a:bodyPr/>
                    <a:lstStyle/>
                    <a:p>
                      <a:r>
                        <a:rPr lang="en-US" sz="2800" dirty="0" smtClean="0"/>
                        <a:t>Adamawa Plateau</a:t>
                      </a:r>
                      <a:endParaRPr lang="en-IN" sz="2800" dirty="0"/>
                    </a:p>
                  </a:txBody>
                  <a:tcPr/>
                </a:tc>
                <a:tc>
                  <a:txBody>
                    <a:bodyPr/>
                    <a:lstStyle/>
                    <a:p>
                      <a:r>
                        <a:rPr lang="en-US" sz="2800" dirty="0" smtClean="0"/>
                        <a:t>Savannah vegetation,</a:t>
                      </a:r>
                      <a:r>
                        <a:rPr lang="en-US" sz="2800" baseline="0" dirty="0" smtClean="0"/>
                        <a:t> Bauxite deposits</a:t>
                      </a:r>
                      <a:endParaRPr lang="en-IN" sz="2800" dirty="0"/>
                    </a:p>
                  </a:txBody>
                  <a:tcPr/>
                </a:tc>
              </a:tr>
            </a:tbl>
          </a:graphicData>
        </a:graphic>
      </p:graphicFrame>
      <p:sp>
        <p:nvSpPr>
          <p:cNvPr id="3" name="Title 2"/>
          <p:cNvSpPr>
            <a:spLocks noGrp="1"/>
          </p:cNvSpPr>
          <p:nvPr>
            <p:ph type="title"/>
          </p:nvPr>
        </p:nvSpPr>
        <p:spPr/>
        <p:txBody>
          <a:bodyPr>
            <a:normAutofit fontScale="90000"/>
          </a:bodyPr>
          <a:lstStyle/>
          <a:p>
            <a:r>
              <a:rPr lang="en-US" dirty="0" smtClean="0"/>
              <a:t>Plateaus of Africa</a:t>
            </a:r>
            <a:endParaRPr lang="en-IN" dirty="0"/>
          </a:p>
        </p:txBody>
      </p:sp>
    </p:spTree>
    <p:extLst>
      <p:ext uri="{BB962C8B-B14F-4D97-AF65-F5344CB8AC3E}">
        <p14:creationId xmlns:p14="http://schemas.microsoft.com/office/powerpoint/2010/main" val="631680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8150" y="914400"/>
            <a:ext cx="5438022" cy="5746177"/>
          </a:xfrm>
        </p:spPr>
      </p:pic>
      <p:sp>
        <p:nvSpPr>
          <p:cNvPr id="3" name="Title 2"/>
          <p:cNvSpPr>
            <a:spLocks noGrp="1"/>
          </p:cNvSpPr>
          <p:nvPr>
            <p:ph type="title"/>
          </p:nvPr>
        </p:nvSpPr>
        <p:spPr/>
        <p:txBody>
          <a:bodyPr>
            <a:normAutofit fontScale="90000"/>
          </a:bodyPr>
          <a:lstStyle/>
          <a:p>
            <a:r>
              <a:rPr lang="en-US" dirty="0"/>
              <a:t>Physiography of </a:t>
            </a:r>
            <a:r>
              <a:rPr lang="en-US" dirty="0" smtClean="0"/>
              <a:t>Africa: Deserts</a:t>
            </a:r>
            <a:endParaRPr lang="en-IN" dirty="0"/>
          </a:p>
        </p:txBody>
      </p:sp>
      <p:sp>
        <p:nvSpPr>
          <p:cNvPr id="2" name="Minus 1"/>
          <p:cNvSpPr/>
          <p:nvPr/>
        </p:nvSpPr>
        <p:spPr>
          <a:xfrm rot="20929570">
            <a:off x="4089399" y="1257300"/>
            <a:ext cx="1460500" cy="304800"/>
          </a:xfrm>
          <a:prstGeom prst="mathMinus">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p:cNvSpPr/>
          <p:nvPr/>
        </p:nvSpPr>
        <p:spPr>
          <a:xfrm>
            <a:off x="5146370" y="3218912"/>
            <a:ext cx="652783" cy="40905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 name="Oval 5"/>
          <p:cNvSpPr/>
          <p:nvPr/>
        </p:nvSpPr>
        <p:spPr>
          <a:xfrm>
            <a:off x="6124629" y="4600288"/>
            <a:ext cx="838439" cy="4953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7" name="Oval 6"/>
          <p:cNvSpPr/>
          <p:nvPr/>
        </p:nvSpPr>
        <p:spPr>
          <a:xfrm>
            <a:off x="5590871" y="4847938"/>
            <a:ext cx="387948" cy="28688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9" name="Oval 8"/>
          <p:cNvSpPr/>
          <p:nvPr/>
        </p:nvSpPr>
        <p:spPr>
          <a:xfrm>
            <a:off x="6096000" y="6112026"/>
            <a:ext cx="351332" cy="28730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0" name="Oval 9"/>
          <p:cNvSpPr/>
          <p:nvPr/>
        </p:nvSpPr>
        <p:spPr>
          <a:xfrm>
            <a:off x="6397679" y="4915545"/>
            <a:ext cx="559039" cy="3728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1" name="Oval 10"/>
          <p:cNvSpPr/>
          <p:nvPr/>
        </p:nvSpPr>
        <p:spPr>
          <a:xfrm>
            <a:off x="6543490" y="5161402"/>
            <a:ext cx="559039" cy="3728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3" name="Rounded Rectangle 12"/>
          <p:cNvSpPr/>
          <p:nvPr/>
        </p:nvSpPr>
        <p:spPr>
          <a:xfrm>
            <a:off x="6543490" y="2198881"/>
            <a:ext cx="684410" cy="20622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14" name="Rounded Rectangle 13"/>
          <p:cNvSpPr/>
          <p:nvPr/>
        </p:nvSpPr>
        <p:spPr>
          <a:xfrm rot="3244092">
            <a:off x="6059168" y="5374095"/>
            <a:ext cx="698500" cy="26096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15" name="Rounded Rectangle 14"/>
          <p:cNvSpPr/>
          <p:nvPr/>
        </p:nvSpPr>
        <p:spPr>
          <a:xfrm>
            <a:off x="3709279" y="1905000"/>
            <a:ext cx="1996010" cy="760807"/>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16" name="Rounded Rectangle 15"/>
          <p:cNvSpPr/>
          <p:nvPr/>
        </p:nvSpPr>
        <p:spPr>
          <a:xfrm rot="4000609">
            <a:off x="5496259" y="5841447"/>
            <a:ext cx="605788" cy="141487"/>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17" name="TextBox 16"/>
          <p:cNvSpPr txBox="1"/>
          <p:nvPr/>
        </p:nvSpPr>
        <p:spPr>
          <a:xfrm>
            <a:off x="3709279" y="2006165"/>
            <a:ext cx="2340096" cy="369332"/>
          </a:xfrm>
          <a:prstGeom prst="rect">
            <a:avLst/>
          </a:prstGeom>
          <a:noFill/>
        </p:spPr>
        <p:txBody>
          <a:bodyPr wrap="square" rtlCol="0">
            <a:spAutoFit/>
          </a:bodyPr>
          <a:lstStyle/>
          <a:p>
            <a:r>
              <a:rPr lang="en-US" b="1" dirty="0" smtClean="0"/>
              <a:t>Sahara desert</a:t>
            </a:r>
            <a:endParaRPr lang="en-IN" b="1" dirty="0"/>
          </a:p>
        </p:txBody>
      </p:sp>
      <p:sp>
        <p:nvSpPr>
          <p:cNvPr id="18" name="TextBox 17"/>
          <p:cNvSpPr txBox="1"/>
          <p:nvPr/>
        </p:nvSpPr>
        <p:spPr>
          <a:xfrm>
            <a:off x="6529400" y="1727194"/>
            <a:ext cx="1541207" cy="369332"/>
          </a:xfrm>
          <a:prstGeom prst="rect">
            <a:avLst/>
          </a:prstGeom>
          <a:noFill/>
        </p:spPr>
        <p:txBody>
          <a:bodyPr wrap="square" rtlCol="0">
            <a:spAutoFit/>
          </a:bodyPr>
          <a:lstStyle/>
          <a:p>
            <a:r>
              <a:rPr lang="en-US" b="1" dirty="0" smtClean="0"/>
              <a:t>Nubian desert</a:t>
            </a:r>
            <a:endParaRPr lang="en-IN" b="1" dirty="0"/>
          </a:p>
        </p:txBody>
      </p:sp>
      <p:sp>
        <p:nvSpPr>
          <p:cNvPr id="19" name="TextBox 18"/>
          <p:cNvSpPr txBox="1"/>
          <p:nvPr/>
        </p:nvSpPr>
        <p:spPr>
          <a:xfrm>
            <a:off x="6529400" y="5666885"/>
            <a:ext cx="1712900" cy="369332"/>
          </a:xfrm>
          <a:prstGeom prst="rect">
            <a:avLst/>
          </a:prstGeom>
          <a:noFill/>
        </p:spPr>
        <p:txBody>
          <a:bodyPr wrap="square" rtlCol="0">
            <a:spAutoFit/>
          </a:bodyPr>
          <a:lstStyle/>
          <a:p>
            <a:r>
              <a:rPr lang="en-US" b="1" dirty="0" smtClean="0"/>
              <a:t>Kalahari desert</a:t>
            </a:r>
            <a:endParaRPr lang="en-IN" b="1" dirty="0"/>
          </a:p>
        </p:txBody>
      </p:sp>
      <p:sp>
        <p:nvSpPr>
          <p:cNvPr id="20" name="TextBox 19"/>
          <p:cNvSpPr txBox="1"/>
          <p:nvPr/>
        </p:nvSpPr>
        <p:spPr>
          <a:xfrm>
            <a:off x="4256156" y="5764080"/>
            <a:ext cx="1475018" cy="369332"/>
          </a:xfrm>
          <a:prstGeom prst="rect">
            <a:avLst/>
          </a:prstGeom>
          <a:noFill/>
        </p:spPr>
        <p:txBody>
          <a:bodyPr wrap="square" rtlCol="0">
            <a:spAutoFit/>
          </a:bodyPr>
          <a:lstStyle/>
          <a:p>
            <a:r>
              <a:rPr lang="en-US" b="1" dirty="0" smtClean="0"/>
              <a:t>Namib desert</a:t>
            </a:r>
            <a:endParaRPr lang="en-IN" b="1" dirty="0"/>
          </a:p>
        </p:txBody>
      </p:sp>
      <p:sp>
        <p:nvSpPr>
          <p:cNvPr id="21" name="TextBox 20"/>
          <p:cNvSpPr txBox="1"/>
          <p:nvPr/>
        </p:nvSpPr>
        <p:spPr>
          <a:xfrm>
            <a:off x="4316563" y="2949539"/>
            <a:ext cx="2340096" cy="369332"/>
          </a:xfrm>
          <a:prstGeom prst="rect">
            <a:avLst/>
          </a:prstGeom>
          <a:noFill/>
        </p:spPr>
        <p:txBody>
          <a:bodyPr wrap="square" rtlCol="0">
            <a:spAutoFit/>
          </a:bodyPr>
          <a:lstStyle/>
          <a:p>
            <a:r>
              <a:rPr lang="en-US" b="1" dirty="0" smtClean="0"/>
              <a:t>Adamawa Highlands</a:t>
            </a:r>
            <a:endParaRPr lang="en-IN" b="1" dirty="0"/>
          </a:p>
        </p:txBody>
      </p:sp>
      <p:sp>
        <p:nvSpPr>
          <p:cNvPr id="22" name="TextBox 21"/>
          <p:cNvSpPr txBox="1"/>
          <p:nvPr/>
        </p:nvSpPr>
        <p:spPr>
          <a:xfrm>
            <a:off x="6591938" y="2577383"/>
            <a:ext cx="2340096" cy="369332"/>
          </a:xfrm>
          <a:prstGeom prst="rect">
            <a:avLst/>
          </a:prstGeom>
          <a:noFill/>
        </p:spPr>
        <p:txBody>
          <a:bodyPr wrap="square" rtlCol="0">
            <a:spAutoFit/>
          </a:bodyPr>
          <a:lstStyle/>
          <a:p>
            <a:r>
              <a:rPr lang="en-US" b="1" dirty="0" smtClean="0"/>
              <a:t>Ethiopian Highlands</a:t>
            </a:r>
            <a:endParaRPr lang="en-IN" b="1" dirty="0"/>
          </a:p>
        </p:txBody>
      </p:sp>
      <p:sp>
        <p:nvSpPr>
          <p:cNvPr id="23" name="Oval 22"/>
          <p:cNvSpPr/>
          <p:nvPr/>
        </p:nvSpPr>
        <p:spPr>
          <a:xfrm>
            <a:off x="6963068" y="2911326"/>
            <a:ext cx="732276" cy="60436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5" name="Rounded Rectangle 24"/>
          <p:cNvSpPr/>
          <p:nvPr/>
        </p:nvSpPr>
        <p:spPr>
          <a:xfrm rot="4000609">
            <a:off x="5784245" y="1972195"/>
            <a:ext cx="932045" cy="26211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26" name="TextBox 25"/>
          <p:cNvSpPr txBox="1"/>
          <p:nvPr/>
        </p:nvSpPr>
        <p:spPr>
          <a:xfrm>
            <a:off x="5447889" y="1295966"/>
            <a:ext cx="1541207" cy="369332"/>
          </a:xfrm>
          <a:prstGeom prst="rect">
            <a:avLst/>
          </a:prstGeom>
          <a:noFill/>
        </p:spPr>
        <p:txBody>
          <a:bodyPr wrap="square" rtlCol="0">
            <a:spAutoFit/>
          </a:bodyPr>
          <a:lstStyle/>
          <a:p>
            <a:r>
              <a:rPr lang="en-US" b="1" dirty="0" smtClean="0"/>
              <a:t>Libyan desert</a:t>
            </a:r>
            <a:endParaRPr lang="en-IN" b="1" dirty="0"/>
          </a:p>
        </p:txBody>
      </p:sp>
      <p:sp>
        <p:nvSpPr>
          <p:cNvPr id="27" name="TextBox 26"/>
          <p:cNvSpPr txBox="1"/>
          <p:nvPr/>
        </p:nvSpPr>
        <p:spPr>
          <a:xfrm rot="20948208">
            <a:off x="4265811" y="964055"/>
            <a:ext cx="1282700" cy="369332"/>
          </a:xfrm>
          <a:prstGeom prst="rect">
            <a:avLst/>
          </a:prstGeom>
          <a:noFill/>
        </p:spPr>
        <p:txBody>
          <a:bodyPr wrap="square" rtlCol="0">
            <a:spAutoFit/>
          </a:bodyPr>
          <a:lstStyle/>
          <a:p>
            <a:r>
              <a:rPr lang="en-US" b="1" dirty="0" smtClean="0"/>
              <a:t>Atlas Mt.</a:t>
            </a:r>
            <a:endParaRPr lang="en-IN" b="1" dirty="0"/>
          </a:p>
        </p:txBody>
      </p:sp>
      <p:sp>
        <p:nvSpPr>
          <p:cNvPr id="28" name="TextBox 27"/>
          <p:cNvSpPr txBox="1"/>
          <p:nvPr/>
        </p:nvSpPr>
        <p:spPr>
          <a:xfrm>
            <a:off x="6353442" y="6229838"/>
            <a:ext cx="1304658" cy="369332"/>
          </a:xfrm>
          <a:prstGeom prst="rect">
            <a:avLst/>
          </a:prstGeom>
          <a:noFill/>
        </p:spPr>
        <p:txBody>
          <a:bodyPr wrap="square" rtlCol="0">
            <a:spAutoFit/>
          </a:bodyPr>
          <a:lstStyle/>
          <a:p>
            <a:r>
              <a:rPr lang="en-US" b="1" dirty="0" err="1" smtClean="0"/>
              <a:t>Grt</a:t>
            </a:r>
            <a:r>
              <a:rPr lang="en-US" b="1" dirty="0" smtClean="0"/>
              <a:t> Karo</a:t>
            </a:r>
            <a:r>
              <a:rPr lang="en-US" b="1" dirty="0"/>
              <a:t>o</a:t>
            </a:r>
            <a:endParaRPr lang="en-IN" b="1" dirty="0"/>
          </a:p>
        </p:txBody>
      </p:sp>
      <p:sp>
        <p:nvSpPr>
          <p:cNvPr id="29" name="TextBox 28"/>
          <p:cNvSpPr txBox="1"/>
          <p:nvPr/>
        </p:nvSpPr>
        <p:spPr>
          <a:xfrm>
            <a:off x="5705288" y="4242300"/>
            <a:ext cx="1789682" cy="369332"/>
          </a:xfrm>
          <a:prstGeom prst="rect">
            <a:avLst/>
          </a:prstGeom>
          <a:noFill/>
        </p:spPr>
        <p:txBody>
          <a:bodyPr wrap="square" rtlCol="0">
            <a:spAutoFit/>
          </a:bodyPr>
          <a:lstStyle/>
          <a:p>
            <a:r>
              <a:rPr lang="en-US" b="1" dirty="0" smtClean="0"/>
              <a:t>Katanga Plateau</a:t>
            </a:r>
            <a:endParaRPr lang="en-IN" b="1" dirty="0"/>
          </a:p>
        </p:txBody>
      </p:sp>
      <p:sp>
        <p:nvSpPr>
          <p:cNvPr id="30" name="TextBox 29"/>
          <p:cNvSpPr txBox="1"/>
          <p:nvPr/>
        </p:nvSpPr>
        <p:spPr>
          <a:xfrm>
            <a:off x="6920699" y="4937966"/>
            <a:ext cx="1282700" cy="369332"/>
          </a:xfrm>
          <a:prstGeom prst="rect">
            <a:avLst/>
          </a:prstGeom>
          <a:noFill/>
        </p:spPr>
        <p:txBody>
          <a:bodyPr wrap="square" rtlCol="0">
            <a:spAutoFit/>
          </a:bodyPr>
          <a:lstStyle/>
          <a:p>
            <a:r>
              <a:rPr lang="en-US" b="1" dirty="0" smtClean="0"/>
              <a:t>Zambia </a:t>
            </a:r>
            <a:r>
              <a:rPr lang="en-US" b="1" dirty="0" err="1" smtClean="0"/>
              <a:t>Plt</a:t>
            </a:r>
            <a:r>
              <a:rPr lang="en-US" b="1" dirty="0"/>
              <a:t>.</a:t>
            </a:r>
            <a:endParaRPr lang="en-IN" b="1" dirty="0"/>
          </a:p>
        </p:txBody>
      </p:sp>
      <p:sp>
        <p:nvSpPr>
          <p:cNvPr id="31" name="TextBox 30"/>
          <p:cNvSpPr txBox="1"/>
          <p:nvPr/>
        </p:nvSpPr>
        <p:spPr>
          <a:xfrm>
            <a:off x="7041414" y="5267445"/>
            <a:ext cx="1596350" cy="369332"/>
          </a:xfrm>
          <a:prstGeom prst="rect">
            <a:avLst/>
          </a:prstGeom>
          <a:noFill/>
        </p:spPr>
        <p:txBody>
          <a:bodyPr wrap="square" rtlCol="0">
            <a:spAutoFit/>
          </a:bodyPr>
          <a:lstStyle/>
          <a:p>
            <a:r>
              <a:rPr lang="en-US" b="1" dirty="0" smtClean="0"/>
              <a:t>Zimbabwe </a:t>
            </a:r>
            <a:r>
              <a:rPr lang="en-US" b="1" dirty="0" err="1" smtClean="0"/>
              <a:t>Plt</a:t>
            </a:r>
            <a:r>
              <a:rPr lang="en-US" b="1" dirty="0" smtClean="0"/>
              <a:t>.</a:t>
            </a:r>
            <a:endParaRPr lang="en-IN" b="1" dirty="0"/>
          </a:p>
        </p:txBody>
      </p:sp>
      <p:sp>
        <p:nvSpPr>
          <p:cNvPr id="32" name="TextBox 31"/>
          <p:cNvSpPr txBox="1"/>
          <p:nvPr/>
        </p:nvSpPr>
        <p:spPr>
          <a:xfrm>
            <a:off x="4966887" y="4604176"/>
            <a:ext cx="948072" cy="369332"/>
          </a:xfrm>
          <a:prstGeom prst="rect">
            <a:avLst/>
          </a:prstGeom>
          <a:noFill/>
        </p:spPr>
        <p:txBody>
          <a:bodyPr wrap="square" rtlCol="0">
            <a:spAutoFit/>
          </a:bodyPr>
          <a:lstStyle/>
          <a:p>
            <a:r>
              <a:rPr lang="en-US" b="1" dirty="0" err="1" smtClean="0"/>
              <a:t>Bie</a:t>
            </a:r>
            <a:r>
              <a:rPr lang="en-US" b="1" dirty="0" smtClean="0"/>
              <a:t> </a:t>
            </a:r>
            <a:r>
              <a:rPr lang="en-US" b="1" dirty="0" err="1" smtClean="0"/>
              <a:t>plt</a:t>
            </a:r>
            <a:r>
              <a:rPr lang="en-US" b="1" dirty="0" smtClean="0"/>
              <a:t>.</a:t>
            </a:r>
            <a:endParaRPr lang="en-IN" b="1" dirty="0"/>
          </a:p>
        </p:txBody>
      </p:sp>
    </p:spTree>
    <p:extLst>
      <p:ext uri="{BB962C8B-B14F-4D97-AF65-F5344CB8AC3E}">
        <p14:creationId xmlns:p14="http://schemas.microsoft.com/office/powerpoint/2010/main" val="3581890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838200" y="914400"/>
          <a:ext cx="10515600" cy="5151120"/>
        </p:xfrm>
        <a:graphic>
          <a:graphicData uri="http://schemas.openxmlformats.org/drawingml/2006/table">
            <a:tbl>
              <a:tblPr firstRow="1" bandRow="1">
                <a:tableStyleId>{21E4AEA4-8DFA-4A89-87EB-49C32662AFE0}</a:tableStyleId>
              </a:tblPr>
              <a:tblGrid>
                <a:gridCol w="3962400"/>
                <a:gridCol w="6553200"/>
              </a:tblGrid>
              <a:tr h="370840">
                <a:tc>
                  <a:txBody>
                    <a:bodyPr/>
                    <a:lstStyle/>
                    <a:p>
                      <a:endParaRPr lang="en-IN" sz="2800" dirty="0"/>
                    </a:p>
                  </a:txBody>
                  <a:tcPr/>
                </a:tc>
                <a:tc>
                  <a:txBody>
                    <a:bodyPr/>
                    <a:lstStyle/>
                    <a:p>
                      <a:endParaRPr lang="en-IN" sz="2800"/>
                    </a:p>
                  </a:txBody>
                  <a:tcPr/>
                </a:tc>
              </a:tr>
              <a:tr h="370840">
                <a:tc>
                  <a:txBody>
                    <a:bodyPr/>
                    <a:lstStyle/>
                    <a:p>
                      <a:r>
                        <a:rPr lang="en-US" sz="2800" dirty="0" smtClean="0"/>
                        <a:t>Sahara Desert</a:t>
                      </a:r>
                      <a:endParaRPr lang="en-IN" sz="2800" dirty="0"/>
                    </a:p>
                  </a:txBody>
                  <a:tcPr/>
                </a:tc>
                <a:tc>
                  <a:txBody>
                    <a:bodyPr/>
                    <a:lstStyle/>
                    <a:p>
                      <a:r>
                        <a:rPr lang="en-US" sz="2800" dirty="0" smtClean="0"/>
                        <a:t>Largest</a:t>
                      </a:r>
                      <a:r>
                        <a:rPr lang="en-US" sz="2800" baseline="0" dirty="0" smtClean="0"/>
                        <a:t> hot desert – subtropical HP zone</a:t>
                      </a:r>
                    </a:p>
                    <a:p>
                      <a:r>
                        <a:rPr lang="en-US" sz="2800" baseline="0" dirty="0" err="1" smtClean="0"/>
                        <a:t>Tuareg</a:t>
                      </a:r>
                      <a:r>
                        <a:rPr lang="en-US" sz="2800" baseline="0" dirty="0" smtClean="0"/>
                        <a:t> tribes</a:t>
                      </a:r>
                      <a:endParaRPr lang="en-IN" sz="2800" dirty="0"/>
                    </a:p>
                  </a:txBody>
                  <a:tcPr/>
                </a:tc>
              </a:tr>
              <a:tr h="370840">
                <a:tc>
                  <a:txBody>
                    <a:bodyPr/>
                    <a:lstStyle/>
                    <a:p>
                      <a:r>
                        <a:rPr lang="en-US" sz="2800" dirty="0" smtClean="0"/>
                        <a:t>Namib</a:t>
                      </a:r>
                      <a:r>
                        <a:rPr lang="en-US" sz="2800" baseline="0" dirty="0" smtClean="0"/>
                        <a:t> desert</a:t>
                      </a:r>
                      <a:endParaRPr lang="en-IN" sz="2800" dirty="0"/>
                    </a:p>
                  </a:txBody>
                  <a:tcPr/>
                </a:tc>
                <a:tc>
                  <a:txBody>
                    <a:bodyPr/>
                    <a:lstStyle/>
                    <a:p>
                      <a:r>
                        <a:rPr lang="en-US" sz="2800" dirty="0" smtClean="0"/>
                        <a:t>Off-shore trade</a:t>
                      </a:r>
                      <a:r>
                        <a:rPr lang="en-US" sz="2800" baseline="0" dirty="0" smtClean="0"/>
                        <a:t> wind + cold </a:t>
                      </a:r>
                      <a:r>
                        <a:rPr lang="en-US" sz="2800" baseline="0" dirty="0" err="1" smtClean="0"/>
                        <a:t>Benguella</a:t>
                      </a:r>
                      <a:r>
                        <a:rPr lang="en-US" sz="2800" baseline="0" dirty="0" smtClean="0"/>
                        <a:t> current, sandy desert</a:t>
                      </a:r>
                    </a:p>
                    <a:p>
                      <a:r>
                        <a:rPr lang="en-US" sz="2800" baseline="0" dirty="0" smtClean="0"/>
                        <a:t>Hottentots tribes</a:t>
                      </a:r>
                      <a:endParaRPr lang="en-IN" sz="2800" dirty="0"/>
                    </a:p>
                  </a:txBody>
                  <a:tcPr/>
                </a:tc>
              </a:tr>
              <a:tr h="370840">
                <a:tc>
                  <a:txBody>
                    <a:bodyPr/>
                    <a:lstStyle/>
                    <a:p>
                      <a:r>
                        <a:rPr lang="en-US" sz="2800" dirty="0" smtClean="0"/>
                        <a:t>Kalahari Desert</a:t>
                      </a:r>
                      <a:endParaRPr lang="en-IN" sz="2800" dirty="0"/>
                    </a:p>
                  </a:txBody>
                  <a:tcPr/>
                </a:tc>
                <a:tc>
                  <a:txBody>
                    <a:bodyPr/>
                    <a:lstStyle/>
                    <a:p>
                      <a:r>
                        <a:rPr lang="en-US" sz="2800" dirty="0" smtClean="0"/>
                        <a:t>Rain-shadow effect, stony-rocky</a:t>
                      </a:r>
                      <a:r>
                        <a:rPr lang="en-US" sz="2800" baseline="0" dirty="0" smtClean="0"/>
                        <a:t> desert.</a:t>
                      </a:r>
                    </a:p>
                    <a:p>
                      <a:r>
                        <a:rPr lang="en-US" sz="2800" baseline="0" dirty="0" smtClean="0"/>
                        <a:t>Bushmen tribe (oldest surviving tribal group of Africa)</a:t>
                      </a:r>
                      <a:endParaRPr lang="en-IN" sz="2800" dirty="0"/>
                    </a:p>
                  </a:txBody>
                  <a:tcPr/>
                </a:tc>
              </a:tr>
              <a:tr h="370840">
                <a:tc>
                  <a:txBody>
                    <a:bodyPr/>
                    <a:lstStyle/>
                    <a:p>
                      <a:r>
                        <a:rPr lang="en-US" sz="2800" dirty="0" smtClean="0"/>
                        <a:t>Nubian desert</a:t>
                      </a:r>
                      <a:endParaRPr lang="en-IN" sz="2800" dirty="0"/>
                    </a:p>
                  </a:txBody>
                  <a:tcPr/>
                </a:tc>
                <a:tc>
                  <a:txBody>
                    <a:bodyPr/>
                    <a:lstStyle/>
                    <a:p>
                      <a:r>
                        <a:rPr lang="en-US" sz="2800" dirty="0" smtClean="0"/>
                        <a:t>Separated</a:t>
                      </a:r>
                      <a:r>
                        <a:rPr lang="en-US" sz="2800" baseline="0" dirty="0" smtClean="0"/>
                        <a:t> by Libyan desert by Nile river</a:t>
                      </a:r>
                    </a:p>
                    <a:p>
                      <a:r>
                        <a:rPr lang="en-US" sz="2800" baseline="0" dirty="0" smtClean="0"/>
                        <a:t>rocky desert</a:t>
                      </a:r>
                      <a:endParaRPr lang="en-IN" sz="2800" dirty="0"/>
                    </a:p>
                  </a:txBody>
                  <a:tcPr/>
                </a:tc>
              </a:tr>
            </a:tbl>
          </a:graphicData>
        </a:graphic>
      </p:graphicFrame>
      <p:sp>
        <p:nvSpPr>
          <p:cNvPr id="3" name="Title 2"/>
          <p:cNvSpPr>
            <a:spLocks noGrp="1"/>
          </p:cNvSpPr>
          <p:nvPr>
            <p:ph type="title"/>
          </p:nvPr>
        </p:nvSpPr>
        <p:spPr/>
        <p:txBody>
          <a:bodyPr>
            <a:normAutofit fontScale="90000"/>
          </a:bodyPr>
          <a:lstStyle/>
          <a:p>
            <a:r>
              <a:rPr lang="en-US" dirty="0" smtClean="0"/>
              <a:t>Deserts of Africa &amp; facts</a:t>
            </a:r>
            <a:endParaRPr lang="en-IN" dirty="0"/>
          </a:p>
        </p:txBody>
      </p:sp>
    </p:spTree>
    <p:extLst>
      <p:ext uri="{BB962C8B-B14F-4D97-AF65-F5344CB8AC3E}">
        <p14:creationId xmlns:p14="http://schemas.microsoft.com/office/powerpoint/2010/main" val="2530611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8150" y="914400"/>
            <a:ext cx="5438022" cy="5746177"/>
          </a:xfrm>
        </p:spPr>
      </p:pic>
      <p:sp>
        <p:nvSpPr>
          <p:cNvPr id="3" name="Title 2"/>
          <p:cNvSpPr>
            <a:spLocks noGrp="1"/>
          </p:cNvSpPr>
          <p:nvPr>
            <p:ph type="title"/>
          </p:nvPr>
        </p:nvSpPr>
        <p:spPr/>
        <p:txBody>
          <a:bodyPr>
            <a:normAutofit fontScale="90000"/>
          </a:bodyPr>
          <a:lstStyle/>
          <a:p>
            <a:r>
              <a:rPr lang="en-US" dirty="0"/>
              <a:t>Physiography of </a:t>
            </a:r>
            <a:r>
              <a:rPr lang="en-US" dirty="0" smtClean="0"/>
              <a:t>Africa: Basins</a:t>
            </a:r>
            <a:endParaRPr lang="en-IN" dirty="0"/>
          </a:p>
        </p:txBody>
      </p:sp>
      <p:sp>
        <p:nvSpPr>
          <p:cNvPr id="2" name="Minus 1"/>
          <p:cNvSpPr/>
          <p:nvPr/>
        </p:nvSpPr>
        <p:spPr>
          <a:xfrm rot="20929570">
            <a:off x="4089399" y="1257300"/>
            <a:ext cx="1460500" cy="304800"/>
          </a:xfrm>
          <a:prstGeom prst="mathMinus">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p:cNvSpPr/>
          <p:nvPr/>
        </p:nvSpPr>
        <p:spPr>
          <a:xfrm>
            <a:off x="5378898" y="3295061"/>
            <a:ext cx="566518" cy="4021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 name="Oval 5"/>
          <p:cNvSpPr/>
          <p:nvPr/>
        </p:nvSpPr>
        <p:spPr>
          <a:xfrm>
            <a:off x="6124629" y="4600288"/>
            <a:ext cx="838439" cy="4953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7" name="Oval 6"/>
          <p:cNvSpPr/>
          <p:nvPr/>
        </p:nvSpPr>
        <p:spPr>
          <a:xfrm>
            <a:off x="5590871" y="4847938"/>
            <a:ext cx="387948" cy="28688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9" name="Oval 8"/>
          <p:cNvSpPr/>
          <p:nvPr/>
        </p:nvSpPr>
        <p:spPr>
          <a:xfrm>
            <a:off x="6057086" y="6127199"/>
            <a:ext cx="351332" cy="28730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0" name="Oval 9"/>
          <p:cNvSpPr/>
          <p:nvPr/>
        </p:nvSpPr>
        <p:spPr>
          <a:xfrm>
            <a:off x="6397679" y="4915545"/>
            <a:ext cx="559039" cy="3728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1" name="Oval 10"/>
          <p:cNvSpPr/>
          <p:nvPr/>
        </p:nvSpPr>
        <p:spPr>
          <a:xfrm>
            <a:off x="6543490" y="5161402"/>
            <a:ext cx="559039" cy="3728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3" name="Rounded Rectangle 12"/>
          <p:cNvSpPr/>
          <p:nvPr/>
        </p:nvSpPr>
        <p:spPr>
          <a:xfrm>
            <a:off x="6529399" y="2162485"/>
            <a:ext cx="573129" cy="1683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14" name="Rounded Rectangle 13"/>
          <p:cNvSpPr/>
          <p:nvPr/>
        </p:nvSpPr>
        <p:spPr>
          <a:xfrm rot="3244092">
            <a:off x="6059168" y="5374095"/>
            <a:ext cx="698500" cy="26096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15" name="Rounded Rectangle 14"/>
          <p:cNvSpPr/>
          <p:nvPr/>
        </p:nvSpPr>
        <p:spPr>
          <a:xfrm>
            <a:off x="3709279" y="1905000"/>
            <a:ext cx="1996010" cy="760807"/>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16" name="Rounded Rectangle 15"/>
          <p:cNvSpPr/>
          <p:nvPr/>
        </p:nvSpPr>
        <p:spPr>
          <a:xfrm rot="4000609">
            <a:off x="5496259" y="5841447"/>
            <a:ext cx="605788" cy="141487"/>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17" name="TextBox 16"/>
          <p:cNvSpPr txBox="1"/>
          <p:nvPr/>
        </p:nvSpPr>
        <p:spPr>
          <a:xfrm>
            <a:off x="3709279" y="2006165"/>
            <a:ext cx="2340096" cy="369332"/>
          </a:xfrm>
          <a:prstGeom prst="rect">
            <a:avLst/>
          </a:prstGeom>
          <a:noFill/>
        </p:spPr>
        <p:txBody>
          <a:bodyPr wrap="square" rtlCol="0">
            <a:spAutoFit/>
          </a:bodyPr>
          <a:lstStyle/>
          <a:p>
            <a:r>
              <a:rPr lang="en-US" b="1" dirty="0" smtClean="0"/>
              <a:t>Sahara desert</a:t>
            </a:r>
            <a:endParaRPr lang="en-IN" b="1" dirty="0"/>
          </a:p>
        </p:txBody>
      </p:sp>
      <p:sp>
        <p:nvSpPr>
          <p:cNvPr id="18" name="TextBox 17"/>
          <p:cNvSpPr txBox="1"/>
          <p:nvPr/>
        </p:nvSpPr>
        <p:spPr>
          <a:xfrm>
            <a:off x="6429199" y="1803064"/>
            <a:ext cx="1541207" cy="369332"/>
          </a:xfrm>
          <a:prstGeom prst="rect">
            <a:avLst/>
          </a:prstGeom>
          <a:noFill/>
        </p:spPr>
        <p:txBody>
          <a:bodyPr wrap="square" rtlCol="0">
            <a:spAutoFit/>
          </a:bodyPr>
          <a:lstStyle/>
          <a:p>
            <a:r>
              <a:rPr lang="en-US" b="1" dirty="0" smtClean="0"/>
              <a:t>Nubian desert</a:t>
            </a:r>
            <a:endParaRPr lang="en-IN" b="1" dirty="0"/>
          </a:p>
        </p:txBody>
      </p:sp>
      <p:sp>
        <p:nvSpPr>
          <p:cNvPr id="19" name="TextBox 18"/>
          <p:cNvSpPr txBox="1"/>
          <p:nvPr/>
        </p:nvSpPr>
        <p:spPr>
          <a:xfrm>
            <a:off x="6529400" y="5666885"/>
            <a:ext cx="1712900" cy="369332"/>
          </a:xfrm>
          <a:prstGeom prst="rect">
            <a:avLst/>
          </a:prstGeom>
          <a:noFill/>
        </p:spPr>
        <p:txBody>
          <a:bodyPr wrap="square" rtlCol="0">
            <a:spAutoFit/>
          </a:bodyPr>
          <a:lstStyle/>
          <a:p>
            <a:r>
              <a:rPr lang="en-US" b="1" dirty="0" smtClean="0"/>
              <a:t>Kalahari desert</a:t>
            </a:r>
            <a:endParaRPr lang="en-IN" b="1" dirty="0"/>
          </a:p>
        </p:txBody>
      </p:sp>
      <p:sp>
        <p:nvSpPr>
          <p:cNvPr id="20" name="TextBox 19"/>
          <p:cNvSpPr txBox="1"/>
          <p:nvPr/>
        </p:nvSpPr>
        <p:spPr>
          <a:xfrm>
            <a:off x="4256156" y="5764080"/>
            <a:ext cx="1475018" cy="369332"/>
          </a:xfrm>
          <a:prstGeom prst="rect">
            <a:avLst/>
          </a:prstGeom>
          <a:noFill/>
        </p:spPr>
        <p:txBody>
          <a:bodyPr wrap="square" rtlCol="0">
            <a:spAutoFit/>
          </a:bodyPr>
          <a:lstStyle/>
          <a:p>
            <a:r>
              <a:rPr lang="en-US" b="1" dirty="0" smtClean="0"/>
              <a:t>Namib desert</a:t>
            </a:r>
            <a:endParaRPr lang="en-IN" b="1" dirty="0"/>
          </a:p>
        </p:txBody>
      </p:sp>
      <p:sp>
        <p:nvSpPr>
          <p:cNvPr id="21" name="TextBox 20"/>
          <p:cNvSpPr txBox="1"/>
          <p:nvPr/>
        </p:nvSpPr>
        <p:spPr>
          <a:xfrm>
            <a:off x="4344632" y="3492890"/>
            <a:ext cx="1386542" cy="646331"/>
          </a:xfrm>
          <a:prstGeom prst="rect">
            <a:avLst/>
          </a:prstGeom>
          <a:noFill/>
        </p:spPr>
        <p:txBody>
          <a:bodyPr wrap="square" rtlCol="0">
            <a:spAutoFit/>
          </a:bodyPr>
          <a:lstStyle/>
          <a:p>
            <a:r>
              <a:rPr lang="en-US" b="1" dirty="0" smtClean="0"/>
              <a:t>Adamawa Highlands</a:t>
            </a:r>
            <a:endParaRPr lang="en-IN" b="1" dirty="0"/>
          </a:p>
        </p:txBody>
      </p:sp>
      <p:sp>
        <p:nvSpPr>
          <p:cNvPr id="22" name="TextBox 21"/>
          <p:cNvSpPr txBox="1"/>
          <p:nvPr/>
        </p:nvSpPr>
        <p:spPr>
          <a:xfrm>
            <a:off x="6989096" y="3449904"/>
            <a:ext cx="1597076" cy="646331"/>
          </a:xfrm>
          <a:prstGeom prst="rect">
            <a:avLst/>
          </a:prstGeom>
          <a:noFill/>
        </p:spPr>
        <p:txBody>
          <a:bodyPr wrap="square" rtlCol="0">
            <a:spAutoFit/>
          </a:bodyPr>
          <a:lstStyle/>
          <a:p>
            <a:r>
              <a:rPr lang="en-US" b="1" dirty="0" smtClean="0"/>
              <a:t>Ethiopian Highlands</a:t>
            </a:r>
            <a:endParaRPr lang="en-IN" b="1" dirty="0"/>
          </a:p>
        </p:txBody>
      </p:sp>
      <p:sp>
        <p:nvSpPr>
          <p:cNvPr id="23" name="Oval 22"/>
          <p:cNvSpPr/>
          <p:nvPr/>
        </p:nvSpPr>
        <p:spPr>
          <a:xfrm>
            <a:off x="7102529" y="2911326"/>
            <a:ext cx="555571" cy="60436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4" name="TextBox 23"/>
          <p:cNvSpPr txBox="1"/>
          <p:nvPr/>
        </p:nvSpPr>
        <p:spPr>
          <a:xfrm>
            <a:off x="5402305" y="2665807"/>
            <a:ext cx="731157" cy="646331"/>
          </a:xfrm>
          <a:prstGeom prst="rect">
            <a:avLst/>
          </a:prstGeom>
          <a:noFill/>
        </p:spPr>
        <p:txBody>
          <a:bodyPr wrap="square" rtlCol="0">
            <a:spAutoFit/>
          </a:bodyPr>
          <a:lstStyle/>
          <a:p>
            <a:r>
              <a:rPr lang="en-US" b="1" dirty="0" smtClean="0">
                <a:solidFill>
                  <a:srgbClr val="FF0000"/>
                </a:solidFill>
              </a:rPr>
              <a:t>Chad Basin</a:t>
            </a:r>
            <a:endParaRPr lang="en-IN" b="1" dirty="0">
              <a:solidFill>
                <a:srgbClr val="FF0000"/>
              </a:solidFill>
            </a:endParaRPr>
          </a:p>
        </p:txBody>
      </p:sp>
      <p:sp>
        <p:nvSpPr>
          <p:cNvPr id="25" name="TextBox 24"/>
          <p:cNvSpPr txBox="1"/>
          <p:nvPr/>
        </p:nvSpPr>
        <p:spPr>
          <a:xfrm>
            <a:off x="6353442" y="2665807"/>
            <a:ext cx="937133" cy="646331"/>
          </a:xfrm>
          <a:prstGeom prst="rect">
            <a:avLst/>
          </a:prstGeom>
          <a:noFill/>
        </p:spPr>
        <p:txBody>
          <a:bodyPr wrap="square" rtlCol="0">
            <a:spAutoFit/>
          </a:bodyPr>
          <a:lstStyle/>
          <a:p>
            <a:r>
              <a:rPr lang="en-US" b="1" dirty="0" smtClean="0">
                <a:solidFill>
                  <a:srgbClr val="FF0000"/>
                </a:solidFill>
              </a:rPr>
              <a:t>Sudan Basin</a:t>
            </a:r>
            <a:endParaRPr lang="en-IN" b="1" dirty="0">
              <a:solidFill>
                <a:srgbClr val="FF0000"/>
              </a:solidFill>
            </a:endParaRPr>
          </a:p>
        </p:txBody>
      </p:sp>
      <p:sp>
        <p:nvSpPr>
          <p:cNvPr id="26" name="TextBox 25"/>
          <p:cNvSpPr txBox="1"/>
          <p:nvPr/>
        </p:nvSpPr>
        <p:spPr>
          <a:xfrm>
            <a:off x="6163821" y="3770292"/>
            <a:ext cx="825275" cy="646331"/>
          </a:xfrm>
          <a:prstGeom prst="rect">
            <a:avLst/>
          </a:prstGeom>
          <a:noFill/>
        </p:spPr>
        <p:txBody>
          <a:bodyPr wrap="square" rtlCol="0">
            <a:spAutoFit/>
          </a:bodyPr>
          <a:lstStyle/>
          <a:p>
            <a:r>
              <a:rPr lang="en-US" b="1" dirty="0" smtClean="0">
                <a:solidFill>
                  <a:srgbClr val="FF0000"/>
                </a:solidFill>
              </a:rPr>
              <a:t>Congo  Basin</a:t>
            </a:r>
            <a:endParaRPr lang="en-IN" b="1" dirty="0">
              <a:solidFill>
                <a:srgbClr val="FF0000"/>
              </a:solidFill>
            </a:endParaRPr>
          </a:p>
        </p:txBody>
      </p:sp>
      <p:sp>
        <p:nvSpPr>
          <p:cNvPr id="27" name="Rounded Rectangle 26"/>
          <p:cNvSpPr/>
          <p:nvPr/>
        </p:nvSpPr>
        <p:spPr>
          <a:xfrm rot="4000609">
            <a:off x="5784245" y="1972195"/>
            <a:ext cx="932045" cy="26211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28" name="TextBox 27"/>
          <p:cNvSpPr txBox="1"/>
          <p:nvPr/>
        </p:nvSpPr>
        <p:spPr>
          <a:xfrm>
            <a:off x="5447889" y="1295966"/>
            <a:ext cx="1541207" cy="369332"/>
          </a:xfrm>
          <a:prstGeom prst="rect">
            <a:avLst/>
          </a:prstGeom>
          <a:noFill/>
        </p:spPr>
        <p:txBody>
          <a:bodyPr wrap="square" rtlCol="0">
            <a:spAutoFit/>
          </a:bodyPr>
          <a:lstStyle/>
          <a:p>
            <a:r>
              <a:rPr lang="en-US" b="1" dirty="0" smtClean="0"/>
              <a:t>Libyan desert</a:t>
            </a:r>
            <a:endParaRPr lang="en-IN" b="1" dirty="0"/>
          </a:p>
        </p:txBody>
      </p:sp>
      <p:sp>
        <p:nvSpPr>
          <p:cNvPr id="29" name="TextBox 28"/>
          <p:cNvSpPr txBox="1"/>
          <p:nvPr/>
        </p:nvSpPr>
        <p:spPr>
          <a:xfrm rot="20948208">
            <a:off x="4265811" y="964055"/>
            <a:ext cx="1282700" cy="369332"/>
          </a:xfrm>
          <a:prstGeom prst="rect">
            <a:avLst/>
          </a:prstGeom>
          <a:noFill/>
        </p:spPr>
        <p:txBody>
          <a:bodyPr wrap="square" rtlCol="0">
            <a:spAutoFit/>
          </a:bodyPr>
          <a:lstStyle/>
          <a:p>
            <a:r>
              <a:rPr lang="en-US" b="1" dirty="0" smtClean="0"/>
              <a:t>Atlas Mt.</a:t>
            </a:r>
            <a:endParaRPr lang="en-IN" b="1" dirty="0"/>
          </a:p>
        </p:txBody>
      </p:sp>
      <p:sp>
        <p:nvSpPr>
          <p:cNvPr id="30" name="TextBox 29"/>
          <p:cNvSpPr txBox="1"/>
          <p:nvPr/>
        </p:nvSpPr>
        <p:spPr>
          <a:xfrm>
            <a:off x="5705288" y="4242300"/>
            <a:ext cx="1789682" cy="369332"/>
          </a:xfrm>
          <a:prstGeom prst="rect">
            <a:avLst/>
          </a:prstGeom>
          <a:noFill/>
        </p:spPr>
        <p:txBody>
          <a:bodyPr wrap="square" rtlCol="0">
            <a:spAutoFit/>
          </a:bodyPr>
          <a:lstStyle/>
          <a:p>
            <a:r>
              <a:rPr lang="en-US" b="1" dirty="0" smtClean="0"/>
              <a:t>Katanga Plateau</a:t>
            </a:r>
            <a:endParaRPr lang="en-IN" b="1" dirty="0"/>
          </a:p>
        </p:txBody>
      </p:sp>
      <p:sp>
        <p:nvSpPr>
          <p:cNvPr id="31" name="TextBox 30"/>
          <p:cNvSpPr txBox="1"/>
          <p:nvPr/>
        </p:nvSpPr>
        <p:spPr>
          <a:xfrm>
            <a:off x="6920699" y="4937966"/>
            <a:ext cx="1282700" cy="369332"/>
          </a:xfrm>
          <a:prstGeom prst="rect">
            <a:avLst/>
          </a:prstGeom>
          <a:noFill/>
        </p:spPr>
        <p:txBody>
          <a:bodyPr wrap="square" rtlCol="0">
            <a:spAutoFit/>
          </a:bodyPr>
          <a:lstStyle/>
          <a:p>
            <a:r>
              <a:rPr lang="en-US" b="1" dirty="0" smtClean="0"/>
              <a:t>Zambia </a:t>
            </a:r>
            <a:r>
              <a:rPr lang="en-US" b="1" dirty="0" err="1" smtClean="0"/>
              <a:t>Plt</a:t>
            </a:r>
            <a:r>
              <a:rPr lang="en-US" b="1" dirty="0"/>
              <a:t>.</a:t>
            </a:r>
            <a:endParaRPr lang="en-IN" b="1" dirty="0"/>
          </a:p>
        </p:txBody>
      </p:sp>
      <p:sp>
        <p:nvSpPr>
          <p:cNvPr id="32" name="TextBox 31"/>
          <p:cNvSpPr txBox="1"/>
          <p:nvPr/>
        </p:nvSpPr>
        <p:spPr>
          <a:xfrm>
            <a:off x="7041414" y="5267445"/>
            <a:ext cx="1596350" cy="369332"/>
          </a:xfrm>
          <a:prstGeom prst="rect">
            <a:avLst/>
          </a:prstGeom>
          <a:noFill/>
        </p:spPr>
        <p:txBody>
          <a:bodyPr wrap="square" rtlCol="0">
            <a:spAutoFit/>
          </a:bodyPr>
          <a:lstStyle/>
          <a:p>
            <a:r>
              <a:rPr lang="en-US" b="1" dirty="0" smtClean="0"/>
              <a:t>Zimbabwe </a:t>
            </a:r>
            <a:r>
              <a:rPr lang="en-US" b="1" dirty="0" err="1" smtClean="0"/>
              <a:t>Plt</a:t>
            </a:r>
            <a:r>
              <a:rPr lang="en-US" b="1" dirty="0" smtClean="0"/>
              <a:t>.</a:t>
            </a:r>
            <a:endParaRPr lang="en-IN" b="1" dirty="0"/>
          </a:p>
        </p:txBody>
      </p:sp>
      <p:sp>
        <p:nvSpPr>
          <p:cNvPr id="33" name="TextBox 32"/>
          <p:cNvSpPr txBox="1"/>
          <p:nvPr/>
        </p:nvSpPr>
        <p:spPr>
          <a:xfrm>
            <a:off x="4966887" y="4604176"/>
            <a:ext cx="948072" cy="369332"/>
          </a:xfrm>
          <a:prstGeom prst="rect">
            <a:avLst/>
          </a:prstGeom>
          <a:noFill/>
        </p:spPr>
        <p:txBody>
          <a:bodyPr wrap="square" rtlCol="0">
            <a:spAutoFit/>
          </a:bodyPr>
          <a:lstStyle/>
          <a:p>
            <a:r>
              <a:rPr lang="en-US" b="1" dirty="0" err="1" smtClean="0"/>
              <a:t>Bie</a:t>
            </a:r>
            <a:r>
              <a:rPr lang="en-US" b="1" dirty="0" smtClean="0"/>
              <a:t> </a:t>
            </a:r>
            <a:r>
              <a:rPr lang="en-US" b="1" dirty="0" err="1" smtClean="0"/>
              <a:t>plt</a:t>
            </a:r>
            <a:r>
              <a:rPr lang="en-US" b="1" dirty="0" smtClean="0"/>
              <a:t>.</a:t>
            </a:r>
            <a:endParaRPr lang="en-IN" b="1" dirty="0"/>
          </a:p>
        </p:txBody>
      </p:sp>
      <p:sp>
        <p:nvSpPr>
          <p:cNvPr id="34" name="TextBox 33"/>
          <p:cNvSpPr txBox="1"/>
          <p:nvPr/>
        </p:nvSpPr>
        <p:spPr>
          <a:xfrm>
            <a:off x="6353442" y="6229838"/>
            <a:ext cx="1304658" cy="369332"/>
          </a:xfrm>
          <a:prstGeom prst="rect">
            <a:avLst/>
          </a:prstGeom>
          <a:noFill/>
        </p:spPr>
        <p:txBody>
          <a:bodyPr wrap="square" rtlCol="0">
            <a:spAutoFit/>
          </a:bodyPr>
          <a:lstStyle/>
          <a:p>
            <a:r>
              <a:rPr lang="en-US" b="1" dirty="0" err="1" smtClean="0"/>
              <a:t>Grt</a:t>
            </a:r>
            <a:r>
              <a:rPr lang="en-US" b="1" dirty="0" smtClean="0"/>
              <a:t> Karo</a:t>
            </a:r>
            <a:r>
              <a:rPr lang="en-US" b="1" dirty="0"/>
              <a:t>o</a:t>
            </a:r>
            <a:endParaRPr lang="en-IN" b="1" dirty="0"/>
          </a:p>
        </p:txBody>
      </p:sp>
    </p:spTree>
    <p:extLst>
      <p:ext uri="{BB962C8B-B14F-4D97-AF65-F5344CB8AC3E}">
        <p14:creationId xmlns:p14="http://schemas.microsoft.com/office/powerpoint/2010/main" val="3767885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8150" y="914400"/>
            <a:ext cx="5438022" cy="5746177"/>
          </a:xfrm>
        </p:spPr>
      </p:pic>
      <p:sp>
        <p:nvSpPr>
          <p:cNvPr id="3" name="Title 2"/>
          <p:cNvSpPr>
            <a:spLocks noGrp="1"/>
          </p:cNvSpPr>
          <p:nvPr>
            <p:ph type="title"/>
          </p:nvPr>
        </p:nvSpPr>
        <p:spPr/>
        <p:txBody>
          <a:bodyPr>
            <a:normAutofit fontScale="90000"/>
          </a:bodyPr>
          <a:lstStyle/>
          <a:p>
            <a:r>
              <a:rPr lang="en-US" dirty="0"/>
              <a:t>Physiography of </a:t>
            </a:r>
            <a:r>
              <a:rPr lang="en-US" dirty="0" smtClean="0"/>
              <a:t>Africa: Plains</a:t>
            </a:r>
            <a:endParaRPr lang="en-IN" dirty="0"/>
          </a:p>
        </p:txBody>
      </p:sp>
      <p:sp>
        <p:nvSpPr>
          <p:cNvPr id="2" name="Minus 1"/>
          <p:cNvSpPr/>
          <p:nvPr/>
        </p:nvSpPr>
        <p:spPr>
          <a:xfrm rot="20929570">
            <a:off x="4089399" y="1257300"/>
            <a:ext cx="1460500" cy="304800"/>
          </a:xfrm>
          <a:prstGeom prst="mathMinus">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p:cNvSpPr/>
          <p:nvPr/>
        </p:nvSpPr>
        <p:spPr>
          <a:xfrm>
            <a:off x="5378898" y="3295061"/>
            <a:ext cx="566518" cy="4021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 name="Oval 5"/>
          <p:cNvSpPr/>
          <p:nvPr/>
        </p:nvSpPr>
        <p:spPr>
          <a:xfrm>
            <a:off x="6124629" y="4600288"/>
            <a:ext cx="838439" cy="4953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7" name="Oval 6"/>
          <p:cNvSpPr/>
          <p:nvPr/>
        </p:nvSpPr>
        <p:spPr>
          <a:xfrm>
            <a:off x="5590871" y="4847938"/>
            <a:ext cx="387948" cy="28688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9" name="Oval 8"/>
          <p:cNvSpPr/>
          <p:nvPr/>
        </p:nvSpPr>
        <p:spPr>
          <a:xfrm>
            <a:off x="6137657" y="6213686"/>
            <a:ext cx="280915" cy="24713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0" name="Oval 9"/>
          <p:cNvSpPr/>
          <p:nvPr/>
        </p:nvSpPr>
        <p:spPr>
          <a:xfrm>
            <a:off x="6397679" y="4915545"/>
            <a:ext cx="559039" cy="3728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1" name="Oval 10"/>
          <p:cNvSpPr/>
          <p:nvPr/>
        </p:nvSpPr>
        <p:spPr>
          <a:xfrm>
            <a:off x="6543490" y="5161402"/>
            <a:ext cx="559039" cy="3728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3" name="Rounded Rectangle 12"/>
          <p:cNvSpPr/>
          <p:nvPr/>
        </p:nvSpPr>
        <p:spPr>
          <a:xfrm>
            <a:off x="6404029" y="2162484"/>
            <a:ext cx="698500" cy="26096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14" name="Rounded Rectangle 13"/>
          <p:cNvSpPr/>
          <p:nvPr/>
        </p:nvSpPr>
        <p:spPr>
          <a:xfrm rot="3244092">
            <a:off x="6059168" y="5374095"/>
            <a:ext cx="698500" cy="26096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15" name="Rounded Rectangle 14"/>
          <p:cNvSpPr/>
          <p:nvPr/>
        </p:nvSpPr>
        <p:spPr>
          <a:xfrm>
            <a:off x="3709279" y="1905000"/>
            <a:ext cx="1996010" cy="760807"/>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16" name="Rounded Rectangle 15"/>
          <p:cNvSpPr/>
          <p:nvPr/>
        </p:nvSpPr>
        <p:spPr>
          <a:xfrm rot="4000609">
            <a:off x="5496259" y="5841447"/>
            <a:ext cx="605788" cy="141487"/>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17" name="TextBox 16"/>
          <p:cNvSpPr txBox="1"/>
          <p:nvPr/>
        </p:nvSpPr>
        <p:spPr>
          <a:xfrm>
            <a:off x="3709279" y="2006165"/>
            <a:ext cx="2340096" cy="369332"/>
          </a:xfrm>
          <a:prstGeom prst="rect">
            <a:avLst/>
          </a:prstGeom>
          <a:noFill/>
        </p:spPr>
        <p:txBody>
          <a:bodyPr wrap="square" rtlCol="0">
            <a:spAutoFit/>
          </a:bodyPr>
          <a:lstStyle/>
          <a:p>
            <a:r>
              <a:rPr lang="en-US" b="1" dirty="0" smtClean="0"/>
              <a:t>Sahara desert</a:t>
            </a:r>
            <a:endParaRPr lang="en-IN" b="1" dirty="0"/>
          </a:p>
        </p:txBody>
      </p:sp>
      <p:sp>
        <p:nvSpPr>
          <p:cNvPr id="18" name="TextBox 17"/>
          <p:cNvSpPr txBox="1"/>
          <p:nvPr/>
        </p:nvSpPr>
        <p:spPr>
          <a:xfrm>
            <a:off x="6218493" y="1727338"/>
            <a:ext cx="1541207" cy="369332"/>
          </a:xfrm>
          <a:prstGeom prst="rect">
            <a:avLst/>
          </a:prstGeom>
          <a:noFill/>
        </p:spPr>
        <p:txBody>
          <a:bodyPr wrap="square" rtlCol="0">
            <a:spAutoFit/>
          </a:bodyPr>
          <a:lstStyle/>
          <a:p>
            <a:r>
              <a:rPr lang="en-US" b="1" dirty="0" smtClean="0"/>
              <a:t>Nubian desert</a:t>
            </a:r>
            <a:endParaRPr lang="en-IN" b="1" dirty="0"/>
          </a:p>
        </p:txBody>
      </p:sp>
      <p:sp>
        <p:nvSpPr>
          <p:cNvPr id="19" name="TextBox 18"/>
          <p:cNvSpPr txBox="1"/>
          <p:nvPr/>
        </p:nvSpPr>
        <p:spPr>
          <a:xfrm>
            <a:off x="6529400" y="5666885"/>
            <a:ext cx="1712900" cy="369332"/>
          </a:xfrm>
          <a:prstGeom prst="rect">
            <a:avLst/>
          </a:prstGeom>
          <a:noFill/>
        </p:spPr>
        <p:txBody>
          <a:bodyPr wrap="square" rtlCol="0">
            <a:spAutoFit/>
          </a:bodyPr>
          <a:lstStyle/>
          <a:p>
            <a:r>
              <a:rPr lang="en-US" b="1" dirty="0" smtClean="0"/>
              <a:t>Kalahari desert</a:t>
            </a:r>
            <a:endParaRPr lang="en-IN" b="1" dirty="0"/>
          </a:p>
        </p:txBody>
      </p:sp>
      <p:sp>
        <p:nvSpPr>
          <p:cNvPr id="20" name="TextBox 19"/>
          <p:cNvSpPr txBox="1"/>
          <p:nvPr/>
        </p:nvSpPr>
        <p:spPr>
          <a:xfrm>
            <a:off x="4256156" y="5764080"/>
            <a:ext cx="1475018" cy="369332"/>
          </a:xfrm>
          <a:prstGeom prst="rect">
            <a:avLst/>
          </a:prstGeom>
          <a:noFill/>
        </p:spPr>
        <p:txBody>
          <a:bodyPr wrap="square" rtlCol="0">
            <a:spAutoFit/>
          </a:bodyPr>
          <a:lstStyle/>
          <a:p>
            <a:r>
              <a:rPr lang="en-US" b="1" dirty="0" smtClean="0"/>
              <a:t>Namib desert</a:t>
            </a:r>
            <a:endParaRPr lang="en-IN" b="1" dirty="0"/>
          </a:p>
        </p:txBody>
      </p:sp>
      <p:sp>
        <p:nvSpPr>
          <p:cNvPr id="22" name="TextBox 21"/>
          <p:cNvSpPr txBox="1"/>
          <p:nvPr/>
        </p:nvSpPr>
        <p:spPr>
          <a:xfrm>
            <a:off x="6989096" y="3449904"/>
            <a:ext cx="1597076" cy="646331"/>
          </a:xfrm>
          <a:prstGeom prst="rect">
            <a:avLst/>
          </a:prstGeom>
          <a:noFill/>
        </p:spPr>
        <p:txBody>
          <a:bodyPr wrap="square" rtlCol="0">
            <a:spAutoFit/>
          </a:bodyPr>
          <a:lstStyle/>
          <a:p>
            <a:r>
              <a:rPr lang="en-US" b="1" dirty="0" smtClean="0"/>
              <a:t>Ethiopian Highlands</a:t>
            </a:r>
            <a:endParaRPr lang="en-IN" b="1" dirty="0"/>
          </a:p>
        </p:txBody>
      </p:sp>
      <p:sp>
        <p:nvSpPr>
          <p:cNvPr id="23" name="Oval 22"/>
          <p:cNvSpPr/>
          <p:nvPr/>
        </p:nvSpPr>
        <p:spPr>
          <a:xfrm>
            <a:off x="7102529" y="2911326"/>
            <a:ext cx="555571" cy="60436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2" name="TextBox 11"/>
          <p:cNvSpPr txBox="1"/>
          <p:nvPr/>
        </p:nvSpPr>
        <p:spPr>
          <a:xfrm>
            <a:off x="3873500" y="3175000"/>
            <a:ext cx="1308100" cy="369332"/>
          </a:xfrm>
          <a:prstGeom prst="rect">
            <a:avLst/>
          </a:prstGeom>
          <a:noFill/>
        </p:spPr>
        <p:txBody>
          <a:bodyPr wrap="square" rtlCol="0">
            <a:spAutoFit/>
          </a:bodyPr>
          <a:lstStyle/>
          <a:p>
            <a:r>
              <a:rPr lang="en-US" b="1" dirty="0" smtClean="0">
                <a:solidFill>
                  <a:srgbClr val="00B050"/>
                </a:solidFill>
              </a:rPr>
              <a:t>SAHEL</a:t>
            </a:r>
            <a:endParaRPr lang="en-IN" b="1" dirty="0">
              <a:solidFill>
                <a:srgbClr val="00B050"/>
              </a:solidFill>
            </a:endParaRPr>
          </a:p>
        </p:txBody>
      </p:sp>
      <p:sp>
        <p:nvSpPr>
          <p:cNvPr id="26" name="TextBox 25"/>
          <p:cNvSpPr txBox="1"/>
          <p:nvPr/>
        </p:nvSpPr>
        <p:spPr>
          <a:xfrm rot="20948208">
            <a:off x="4265811" y="964055"/>
            <a:ext cx="1282700" cy="369332"/>
          </a:xfrm>
          <a:prstGeom prst="rect">
            <a:avLst/>
          </a:prstGeom>
          <a:noFill/>
        </p:spPr>
        <p:txBody>
          <a:bodyPr wrap="square" rtlCol="0">
            <a:spAutoFit/>
          </a:bodyPr>
          <a:lstStyle/>
          <a:p>
            <a:r>
              <a:rPr lang="en-US" b="1" dirty="0" smtClean="0"/>
              <a:t>Atlas Mt.</a:t>
            </a:r>
            <a:endParaRPr lang="en-IN" b="1" dirty="0"/>
          </a:p>
        </p:txBody>
      </p:sp>
      <p:sp>
        <p:nvSpPr>
          <p:cNvPr id="27" name="TextBox 26"/>
          <p:cNvSpPr txBox="1"/>
          <p:nvPr/>
        </p:nvSpPr>
        <p:spPr>
          <a:xfrm>
            <a:off x="5705288" y="4242300"/>
            <a:ext cx="1789682" cy="369332"/>
          </a:xfrm>
          <a:prstGeom prst="rect">
            <a:avLst/>
          </a:prstGeom>
          <a:noFill/>
        </p:spPr>
        <p:txBody>
          <a:bodyPr wrap="square" rtlCol="0">
            <a:spAutoFit/>
          </a:bodyPr>
          <a:lstStyle/>
          <a:p>
            <a:r>
              <a:rPr lang="en-US" b="1" dirty="0" smtClean="0"/>
              <a:t>Katanga Plateau</a:t>
            </a:r>
            <a:endParaRPr lang="en-IN" b="1" dirty="0"/>
          </a:p>
        </p:txBody>
      </p:sp>
      <p:sp>
        <p:nvSpPr>
          <p:cNvPr id="28" name="TextBox 27"/>
          <p:cNvSpPr txBox="1"/>
          <p:nvPr/>
        </p:nvSpPr>
        <p:spPr>
          <a:xfrm>
            <a:off x="6920699" y="4937966"/>
            <a:ext cx="1282700" cy="369332"/>
          </a:xfrm>
          <a:prstGeom prst="rect">
            <a:avLst/>
          </a:prstGeom>
          <a:noFill/>
        </p:spPr>
        <p:txBody>
          <a:bodyPr wrap="square" rtlCol="0">
            <a:spAutoFit/>
          </a:bodyPr>
          <a:lstStyle/>
          <a:p>
            <a:r>
              <a:rPr lang="en-US" b="1" dirty="0" smtClean="0"/>
              <a:t>Zambia </a:t>
            </a:r>
            <a:r>
              <a:rPr lang="en-US" b="1" dirty="0" err="1" smtClean="0"/>
              <a:t>Plt</a:t>
            </a:r>
            <a:r>
              <a:rPr lang="en-US" b="1" dirty="0"/>
              <a:t>.</a:t>
            </a:r>
            <a:endParaRPr lang="en-IN" b="1" dirty="0"/>
          </a:p>
        </p:txBody>
      </p:sp>
      <p:sp>
        <p:nvSpPr>
          <p:cNvPr id="29" name="TextBox 28"/>
          <p:cNvSpPr txBox="1"/>
          <p:nvPr/>
        </p:nvSpPr>
        <p:spPr>
          <a:xfrm>
            <a:off x="7041414" y="5267445"/>
            <a:ext cx="1596350" cy="369332"/>
          </a:xfrm>
          <a:prstGeom prst="rect">
            <a:avLst/>
          </a:prstGeom>
          <a:noFill/>
        </p:spPr>
        <p:txBody>
          <a:bodyPr wrap="square" rtlCol="0">
            <a:spAutoFit/>
          </a:bodyPr>
          <a:lstStyle/>
          <a:p>
            <a:r>
              <a:rPr lang="en-US" b="1" dirty="0" smtClean="0"/>
              <a:t>Zimbabwe </a:t>
            </a:r>
            <a:r>
              <a:rPr lang="en-US" b="1" dirty="0" err="1" smtClean="0"/>
              <a:t>Plt</a:t>
            </a:r>
            <a:r>
              <a:rPr lang="en-US" b="1" dirty="0" smtClean="0"/>
              <a:t>.</a:t>
            </a:r>
            <a:endParaRPr lang="en-IN" b="1" dirty="0"/>
          </a:p>
        </p:txBody>
      </p:sp>
      <p:sp>
        <p:nvSpPr>
          <p:cNvPr id="30" name="TextBox 29"/>
          <p:cNvSpPr txBox="1"/>
          <p:nvPr/>
        </p:nvSpPr>
        <p:spPr>
          <a:xfrm>
            <a:off x="4966887" y="4604176"/>
            <a:ext cx="948072" cy="369332"/>
          </a:xfrm>
          <a:prstGeom prst="rect">
            <a:avLst/>
          </a:prstGeom>
          <a:noFill/>
        </p:spPr>
        <p:txBody>
          <a:bodyPr wrap="square" rtlCol="0">
            <a:spAutoFit/>
          </a:bodyPr>
          <a:lstStyle/>
          <a:p>
            <a:r>
              <a:rPr lang="en-US" b="1" dirty="0" err="1" smtClean="0"/>
              <a:t>Bie</a:t>
            </a:r>
            <a:r>
              <a:rPr lang="en-US" b="1" dirty="0" smtClean="0"/>
              <a:t> </a:t>
            </a:r>
            <a:r>
              <a:rPr lang="en-US" b="1" dirty="0" err="1" smtClean="0"/>
              <a:t>plt</a:t>
            </a:r>
            <a:r>
              <a:rPr lang="en-US" b="1" dirty="0" smtClean="0"/>
              <a:t>.</a:t>
            </a:r>
            <a:endParaRPr lang="en-IN" b="1" dirty="0"/>
          </a:p>
        </p:txBody>
      </p:sp>
      <p:sp>
        <p:nvSpPr>
          <p:cNvPr id="31" name="TextBox 30"/>
          <p:cNvSpPr txBox="1"/>
          <p:nvPr/>
        </p:nvSpPr>
        <p:spPr>
          <a:xfrm>
            <a:off x="6353442" y="6229838"/>
            <a:ext cx="1304658" cy="369332"/>
          </a:xfrm>
          <a:prstGeom prst="rect">
            <a:avLst/>
          </a:prstGeom>
          <a:noFill/>
        </p:spPr>
        <p:txBody>
          <a:bodyPr wrap="square" rtlCol="0">
            <a:spAutoFit/>
          </a:bodyPr>
          <a:lstStyle/>
          <a:p>
            <a:r>
              <a:rPr lang="en-US" b="1" dirty="0" err="1" smtClean="0"/>
              <a:t>Grt</a:t>
            </a:r>
            <a:r>
              <a:rPr lang="en-US" b="1" dirty="0" smtClean="0"/>
              <a:t> Karo</a:t>
            </a:r>
            <a:r>
              <a:rPr lang="en-US" b="1" dirty="0"/>
              <a:t>o</a:t>
            </a:r>
            <a:endParaRPr lang="en-IN" b="1" dirty="0"/>
          </a:p>
        </p:txBody>
      </p:sp>
      <p:sp>
        <p:nvSpPr>
          <p:cNvPr id="32" name="TextBox 31"/>
          <p:cNvSpPr txBox="1"/>
          <p:nvPr/>
        </p:nvSpPr>
        <p:spPr>
          <a:xfrm>
            <a:off x="4344632" y="3492890"/>
            <a:ext cx="1386542" cy="646331"/>
          </a:xfrm>
          <a:prstGeom prst="rect">
            <a:avLst/>
          </a:prstGeom>
          <a:noFill/>
        </p:spPr>
        <p:txBody>
          <a:bodyPr wrap="square" rtlCol="0">
            <a:spAutoFit/>
          </a:bodyPr>
          <a:lstStyle/>
          <a:p>
            <a:r>
              <a:rPr lang="en-US" b="1" dirty="0" smtClean="0"/>
              <a:t>Adamawa Highlands</a:t>
            </a:r>
            <a:endParaRPr lang="en-IN" b="1" dirty="0"/>
          </a:p>
        </p:txBody>
      </p:sp>
      <p:sp>
        <p:nvSpPr>
          <p:cNvPr id="33" name="TextBox 32"/>
          <p:cNvSpPr txBox="1"/>
          <p:nvPr/>
        </p:nvSpPr>
        <p:spPr>
          <a:xfrm>
            <a:off x="6017619" y="5794399"/>
            <a:ext cx="1308100" cy="369332"/>
          </a:xfrm>
          <a:prstGeom prst="rect">
            <a:avLst/>
          </a:prstGeom>
          <a:noFill/>
        </p:spPr>
        <p:txBody>
          <a:bodyPr wrap="square" rtlCol="0">
            <a:spAutoFit/>
          </a:bodyPr>
          <a:lstStyle/>
          <a:p>
            <a:r>
              <a:rPr lang="en-US" b="1" dirty="0" smtClean="0">
                <a:solidFill>
                  <a:srgbClr val="00B050"/>
                </a:solidFill>
              </a:rPr>
              <a:t>Veldt</a:t>
            </a:r>
            <a:endParaRPr lang="en-IN" b="1" dirty="0">
              <a:solidFill>
                <a:srgbClr val="00B050"/>
              </a:solidFill>
            </a:endParaRPr>
          </a:p>
        </p:txBody>
      </p:sp>
    </p:spTree>
    <p:extLst>
      <p:ext uri="{BB962C8B-B14F-4D97-AF65-F5344CB8AC3E}">
        <p14:creationId xmlns:p14="http://schemas.microsoft.com/office/powerpoint/2010/main" val="3482298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2944" y="884627"/>
            <a:ext cx="5438022" cy="5746177"/>
          </a:xfrm>
        </p:spPr>
      </p:pic>
      <p:sp>
        <p:nvSpPr>
          <p:cNvPr id="3" name="Title 2"/>
          <p:cNvSpPr>
            <a:spLocks noGrp="1"/>
          </p:cNvSpPr>
          <p:nvPr>
            <p:ph type="title"/>
          </p:nvPr>
        </p:nvSpPr>
        <p:spPr/>
        <p:txBody>
          <a:bodyPr>
            <a:normAutofit fontScale="90000"/>
          </a:bodyPr>
          <a:lstStyle/>
          <a:p>
            <a:r>
              <a:rPr lang="en-US" dirty="0"/>
              <a:t>Physiography of </a:t>
            </a:r>
            <a:r>
              <a:rPr lang="en-US" dirty="0" smtClean="0"/>
              <a:t>Africa: Rivers</a:t>
            </a:r>
            <a:endParaRPr lang="en-IN" dirty="0"/>
          </a:p>
        </p:txBody>
      </p:sp>
      <p:sp>
        <p:nvSpPr>
          <p:cNvPr id="2" name="Minus 1"/>
          <p:cNvSpPr/>
          <p:nvPr/>
        </p:nvSpPr>
        <p:spPr>
          <a:xfrm rot="20929570">
            <a:off x="4089399" y="1257300"/>
            <a:ext cx="1460500" cy="304800"/>
          </a:xfrm>
          <a:prstGeom prst="mathMinus">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p:cNvSpPr/>
          <p:nvPr/>
        </p:nvSpPr>
        <p:spPr>
          <a:xfrm>
            <a:off x="5378898" y="3295061"/>
            <a:ext cx="566518" cy="4021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 name="Oval 5"/>
          <p:cNvSpPr/>
          <p:nvPr/>
        </p:nvSpPr>
        <p:spPr>
          <a:xfrm>
            <a:off x="6124629" y="4600288"/>
            <a:ext cx="838439" cy="4953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7" name="Oval 6"/>
          <p:cNvSpPr/>
          <p:nvPr/>
        </p:nvSpPr>
        <p:spPr>
          <a:xfrm>
            <a:off x="5590871" y="4847938"/>
            <a:ext cx="387948" cy="28688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9" name="Oval 8"/>
          <p:cNvSpPr/>
          <p:nvPr/>
        </p:nvSpPr>
        <p:spPr>
          <a:xfrm>
            <a:off x="6135418" y="6194556"/>
            <a:ext cx="299230" cy="26458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0" name="Oval 9"/>
          <p:cNvSpPr/>
          <p:nvPr/>
        </p:nvSpPr>
        <p:spPr>
          <a:xfrm>
            <a:off x="6397679" y="4915545"/>
            <a:ext cx="559039" cy="3728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1" name="Oval 10"/>
          <p:cNvSpPr/>
          <p:nvPr/>
        </p:nvSpPr>
        <p:spPr>
          <a:xfrm>
            <a:off x="6543490" y="5161402"/>
            <a:ext cx="559039" cy="3728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3" name="Rounded Rectangle 12"/>
          <p:cNvSpPr/>
          <p:nvPr/>
        </p:nvSpPr>
        <p:spPr>
          <a:xfrm>
            <a:off x="6404029" y="2162484"/>
            <a:ext cx="698500" cy="26096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14" name="Rounded Rectangle 13"/>
          <p:cNvSpPr/>
          <p:nvPr/>
        </p:nvSpPr>
        <p:spPr>
          <a:xfrm rot="3244092">
            <a:off x="6059168" y="5374095"/>
            <a:ext cx="698500" cy="26096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15" name="Rounded Rectangle 14"/>
          <p:cNvSpPr/>
          <p:nvPr/>
        </p:nvSpPr>
        <p:spPr>
          <a:xfrm>
            <a:off x="3875857" y="1891209"/>
            <a:ext cx="1996010" cy="760807"/>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16" name="Rounded Rectangle 15"/>
          <p:cNvSpPr/>
          <p:nvPr/>
        </p:nvSpPr>
        <p:spPr>
          <a:xfrm rot="4000609">
            <a:off x="5432985" y="5713948"/>
            <a:ext cx="605788" cy="141487"/>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17" name="TextBox 16"/>
          <p:cNvSpPr txBox="1"/>
          <p:nvPr/>
        </p:nvSpPr>
        <p:spPr>
          <a:xfrm>
            <a:off x="3972181" y="2031336"/>
            <a:ext cx="1758993" cy="369332"/>
          </a:xfrm>
          <a:prstGeom prst="rect">
            <a:avLst/>
          </a:prstGeom>
          <a:noFill/>
        </p:spPr>
        <p:txBody>
          <a:bodyPr wrap="square" rtlCol="0">
            <a:spAutoFit/>
          </a:bodyPr>
          <a:lstStyle/>
          <a:p>
            <a:r>
              <a:rPr lang="en-US" b="1" dirty="0" smtClean="0"/>
              <a:t>Sahara desert</a:t>
            </a:r>
            <a:endParaRPr lang="en-IN" b="1" dirty="0"/>
          </a:p>
        </p:txBody>
      </p:sp>
      <p:sp>
        <p:nvSpPr>
          <p:cNvPr id="18" name="TextBox 17"/>
          <p:cNvSpPr txBox="1"/>
          <p:nvPr/>
        </p:nvSpPr>
        <p:spPr>
          <a:xfrm>
            <a:off x="7112661" y="2088039"/>
            <a:ext cx="1541207" cy="369332"/>
          </a:xfrm>
          <a:prstGeom prst="rect">
            <a:avLst/>
          </a:prstGeom>
          <a:noFill/>
        </p:spPr>
        <p:txBody>
          <a:bodyPr wrap="square" rtlCol="0">
            <a:spAutoFit/>
          </a:bodyPr>
          <a:lstStyle/>
          <a:p>
            <a:r>
              <a:rPr lang="en-US" b="1" dirty="0" smtClean="0"/>
              <a:t>Nubian desert</a:t>
            </a:r>
            <a:endParaRPr lang="en-IN" b="1" dirty="0"/>
          </a:p>
        </p:txBody>
      </p:sp>
      <p:sp>
        <p:nvSpPr>
          <p:cNvPr id="19" name="TextBox 18"/>
          <p:cNvSpPr txBox="1"/>
          <p:nvPr/>
        </p:nvSpPr>
        <p:spPr>
          <a:xfrm>
            <a:off x="4535178" y="5109207"/>
            <a:ext cx="1712900" cy="369332"/>
          </a:xfrm>
          <a:prstGeom prst="rect">
            <a:avLst/>
          </a:prstGeom>
          <a:noFill/>
        </p:spPr>
        <p:txBody>
          <a:bodyPr wrap="square" rtlCol="0">
            <a:spAutoFit/>
          </a:bodyPr>
          <a:lstStyle/>
          <a:p>
            <a:r>
              <a:rPr lang="en-US" b="1" dirty="0" smtClean="0"/>
              <a:t>Kalahari desert</a:t>
            </a:r>
            <a:endParaRPr lang="en-IN" b="1" dirty="0"/>
          </a:p>
        </p:txBody>
      </p:sp>
      <p:sp>
        <p:nvSpPr>
          <p:cNvPr id="20" name="TextBox 19"/>
          <p:cNvSpPr txBox="1"/>
          <p:nvPr/>
        </p:nvSpPr>
        <p:spPr>
          <a:xfrm>
            <a:off x="4256156" y="5764080"/>
            <a:ext cx="1475018" cy="369332"/>
          </a:xfrm>
          <a:prstGeom prst="rect">
            <a:avLst/>
          </a:prstGeom>
          <a:noFill/>
        </p:spPr>
        <p:txBody>
          <a:bodyPr wrap="square" rtlCol="0">
            <a:spAutoFit/>
          </a:bodyPr>
          <a:lstStyle/>
          <a:p>
            <a:r>
              <a:rPr lang="en-US" b="1" dirty="0" smtClean="0"/>
              <a:t>Namib desert</a:t>
            </a:r>
            <a:endParaRPr lang="en-IN" b="1" dirty="0"/>
          </a:p>
        </p:txBody>
      </p:sp>
      <p:sp>
        <p:nvSpPr>
          <p:cNvPr id="22" name="TextBox 21"/>
          <p:cNvSpPr txBox="1"/>
          <p:nvPr/>
        </p:nvSpPr>
        <p:spPr>
          <a:xfrm>
            <a:off x="7584598" y="2809173"/>
            <a:ext cx="1182072" cy="646331"/>
          </a:xfrm>
          <a:prstGeom prst="rect">
            <a:avLst/>
          </a:prstGeom>
          <a:noFill/>
        </p:spPr>
        <p:txBody>
          <a:bodyPr wrap="square" rtlCol="0">
            <a:spAutoFit/>
          </a:bodyPr>
          <a:lstStyle/>
          <a:p>
            <a:r>
              <a:rPr lang="en-US" b="1" dirty="0" smtClean="0"/>
              <a:t>Ethiopian Highlands</a:t>
            </a:r>
            <a:endParaRPr lang="en-IN" b="1" dirty="0"/>
          </a:p>
        </p:txBody>
      </p:sp>
      <p:sp>
        <p:nvSpPr>
          <p:cNvPr id="23" name="Oval 22"/>
          <p:cNvSpPr/>
          <p:nvPr/>
        </p:nvSpPr>
        <p:spPr>
          <a:xfrm>
            <a:off x="7102529" y="2911326"/>
            <a:ext cx="555571" cy="60436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2" name="TextBox 11"/>
          <p:cNvSpPr txBox="1"/>
          <p:nvPr/>
        </p:nvSpPr>
        <p:spPr>
          <a:xfrm>
            <a:off x="3873500" y="3175000"/>
            <a:ext cx="1308100" cy="369332"/>
          </a:xfrm>
          <a:prstGeom prst="rect">
            <a:avLst/>
          </a:prstGeom>
          <a:noFill/>
        </p:spPr>
        <p:txBody>
          <a:bodyPr wrap="square" rtlCol="0">
            <a:spAutoFit/>
          </a:bodyPr>
          <a:lstStyle/>
          <a:p>
            <a:r>
              <a:rPr lang="en-US" b="1" dirty="0" smtClean="0">
                <a:solidFill>
                  <a:srgbClr val="00B050"/>
                </a:solidFill>
              </a:rPr>
              <a:t>SAHEL</a:t>
            </a:r>
            <a:endParaRPr lang="en-IN" b="1" dirty="0">
              <a:solidFill>
                <a:srgbClr val="00B050"/>
              </a:solidFill>
            </a:endParaRPr>
          </a:p>
        </p:txBody>
      </p:sp>
      <p:sp>
        <p:nvSpPr>
          <p:cNvPr id="26" name="TextBox 25"/>
          <p:cNvSpPr txBox="1"/>
          <p:nvPr/>
        </p:nvSpPr>
        <p:spPr>
          <a:xfrm rot="20948208">
            <a:off x="4265811" y="964055"/>
            <a:ext cx="1282700" cy="369332"/>
          </a:xfrm>
          <a:prstGeom prst="rect">
            <a:avLst/>
          </a:prstGeom>
          <a:noFill/>
        </p:spPr>
        <p:txBody>
          <a:bodyPr wrap="square" rtlCol="0">
            <a:spAutoFit/>
          </a:bodyPr>
          <a:lstStyle/>
          <a:p>
            <a:r>
              <a:rPr lang="en-US" b="1" dirty="0" smtClean="0"/>
              <a:t>Atlas Mt.</a:t>
            </a:r>
            <a:endParaRPr lang="en-IN" b="1" dirty="0"/>
          </a:p>
        </p:txBody>
      </p:sp>
      <p:sp>
        <p:nvSpPr>
          <p:cNvPr id="27" name="TextBox 26"/>
          <p:cNvSpPr txBox="1"/>
          <p:nvPr/>
        </p:nvSpPr>
        <p:spPr>
          <a:xfrm>
            <a:off x="6907628" y="4396128"/>
            <a:ext cx="1435496" cy="369332"/>
          </a:xfrm>
          <a:prstGeom prst="rect">
            <a:avLst/>
          </a:prstGeom>
          <a:noFill/>
        </p:spPr>
        <p:txBody>
          <a:bodyPr wrap="square" rtlCol="0">
            <a:spAutoFit/>
          </a:bodyPr>
          <a:lstStyle/>
          <a:p>
            <a:r>
              <a:rPr lang="en-US" b="1" dirty="0" smtClean="0"/>
              <a:t>Katanga </a:t>
            </a:r>
            <a:r>
              <a:rPr lang="en-US" b="1" dirty="0" err="1" smtClean="0"/>
              <a:t>Plt</a:t>
            </a:r>
            <a:r>
              <a:rPr lang="en-US" b="1" dirty="0" smtClean="0"/>
              <a:t>.</a:t>
            </a:r>
            <a:endParaRPr lang="en-IN" b="1" dirty="0"/>
          </a:p>
        </p:txBody>
      </p:sp>
      <p:sp>
        <p:nvSpPr>
          <p:cNvPr id="28" name="TextBox 27"/>
          <p:cNvSpPr txBox="1"/>
          <p:nvPr/>
        </p:nvSpPr>
        <p:spPr>
          <a:xfrm>
            <a:off x="7112661" y="4684656"/>
            <a:ext cx="1282700" cy="369332"/>
          </a:xfrm>
          <a:prstGeom prst="rect">
            <a:avLst/>
          </a:prstGeom>
          <a:noFill/>
        </p:spPr>
        <p:txBody>
          <a:bodyPr wrap="square" rtlCol="0">
            <a:spAutoFit/>
          </a:bodyPr>
          <a:lstStyle/>
          <a:p>
            <a:r>
              <a:rPr lang="en-US" b="1" dirty="0" smtClean="0"/>
              <a:t>Zambia </a:t>
            </a:r>
            <a:r>
              <a:rPr lang="en-US" b="1" dirty="0" err="1" smtClean="0"/>
              <a:t>Plt</a:t>
            </a:r>
            <a:r>
              <a:rPr lang="en-US" b="1" dirty="0"/>
              <a:t>.</a:t>
            </a:r>
            <a:endParaRPr lang="en-IN" b="1" dirty="0"/>
          </a:p>
        </p:txBody>
      </p:sp>
      <p:sp>
        <p:nvSpPr>
          <p:cNvPr id="29" name="TextBox 28"/>
          <p:cNvSpPr txBox="1"/>
          <p:nvPr/>
        </p:nvSpPr>
        <p:spPr>
          <a:xfrm>
            <a:off x="7041414" y="5267445"/>
            <a:ext cx="1596350" cy="369332"/>
          </a:xfrm>
          <a:prstGeom prst="rect">
            <a:avLst/>
          </a:prstGeom>
          <a:noFill/>
        </p:spPr>
        <p:txBody>
          <a:bodyPr wrap="square" rtlCol="0">
            <a:spAutoFit/>
          </a:bodyPr>
          <a:lstStyle/>
          <a:p>
            <a:r>
              <a:rPr lang="en-US" b="1" dirty="0" smtClean="0"/>
              <a:t>Zimbabwe </a:t>
            </a:r>
            <a:r>
              <a:rPr lang="en-US" b="1" dirty="0" err="1" smtClean="0"/>
              <a:t>Plt</a:t>
            </a:r>
            <a:r>
              <a:rPr lang="en-US" b="1" dirty="0" smtClean="0"/>
              <a:t>.</a:t>
            </a:r>
            <a:endParaRPr lang="en-IN" b="1" dirty="0"/>
          </a:p>
        </p:txBody>
      </p:sp>
      <p:sp>
        <p:nvSpPr>
          <p:cNvPr id="30" name="TextBox 29"/>
          <p:cNvSpPr txBox="1"/>
          <p:nvPr/>
        </p:nvSpPr>
        <p:spPr>
          <a:xfrm>
            <a:off x="4966887" y="4604176"/>
            <a:ext cx="948072" cy="369332"/>
          </a:xfrm>
          <a:prstGeom prst="rect">
            <a:avLst/>
          </a:prstGeom>
          <a:noFill/>
        </p:spPr>
        <p:txBody>
          <a:bodyPr wrap="square" rtlCol="0">
            <a:spAutoFit/>
          </a:bodyPr>
          <a:lstStyle/>
          <a:p>
            <a:r>
              <a:rPr lang="en-US" b="1" dirty="0" err="1" smtClean="0"/>
              <a:t>Bie</a:t>
            </a:r>
            <a:r>
              <a:rPr lang="en-US" b="1" dirty="0" smtClean="0"/>
              <a:t> </a:t>
            </a:r>
            <a:r>
              <a:rPr lang="en-US" b="1" dirty="0" err="1" smtClean="0"/>
              <a:t>plt</a:t>
            </a:r>
            <a:r>
              <a:rPr lang="en-US" b="1" dirty="0" smtClean="0"/>
              <a:t>.</a:t>
            </a:r>
            <a:endParaRPr lang="en-IN" b="1" dirty="0"/>
          </a:p>
        </p:txBody>
      </p:sp>
      <p:sp>
        <p:nvSpPr>
          <p:cNvPr id="31" name="TextBox 30"/>
          <p:cNvSpPr txBox="1"/>
          <p:nvPr/>
        </p:nvSpPr>
        <p:spPr>
          <a:xfrm>
            <a:off x="6353442" y="6229838"/>
            <a:ext cx="1304658" cy="369332"/>
          </a:xfrm>
          <a:prstGeom prst="rect">
            <a:avLst/>
          </a:prstGeom>
          <a:noFill/>
        </p:spPr>
        <p:txBody>
          <a:bodyPr wrap="square" rtlCol="0">
            <a:spAutoFit/>
          </a:bodyPr>
          <a:lstStyle/>
          <a:p>
            <a:r>
              <a:rPr lang="en-US" b="1" dirty="0" err="1" smtClean="0"/>
              <a:t>Grt</a:t>
            </a:r>
            <a:r>
              <a:rPr lang="en-US" b="1" dirty="0" smtClean="0"/>
              <a:t> Karo</a:t>
            </a:r>
            <a:r>
              <a:rPr lang="en-US" b="1" dirty="0"/>
              <a:t>o</a:t>
            </a:r>
            <a:endParaRPr lang="en-IN" b="1" dirty="0"/>
          </a:p>
        </p:txBody>
      </p:sp>
      <p:sp>
        <p:nvSpPr>
          <p:cNvPr id="32" name="TextBox 31"/>
          <p:cNvSpPr txBox="1"/>
          <p:nvPr/>
        </p:nvSpPr>
        <p:spPr>
          <a:xfrm>
            <a:off x="4795068" y="3617537"/>
            <a:ext cx="1386542" cy="646331"/>
          </a:xfrm>
          <a:prstGeom prst="rect">
            <a:avLst/>
          </a:prstGeom>
          <a:noFill/>
        </p:spPr>
        <p:txBody>
          <a:bodyPr wrap="square" rtlCol="0">
            <a:spAutoFit/>
          </a:bodyPr>
          <a:lstStyle/>
          <a:p>
            <a:r>
              <a:rPr lang="en-US" b="1" dirty="0" smtClean="0"/>
              <a:t>Adamawa Highlands</a:t>
            </a:r>
            <a:endParaRPr lang="en-IN" b="1" dirty="0"/>
          </a:p>
        </p:txBody>
      </p:sp>
      <p:sp>
        <p:nvSpPr>
          <p:cNvPr id="8" name="Freeform 7"/>
          <p:cNvSpPr/>
          <p:nvPr/>
        </p:nvSpPr>
        <p:spPr>
          <a:xfrm>
            <a:off x="3937000" y="2906694"/>
            <a:ext cx="1219200" cy="750906"/>
          </a:xfrm>
          <a:custGeom>
            <a:avLst/>
            <a:gdLst>
              <a:gd name="connsiteX0" fmla="*/ 1219200 w 1219200"/>
              <a:gd name="connsiteY0" fmla="*/ 750906 h 750906"/>
              <a:gd name="connsiteX1" fmla="*/ 1206500 w 1219200"/>
              <a:gd name="connsiteY1" fmla="*/ 471506 h 750906"/>
              <a:gd name="connsiteX2" fmla="*/ 1168400 w 1219200"/>
              <a:gd name="connsiteY2" fmla="*/ 446106 h 750906"/>
              <a:gd name="connsiteX3" fmla="*/ 1130300 w 1219200"/>
              <a:gd name="connsiteY3" fmla="*/ 433406 h 750906"/>
              <a:gd name="connsiteX4" fmla="*/ 1079500 w 1219200"/>
              <a:gd name="connsiteY4" fmla="*/ 408006 h 750906"/>
              <a:gd name="connsiteX5" fmla="*/ 1054100 w 1219200"/>
              <a:gd name="connsiteY5" fmla="*/ 230206 h 750906"/>
              <a:gd name="connsiteX6" fmla="*/ 1041400 w 1219200"/>
              <a:gd name="connsiteY6" fmla="*/ 192106 h 750906"/>
              <a:gd name="connsiteX7" fmla="*/ 990600 w 1219200"/>
              <a:gd name="connsiteY7" fmla="*/ 166706 h 750906"/>
              <a:gd name="connsiteX8" fmla="*/ 914400 w 1219200"/>
              <a:gd name="connsiteY8" fmla="*/ 115906 h 750906"/>
              <a:gd name="connsiteX9" fmla="*/ 889000 w 1219200"/>
              <a:gd name="connsiteY9" fmla="*/ 77806 h 750906"/>
              <a:gd name="connsiteX10" fmla="*/ 342900 w 1219200"/>
              <a:gd name="connsiteY10" fmla="*/ 65106 h 750906"/>
              <a:gd name="connsiteX11" fmla="*/ 304800 w 1219200"/>
              <a:gd name="connsiteY11" fmla="*/ 77806 h 750906"/>
              <a:gd name="connsiteX12" fmla="*/ 228600 w 1219200"/>
              <a:gd name="connsiteY12" fmla="*/ 115906 h 750906"/>
              <a:gd name="connsiteX13" fmla="*/ 114300 w 1219200"/>
              <a:gd name="connsiteY13" fmla="*/ 204806 h 750906"/>
              <a:gd name="connsiteX14" fmla="*/ 63500 w 1219200"/>
              <a:gd name="connsiteY14" fmla="*/ 217506 h 750906"/>
              <a:gd name="connsiteX15" fmla="*/ 25400 w 1219200"/>
              <a:gd name="connsiteY15" fmla="*/ 293706 h 750906"/>
              <a:gd name="connsiteX16" fmla="*/ 0 w 1219200"/>
              <a:gd name="connsiteY16" fmla="*/ 293706 h 750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 h="750906">
                <a:moveTo>
                  <a:pt x="1219200" y="750906"/>
                </a:moveTo>
                <a:cubicBezTo>
                  <a:pt x="1214967" y="657773"/>
                  <a:pt x="1221827" y="563467"/>
                  <a:pt x="1206500" y="471506"/>
                </a:cubicBezTo>
                <a:cubicBezTo>
                  <a:pt x="1203991" y="456450"/>
                  <a:pt x="1182052" y="452932"/>
                  <a:pt x="1168400" y="446106"/>
                </a:cubicBezTo>
                <a:cubicBezTo>
                  <a:pt x="1156426" y="440119"/>
                  <a:pt x="1142605" y="438679"/>
                  <a:pt x="1130300" y="433406"/>
                </a:cubicBezTo>
                <a:cubicBezTo>
                  <a:pt x="1112899" y="425948"/>
                  <a:pt x="1096433" y="416473"/>
                  <a:pt x="1079500" y="408006"/>
                </a:cubicBezTo>
                <a:cubicBezTo>
                  <a:pt x="1048189" y="282764"/>
                  <a:pt x="1088748" y="455420"/>
                  <a:pt x="1054100" y="230206"/>
                </a:cubicBezTo>
                <a:cubicBezTo>
                  <a:pt x="1052064" y="216975"/>
                  <a:pt x="1050866" y="201572"/>
                  <a:pt x="1041400" y="192106"/>
                </a:cubicBezTo>
                <a:cubicBezTo>
                  <a:pt x="1028013" y="178719"/>
                  <a:pt x="1006006" y="177710"/>
                  <a:pt x="990600" y="166706"/>
                </a:cubicBezTo>
                <a:cubicBezTo>
                  <a:pt x="907359" y="107248"/>
                  <a:pt x="996129" y="143149"/>
                  <a:pt x="914400" y="115906"/>
                </a:cubicBezTo>
                <a:cubicBezTo>
                  <a:pt x="905933" y="103206"/>
                  <a:pt x="898771" y="89532"/>
                  <a:pt x="889000" y="77806"/>
                </a:cubicBezTo>
                <a:cubicBezTo>
                  <a:pt x="756291" y="-81444"/>
                  <a:pt x="630219" y="50740"/>
                  <a:pt x="342900" y="65106"/>
                </a:cubicBezTo>
                <a:cubicBezTo>
                  <a:pt x="330200" y="69339"/>
                  <a:pt x="316774" y="71819"/>
                  <a:pt x="304800" y="77806"/>
                </a:cubicBezTo>
                <a:cubicBezTo>
                  <a:pt x="206323" y="127045"/>
                  <a:pt x="324365" y="83984"/>
                  <a:pt x="228600" y="115906"/>
                </a:cubicBezTo>
                <a:cubicBezTo>
                  <a:pt x="198706" y="145800"/>
                  <a:pt x="154808" y="194679"/>
                  <a:pt x="114300" y="204806"/>
                </a:cubicBezTo>
                <a:lnTo>
                  <a:pt x="63500" y="217506"/>
                </a:lnTo>
                <a:cubicBezTo>
                  <a:pt x="55570" y="241296"/>
                  <a:pt x="47284" y="277293"/>
                  <a:pt x="25400" y="293706"/>
                </a:cubicBezTo>
                <a:cubicBezTo>
                  <a:pt x="18627" y="298786"/>
                  <a:pt x="8467" y="293706"/>
                  <a:pt x="0" y="293706"/>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IN"/>
          </a:p>
        </p:txBody>
      </p:sp>
      <p:sp>
        <p:nvSpPr>
          <p:cNvPr id="21" name="Freeform 20"/>
          <p:cNvSpPr/>
          <p:nvPr/>
        </p:nvSpPr>
        <p:spPr>
          <a:xfrm>
            <a:off x="4672643" y="3086100"/>
            <a:ext cx="91805" cy="419100"/>
          </a:xfrm>
          <a:custGeom>
            <a:avLst/>
            <a:gdLst>
              <a:gd name="connsiteX0" fmla="*/ 957 w 91805"/>
              <a:gd name="connsiteY0" fmla="*/ 419100 h 419100"/>
              <a:gd name="connsiteX1" fmla="*/ 39057 w 91805"/>
              <a:gd name="connsiteY1" fmla="*/ 165100 h 419100"/>
              <a:gd name="connsiteX2" fmla="*/ 77157 w 91805"/>
              <a:gd name="connsiteY2" fmla="*/ 114300 h 419100"/>
              <a:gd name="connsiteX3" fmla="*/ 77157 w 91805"/>
              <a:gd name="connsiteY3" fmla="*/ 12700 h 419100"/>
              <a:gd name="connsiteX4" fmla="*/ 51757 w 91805"/>
              <a:gd name="connsiteY4" fmla="*/ 0 h 419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05" h="419100">
                <a:moveTo>
                  <a:pt x="957" y="419100"/>
                </a:moveTo>
                <a:cubicBezTo>
                  <a:pt x="12574" y="221618"/>
                  <a:pt x="-25913" y="256058"/>
                  <a:pt x="39057" y="165100"/>
                </a:cubicBezTo>
                <a:cubicBezTo>
                  <a:pt x="51360" y="147876"/>
                  <a:pt x="64457" y="131233"/>
                  <a:pt x="77157" y="114300"/>
                </a:cubicBezTo>
                <a:cubicBezTo>
                  <a:pt x="90980" y="72830"/>
                  <a:pt x="101678" y="61741"/>
                  <a:pt x="77157" y="12700"/>
                </a:cubicBezTo>
                <a:cubicBezTo>
                  <a:pt x="72924" y="4233"/>
                  <a:pt x="60224" y="4233"/>
                  <a:pt x="51757" y="0"/>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IN"/>
          </a:p>
        </p:txBody>
      </p:sp>
      <p:sp>
        <p:nvSpPr>
          <p:cNvPr id="24" name="Freeform 23"/>
          <p:cNvSpPr/>
          <p:nvPr/>
        </p:nvSpPr>
        <p:spPr>
          <a:xfrm>
            <a:off x="4457700" y="3187700"/>
            <a:ext cx="241300" cy="114300"/>
          </a:xfrm>
          <a:custGeom>
            <a:avLst/>
            <a:gdLst>
              <a:gd name="connsiteX0" fmla="*/ 0 w 241300"/>
              <a:gd name="connsiteY0" fmla="*/ 50800 h 114300"/>
              <a:gd name="connsiteX1" fmla="*/ 101600 w 241300"/>
              <a:gd name="connsiteY1" fmla="*/ 0 h 114300"/>
              <a:gd name="connsiteX2" fmla="*/ 165100 w 241300"/>
              <a:gd name="connsiteY2" fmla="*/ 12700 h 114300"/>
              <a:gd name="connsiteX3" fmla="*/ 203200 w 241300"/>
              <a:gd name="connsiteY3" fmla="*/ 63500 h 114300"/>
              <a:gd name="connsiteX4" fmla="*/ 241300 w 241300"/>
              <a:gd name="connsiteY4" fmla="*/ 114300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300" h="114300">
                <a:moveTo>
                  <a:pt x="0" y="50800"/>
                </a:moveTo>
                <a:cubicBezTo>
                  <a:pt x="11961" y="43623"/>
                  <a:pt x="74259" y="0"/>
                  <a:pt x="101600" y="0"/>
                </a:cubicBezTo>
                <a:cubicBezTo>
                  <a:pt x="123186" y="0"/>
                  <a:pt x="143933" y="8467"/>
                  <a:pt x="165100" y="12700"/>
                </a:cubicBezTo>
                <a:cubicBezTo>
                  <a:pt x="177800" y="29633"/>
                  <a:pt x="192698" y="45122"/>
                  <a:pt x="203200" y="63500"/>
                </a:cubicBezTo>
                <a:cubicBezTo>
                  <a:pt x="234587" y="118427"/>
                  <a:pt x="192829" y="90065"/>
                  <a:pt x="241300" y="114300"/>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IN"/>
          </a:p>
        </p:txBody>
      </p:sp>
      <p:sp>
        <p:nvSpPr>
          <p:cNvPr id="25" name="Freeform 24"/>
          <p:cNvSpPr/>
          <p:nvPr/>
        </p:nvSpPr>
        <p:spPr>
          <a:xfrm>
            <a:off x="5524500" y="3924300"/>
            <a:ext cx="1266927" cy="901700"/>
          </a:xfrm>
          <a:custGeom>
            <a:avLst/>
            <a:gdLst>
              <a:gd name="connsiteX0" fmla="*/ 0 w 1266927"/>
              <a:gd name="connsiteY0" fmla="*/ 546100 h 901700"/>
              <a:gd name="connsiteX1" fmla="*/ 63500 w 1266927"/>
              <a:gd name="connsiteY1" fmla="*/ 508000 h 901700"/>
              <a:gd name="connsiteX2" fmla="*/ 152400 w 1266927"/>
              <a:gd name="connsiteY2" fmla="*/ 444500 h 901700"/>
              <a:gd name="connsiteX3" fmla="*/ 279400 w 1266927"/>
              <a:gd name="connsiteY3" fmla="*/ 457200 h 901700"/>
              <a:gd name="connsiteX4" fmla="*/ 355600 w 1266927"/>
              <a:gd name="connsiteY4" fmla="*/ 393700 h 901700"/>
              <a:gd name="connsiteX5" fmla="*/ 381000 w 1266927"/>
              <a:gd name="connsiteY5" fmla="*/ 317500 h 901700"/>
              <a:gd name="connsiteX6" fmla="*/ 419100 w 1266927"/>
              <a:gd name="connsiteY6" fmla="*/ 292100 h 901700"/>
              <a:gd name="connsiteX7" fmla="*/ 444500 w 1266927"/>
              <a:gd name="connsiteY7" fmla="*/ 254000 h 901700"/>
              <a:gd name="connsiteX8" fmla="*/ 520700 w 1266927"/>
              <a:gd name="connsiteY8" fmla="*/ 215900 h 901700"/>
              <a:gd name="connsiteX9" fmla="*/ 609600 w 1266927"/>
              <a:gd name="connsiteY9" fmla="*/ 177800 h 901700"/>
              <a:gd name="connsiteX10" fmla="*/ 635000 w 1266927"/>
              <a:gd name="connsiteY10" fmla="*/ 139700 h 901700"/>
              <a:gd name="connsiteX11" fmla="*/ 685800 w 1266927"/>
              <a:gd name="connsiteY11" fmla="*/ 114300 h 901700"/>
              <a:gd name="connsiteX12" fmla="*/ 774700 w 1266927"/>
              <a:gd name="connsiteY12" fmla="*/ 76200 h 901700"/>
              <a:gd name="connsiteX13" fmla="*/ 812800 w 1266927"/>
              <a:gd name="connsiteY13" fmla="*/ 38100 h 901700"/>
              <a:gd name="connsiteX14" fmla="*/ 901700 w 1266927"/>
              <a:gd name="connsiteY14" fmla="*/ 0 h 901700"/>
              <a:gd name="connsiteX15" fmla="*/ 1155700 w 1266927"/>
              <a:gd name="connsiteY15" fmla="*/ 12700 h 901700"/>
              <a:gd name="connsiteX16" fmla="*/ 1193800 w 1266927"/>
              <a:gd name="connsiteY16" fmla="*/ 25400 h 901700"/>
              <a:gd name="connsiteX17" fmla="*/ 1244600 w 1266927"/>
              <a:gd name="connsiteY17" fmla="*/ 101600 h 901700"/>
              <a:gd name="connsiteX18" fmla="*/ 1244600 w 1266927"/>
              <a:gd name="connsiteY18" fmla="*/ 330200 h 901700"/>
              <a:gd name="connsiteX19" fmla="*/ 1168400 w 1266927"/>
              <a:gd name="connsiteY19" fmla="*/ 381000 h 901700"/>
              <a:gd name="connsiteX20" fmla="*/ 1155700 w 1266927"/>
              <a:gd name="connsiteY20" fmla="*/ 419100 h 901700"/>
              <a:gd name="connsiteX21" fmla="*/ 1092200 w 1266927"/>
              <a:gd name="connsiteY21" fmla="*/ 469900 h 901700"/>
              <a:gd name="connsiteX22" fmla="*/ 1066800 w 1266927"/>
              <a:gd name="connsiteY22" fmla="*/ 546100 h 901700"/>
              <a:gd name="connsiteX23" fmla="*/ 1079500 w 1266927"/>
              <a:gd name="connsiteY23" fmla="*/ 596900 h 901700"/>
              <a:gd name="connsiteX24" fmla="*/ 1104900 w 1266927"/>
              <a:gd name="connsiteY24" fmla="*/ 711200 h 901700"/>
              <a:gd name="connsiteX25" fmla="*/ 1104900 w 1266927"/>
              <a:gd name="connsiteY25" fmla="*/ 901700 h 90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66927" h="901700">
                <a:moveTo>
                  <a:pt x="0" y="546100"/>
                </a:moveTo>
                <a:cubicBezTo>
                  <a:pt x="21167" y="533400"/>
                  <a:pt x="43753" y="522811"/>
                  <a:pt x="63500" y="508000"/>
                </a:cubicBezTo>
                <a:cubicBezTo>
                  <a:pt x="166474" y="430770"/>
                  <a:pt x="31264" y="505068"/>
                  <a:pt x="152400" y="444500"/>
                </a:cubicBezTo>
                <a:cubicBezTo>
                  <a:pt x="194733" y="448733"/>
                  <a:pt x="236856" y="457200"/>
                  <a:pt x="279400" y="457200"/>
                </a:cubicBezTo>
                <a:cubicBezTo>
                  <a:pt x="335527" y="457200"/>
                  <a:pt x="336537" y="441356"/>
                  <a:pt x="355600" y="393700"/>
                </a:cubicBezTo>
                <a:cubicBezTo>
                  <a:pt x="365544" y="368841"/>
                  <a:pt x="358723" y="332352"/>
                  <a:pt x="381000" y="317500"/>
                </a:cubicBezTo>
                <a:lnTo>
                  <a:pt x="419100" y="292100"/>
                </a:lnTo>
                <a:cubicBezTo>
                  <a:pt x="427567" y="279400"/>
                  <a:pt x="433707" y="264793"/>
                  <a:pt x="444500" y="254000"/>
                </a:cubicBezTo>
                <a:cubicBezTo>
                  <a:pt x="480896" y="217604"/>
                  <a:pt x="479383" y="236558"/>
                  <a:pt x="520700" y="215900"/>
                </a:cubicBezTo>
                <a:cubicBezTo>
                  <a:pt x="608405" y="172047"/>
                  <a:pt x="503874" y="204231"/>
                  <a:pt x="609600" y="177800"/>
                </a:cubicBezTo>
                <a:cubicBezTo>
                  <a:pt x="618067" y="165100"/>
                  <a:pt x="623274" y="149471"/>
                  <a:pt x="635000" y="139700"/>
                </a:cubicBezTo>
                <a:cubicBezTo>
                  <a:pt x="649544" y="127580"/>
                  <a:pt x="669362" y="123693"/>
                  <a:pt x="685800" y="114300"/>
                </a:cubicBezTo>
                <a:cubicBezTo>
                  <a:pt x="754015" y="75320"/>
                  <a:pt x="691262" y="97059"/>
                  <a:pt x="774700" y="76200"/>
                </a:cubicBezTo>
                <a:cubicBezTo>
                  <a:pt x="787400" y="63500"/>
                  <a:pt x="798185" y="48539"/>
                  <a:pt x="812800" y="38100"/>
                </a:cubicBezTo>
                <a:cubicBezTo>
                  <a:pt x="840263" y="18483"/>
                  <a:pt x="870608" y="10364"/>
                  <a:pt x="901700" y="0"/>
                </a:cubicBezTo>
                <a:cubicBezTo>
                  <a:pt x="986367" y="4233"/>
                  <a:pt x="1071246" y="5356"/>
                  <a:pt x="1155700" y="12700"/>
                </a:cubicBezTo>
                <a:cubicBezTo>
                  <a:pt x="1169037" y="13860"/>
                  <a:pt x="1184334" y="15934"/>
                  <a:pt x="1193800" y="25400"/>
                </a:cubicBezTo>
                <a:cubicBezTo>
                  <a:pt x="1215386" y="46986"/>
                  <a:pt x="1244600" y="101600"/>
                  <a:pt x="1244600" y="101600"/>
                </a:cubicBezTo>
                <a:cubicBezTo>
                  <a:pt x="1264587" y="181549"/>
                  <a:pt x="1282793" y="231989"/>
                  <a:pt x="1244600" y="330200"/>
                </a:cubicBezTo>
                <a:cubicBezTo>
                  <a:pt x="1233536" y="358651"/>
                  <a:pt x="1168400" y="381000"/>
                  <a:pt x="1168400" y="381000"/>
                </a:cubicBezTo>
                <a:cubicBezTo>
                  <a:pt x="1164167" y="393700"/>
                  <a:pt x="1165166" y="409634"/>
                  <a:pt x="1155700" y="419100"/>
                </a:cubicBezTo>
                <a:cubicBezTo>
                  <a:pt x="1092351" y="482449"/>
                  <a:pt x="1137304" y="368416"/>
                  <a:pt x="1092200" y="469900"/>
                </a:cubicBezTo>
                <a:cubicBezTo>
                  <a:pt x="1081326" y="494366"/>
                  <a:pt x="1066800" y="546100"/>
                  <a:pt x="1066800" y="546100"/>
                </a:cubicBezTo>
                <a:cubicBezTo>
                  <a:pt x="1071033" y="563033"/>
                  <a:pt x="1074705" y="580117"/>
                  <a:pt x="1079500" y="596900"/>
                </a:cubicBezTo>
                <a:cubicBezTo>
                  <a:pt x="1094299" y="648695"/>
                  <a:pt x="1101626" y="642442"/>
                  <a:pt x="1104900" y="711200"/>
                </a:cubicBezTo>
                <a:cubicBezTo>
                  <a:pt x="1107920" y="774628"/>
                  <a:pt x="1104900" y="838200"/>
                  <a:pt x="1104900" y="901700"/>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IN"/>
          </a:p>
        </p:txBody>
      </p:sp>
      <p:sp>
        <p:nvSpPr>
          <p:cNvPr id="33" name="Freeform 32"/>
          <p:cNvSpPr/>
          <p:nvPr/>
        </p:nvSpPr>
        <p:spPr>
          <a:xfrm>
            <a:off x="6019800" y="4178300"/>
            <a:ext cx="457202" cy="635000"/>
          </a:xfrm>
          <a:custGeom>
            <a:avLst/>
            <a:gdLst>
              <a:gd name="connsiteX0" fmla="*/ 0 w 457202"/>
              <a:gd name="connsiteY0" fmla="*/ 0 h 635000"/>
              <a:gd name="connsiteX1" fmla="*/ 63500 w 457202"/>
              <a:gd name="connsiteY1" fmla="*/ 25400 h 635000"/>
              <a:gd name="connsiteX2" fmla="*/ 101600 w 457202"/>
              <a:gd name="connsiteY2" fmla="*/ 38100 h 635000"/>
              <a:gd name="connsiteX3" fmla="*/ 152400 w 457202"/>
              <a:gd name="connsiteY3" fmla="*/ 63500 h 635000"/>
              <a:gd name="connsiteX4" fmla="*/ 190500 w 457202"/>
              <a:gd name="connsiteY4" fmla="*/ 114300 h 635000"/>
              <a:gd name="connsiteX5" fmla="*/ 241300 w 457202"/>
              <a:gd name="connsiteY5" fmla="*/ 139700 h 635000"/>
              <a:gd name="connsiteX6" fmla="*/ 342900 w 457202"/>
              <a:gd name="connsiteY6" fmla="*/ 165100 h 635000"/>
              <a:gd name="connsiteX7" fmla="*/ 368300 w 457202"/>
              <a:gd name="connsiteY7" fmla="*/ 203200 h 635000"/>
              <a:gd name="connsiteX8" fmla="*/ 393700 w 457202"/>
              <a:gd name="connsiteY8" fmla="*/ 330200 h 635000"/>
              <a:gd name="connsiteX9" fmla="*/ 419100 w 457202"/>
              <a:gd name="connsiteY9" fmla="*/ 419100 h 635000"/>
              <a:gd name="connsiteX10" fmla="*/ 431800 w 457202"/>
              <a:gd name="connsiteY10" fmla="*/ 457200 h 635000"/>
              <a:gd name="connsiteX11" fmla="*/ 444500 w 457202"/>
              <a:gd name="connsiteY11" fmla="*/ 520700 h 635000"/>
              <a:gd name="connsiteX12" fmla="*/ 457200 w 457202"/>
              <a:gd name="connsiteY12" fmla="*/ 635000 h 63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2" h="635000">
                <a:moveTo>
                  <a:pt x="0" y="0"/>
                </a:moveTo>
                <a:cubicBezTo>
                  <a:pt x="21167" y="8467"/>
                  <a:pt x="42154" y="17395"/>
                  <a:pt x="63500" y="25400"/>
                </a:cubicBezTo>
                <a:cubicBezTo>
                  <a:pt x="76035" y="30100"/>
                  <a:pt x="89295" y="32827"/>
                  <a:pt x="101600" y="38100"/>
                </a:cubicBezTo>
                <a:cubicBezTo>
                  <a:pt x="119001" y="45558"/>
                  <a:pt x="135467" y="55033"/>
                  <a:pt x="152400" y="63500"/>
                </a:cubicBezTo>
                <a:cubicBezTo>
                  <a:pt x="165100" y="80433"/>
                  <a:pt x="174429" y="100525"/>
                  <a:pt x="190500" y="114300"/>
                </a:cubicBezTo>
                <a:cubicBezTo>
                  <a:pt x="204874" y="126621"/>
                  <a:pt x="223899" y="132242"/>
                  <a:pt x="241300" y="139700"/>
                </a:cubicBezTo>
                <a:cubicBezTo>
                  <a:pt x="275471" y="154345"/>
                  <a:pt x="305629" y="157646"/>
                  <a:pt x="342900" y="165100"/>
                </a:cubicBezTo>
                <a:cubicBezTo>
                  <a:pt x="351367" y="177800"/>
                  <a:pt x="361474" y="189548"/>
                  <a:pt x="368300" y="203200"/>
                </a:cubicBezTo>
                <a:cubicBezTo>
                  <a:pt x="387864" y="242329"/>
                  <a:pt x="384925" y="289248"/>
                  <a:pt x="393700" y="330200"/>
                </a:cubicBezTo>
                <a:cubicBezTo>
                  <a:pt x="400158" y="360335"/>
                  <a:pt x="410244" y="389581"/>
                  <a:pt x="419100" y="419100"/>
                </a:cubicBezTo>
                <a:cubicBezTo>
                  <a:pt x="422947" y="431922"/>
                  <a:pt x="428553" y="444213"/>
                  <a:pt x="431800" y="457200"/>
                </a:cubicBezTo>
                <a:cubicBezTo>
                  <a:pt x="437035" y="478141"/>
                  <a:pt x="441218" y="499365"/>
                  <a:pt x="444500" y="520700"/>
                </a:cubicBezTo>
                <a:cubicBezTo>
                  <a:pt x="457725" y="606663"/>
                  <a:pt x="457200" y="590630"/>
                  <a:pt x="457200" y="635000"/>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IN"/>
          </a:p>
        </p:txBody>
      </p:sp>
      <p:sp>
        <p:nvSpPr>
          <p:cNvPr id="34" name="Freeform 33"/>
          <p:cNvSpPr/>
          <p:nvPr/>
        </p:nvSpPr>
        <p:spPr>
          <a:xfrm>
            <a:off x="6587533" y="1587467"/>
            <a:ext cx="486367" cy="2628933"/>
          </a:xfrm>
          <a:custGeom>
            <a:avLst/>
            <a:gdLst>
              <a:gd name="connsiteX0" fmla="*/ 448267 w 486367"/>
              <a:gd name="connsiteY0" fmla="*/ 2628933 h 2628933"/>
              <a:gd name="connsiteX1" fmla="*/ 435567 w 486367"/>
              <a:gd name="connsiteY1" fmla="*/ 2514633 h 2628933"/>
              <a:gd name="connsiteX2" fmla="*/ 410167 w 486367"/>
              <a:gd name="connsiteY2" fmla="*/ 2438433 h 2628933"/>
              <a:gd name="connsiteX3" fmla="*/ 397467 w 486367"/>
              <a:gd name="connsiteY3" fmla="*/ 2324133 h 2628933"/>
              <a:gd name="connsiteX4" fmla="*/ 410167 w 486367"/>
              <a:gd name="connsiteY4" fmla="*/ 2273333 h 2628933"/>
              <a:gd name="connsiteX5" fmla="*/ 448267 w 486367"/>
              <a:gd name="connsiteY5" fmla="*/ 2260633 h 2628933"/>
              <a:gd name="connsiteX6" fmla="*/ 486367 w 486367"/>
              <a:gd name="connsiteY6" fmla="*/ 2235233 h 2628933"/>
              <a:gd name="connsiteX7" fmla="*/ 473667 w 486367"/>
              <a:gd name="connsiteY7" fmla="*/ 2146333 h 2628933"/>
              <a:gd name="connsiteX8" fmla="*/ 460967 w 486367"/>
              <a:gd name="connsiteY8" fmla="*/ 2108233 h 2628933"/>
              <a:gd name="connsiteX9" fmla="*/ 422867 w 486367"/>
              <a:gd name="connsiteY9" fmla="*/ 1993933 h 2628933"/>
              <a:gd name="connsiteX10" fmla="*/ 410167 w 486367"/>
              <a:gd name="connsiteY10" fmla="*/ 1955833 h 2628933"/>
              <a:gd name="connsiteX11" fmla="*/ 397467 w 486367"/>
              <a:gd name="connsiteY11" fmla="*/ 1905033 h 2628933"/>
              <a:gd name="connsiteX12" fmla="*/ 346667 w 486367"/>
              <a:gd name="connsiteY12" fmla="*/ 1879633 h 2628933"/>
              <a:gd name="connsiteX13" fmla="*/ 321267 w 486367"/>
              <a:gd name="connsiteY13" fmla="*/ 1841533 h 2628933"/>
              <a:gd name="connsiteX14" fmla="*/ 283167 w 486367"/>
              <a:gd name="connsiteY14" fmla="*/ 1803433 h 2628933"/>
              <a:gd name="connsiteX15" fmla="*/ 270467 w 486367"/>
              <a:gd name="connsiteY15" fmla="*/ 1765333 h 2628933"/>
              <a:gd name="connsiteX16" fmla="*/ 283167 w 486367"/>
              <a:gd name="connsiteY16" fmla="*/ 1663733 h 2628933"/>
              <a:gd name="connsiteX17" fmla="*/ 321267 w 486367"/>
              <a:gd name="connsiteY17" fmla="*/ 1524033 h 2628933"/>
              <a:gd name="connsiteX18" fmla="*/ 346667 w 486367"/>
              <a:gd name="connsiteY18" fmla="*/ 1346233 h 2628933"/>
              <a:gd name="connsiteX19" fmla="*/ 359367 w 486367"/>
              <a:gd name="connsiteY19" fmla="*/ 1270033 h 2628933"/>
              <a:gd name="connsiteX20" fmla="*/ 295867 w 486367"/>
              <a:gd name="connsiteY20" fmla="*/ 1104933 h 2628933"/>
              <a:gd name="connsiteX21" fmla="*/ 181567 w 486367"/>
              <a:gd name="connsiteY21" fmla="*/ 1117633 h 2628933"/>
              <a:gd name="connsiteX22" fmla="*/ 29167 w 486367"/>
              <a:gd name="connsiteY22" fmla="*/ 1104933 h 2628933"/>
              <a:gd name="connsiteX23" fmla="*/ 79967 w 486367"/>
              <a:gd name="connsiteY23" fmla="*/ 965233 h 2628933"/>
              <a:gd name="connsiteX24" fmla="*/ 92667 w 486367"/>
              <a:gd name="connsiteY24" fmla="*/ 927133 h 2628933"/>
              <a:gd name="connsiteX25" fmla="*/ 168867 w 486367"/>
              <a:gd name="connsiteY25" fmla="*/ 787433 h 2628933"/>
              <a:gd name="connsiteX26" fmla="*/ 181567 w 486367"/>
              <a:gd name="connsiteY26" fmla="*/ 736633 h 2628933"/>
              <a:gd name="connsiteX27" fmla="*/ 156167 w 486367"/>
              <a:gd name="connsiteY27" fmla="*/ 495333 h 2628933"/>
              <a:gd name="connsiteX28" fmla="*/ 105367 w 486367"/>
              <a:gd name="connsiteY28" fmla="*/ 368333 h 2628933"/>
              <a:gd name="connsiteX29" fmla="*/ 105367 w 486367"/>
              <a:gd name="connsiteY29" fmla="*/ 76233 h 2628933"/>
              <a:gd name="connsiteX30" fmla="*/ 143467 w 486367"/>
              <a:gd name="connsiteY30" fmla="*/ 33 h 2628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86367" h="2628933">
                <a:moveTo>
                  <a:pt x="448267" y="2628933"/>
                </a:moveTo>
                <a:cubicBezTo>
                  <a:pt x="444034" y="2590833"/>
                  <a:pt x="443085" y="2552223"/>
                  <a:pt x="435567" y="2514633"/>
                </a:cubicBezTo>
                <a:cubicBezTo>
                  <a:pt x="430316" y="2488379"/>
                  <a:pt x="415418" y="2464687"/>
                  <a:pt x="410167" y="2438433"/>
                </a:cubicBezTo>
                <a:cubicBezTo>
                  <a:pt x="402649" y="2400843"/>
                  <a:pt x="401700" y="2362233"/>
                  <a:pt x="397467" y="2324133"/>
                </a:cubicBezTo>
                <a:cubicBezTo>
                  <a:pt x="401700" y="2307200"/>
                  <a:pt x="399263" y="2286963"/>
                  <a:pt x="410167" y="2273333"/>
                </a:cubicBezTo>
                <a:cubicBezTo>
                  <a:pt x="418530" y="2262880"/>
                  <a:pt x="436293" y="2266620"/>
                  <a:pt x="448267" y="2260633"/>
                </a:cubicBezTo>
                <a:cubicBezTo>
                  <a:pt x="461919" y="2253807"/>
                  <a:pt x="473667" y="2243700"/>
                  <a:pt x="486367" y="2235233"/>
                </a:cubicBezTo>
                <a:cubicBezTo>
                  <a:pt x="482134" y="2205600"/>
                  <a:pt x="479538" y="2175686"/>
                  <a:pt x="473667" y="2146333"/>
                </a:cubicBezTo>
                <a:cubicBezTo>
                  <a:pt x="471042" y="2133206"/>
                  <a:pt x="464645" y="2121105"/>
                  <a:pt x="460967" y="2108233"/>
                </a:cubicBezTo>
                <a:cubicBezTo>
                  <a:pt x="426918" y="1989062"/>
                  <a:pt x="475411" y="2134051"/>
                  <a:pt x="422867" y="1993933"/>
                </a:cubicBezTo>
                <a:cubicBezTo>
                  <a:pt x="418167" y="1981398"/>
                  <a:pt x="413845" y="1968705"/>
                  <a:pt x="410167" y="1955833"/>
                </a:cubicBezTo>
                <a:cubicBezTo>
                  <a:pt x="405372" y="1939050"/>
                  <a:pt x="408641" y="1918442"/>
                  <a:pt x="397467" y="1905033"/>
                </a:cubicBezTo>
                <a:cubicBezTo>
                  <a:pt x="385347" y="1890489"/>
                  <a:pt x="363600" y="1888100"/>
                  <a:pt x="346667" y="1879633"/>
                </a:cubicBezTo>
                <a:cubicBezTo>
                  <a:pt x="338200" y="1866933"/>
                  <a:pt x="331038" y="1853259"/>
                  <a:pt x="321267" y="1841533"/>
                </a:cubicBezTo>
                <a:cubicBezTo>
                  <a:pt x="309769" y="1827735"/>
                  <a:pt x="293130" y="1818377"/>
                  <a:pt x="283167" y="1803433"/>
                </a:cubicBezTo>
                <a:cubicBezTo>
                  <a:pt x="275741" y="1792294"/>
                  <a:pt x="274700" y="1778033"/>
                  <a:pt x="270467" y="1765333"/>
                </a:cubicBezTo>
                <a:cubicBezTo>
                  <a:pt x="274700" y="1731466"/>
                  <a:pt x="277556" y="1697399"/>
                  <a:pt x="283167" y="1663733"/>
                </a:cubicBezTo>
                <a:cubicBezTo>
                  <a:pt x="291174" y="1615690"/>
                  <a:pt x="313260" y="1572076"/>
                  <a:pt x="321267" y="1524033"/>
                </a:cubicBezTo>
                <a:cubicBezTo>
                  <a:pt x="331109" y="1464979"/>
                  <a:pt x="337786" y="1405439"/>
                  <a:pt x="346667" y="1346233"/>
                </a:cubicBezTo>
                <a:cubicBezTo>
                  <a:pt x="350487" y="1320768"/>
                  <a:pt x="355134" y="1295433"/>
                  <a:pt x="359367" y="1270033"/>
                </a:cubicBezTo>
                <a:cubicBezTo>
                  <a:pt x="358886" y="1267627"/>
                  <a:pt x="352662" y="1114399"/>
                  <a:pt x="295867" y="1104933"/>
                </a:cubicBezTo>
                <a:cubicBezTo>
                  <a:pt x="258054" y="1098631"/>
                  <a:pt x="219667" y="1113400"/>
                  <a:pt x="181567" y="1117633"/>
                </a:cubicBezTo>
                <a:cubicBezTo>
                  <a:pt x="130767" y="1113400"/>
                  <a:pt x="66886" y="1139223"/>
                  <a:pt x="29167" y="1104933"/>
                </a:cubicBezTo>
                <a:cubicBezTo>
                  <a:pt x="-46911" y="1035772"/>
                  <a:pt x="45990" y="987884"/>
                  <a:pt x="79967" y="965233"/>
                </a:cubicBezTo>
                <a:cubicBezTo>
                  <a:pt x="84200" y="952533"/>
                  <a:pt x="86680" y="939107"/>
                  <a:pt x="92667" y="927133"/>
                </a:cubicBezTo>
                <a:cubicBezTo>
                  <a:pt x="127441" y="857585"/>
                  <a:pt x="140089" y="902545"/>
                  <a:pt x="168867" y="787433"/>
                </a:cubicBezTo>
                <a:lnTo>
                  <a:pt x="181567" y="736633"/>
                </a:lnTo>
                <a:cubicBezTo>
                  <a:pt x="173100" y="656200"/>
                  <a:pt x="168945" y="575195"/>
                  <a:pt x="156167" y="495333"/>
                </a:cubicBezTo>
                <a:cubicBezTo>
                  <a:pt x="148782" y="449176"/>
                  <a:pt x="125769" y="409137"/>
                  <a:pt x="105367" y="368333"/>
                </a:cubicBezTo>
                <a:cubicBezTo>
                  <a:pt x="84282" y="241824"/>
                  <a:pt x="81449" y="259604"/>
                  <a:pt x="105367" y="76233"/>
                </a:cubicBezTo>
                <a:cubicBezTo>
                  <a:pt x="115830" y="-3983"/>
                  <a:pt x="106566" y="33"/>
                  <a:pt x="143467" y="33"/>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IN"/>
          </a:p>
        </p:txBody>
      </p:sp>
      <p:sp>
        <p:nvSpPr>
          <p:cNvPr id="35" name="Freeform 34"/>
          <p:cNvSpPr/>
          <p:nvPr/>
        </p:nvSpPr>
        <p:spPr>
          <a:xfrm>
            <a:off x="6642100" y="5041900"/>
            <a:ext cx="787400" cy="215900"/>
          </a:xfrm>
          <a:custGeom>
            <a:avLst/>
            <a:gdLst>
              <a:gd name="connsiteX0" fmla="*/ 787400 w 787400"/>
              <a:gd name="connsiteY0" fmla="*/ 215900 h 215900"/>
              <a:gd name="connsiteX1" fmla="*/ 711200 w 787400"/>
              <a:gd name="connsiteY1" fmla="*/ 139700 h 215900"/>
              <a:gd name="connsiteX2" fmla="*/ 635000 w 787400"/>
              <a:gd name="connsiteY2" fmla="*/ 88900 h 215900"/>
              <a:gd name="connsiteX3" fmla="*/ 622300 w 787400"/>
              <a:gd name="connsiteY3" fmla="*/ 50800 h 215900"/>
              <a:gd name="connsiteX4" fmla="*/ 571500 w 787400"/>
              <a:gd name="connsiteY4" fmla="*/ 25400 h 215900"/>
              <a:gd name="connsiteX5" fmla="*/ 533400 w 787400"/>
              <a:gd name="connsiteY5" fmla="*/ 0 h 215900"/>
              <a:gd name="connsiteX6" fmla="*/ 241300 w 787400"/>
              <a:gd name="connsiteY6" fmla="*/ 12700 h 215900"/>
              <a:gd name="connsiteX7" fmla="*/ 152400 w 787400"/>
              <a:gd name="connsiteY7" fmla="*/ 38100 h 215900"/>
              <a:gd name="connsiteX8" fmla="*/ 0 w 787400"/>
              <a:gd name="connsiteY8" fmla="*/ 50800 h 21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7400" h="215900">
                <a:moveTo>
                  <a:pt x="787400" y="215900"/>
                </a:moveTo>
                <a:cubicBezTo>
                  <a:pt x="704601" y="77902"/>
                  <a:pt x="793224" y="194382"/>
                  <a:pt x="711200" y="139700"/>
                </a:cubicBezTo>
                <a:cubicBezTo>
                  <a:pt x="616068" y="76279"/>
                  <a:pt x="725592" y="119097"/>
                  <a:pt x="635000" y="88900"/>
                </a:cubicBezTo>
                <a:cubicBezTo>
                  <a:pt x="630767" y="76200"/>
                  <a:pt x="631766" y="60266"/>
                  <a:pt x="622300" y="50800"/>
                </a:cubicBezTo>
                <a:cubicBezTo>
                  <a:pt x="608913" y="37413"/>
                  <a:pt x="587938" y="34793"/>
                  <a:pt x="571500" y="25400"/>
                </a:cubicBezTo>
                <a:cubicBezTo>
                  <a:pt x="558248" y="17827"/>
                  <a:pt x="546100" y="8467"/>
                  <a:pt x="533400" y="0"/>
                </a:cubicBezTo>
                <a:cubicBezTo>
                  <a:pt x="436033" y="4233"/>
                  <a:pt x="338275" y="3003"/>
                  <a:pt x="241300" y="12700"/>
                </a:cubicBezTo>
                <a:cubicBezTo>
                  <a:pt x="210634" y="15767"/>
                  <a:pt x="182535" y="31642"/>
                  <a:pt x="152400" y="38100"/>
                </a:cubicBezTo>
                <a:cubicBezTo>
                  <a:pt x="79164" y="53793"/>
                  <a:pt x="67541" y="50800"/>
                  <a:pt x="0" y="50800"/>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IN"/>
          </a:p>
        </p:txBody>
      </p:sp>
      <p:sp>
        <p:nvSpPr>
          <p:cNvPr id="36" name="Freeform 35"/>
          <p:cNvSpPr/>
          <p:nvPr/>
        </p:nvSpPr>
        <p:spPr>
          <a:xfrm>
            <a:off x="5816600" y="5918167"/>
            <a:ext cx="584200" cy="292133"/>
          </a:xfrm>
          <a:custGeom>
            <a:avLst/>
            <a:gdLst>
              <a:gd name="connsiteX0" fmla="*/ 0 w 584200"/>
              <a:gd name="connsiteY0" fmla="*/ 292133 h 292133"/>
              <a:gd name="connsiteX1" fmla="*/ 101600 w 584200"/>
              <a:gd name="connsiteY1" fmla="*/ 254033 h 292133"/>
              <a:gd name="connsiteX2" fmla="*/ 177800 w 584200"/>
              <a:gd name="connsiteY2" fmla="*/ 228633 h 292133"/>
              <a:gd name="connsiteX3" fmla="*/ 215900 w 584200"/>
              <a:gd name="connsiteY3" fmla="*/ 215933 h 292133"/>
              <a:gd name="connsiteX4" fmla="*/ 254000 w 584200"/>
              <a:gd name="connsiteY4" fmla="*/ 203233 h 292133"/>
              <a:gd name="connsiteX5" fmla="*/ 304800 w 584200"/>
              <a:gd name="connsiteY5" fmla="*/ 190533 h 292133"/>
              <a:gd name="connsiteX6" fmla="*/ 355600 w 584200"/>
              <a:gd name="connsiteY6" fmla="*/ 165133 h 292133"/>
              <a:gd name="connsiteX7" fmla="*/ 482600 w 584200"/>
              <a:gd name="connsiteY7" fmla="*/ 139733 h 292133"/>
              <a:gd name="connsiteX8" fmla="*/ 508000 w 584200"/>
              <a:gd name="connsiteY8" fmla="*/ 101633 h 292133"/>
              <a:gd name="connsiteX9" fmla="*/ 546100 w 584200"/>
              <a:gd name="connsiteY9" fmla="*/ 76233 h 292133"/>
              <a:gd name="connsiteX10" fmla="*/ 584200 w 584200"/>
              <a:gd name="connsiteY10" fmla="*/ 33 h 29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4200" h="292133">
                <a:moveTo>
                  <a:pt x="0" y="292133"/>
                </a:moveTo>
                <a:cubicBezTo>
                  <a:pt x="150541" y="262025"/>
                  <a:pt x="-5425" y="301599"/>
                  <a:pt x="101600" y="254033"/>
                </a:cubicBezTo>
                <a:cubicBezTo>
                  <a:pt x="126066" y="243159"/>
                  <a:pt x="152400" y="237100"/>
                  <a:pt x="177800" y="228633"/>
                </a:cubicBezTo>
                <a:lnTo>
                  <a:pt x="215900" y="215933"/>
                </a:lnTo>
                <a:cubicBezTo>
                  <a:pt x="228600" y="211700"/>
                  <a:pt x="241013" y="206480"/>
                  <a:pt x="254000" y="203233"/>
                </a:cubicBezTo>
                <a:cubicBezTo>
                  <a:pt x="270933" y="199000"/>
                  <a:pt x="288457" y="196662"/>
                  <a:pt x="304800" y="190533"/>
                </a:cubicBezTo>
                <a:cubicBezTo>
                  <a:pt x="322527" y="183886"/>
                  <a:pt x="337396" y="170334"/>
                  <a:pt x="355600" y="165133"/>
                </a:cubicBezTo>
                <a:cubicBezTo>
                  <a:pt x="397111" y="153273"/>
                  <a:pt x="440267" y="148200"/>
                  <a:pt x="482600" y="139733"/>
                </a:cubicBezTo>
                <a:cubicBezTo>
                  <a:pt x="491067" y="127033"/>
                  <a:pt x="497207" y="112426"/>
                  <a:pt x="508000" y="101633"/>
                </a:cubicBezTo>
                <a:cubicBezTo>
                  <a:pt x="518793" y="90840"/>
                  <a:pt x="538010" y="89176"/>
                  <a:pt x="546100" y="76233"/>
                </a:cubicBezTo>
                <a:cubicBezTo>
                  <a:pt x="596235" y="-3983"/>
                  <a:pt x="541027" y="33"/>
                  <a:pt x="584200" y="33"/>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IN"/>
          </a:p>
        </p:txBody>
      </p:sp>
      <p:sp>
        <p:nvSpPr>
          <p:cNvPr id="37" name="Freeform 36"/>
          <p:cNvSpPr/>
          <p:nvPr/>
        </p:nvSpPr>
        <p:spPr>
          <a:xfrm>
            <a:off x="6489700" y="5803900"/>
            <a:ext cx="508000" cy="279400"/>
          </a:xfrm>
          <a:custGeom>
            <a:avLst/>
            <a:gdLst>
              <a:gd name="connsiteX0" fmla="*/ 0 w 508000"/>
              <a:gd name="connsiteY0" fmla="*/ 279400 h 279400"/>
              <a:gd name="connsiteX1" fmla="*/ 38100 w 508000"/>
              <a:gd name="connsiteY1" fmla="*/ 114300 h 279400"/>
              <a:gd name="connsiteX2" fmla="*/ 127000 w 508000"/>
              <a:gd name="connsiteY2" fmla="*/ 63500 h 279400"/>
              <a:gd name="connsiteX3" fmla="*/ 254000 w 508000"/>
              <a:gd name="connsiteY3" fmla="*/ 0 h 279400"/>
              <a:gd name="connsiteX4" fmla="*/ 330200 w 508000"/>
              <a:gd name="connsiteY4" fmla="*/ 12700 h 279400"/>
              <a:gd name="connsiteX5" fmla="*/ 368300 w 508000"/>
              <a:gd name="connsiteY5" fmla="*/ 25400 h 279400"/>
              <a:gd name="connsiteX6" fmla="*/ 381000 w 508000"/>
              <a:gd name="connsiteY6" fmla="*/ 63500 h 279400"/>
              <a:gd name="connsiteX7" fmla="*/ 419100 w 508000"/>
              <a:gd name="connsiteY7" fmla="*/ 76200 h 279400"/>
              <a:gd name="connsiteX8" fmla="*/ 457200 w 508000"/>
              <a:gd name="connsiteY8" fmla="*/ 101600 h 279400"/>
              <a:gd name="connsiteX9" fmla="*/ 508000 w 508000"/>
              <a:gd name="connsiteY9" fmla="*/ 114300 h 27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8000" h="279400">
                <a:moveTo>
                  <a:pt x="0" y="279400"/>
                </a:moveTo>
                <a:cubicBezTo>
                  <a:pt x="6027" y="231184"/>
                  <a:pt x="6370" y="158722"/>
                  <a:pt x="38100" y="114300"/>
                </a:cubicBezTo>
                <a:cubicBezTo>
                  <a:pt x="49083" y="98924"/>
                  <a:pt x="115721" y="70268"/>
                  <a:pt x="127000" y="63500"/>
                </a:cubicBezTo>
                <a:cubicBezTo>
                  <a:pt x="235004" y="-1302"/>
                  <a:pt x="163704" y="22574"/>
                  <a:pt x="254000" y="0"/>
                </a:cubicBezTo>
                <a:cubicBezTo>
                  <a:pt x="279400" y="4233"/>
                  <a:pt x="305063" y="7114"/>
                  <a:pt x="330200" y="12700"/>
                </a:cubicBezTo>
                <a:cubicBezTo>
                  <a:pt x="343268" y="15604"/>
                  <a:pt x="358834" y="15934"/>
                  <a:pt x="368300" y="25400"/>
                </a:cubicBezTo>
                <a:cubicBezTo>
                  <a:pt x="377766" y="34866"/>
                  <a:pt x="371534" y="54034"/>
                  <a:pt x="381000" y="63500"/>
                </a:cubicBezTo>
                <a:cubicBezTo>
                  <a:pt x="390466" y="72966"/>
                  <a:pt x="407126" y="70213"/>
                  <a:pt x="419100" y="76200"/>
                </a:cubicBezTo>
                <a:cubicBezTo>
                  <a:pt x="432752" y="83026"/>
                  <a:pt x="443548" y="94774"/>
                  <a:pt x="457200" y="101600"/>
                </a:cubicBezTo>
                <a:cubicBezTo>
                  <a:pt x="485277" y="115639"/>
                  <a:pt x="486352" y="114300"/>
                  <a:pt x="508000" y="114300"/>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IN"/>
          </a:p>
        </p:txBody>
      </p:sp>
      <p:sp>
        <p:nvSpPr>
          <p:cNvPr id="38" name="Freeform 37"/>
          <p:cNvSpPr/>
          <p:nvPr/>
        </p:nvSpPr>
        <p:spPr>
          <a:xfrm>
            <a:off x="5778500" y="2984500"/>
            <a:ext cx="635733" cy="444549"/>
          </a:xfrm>
          <a:custGeom>
            <a:avLst/>
            <a:gdLst>
              <a:gd name="connsiteX0" fmla="*/ 0 w 635733"/>
              <a:gd name="connsiteY0" fmla="*/ 0 h 444549"/>
              <a:gd name="connsiteX1" fmla="*/ 76200 w 635733"/>
              <a:gd name="connsiteY1" fmla="*/ 101600 h 444549"/>
              <a:gd name="connsiteX2" fmla="*/ 114300 w 635733"/>
              <a:gd name="connsiteY2" fmla="*/ 177800 h 444549"/>
              <a:gd name="connsiteX3" fmla="*/ 152400 w 635733"/>
              <a:gd name="connsiteY3" fmla="*/ 190500 h 444549"/>
              <a:gd name="connsiteX4" fmla="*/ 228600 w 635733"/>
              <a:gd name="connsiteY4" fmla="*/ 254000 h 444549"/>
              <a:gd name="connsiteX5" fmla="*/ 279400 w 635733"/>
              <a:gd name="connsiteY5" fmla="*/ 266700 h 444549"/>
              <a:gd name="connsiteX6" fmla="*/ 381000 w 635733"/>
              <a:gd name="connsiteY6" fmla="*/ 292100 h 444549"/>
              <a:gd name="connsiteX7" fmla="*/ 508000 w 635733"/>
              <a:gd name="connsiteY7" fmla="*/ 342900 h 444549"/>
              <a:gd name="connsiteX8" fmla="*/ 546100 w 635733"/>
              <a:gd name="connsiteY8" fmla="*/ 355600 h 444549"/>
              <a:gd name="connsiteX9" fmla="*/ 584200 w 635733"/>
              <a:gd name="connsiteY9" fmla="*/ 381000 h 444549"/>
              <a:gd name="connsiteX10" fmla="*/ 596900 w 635733"/>
              <a:gd name="connsiteY10" fmla="*/ 419100 h 444549"/>
              <a:gd name="connsiteX11" fmla="*/ 622300 w 635733"/>
              <a:gd name="connsiteY11" fmla="*/ 444500 h 444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35733" h="444549">
                <a:moveTo>
                  <a:pt x="0" y="0"/>
                </a:moveTo>
                <a:cubicBezTo>
                  <a:pt x="12461" y="15577"/>
                  <a:pt x="62721" y="74643"/>
                  <a:pt x="76200" y="101600"/>
                </a:cubicBezTo>
                <a:cubicBezTo>
                  <a:pt x="91538" y="132276"/>
                  <a:pt x="83970" y="153536"/>
                  <a:pt x="114300" y="177800"/>
                </a:cubicBezTo>
                <a:cubicBezTo>
                  <a:pt x="124753" y="186163"/>
                  <a:pt x="139700" y="186267"/>
                  <a:pt x="152400" y="190500"/>
                </a:cubicBezTo>
                <a:cubicBezTo>
                  <a:pt x="175286" y="213386"/>
                  <a:pt x="197658" y="240739"/>
                  <a:pt x="228600" y="254000"/>
                </a:cubicBezTo>
                <a:cubicBezTo>
                  <a:pt x="244643" y="260876"/>
                  <a:pt x="262617" y="261905"/>
                  <a:pt x="279400" y="266700"/>
                </a:cubicBezTo>
                <a:cubicBezTo>
                  <a:pt x="370522" y="292735"/>
                  <a:pt x="251898" y="266280"/>
                  <a:pt x="381000" y="292100"/>
                </a:cubicBezTo>
                <a:cubicBezTo>
                  <a:pt x="455747" y="329474"/>
                  <a:pt x="413839" y="311513"/>
                  <a:pt x="508000" y="342900"/>
                </a:cubicBezTo>
                <a:cubicBezTo>
                  <a:pt x="520700" y="347133"/>
                  <a:pt x="534961" y="348174"/>
                  <a:pt x="546100" y="355600"/>
                </a:cubicBezTo>
                <a:lnTo>
                  <a:pt x="584200" y="381000"/>
                </a:lnTo>
                <a:cubicBezTo>
                  <a:pt x="588433" y="393700"/>
                  <a:pt x="588537" y="408647"/>
                  <a:pt x="596900" y="419100"/>
                </a:cubicBezTo>
                <a:cubicBezTo>
                  <a:pt x="619099" y="446848"/>
                  <a:pt x="655651" y="444500"/>
                  <a:pt x="622300" y="444500"/>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IN"/>
          </a:p>
        </p:txBody>
      </p:sp>
      <p:sp>
        <p:nvSpPr>
          <p:cNvPr id="39" name="Oval 38"/>
          <p:cNvSpPr/>
          <p:nvPr/>
        </p:nvSpPr>
        <p:spPr>
          <a:xfrm>
            <a:off x="5590871" y="2906694"/>
            <a:ext cx="225729" cy="1286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Freeform 39"/>
          <p:cNvSpPr/>
          <p:nvPr/>
        </p:nvSpPr>
        <p:spPr>
          <a:xfrm>
            <a:off x="5156200" y="3175000"/>
            <a:ext cx="520700" cy="203200"/>
          </a:xfrm>
          <a:custGeom>
            <a:avLst/>
            <a:gdLst>
              <a:gd name="connsiteX0" fmla="*/ 0 w 520700"/>
              <a:gd name="connsiteY0" fmla="*/ 203200 h 203200"/>
              <a:gd name="connsiteX1" fmla="*/ 63500 w 520700"/>
              <a:gd name="connsiteY1" fmla="*/ 165100 h 203200"/>
              <a:gd name="connsiteX2" fmla="*/ 101600 w 520700"/>
              <a:gd name="connsiteY2" fmla="*/ 139700 h 203200"/>
              <a:gd name="connsiteX3" fmla="*/ 152400 w 520700"/>
              <a:gd name="connsiteY3" fmla="*/ 127000 h 203200"/>
              <a:gd name="connsiteX4" fmla="*/ 228600 w 520700"/>
              <a:gd name="connsiteY4" fmla="*/ 101600 h 203200"/>
              <a:gd name="connsiteX5" fmla="*/ 304800 w 520700"/>
              <a:gd name="connsiteY5" fmla="*/ 76200 h 203200"/>
              <a:gd name="connsiteX6" fmla="*/ 482600 w 520700"/>
              <a:gd name="connsiteY6" fmla="*/ 25400 h 203200"/>
              <a:gd name="connsiteX7" fmla="*/ 520700 w 520700"/>
              <a:gd name="connsiteY7" fmla="*/ 0 h 20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0700" h="203200">
                <a:moveTo>
                  <a:pt x="0" y="203200"/>
                </a:moveTo>
                <a:cubicBezTo>
                  <a:pt x="21167" y="190500"/>
                  <a:pt x="42568" y="178183"/>
                  <a:pt x="63500" y="165100"/>
                </a:cubicBezTo>
                <a:cubicBezTo>
                  <a:pt x="76443" y="157010"/>
                  <a:pt x="87571" y="145713"/>
                  <a:pt x="101600" y="139700"/>
                </a:cubicBezTo>
                <a:cubicBezTo>
                  <a:pt x="117643" y="132824"/>
                  <a:pt x="135682" y="132016"/>
                  <a:pt x="152400" y="127000"/>
                </a:cubicBezTo>
                <a:cubicBezTo>
                  <a:pt x="178045" y="119307"/>
                  <a:pt x="203200" y="110067"/>
                  <a:pt x="228600" y="101600"/>
                </a:cubicBezTo>
                <a:cubicBezTo>
                  <a:pt x="254000" y="93133"/>
                  <a:pt x="278825" y="82694"/>
                  <a:pt x="304800" y="76200"/>
                </a:cubicBezTo>
                <a:cubicBezTo>
                  <a:pt x="318348" y="72813"/>
                  <a:pt x="460736" y="39976"/>
                  <a:pt x="482600" y="25400"/>
                </a:cubicBezTo>
                <a:lnTo>
                  <a:pt x="520700" y="0"/>
                </a:ln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IN"/>
          </a:p>
        </p:txBody>
      </p:sp>
      <p:sp>
        <p:nvSpPr>
          <p:cNvPr id="41" name="Freeform 40"/>
          <p:cNvSpPr/>
          <p:nvPr/>
        </p:nvSpPr>
        <p:spPr>
          <a:xfrm>
            <a:off x="3441700" y="2513610"/>
            <a:ext cx="558800" cy="597890"/>
          </a:xfrm>
          <a:custGeom>
            <a:avLst/>
            <a:gdLst>
              <a:gd name="connsiteX0" fmla="*/ 0 w 558800"/>
              <a:gd name="connsiteY0" fmla="*/ 13690 h 597890"/>
              <a:gd name="connsiteX1" fmla="*/ 203200 w 558800"/>
              <a:gd name="connsiteY1" fmla="*/ 13690 h 597890"/>
              <a:gd name="connsiteX2" fmla="*/ 241300 w 558800"/>
              <a:gd name="connsiteY2" fmla="*/ 39090 h 597890"/>
              <a:gd name="connsiteX3" fmla="*/ 330200 w 558800"/>
              <a:gd name="connsiteY3" fmla="*/ 127990 h 597890"/>
              <a:gd name="connsiteX4" fmla="*/ 381000 w 558800"/>
              <a:gd name="connsiteY4" fmla="*/ 204190 h 597890"/>
              <a:gd name="connsiteX5" fmla="*/ 419100 w 558800"/>
              <a:gd name="connsiteY5" fmla="*/ 216890 h 597890"/>
              <a:gd name="connsiteX6" fmla="*/ 444500 w 558800"/>
              <a:gd name="connsiteY6" fmla="*/ 254990 h 597890"/>
              <a:gd name="connsiteX7" fmla="*/ 482600 w 558800"/>
              <a:gd name="connsiteY7" fmla="*/ 267690 h 597890"/>
              <a:gd name="connsiteX8" fmla="*/ 520700 w 558800"/>
              <a:gd name="connsiteY8" fmla="*/ 293090 h 597890"/>
              <a:gd name="connsiteX9" fmla="*/ 558800 w 558800"/>
              <a:gd name="connsiteY9" fmla="*/ 381990 h 597890"/>
              <a:gd name="connsiteX10" fmla="*/ 546100 w 558800"/>
              <a:gd name="connsiteY10" fmla="*/ 432790 h 597890"/>
              <a:gd name="connsiteX11" fmla="*/ 482600 w 558800"/>
              <a:gd name="connsiteY11" fmla="*/ 470890 h 597890"/>
              <a:gd name="connsiteX12" fmla="*/ 457200 w 558800"/>
              <a:gd name="connsiteY12" fmla="*/ 508990 h 597890"/>
              <a:gd name="connsiteX13" fmla="*/ 419100 w 558800"/>
              <a:gd name="connsiteY13" fmla="*/ 534390 h 597890"/>
              <a:gd name="connsiteX14" fmla="*/ 406400 w 558800"/>
              <a:gd name="connsiteY14" fmla="*/ 572490 h 597890"/>
              <a:gd name="connsiteX15" fmla="*/ 368300 w 558800"/>
              <a:gd name="connsiteY15" fmla="*/ 585190 h 597890"/>
              <a:gd name="connsiteX16" fmla="*/ 355600 w 558800"/>
              <a:gd name="connsiteY16" fmla="*/ 597890 h 597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58800" h="597890">
                <a:moveTo>
                  <a:pt x="0" y="13690"/>
                </a:moveTo>
                <a:cubicBezTo>
                  <a:pt x="87082" y="1250"/>
                  <a:pt x="110076" y="-9591"/>
                  <a:pt x="203200" y="13690"/>
                </a:cubicBezTo>
                <a:cubicBezTo>
                  <a:pt x="218008" y="17392"/>
                  <a:pt x="228600" y="30623"/>
                  <a:pt x="241300" y="39090"/>
                </a:cubicBezTo>
                <a:cubicBezTo>
                  <a:pt x="299526" y="126429"/>
                  <a:pt x="263140" y="105637"/>
                  <a:pt x="330200" y="127990"/>
                </a:cubicBezTo>
                <a:cubicBezTo>
                  <a:pt x="343515" y="167934"/>
                  <a:pt x="340229" y="177009"/>
                  <a:pt x="381000" y="204190"/>
                </a:cubicBezTo>
                <a:cubicBezTo>
                  <a:pt x="392139" y="211616"/>
                  <a:pt x="406400" y="212657"/>
                  <a:pt x="419100" y="216890"/>
                </a:cubicBezTo>
                <a:cubicBezTo>
                  <a:pt x="427567" y="229590"/>
                  <a:pt x="432581" y="245455"/>
                  <a:pt x="444500" y="254990"/>
                </a:cubicBezTo>
                <a:cubicBezTo>
                  <a:pt x="454953" y="263353"/>
                  <a:pt x="470626" y="261703"/>
                  <a:pt x="482600" y="267690"/>
                </a:cubicBezTo>
                <a:cubicBezTo>
                  <a:pt x="496252" y="274516"/>
                  <a:pt x="508000" y="284623"/>
                  <a:pt x="520700" y="293090"/>
                </a:cubicBezTo>
                <a:cubicBezTo>
                  <a:pt x="525660" y="303009"/>
                  <a:pt x="558800" y="363303"/>
                  <a:pt x="558800" y="381990"/>
                </a:cubicBezTo>
                <a:cubicBezTo>
                  <a:pt x="558800" y="399444"/>
                  <a:pt x="557459" y="419538"/>
                  <a:pt x="546100" y="432790"/>
                </a:cubicBezTo>
                <a:cubicBezTo>
                  <a:pt x="530036" y="451532"/>
                  <a:pt x="503767" y="458190"/>
                  <a:pt x="482600" y="470890"/>
                </a:cubicBezTo>
                <a:cubicBezTo>
                  <a:pt x="474133" y="483590"/>
                  <a:pt x="467993" y="498197"/>
                  <a:pt x="457200" y="508990"/>
                </a:cubicBezTo>
                <a:cubicBezTo>
                  <a:pt x="446407" y="519783"/>
                  <a:pt x="428635" y="522471"/>
                  <a:pt x="419100" y="534390"/>
                </a:cubicBezTo>
                <a:cubicBezTo>
                  <a:pt x="410737" y="544843"/>
                  <a:pt x="415866" y="563024"/>
                  <a:pt x="406400" y="572490"/>
                </a:cubicBezTo>
                <a:cubicBezTo>
                  <a:pt x="396934" y="581956"/>
                  <a:pt x="380274" y="579203"/>
                  <a:pt x="368300" y="585190"/>
                </a:cubicBezTo>
                <a:cubicBezTo>
                  <a:pt x="362945" y="587867"/>
                  <a:pt x="359833" y="593657"/>
                  <a:pt x="355600" y="597890"/>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IN"/>
          </a:p>
        </p:txBody>
      </p:sp>
      <p:sp>
        <p:nvSpPr>
          <p:cNvPr id="42" name="TextBox 41"/>
          <p:cNvSpPr txBox="1"/>
          <p:nvPr/>
        </p:nvSpPr>
        <p:spPr>
          <a:xfrm>
            <a:off x="3075280" y="2715516"/>
            <a:ext cx="1075706" cy="369332"/>
          </a:xfrm>
          <a:prstGeom prst="rect">
            <a:avLst/>
          </a:prstGeom>
          <a:noFill/>
        </p:spPr>
        <p:txBody>
          <a:bodyPr wrap="square" rtlCol="0">
            <a:spAutoFit/>
          </a:bodyPr>
          <a:lstStyle/>
          <a:p>
            <a:r>
              <a:rPr lang="en-US" b="1" dirty="0" smtClean="0">
                <a:solidFill>
                  <a:srgbClr val="C00000"/>
                </a:solidFill>
              </a:rPr>
              <a:t>Senegal</a:t>
            </a:r>
            <a:endParaRPr lang="en-IN" b="1" dirty="0">
              <a:solidFill>
                <a:srgbClr val="C00000"/>
              </a:solidFill>
            </a:endParaRPr>
          </a:p>
        </p:txBody>
      </p:sp>
      <p:sp>
        <p:nvSpPr>
          <p:cNvPr id="43" name="TextBox 42"/>
          <p:cNvSpPr txBox="1"/>
          <p:nvPr/>
        </p:nvSpPr>
        <p:spPr>
          <a:xfrm>
            <a:off x="4355788" y="3388384"/>
            <a:ext cx="788978" cy="369332"/>
          </a:xfrm>
          <a:prstGeom prst="rect">
            <a:avLst/>
          </a:prstGeom>
          <a:noFill/>
        </p:spPr>
        <p:txBody>
          <a:bodyPr wrap="square" rtlCol="0">
            <a:spAutoFit/>
          </a:bodyPr>
          <a:lstStyle/>
          <a:p>
            <a:r>
              <a:rPr lang="en-US" b="1" dirty="0" smtClean="0">
                <a:solidFill>
                  <a:srgbClr val="C00000"/>
                </a:solidFill>
              </a:rPr>
              <a:t>Volta</a:t>
            </a:r>
            <a:r>
              <a:rPr lang="en-US" b="1" dirty="0" smtClean="0"/>
              <a:t> </a:t>
            </a:r>
            <a:endParaRPr lang="en-IN" b="1" dirty="0"/>
          </a:p>
        </p:txBody>
      </p:sp>
      <p:sp>
        <p:nvSpPr>
          <p:cNvPr id="44" name="TextBox 43"/>
          <p:cNvSpPr txBox="1"/>
          <p:nvPr/>
        </p:nvSpPr>
        <p:spPr>
          <a:xfrm>
            <a:off x="4434051" y="2640186"/>
            <a:ext cx="1075706" cy="369332"/>
          </a:xfrm>
          <a:prstGeom prst="rect">
            <a:avLst/>
          </a:prstGeom>
          <a:noFill/>
        </p:spPr>
        <p:txBody>
          <a:bodyPr wrap="square" rtlCol="0">
            <a:spAutoFit/>
          </a:bodyPr>
          <a:lstStyle/>
          <a:p>
            <a:r>
              <a:rPr lang="en-US" b="1" dirty="0" smtClean="0">
                <a:solidFill>
                  <a:srgbClr val="C00000"/>
                </a:solidFill>
              </a:rPr>
              <a:t>Niger</a:t>
            </a:r>
            <a:endParaRPr lang="en-IN" b="1" dirty="0">
              <a:solidFill>
                <a:srgbClr val="C00000"/>
              </a:solidFill>
            </a:endParaRPr>
          </a:p>
        </p:txBody>
      </p:sp>
      <p:sp>
        <p:nvSpPr>
          <p:cNvPr id="45" name="TextBox 44"/>
          <p:cNvSpPr txBox="1"/>
          <p:nvPr/>
        </p:nvSpPr>
        <p:spPr>
          <a:xfrm>
            <a:off x="5781164" y="2893385"/>
            <a:ext cx="1075706" cy="369332"/>
          </a:xfrm>
          <a:prstGeom prst="rect">
            <a:avLst/>
          </a:prstGeom>
          <a:noFill/>
        </p:spPr>
        <p:txBody>
          <a:bodyPr wrap="square" rtlCol="0">
            <a:spAutoFit/>
          </a:bodyPr>
          <a:lstStyle/>
          <a:p>
            <a:r>
              <a:rPr lang="en-US" b="1" dirty="0" smtClean="0">
                <a:solidFill>
                  <a:srgbClr val="C00000"/>
                </a:solidFill>
              </a:rPr>
              <a:t>Chari</a:t>
            </a:r>
            <a:endParaRPr lang="en-IN" b="1" dirty="0">
              <a:solidFill>
                <a:srgbClr val="C00000"/>
              </a:solidFill>
            </a:endParaRPr>
          </a:p>
        </p:txBody>
      </p:sp>
      <p:sp>
        <p:nvSpPr>
          <p:cNvPr id="46" name="TextBox 45"/>
          <p:cNvSpPr txBox="1"/>
          <p:nvPr/>
        </p:nvSpPr>
        <p:spPr>
          <a:xfrm>
            <a:off x="6446354" y="1255274"/>
            <a:ext cx="576001" cy="369332"/>
          </a:xfrm>
          <a:prstGeom prst="rect">
            <a:avLst/>
          </a:prstGeom>
          <a:noFill/>
        </p:spPr>
        <p:txBody>
          <a:bodyPr wrap="square" rtlCol="0">
            <a:spAutoFit/>
          </a:bodyPr>
          <a:lstStyle/>
          <a:p>
            <a:r>
              <a:rPr lang="en-US" b="1" dirty="0" smtClean="0">
                <a:solidFill>
                  <a:srgbClr val="C00000"/>
                </a:solidFill>
              </a:rPr>
              <a:t>Nile</a:t>
            </a:r>
            <a:endParaRPr lang="en-IN" b="1" dirty="0">
              <a:solidFill>
                <a:srgbClr val="C00000"/>
              </a:solidFill>
            </a:endParaRPr>
          </a:p>
        </p:txBody>
      </p:sp>
      <p:sp>
        <p:nvSpPr>
          <p:cNvPr id="47" name="TextBox 46"/>
          <p:cNvSpPr txBox="1"/>
          <p:nvPr/>
        </p:nvSpPr>
        <p:spPr>
          <a:xfrm>
            <a:off x="6063080" y="3604560"/>
            <a:ext cx="846011" cy="369332"/>
          </a:xfrm>
          <a:prstGeom prst="rect">
            <a:avLst/>
          </a:prstGeom>
          <a:noFill/>
        </p:spPr>
        <p:txBody>
          <a:bodyPr wrap="square" rtlCol="0">
            <a:spAutoFit/>
          </a:bodyPr>
          <a:lstStyle/>
          <a:p>
            <a:r>
              <a:rPr lang="en-US" b="1" dirty="0" smtClean="0">
                <a:solidFill>
                  <a:srgbClr val="C00000"/>
                </a:solidFill>
              </a:rPr>
              <a:t>Congo</a:t>
            </a:r>
            <a:endParaRPr lang="en-IN" b="1" dirty="0">
              <a:solidFill>
                <a:srgbClr val="C00000"/>
              </a:solidFill>
            </a:endParaRPr>
          </a:p>
        </p:txBody>
      </p:sp>
      <p:sp>
        <p:nvSpPr>
          <p:cNvPr id="48" name="TextBox 47"/>
          <p:cNvSpPr txBox="1"/>
          <p:nvPr/>
        </p:nvSpPr>
        <p:spPr>
          <a:xfrm>
            <a:off x="7443816" y="4998215"/>
            <a:ext cx="1036241" cy="369332"/>
          </a:xfrm>
          <a:prstGeom prst="rect">
            <a:avLst/>
          </a:prstGeom>
          <a:noFill/>
        </p:spPr>
        <p:txBody>
          <a:bodyPr wrap="square" rtlCol="0">
            <a:spAutoFit/>
          </a:bodyPr>
          <a:lstStyle/>
          <a:p>
            <a:r>
              <a:rPr lang="en-US" b="1" dirty="0" smtClean="0">
                <a:solidFill>
                  <a:srgbClr val="C00000"/>
                </a:solidFill>
              </a:rPr>
              <a:t>Zambezi</a:t>
            </a:r>
            <a:endParaRPr lang="en-IN" b="1" dirty="0">
              <a:solidFill>
                <a:srgbClr val="C00000"/>
              </a:solidFill>
            </a:endParaRPr>
          </a:p>
        </p:txBody>
      </p:sp>
      <p:sp>
        <p:nvSpPr>
          <p:cNvPr id="49" name="TextBox 48"/>
          <p:cNvSpPr txBox="1"/>
          <p:nvPr/>
        </p:nvSpPr>
        <p:spPr>
          <a:xfrm>
            <a:off x="7033461" y="5828872"/>
            <a:ext cx="1055764" cy="369332"/>
          </a:xfrm>
          <a:prstGeom prst="rect">
            <a:avLst/>
          </a:prstGeom>
          <a:noFill/>
        </p:spPr>
        <p:txBody>
          <a:bodyPr wrap="square" rtlCol="0">
            <a:spAutoFit/>
          </a:bodyPr>
          <a:lstStyle/>
          <a:p>
            <a:r>
              <a:rPr lang="en-US" b="1" dirty="0" smtClean="0">
                <a:solidFill>
                  <a:srgbClr val="C00000"/>
                </a:solidFill>
              </a:rPr>
              <a:t>Limpopo</a:t>
            </a:r>
            <a:endParaRPr lang="en-IN" b="1" dirty="0">
              <a:solidFill>
                <a:srgbClr val="C00000"/>
              </a:solidFill>
            </a:endParaRPr>
          </a:p>
        </p:txBody>
      </p:sp>
      <p:sp>
        <p:nvSpPr>
          <p:cNvPr id="50" name="TextBox 49"/>
          <p:cNvSpPr txBox="1"/>
          <p:nvPr/>
        </p:nvSpPr>
        <p:spPr>
          <a:xfrm>
            <a:off x="4873862" y="6065224"/>
            <a:ext cx="1041097" cy="369332"/>
          </a:xfrm>
          <a:prstGeom prst="rect">
            <a:avLst/>
          </a:prstGeom>
          <a:noFill/>
        </p:spPr>
        <p:txBody>
          <a:bodyPr wrap="square" rtlCol="0">
            <a:spAutoFit/>
          </a:bodyPr>
          <a:lstStyle/>
          <a:p>
            <a:r>
              <a:rPr lang="en-US" b="1" dirty="0" smtClean="0">
                <a:solidFill>
                  <a:srgbClr val="C00000"/>
                </a:solidFill>
              </a:rPr>
              <a:t>Orange</a:t>
            </a:r>
            <a:endParaRPr lang="en-IN" b="1" dirty="0">
              <a:solidFill>
                <a:srgbClr val="C00000"/>
              </a:solidFill>
            </a:endParaRPr>
          </a:p>
        </p:txBody>
      </p:sp>
      <p:sp>
        <p:nvSpPr>
          <p:cNvPr id="51" name="TextBox 50"/>
          <p:cNvSpPr txBox="1"/>
          <p:nvPr/>
        </p:nvSpPr>
        <p:spPr>
          <a:xfrm>
            <a:off x="6195077" y="5948746"/>
            <a:ext cx="729372" cy="369332"/>
          </a:xfrm>
          <a:prstGeom prst="rect">
            <a:avLst/>
          </a:prstGeom>
          <a:noFill/>
        </p:spPr>
        <p:txBody>
          <a:bodyPr wrap="square" rtlCol="0">
            <a:spAutoFit/>
          </a:bodyPr>
          <a:lstStyle/>
          <a:p>
            <a:r>
              <a:rPr lang="en-US" b="1" dirty="0" smtClean="0">
                <a:solidFill>
                  <a:srgbClr val="00B050"/>
                </a:solidFill>
              </a:rPr>
              <a:t>Veldt</a:t>
            </a:r>
            <a:endParaRPr lang="en-IN" b="1" dirty="0">
              <a:solidFill>
                <a:srgbClr val="00B050"/>
              </a:solidFill>
            </a:endParaRPr>
          </a:p>
        </p:txBody>
      </p:sp>
    </p:spTree>
    <p:extLst>
      <p:ext uri="{BB962C8B-B14F-4D97-AF65-F5344CB8AC3E}">
        <p14:creationId xmlns:p14="http://schemas.microsoft.com/office/powerpoint/2010/main" val="1146559456"/>
      </p:ext>
    </p:extLst>
  </p:cSld>
  <p:clrMapOvr>
    <a:masterClrMapping/>
  </p:clrMapOvr>
</p:sld>
</file>

<file path=ppt/theme/theme1.xml><?xml version="1.0" encoding="utf-8"?>
<a:theme xmlns:a="http://schemas.openxmlformats.org/drawingml/2006/main" name="Official_DARK_THEME_Mruna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ial_DARK_THEME_Mrunal" id="{74D714AF-EE3F-4680-9A5D-838B4BE9F08C}" vid="{961A7278-7B07-4D3A-9B91-7E3FA8839105}"/>
    </a:ext>
  </a:extLst>
</a:theme>
</file>

<file path=docProps/app.xml><?xml version="1.0" encoding="utf-8"?>
<Properties xmlns="http://schemas.openxmlformats.org/officeDocument/2006/extended-properties" xmlns:vt="http://schemas.openxmlformats.org/officeDocument/2006/docPropsVTypes">
  <Template>3_Official_DARK_THEME_Mrunal</Template>
  <TotalTime>2</TotalTime>
  <Words>1158</Words>
  <Application>Microsoft Office PowerPoint</Application>
  <PresentationFormat>Widescreen</PresentationFormat>
  <Paragraphs>252</Paragraphs>
  <Slides>36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Arial</vt:lpstr>
      <vt:lpstr>Calibri</vt:lpstr>
      <vt:lpstr>Calibri Light</vt:lpstr>
      <vt:lpstr>Franklin Gothic Demi</vt:lpstr>
      <vt:lpstr>Franklin Gothic Demi Cond</vt:lpstr>
      <vt:lpstr>Franklin Gothic Heavy</vt:lpstr>
      <vt:lpstr>Segoe UI Black</vt:lpstr>
      <vt:lpstr>Segoe UI Semibold</vt:lpstr>
      <vt:lpstr>Wingdings</vt:lpstr>
      <vt:lpstr>Official_DARK_THEME_Mrunal</vt:lpstr>
      <vt:lpstr>World  Geography</vt:lpstr>
      <vt:lpstr>Africa</vt:lpstr>
      <vt:lpstr>Physiography of Africa: Mt. and plateaus</vt:lpstr>
      <vt:lpstr>Plateaus of Africa</vt:lpstr>
      <vt:lpstr>Physiography of Africa: Deserts</vt:lpstr>
      <vt:lpstr>Deserts of Africa &amp; facts</vt:lpstr>
      <vt:lpstr>Physiography of Africa: Basins</vt:lpstr>
      <vt:lpstr>Physiography of Africa: Plains</vt:lpstr>
      <vt:lpstr>Physiography of Africa: Rivers</vt:lpstr>
      <vt:lpstr>River Nile</vt:lpstr>
      <vt:lpstr>River Congo </vt:lpstr>
      <vt:lpstr>Other rives</vt:lpstr>
      <vt:lpstr>African rift valley &amp; lakes</vt:lpstr>
      <vt:lpstr>African Rift valley</vt:lpstr>
      <vt:lpstr>Islands of Africa</vt:lpstr>
      <vt:lpstr>Islands between Africa and Latin America</vt:lpstr>
      <vt:lpstr>Climate of Africa</vt:lpstr>
      <vt:lpstr>Agriculture in Africa</vt:lpstr>
      <vt:lpstr>Status of Agriculture in Africa </vt:lpstr>
      <vt:lpstr>Status of Agriculture in Africa </vt:lpstr>
      <vt:lpstr>Current status</vt:lpstr>
      <vt:lpstr>Agro-exports from Africa</vt:lpstr>
      <vt:lpstr>Problems of Africa</vt:lpstr>
      <vt:lpstr>Problems of Africa</vt:lpstr>
      <vt:lpstr>Problems of Africa</vt:lpstr>
      <vt:lpstr>Animal Husbandry in Africa</vt:lpstr>
      <vt:lpstr>Mineral reserve of Africa</vt:lpstr>
      <vt:lpstr>Petroleum reserve of Africa</vt:lpstr>
      <vt:lpstr>Indian oil companies in Africa</vt:lpstr>
      <vt:lpstr>Indian Private companies in Africa</vt:lpstr>
      <vt:lpstr>coal</vt:lpstr>
      <vt:lpstr>Iron</vt:lpstr>
      <vt:lpstr>Gold </vt:lpstr>
      <vt:lpstr>Diamonds reserve in Africa </vt:lpstr>
      <vt:lpstr>China in Africa</vt:lpstr>
      <vt:lpstr>Indian Diaspora in Africa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  Geography</dc:title>
  <dc:creator>rajtanil solanki</dc:creator>
  <cp:lastModifiedBy>rajtanil solanki</cp:lastModifiedBy>
  <cp:revision>1</cp:revision>
  <dcterms:created xsi:type="dcterms:W3CDTF">2015-06-06T10:50:34Z</dcterms:created>
  <dcterms:modified xsi:type="dcterms:W3CDTF">2015-06-06T10:53:24Z</dcterms:modified>
</cp:coreProperties>
</file>