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30DA5-FF2D-4DBE-8873-82CDD335A100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51FAB1B4-2C0F-480B-9036-CE23A9EEAD8D}">
      <dgm:prSet phldrT="[Text]"/>
      <dgm:spPr/>
      <dgm:t>
        <a:bodyPr/>
        <a:lstStyle/>
        <a:p>
          <a:r>
            <a:rPr lang="en-US" strike="sngStrike" dirty="0" smtClean="0"/>
            <a:t>Asia</a:t>
          </a:r>
          <a:endParaRPr lang="en-IN" strike="sngStrike" dirty="0"/>
        </a:p>
      </dgm:t>
    </dgm:pt>
    <dgm:pt modelId="{E28FA1CF-FFC0-4B78-BCB6-2C020DE6C2D2}" type="parTrans" cxnId="{C88DF1EE-1C2D-4D44-900F-460C401FC549}">
      <dgm:prSet/>
      <dgm:spPr/>
      <dgm:t>
        <a:bodyPr/>
        <a:lstStyle/>
        <a:p>
          <a:endParaRPr lang="en-IN"/>
        </a:p>
      </dgm:t>
    </dgm:pt>
    <dgm:pt modelId="{5E0BB607-A66A-42F1-BB10-800CE406B138}" type="sibTrans" cxnId="{C88DF1EE-1C2D-4D44-900F-460C401FC549}">
      <dgm:prSet/>
      <dgm:spPr/>
      <dgm:t>
        <a:bodyPr/>
        <a:lstStyle/>
        <a:p>
          <a:endParaRPr lang="en-IN"/>
        </a:p>
      </dgm:t>
    </dgm:pt>
    <dgm:pt modelId="{CA9BBF46-AC60-4D42-A062-16577DBB1FB4}">
      <dgm:prSet phldrT="[Text]"/>
      <dgm:spPr/>
      <dgm:t>
        <a:bodyPr/>
        <a:lstStyle/>
        <a:p>
          <a:r>
            <a:rPr lang="en-US" strike="sngStrike" dirty="0" smtClean="0"/>
            <a:t>Africa</a:t>
          </a:r>
          <a:endParaRPr lang="en-IN" strike="sngStrike" dirty="0"/>
        </a:p>
      </dgm:t>
    </dgm:pt>
    <dgm:pt modelId="{0CE859E5-71A9-46EF-8221-B0047AC13E55}" type="parTrans" cxnId="{BC81D59E-629A-403A-80A2-E6C802C706A9}">
      <dgm:prSet/>
      <dgm:spPr/>
      <dgm:t>
        <a:bodyPr/>
        <a:lstStyle/>
        <a:p>
          <a:endParaRPr lang="en-IN"/>
        </a:p>
      </dgm:t>
    </dgm:pt>
    <dgm:pt modelId="{6D77C320-CB38-44D7-82FB-EAC1125304B4}" type="sibTrans" cxnId="{BC81D59E-629A-403A-80A2-E6C802C706A9}">
      <dgm:prSet/>
      <dgm:spPr/>
      <dgm:t>
        <a:bodyPr/>
        <a:lstStyle/>
        <a:p>
          <a:endParaRPr lang="en-IN"/>
        </a:p>
      </dgm:t>
    </dgm:pt>
    <dgm:pt modelId="{4F2431D3-5531-4625-A0AC-EAE9F9849A3D}">
      <dgm:prSet phldrT="[Text]"/>
      <dgm:spPr/>
      <dgm:t>
        <a:bodyPr/>
        <a:lstStyle/>
        <a:p>
          <a:r>
            <a:rPr lang="en-US" dirty="0" smtClean="0"/>
            <a:t>Australia</a:t>
          </a:r>
          <a:endParaRPr lang="en-IN" dirty="0"/>
        </a:p>
      </dgm:t>
    </dgm:pt>
    <dgm:pt modelId="{584DF91D-18B4-46DF-B531-A7DB996170F2}" type="parTrans" cxnId="{8871930C-AC5D-4212-95B6-8256111A7424}">
      <dgm:prSet/>
      <dgm:spPr/>
      <dgm:t>
        <a:bodyPr/>
        <a:lstStyle/>
        <a:p>
          <a:endParaRPr lang="en-IN"/>
        </a:p>
      </dgm:t>
    </dgm:pt>
    <dgm:pt modelId="{B69CC58D-10C3-4BF1-A28A-A0992A6A652C}" type="sibTrans" cxnId="{8871930C-AC5D-4212-95B6-8256111A7424}">
      <dgm:prSet/>
      <dgm:spPr/>
      <dgm:t>
        <a:bodyPr/>
        <a:lstStyle/>
        <a:p>
          <a:endParaRPr lang="en-IN"/>
        </a:p>
      </dgm:t>
    </dgm:pt>
    <dgm:pt modelId="{F478648F-90B0-4B54-A7CB-D391B6ED0062}">
      <dgm:prSet/>
      <dgm:spPr/>
      <dgm:t>
        <a:bodyPr/>
        <a:lstStyle/>
        <a:p>
          <a:r>
            <a:rPr lang="en-US" dirty="0" smtClean="0"/>
            <a:t>Europe</a:t>
          </a:r>
          <a:endParaRPr lang="en-IN" dirty="0"/>
        </a:p>
      </dgm:t>
    </dgm:pt>
    <dgm:pt modelId="{62C1EE67-5958-4008-B828-20F9CB3EA95F}" type="parTrans" cxnId="{951FFB77-778C-40AF-B7FE-90DADEE570D6}">
      <dgm:prSet/>
      <dgm:spPr/>
      <dgm:t>
        <a:bodyPr/>
        <a:lstStyle/>
        <a:p>
          <a:endParaRPr lang="en-IN"/>
        </a:p>
      </dgm:t>
    </dgm:pt>
    <dgm:pt modelId="{E516C4F9-38B8-4AAD-A47F-F861568AFBE9}" type="sibTrans" cxnId="{951FFB77-778C-40AF-B7FE-90DADEE570D6}">
      <dgm:prSet/>
      <dgm:spPr/>
      <dgm:t>
        <a:bodyPr/>
        <a:lstStyle/>
        <a:p>
          <a:endParaRPr lang="en-IN"/>
        </a:p>
      </dgm:t>
    </dgm:pt>
    <dgm:pt modelId="{FC9EB0D1-2768-4D60-88EE-BF1568323606}">
      <dgm:prSet/>
      <dgm:spPr/>
      <dgm:t>
        <a:bodyPr/>
        <a:lstStyle/>
        <a:p>
          <a:r>
            <a:rPr lang="en-US" dirty="0" smtClean="0"/>
            <a:t>North America</a:t>
          </a:r>
          <a:endParaRPr lang="en-IN" dirty="0"/>
        </a:p>
      </dgm:t>
    </dgm:pt>
    <dgm:pt modelId="{AD152F37-D12C-4237-8302-D825155912D4}" type="parTrans" cxnId="{FB82892F-DBF9-4E69-8B8C-1E6D64F879D0}">
      <dgm:prSet/>
      <dgm:spPr/>
      <dgm:t>
        <a:bodyPr/>
        <a:lstStyle/>
        <a:p>
          <a:endParaRPr lang="en-IN"/>
        </a:p>
      </dgm:t>
    </dgm:pt>
    <dgm:pt modelId="{6F38BFEE-C084-46B1-B515-009D6A21B11F}" type="sibTrans" cxnId="{FB82892F-DBF9-4E69-8B8C-1E6D64F879D0}">
      <dgm:prSet/>
      <dgm:spPr/>
      <dgm:t>
        <a:bodyPr/>
        <a:lstStyle/>
        <a:p>
          <a:endParaRPr lang="en-IN"/>
        </a:p>
      </dgm:t>
    </dgm:pt>
    <dgm:pt modelId="{34D6E3B1-141F-4CFE-97D3-8C221F6101A0}">
      <dgm:prSet/>
      <dgm:spPr/>
      <dgm:t>
        <a:bodyPr/>
        <a:lstStyle/>
        <a:p>
          <a:r>
            <a:rPr lang="en-US" dirty="0" smtClean="0"/>
            <a:t>South America</a:t>
          </a:r>
          <a:endParaRPr lang="en-IN" dirty="0"/>
        </a:p>
      </dgm:t>
    </dgm:pt>
    <dgm:pt modelId="{19949C77-CD66-4432-8105-60DB18CEC90D}" type="parTrans" cxnId="{C3188864-CB56-4116-ACE2-34ED29D56C6C}">
      <dgm:prSet/>
      <dgm:spPr/>
      <dgm:t>
        <a:bodyPr/>
        <a:lstStyle/>
        <a:p>
          <a:endParaRPr lang="en-IN"/>
        </a:p>
      </dgm:t>
    </dgm:pt>
    <dgm:pt modelId="{CB1295D3-F260-4546-8035-9560FA6ED5F9}" type="sibTrans" cxnId="{C3188864-CB56-4116-ACE2-34ED29D56C6C}">
      <dgm:prSet/>
      <dgm:spPr/>
      <dgm:t>
        <a:bodyPr/>
        <a:lstStyle/>
        <a:p>
          <a:endParaRPr lang="en-IN"/>
        </a:p>
      </dgm:t>
    </dgm:pt>
    <dgm:pt modelId="{6353B490-62A2-4A08-91CF-3C4AE2CB0119}" type="pres">
      <dgm:prSet presAssocID="{64F30DA5-FF2D-4DBE-8873-82CDD335A100}" presName="linearFlow" presStyleCnt="0">
        <dgm:presLayoutVars>
          <dgm:dir/>
          <dgm:resizeHandles val="exact"/>
        </dgm:presLayoutVars>
      </dgm:prSet>
      <dgm:spPr/>
    </dgm:pt>
    <dgm:pt modelId="{DE32D310-F8AD-4049-8C4B-FAFE5C08EB7C}" type="pres">
      <dgm:prSet presAssocID="{51FAB1B4-2C0F-480B-9036-CE23A9EEAD8D}" presName="composite" presStyleCnt="0"/>
      <dgm:spPr/>
    </dgm:pt>
    <dgm:pt modelId="{E900583A-47F6-4F1E-AFFE-7FC2B4DFA81A}" type="pres">
      <dgm:prSet presAssocID="{51FAB1B4-2C0F-480B-9036-CE23A9EEAD8D}" presName="imgShp" presStyleLbl="fgImgPlace1" presStyleIdx="0" presStyleCnt="6"/>
      <dgm:spPr/>
    </dgm:pt>
    <dgm:pt modelId="{90F368E1-ADE2-441E-89BD-FDAE0586ACB9}" type="pres">
      <dgm:prSet presAssocID="{51FAB1B4-2C0F-480B-9036-CE23A9EEAD8D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389A2-2535-47F8-84C5-B7D6A1AC1820}" type="pres">
      <dgm:prSet presAssocID="{5E0BB607-A66A-42F1-BB10-800CE406B138}" presName="spacing" presStyleCnt="0"/>
      <dgm:spPr/>
    </dgm:pt>
    <dgm:pt modelId="{7E52A08E-B2A2-45DC-86AD-BC16D16C3CD6}" type="pres">
      <dgm:prSet presAssocID="{CA9BBF46-AC60-4D42-A062-16577DBB1FB4}" presName="composite" presStyleCnt="0"/>
      <dgm:spPr/>
    </dgm:pt>
    <dgm:pt modelId="{4F54ACC4-9955-4BCD-AB4E-E47983AB1A1D}" type="pres">
      <dgm:prSet presAssocID="{CA9BBF46-AC60-4D42-A062-16577DBB1FB4}" presName="imgShp" presStyleLbl="fgImgPlace1" presStyleIdx="1" presStyleCnt="6"/>
      <dgm:spPr/>
    </dgm:pt>
    <dgm:pt modelId="{BE57B5AE-391C-4AF1-811A-7FFCEEF58CEE}" type="pres">
      <dgm:prSet presAssocID="{CA9BBF46-AC60-4D42-A062-16577DBB1FB4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C744F3-E12C-482B-9772-5B1865CEFA22}" type="pres">
      <dgm:prSet presAssocID="{6D77C320-CB38-44D7-82FB-EAC1125304B4}" presName="spacing" presStyleCnt="0"/>
      <dgm:spPr/>
    </dgm:pt>
    <dgm:pt modelId="{2E20B169-0443-4B3F-A688-9F2AACD819E9}" type="pres">
      <dgm:prSet presAssocID="{4F2431D3-5531-4625-A0AC-EAE9F9849A3D}" presName="composite" presStyleCnt="0"/>
      <dgm:spPr/>
    </dgm:pt>
    <dgm:pt modelId="{4A312648-3753-4A38-8DD5-78FDCA115E5B}" type="pres">
      <dgm:prSet presAssocID="{4F2431D3-5531-4625-A0AC-EAE9F9849A3D}" presName="imgShp" presStyleLbl="fgImgPlace1" presStyleIdx="2" presStyleCnt="6"/>
      <dgm:spPr/>
    </dgm:pt>
    <dgm:pt modelId="{128EC8D3-59C8-4520-B71F-A074937981C9}" type="pres">
      <dgm:prSet presAssocID="{4F2431D3-5531-4625-A0AC-EAE9F9849A3D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8A552A-BFE8-483F-B0B1-D96F4E8CC61B}" type="pres">
      <dgm:prSet presAssocID="{B69CC58D-10C3-4BF1-A28A-A0992A6A652C}" presName="spacing" presStyleCnt="0"/>
      <dgm:spPr/>
    </dgm:pt>
    <dgm:pt modelId="{EEBDC48E-FFC8-4564-8E78-726266561CD9}" type="pres">
      <dgm:prSet presAssocID="{F478648F-90B0-4B54-A7CB-D391B6ED0062}" presName="composite" presStyleCnt="0"/>
      <dgm:spPr/>
    </dgm:pt>
    <dgm:pt modelId="{D32D7850-B996-4E2E-BCA8-6DA3B36CBB17}" type="pres">
      <dgm:prSet presAssocID="{F478648F-90B0-4B54-A7CB-D391B6ED0062}" presName="imgShp" presStyleLbl="fgImgPlace1" presStyleIdx="3" presStyleCnt="6"/>
      <dgm:spPr/>
    </dgm:pt>
    <dgm:pt modelId="{AB24EAD8-4672-4615-BAFF-DF678799D4F4}" type="pres">
      <dgm:prSet presAssocID="{F478648F-90B0-4B54-A7CB-D391B6ED0062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89C234-A4B7-431E-AE8D-2C349E0ABCBC}" type="pres">
      <dgm:prSet presAssocID="{E516C4F9-38B8-4AAD-A47F-F861568AFBE9}" presName="spacing" presStyleCnt="0"/>
      <dgm:spPr/>
    </dgm:pt>
    <dgm:pt modelId="{638F0312-A21E-469C-AC67-4D046C3AA994}" type="pres">
      <dgm:prSet presAssocID="{FC9EB0D1-2768-4D60-88EE-BF1568323606}" presName="composite" presStyleCnt="0"/>
      <dgm:spPr/>
    </dgm:pt>
    <dgm:pt modelId="{B6F0BB44-A251-4B3D-8034-0045AD136FDC}" type="pres">
      <dgm:prSet presAssocID="{FC9EB0D1-2768-4D60-88EE-BF1568323606}" presName="imgShp" presStyleLbl="fgImgPlace1" presStyleIdx="4" presStyleCnt="6"/>
      <dgm:spPr/>
    </dgm:pt>
    <dgm:pt modelId="{4F15E027-6354-44B0-A8F9-FDB8B410817E}" type="pres">
      <dgm:prSet presAssocID="{FC9EB0D1-2768-4D60-88EE-BF1568323606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298F56-3314-4EAA-A675-7CF7EAC68175}" type="pres">
      <dgm:prSet presAssocID="{6F38BFEE-C084-46B1-B515-009D6A21B11F}" presName="spacing" presStyleCnt="0"/>
      <dgm:spPr/>
    </dgm:pt>
    <dgm:pt modelId="{87BFD4E7-F6BB-4098-B529-B950C0642F5A}" type="pres">
      <dgm:prSet presAssocID="{34D6E3B1-141F-4CFE-97D3-8C221F6101A0}" presName="composite" presStyleCnt="0"/>
      <dgm:spPr/>
    </dgm:pt>
    <dgm:pt modelId="{B0FE5977-F375-49FE-A41D-953534A45121}" type="pres">
      <dgm:prSet presAssocID="{34D6E3B1-141F-4CFE-97D3-8C221F6101A0}" presName="imgShp" presStyleLbl="fgImgPlace1" presStyleIdx="5" presStyleCnt="6"/>
      <dgm:spPr/>
    </dgm:pt>
    <dgm:pt modelId="{F4724BC1-0220-4037-995B-E5BFFC6ED52F}" type="pres">
      <dgm:prSet presAssocID="{34D6E3B1-141F-4CFE-97D3-8C221F6101A0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7156603-675A-4B27-8A83-02D203132195}" type="presOf" srcId="{F478648F-90B0-4B54-A7CB-D391B6ED0062}" destId="{AB24EAD8-4672-4615-BAFF-DF678799D4F4}" srcOrd="0" destOrd="0" presId="urn:microsoft.com/office/officeart/2005/8/layout/vList3"/>
    <dgm:cxn modelId="{BC81D59E-629A-403A-80A2-E6C802C706A9}" srcId="{64F30DA5-FF2D-4DBE-8873-82CDD335A100}" destId="{CA9BBF46-AC60-4D42-A062-16577DBB1FB4}" srcOrd="1" destOrd="0" parTransId="{0CE859E5-71A9-46EF-8221-B0047AC13E55}" sibTransId="{6D77C320-CB38-44D7-82FB-EAC1125304B4}"/>
    <dgm:cxn modelId="{C88DF1EE-1C2D-4D44-900F-460C401FC549}" srcId="{64F30DA5-FF2D-4DBE-8873-82CDD335A100}" destId="{51FAB1B4-2C0F-480B-9036-CE23A9EEAD8D}" srcOrd="0" destOrd="0" parTransId="{E28FA1CF-FFC0-4B78-BCB6-2C020DE6C2D2}" sibTransId="{5E0BB607-A66A-42F1-BB10-800CE406B138}"/>
    <dgm:cxn modelId="{C85B070C-4950-4A89-B590-5AD60C8CDACA}" type="presOf" srcId="{FC9EB0D1-2768-4D60-88EE-BF1568323606}" destId="{4F15E027-6354-44B0-A8F9-FDB8B410817E}" srcOrd="0" destOrd="0" presId="urn:microsoft.com/office/officeart/2005/8/layout/vList3"/>
    <dgm:cxn modelId="{C3188864-CB56-4116-ACE2-34ED29D56C6C}" srcId="{64F30DA5-FF2D-4DBE-8873-82CDD335A100}" destId="{34D6E3B1-141F-4CFE-97D3-8C221F6101A0}" srcOrd="5" destOrd="0" parTransId="{19949C77-CD66-4432-8105-60DB18CEC90D}" sibTransId="{CB1295D3-F260-4546-8035-9560FA6ED5F9}"/>
    <dgm:cxn modelId="{8871930C-AC5D-4212-95B6-8256111A7424}" srcId="{64F30DA5-FF2D-4DBE-8873-82CDD335A100}" destId="{4F2431D3-5531-4625-A0AC-EAE9F9849A3D}" srcOrd="2" destOrd="0" parTransId="{584DF91D-18B4-46DF-B531-A7DB996170F2}" sibTransId="{B69CC58D-10C3-4BF1-A28A-A0992A6A652C}"/>
    <dgm:cxn modelId="{951FFB77-778C-40AF-B7FE-90DADEE570D6}" srcId="{64F30DA5-FF2D-4DBE-8873-82CDD335A100}" destId="{F478648F-90B0-4B54-A7CB-D391B6ED0062}" srcOrd="3" destOrd="0" parTransId="{62C1EE67-5958-4008-B828-20F9CB3EA95F}" sibTransId="{E516C4F9-38B8-4AAD-A47F-F861568AFBE9}"/>
    <dgm:cxn modelId="{BBE0D8E0-6229-4861-A3A8-F9235016008D}" type="presOf" srcId="{CA9BBF46-AC60-4D42-A062-16577DBB1FB4}" destId="{BE57B5AE-391C-4AF1-811A-7FFCEEF58CEE}" srcOrd="0" destOrd="0" presId="urn:microsoft.com/office/officeart/2005/8/layout/vList3"/>
    <dgm:cxn modelId="{E8F3F253-B387-4D34-9B2F-2C127F6E6C56}" type="presOf" srcId="{51FAB1B4-2C0F-480B-9036-CE23A9EEAD8D}" destId="{90F368E1-ADE2-441E-89BD-FDAE0586ACB9}" srcOrd="0" destOrd="0" presId="urn:microsoft.com/office/officeart/2005/8/layout/vList3"/>
    <dgm:cxn modelId="{FB82892F-DBF9-4E69-8B8C-1E6D64F879D0}" srcId="{64F30DA5-FF2D-4DBE-8873-82CDD335A100}" destId="{FC9EB0D1-2768-4D60-88EE-BF1568323606}" srcOrd="4" destOrd="0" parTransId="{AD152F37-D12C-4237-8302-D825155912D4}" sibTransId="{6F38BFEE-C084-46B1-B515-009D6A21B11F}"/>
    <dgm:cxn modelId="{89E3F532-A587-49B4-AE83-A32947D27DA3}" type="presOf" srcId="{34D6E3B1-141F-4CFE-97D3-8C221F6101A0}" destId="{F4724BC1-0220-4037-995B-E5BFFC6ED52F}" srcOrd="0" destOrd="0" presId="urn:microsoft.com/office/officeart/2005/8/layout/vList3"/>
    <dgm:cxn modelId="{C4EE4D40-2DD5-49CD-B693-0FCDA88046A6}" type="presOf" srcId="{4F2431D3-5531-4625-A0AC-EAE9F9849A3D}" destId="{128EC8D3-59C8-4520-B71F-A074937981C9}" srcOrd="0" destOrd="0" presId="urn:microsoft.com/office/officeart/2005/8/layout/vList3"/>
    <dgm:cxn modelId="{CFEEB962-DA8B-4AAE-A094-7D0E94D82311}" type="presOf" srcId="{64F30DA5-FF2D-4DBE-8873-82CDD335A100}" destId="{6353B490-62A2-4A08-91CF-3C4AE2CB0119}" srcOrd="0" destOrd="0" presId="urn:microsoft.com/office/officeart/2005/8/layout/vList3"/>
    <dgm:cxn modelId="{AB14889E-E0A0-4065-A90D-0576C3E10D0B}" type="presParOf" srcId="{6353B490-62A2-4A08-91CF-3C4AE2CB0119}" destId="{DE32D310-F8AD-4049-8C4B-FAFE5C08EB7C}" srcOrd="0" destOrd="0" presId="urn:microsoft.com/office/officeart/2005/8/layout/vList3"/>
    <dgm:cxn modelId="{CD79E6E5-EFE3-4D3F-AA87-89F5DBD59A86}" type="presParOf" srcId="{DE32D310-F8AD-4049-8C4B-FAFE5C08EB7C}" destId="{E900583A-47F6-4F1E-AFFE-7FC2B4DFA81A}" srcOrd="0" destOrd="0" presId="urn:microsoft.com/office/officeart/2005/8/layout/vList3"/>
    <dgm:cxn modelId="{1014E347-5418-492E-B7FA-3A66753E6C7A}" type="presParOf" srcId="{DE32D310-F8AD-4049-8C4B-FAFE5C08EB7C}" destId="{90F368E1-ADE2-441E-89BD-FDAE0586ACB9}" srcOrd="1" destOrd="0" presId="urn:microsoft.com/office/officeart/2005/8/layout/vList3"/>
    <dgm:cxn modelId="{1A41AEE6-3607-4163-BC6C-6AD27B4CF3B1}" type="presParOf" srcId="{6353B490-62A2-4A08-91CF-3C4AE2CB0119}" destId="{58C389A2-2535-47F8-84C5-B7D6A1AC1820}" srcOrd="1" destOrd="0" presId="urn:microsoft.com/office/officeart/2005/8/layout/vList3"/>
    <dgm:cxn modelId="{70A4EE99-DE9B-4F5B-B74D-BD1C59B30EF5}" type="presParOf" srcId="{6353B490-62A2-4A08-91CF-3C4AE2CB0119}" destId="{7E52A08E-B2A2-45DC-86AD-BC16D16C3CD6}" srcOrd="2" destOrd="0" presId="urn:microsoft.com/office/officeart/2005/8/layout/vList3"/>
    <dgm:cxn modelId="{4F56DC99-8A88-4609-A9BB-9D3567518023}" type="presParOf" srcId="{7E52A08E-B2A2-45DC-86AD-BC16D16C3CD6}" destId="{4F54ACC4-9955-4BCD-AB4E-E47983AB1A1D}" srcOrd="0" destOrd="0" presId="urn:microsoft.com/office/officeart/2005/8/layout/vList3"/>
    <dgm:cxn modelId="{90246532-E5AB-4690-B2D4-978B281BF570}" type="presParOf" srcId="{7E52A08E-B2A2-45DC-86AD-BC16D16C3CD6}" destId="{BE57B5AE-391C-4AF1-811A-7FFCEEF58CEE}" srcOrd="1" destOrd="0" presId="urn:microsoft.com/office/officeart/2005/8/layout/vList3"/>
    <dgm:cxn modelId="{AE9B6259-6E96-4FD2-8E72-6BD8E8E19CB9}" type="presParOf" srcId="{6353B490-62A2-4A08-91CF-3C4AE2CB0119}" destId="{56C744F3-E12C-482B-9772-5B1865CEFA22}" srcOrd="3" destOrd="0" presId="urn:microsoft.com/office/officeart/2005/8/layout/vList3"/>
    <dgm:cxn modelId="{1771B621-8606-46B9-A848-53362E2B563F}" type="presParOf" srcId="{6353B490-62A2-4A08-91CF-3C4AE2CB0119}" destId="{2E20B169-0443-4B3F-A688-9F2AACD819E9}" srcOrd="4" destOrd="0" presId="urn:microsoft.com/office/officeart/2005/8/layout/vList3"/>
    <dgm:cxn modelId="{43FE5FAE-679C-4404-8A96-2A0ECC64375B}" type="presParOf" srcId="{2E20B169-0443-4B3F-A688-9F2AACD819E9}" destId="{4A312648-3753-4A38-8DD5-78FDCA115E5B}" srcOrd="0" destOrd="0" presId="urn:microsoft.com/office/officeart/2005/8/layout/vList3"/>
    <dgm:cxn modelId="{BE0389AF-F808-4A8E-89F4-10A840078872}" type="presParOf" srcId="{2E20B169-0443-4B3F-A688-9F2AACD819E9}" destId="{128EC8D3-59C8-4520-B71F-A074937981C9}" srcOrd="1" destOrd="0" presId="urn:microsoft.com/office/officeart/2005/8/layout/vList3"/>
    <dgm:cxn modelId="{EF030A93-9EBB-4DCF-B025-3DC6CB9B4B3E}" type="presParOf" srcId="{6353B490-62A2-4A08-91CF-3C4AE2CB0119}" destId="{898A552A-BFE8-483F-B0B1-D96F4E8CC61B}" srcOrd="5" destOrd="0" presId="urn:microsoft.com/office/officeart/2005/8/layout/vList3"/>
    <dgm:cxn modelId="{C181084E-2B55-4DD0-A7F7-257675BD9020}" type="presParOf" srcId="{6353B490-62A2-4A08-91CF-3C4AE2CB0119}" destId="{EEBDC48E-FFC8-4564-8E78-726266561CD9}" srcOrd="6" destOrd="0" presId="urn:microsoft.com/office/officeart/2005/8/layout/vList3"/>
    <dgm:cxn modelId="{4B5F3554-17E6-44E7-8462-5B4AC396B7CB}" type="presParOf" srcId="{EEBDC48E-FFC8-4564-8E78-726266561CD9}" destId="{D32D7850-B996-4E2E-BCA8-6DA3B36CBB17}" srcOrd="0" destOrd="0" presId="urn:microsoft.com/office/officeart/2005/8/layout/vList3"/>
    <dgm:cxn modelId="{CAEA9F58-F396-4877-9F5B-7B7885B1F66F}" type="presParOf" srcId="{EEBDC48E-FFC8-4564-8E78-726266561CD9}" destId="{AB24EAD8-4672-4615-BAFF-DF678799D4F4}" srcOrd="1" destOrd="0" presId="urn:microsoft.com/office/officeart/2005/8/layout/vList3"/>
    <dgm:cxn modelId="{92D62164-98B4-471A-90E2-D74F0DBCD759}" type="presParOf" srcId="{6353B490-62A2-4A08-91CF-3C4AE2CB0119}" destId="{A789C234-A4B7-431E-AE8D-2C349E0ABCBC}" srcOrd="7" destOrd="0" presId="urn:microsoft.com/office/officeart/2005/8/layout/vList3"/>
    <dgm:cxn modelId="{7C5192C7-759E-43C9-9B49-1550CA676B94}" type="presParOf" srcId="{6353B490-62A2-4A08-91CF-3C4AE2CB0119}" destId="{638F0312-A21E-469C-AC67-4D046C3AA994}" srcOrd="8" destOrd="0" presId="urn:microsoft.com/office/officeart/2005/8/layout/vList3"/>
    <dgm:cxn modelId="{B7C4C250-4063-4922-BC89-EB2AB798BFF6}" type="presParOf" srcId="{638F0312-A21E-469C-AC67-4D046C3AA994}" destId="{B6F0BB44-A251-4B3D-8034-0045AD136FDC}" srcOrd="0" destOrd="0" presId="urn:microsoft.com/office/officeart/2005/8/layout/vList3"/>
    <dgm:cxn modelId="{CD7F1423-FBA5-4724-A742-A9BC8F5CBFA9}" type="presParOf" srcId="{638F0312-A21E-469C-AC67-4D046C3AA994}" destId="{4F15E027-6354-44B0-A8F9-FDB8B410817E}" srcOrd="1" destOrd="0" presId="urn:microsoft.com/office/officeart/2005/8/layout/vList3"/>
    <dgm:cxn modelId="{7226864D-9CE0-4FDD-951E-08F642E51B47}" type="presParOf" srcId="{6353B490-62A2-4A08-91CF-3C4AE2CB0119}" destId="{7B298F56-3314-4EAA-A675-7CF7EAC68175}" srcOrd="9" destOrd="0" presId="urn:microsoft.com/office/officeart/2005/8/layout/vList3"/>
    <dgm:cxn modelId="{AE9081CE-1267-4340-8878-BA2C49054BA2}" type="presParOf" srcId="{6353B490-62A2-4A08-91CF-3C4AE2CB0119}" destId="{87BFD4E7-F6BB-4098-B529-B950C0642F5A}" srcOrd="10" destOrd="0" presId="urn:microsoft.com/office/officeart/2005/8/layout/vList3"/>
    <dgm:cxn modelId="{DFCA2A30-0487-40E0-8CC6-1B4D3F53B67E}" type="presParOf" srcId="{87BFD4E7-F6BB-4098-B529-B950C0642F5A}" destId="{B0FE5977-F375-49FE-A41D-953534A45121}" srcOrd="0" destOrd="0" presId="urn:microsoft.com/office/officeart/2005/8/layout/vList3"/>
    <dgm:cxn modelId="{948FC644-D5C7-44FC-BC67-F7D1FFE5A635}" type="presParOf" srcId="{87BFD4E7-F6BB-4098-B529-B950C0642F5A}" destId="{F4724BC1-0220-4037-995B-E5BFFC6ED52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368E1-ADE2-441E-89BD-FDAE0586ACB9}">
      <dsp:nvSpPr>
        <dsp:cNvPr id="0" name=""/>
        <dsp:cNvSpPr/>
      </dsp:nvSpPr>
      <dsp:spPr>
        <a:xfrm rot="10800000">
          <a:off x="1936811" y="2176"/>
          <a:ext cx="6992874" cy="70179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strike="sngStrike" kern="1200" dirty="0" smtClean="0"/>
            <a:t>Asia</a:t>
          </a:r>
          <a:endParaRPr lang="en-IN" sz="3200" strike="sngStrike" kern="1200" dirty="0"/>
        </a:p>
      </dsp:txBody>
      <dsp:txXfrm rot="10800000">
        <a:off x="2112259" y="2176"/>
        <a:ext cx="6817426" cy="701793"/>
      </dsp:txXfrm>
    </dsp:sp>
    <dsp:sp modelId="{E900583A-47F6-4F1E-AFFE-7FC2B4DFA81A}">
      <dsp:nvSpPr>
        <dsp:cNvPr id="0" name=""/>
        <dsp:cNvSpPr/>
      </dsp:nvSpPr>
      <dsp:spPr>
        <a:xfrm>
          <a:off x="1585914" y="2176"/>
          <a:ext cx="701793" cy="70179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7B5AE-391C-4AF1-811A-7FFCEEF58CEE}">
      <dsp:nvSpPr>
        <dsp:cNvPr id="0" name=""/>
        <dsp:cNvSpPr/>
      </dsp:nvSpPr>
      <dsp:spPr>
        <a:xfrm rot="10800000">
          <a:off x="1936811" y="913459"/>
          <a:ext cx="6992874" cy="701793"/>
        </a:xfrm>
        <a:prstGeom prst="homePlat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strike="sngStrike" kern="1200" dirty="0" smtClean="0"/>
            <a:t>Africa</a:t>
          </a:r>
          <a:endParaRPr lang="en-IN" sz="3200" strike="sngStrike" kern="1200" dirty="0"/>
        </a:p>
      </dsp:txBody>
      <dsp:txXfrm rot="10800000">
        <a:off x="2112259" y="913459"/>
        <a:ext cx="6817426" cy="701793"/>
      </dsp:txXfrm>
    </dsp:sp>
    <dsp:sp modelId="{4F54ACC4-9955-4BCD-AB4E-E47983AB1A1D}">
      <dsp:nvSpPr>
        <dsp:cNvPr id="0" name=""/>
        <dsp:cNvSpPr/>
      </dsp:nvSpPr>
      <dsp:spPr>
        <a:xfrm>
          <a:off x="1585914" y="913459"/>
          <a:ext cx="701793" cy="701793"/>
        </a:xfrm>
        <a:prstGeom prst="ellipse">
          <a:avLst/>
        </a:prstGeom>
        <a:solidFill>
          <a:schemeClr val="accent4">
            <a:tint val="50000"/>
            <a:hueOff val="2289505"/>
            <a:satOff val="-12031"/>
            <a:lumOff val="-8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EC8D3-59C8-4520-B71F-A074937981C9}">
      <dsp:nvSpPr>
        <dsp:cNvPr id="0" name=""/>
        <dsp:cNvSpPr/>
      </dsp:nvSpPr>
      <dsp:spPr>
        <a:xfrm rot="10800000">
          <a:off x="1936811" y="1824743"/>
          <a:ext cx="6992874" cy="701793"/>
        </a:xfrm>
        <a:prstGeom prst="homePlat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Australia</a:t>
          </a:r>
          <a:endParaRPr lang="en-IN" sz="3200" kern="1200" dirty="0"/>
        </a:p>
      </dsp:txBody>
      <dsp:txXfrm rot="10800000">
        <a:off x="2112259" y="1824743"/>
        <a:ext cx="6817426" cy="701793"/>
      </dsp:txXfrm>
    </dsp:sp>
    <dsp:sp modelId="{4A312648-3753-4A38-8DD5-78FDCA115E5B}">
      <dsp:nvSpPr>
        <dsp:cNvPr id="0" name=""/>
        <dsp:cNvSpPr/>
      </dsp:nvSpPr>
      <dsp:spPr>
        <a:xfrm>
          <a:off x="1585914" y="1824743"/>
          <a:ext cx="701793" cy="701793"/>
        </a:xfrm>
        <a:prstGeom prst="ellipse">
          <a:avLst/>
        </a:prstGeom>
        <a:solidFill>
          <a:schemeClr val="accent4">
            <a:tint val="50000"/>
            <a:hueOff val="4579010"/>
            <a:satOff val="-24062"/>
            <a:lumOff val="-1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4EAD8-4672-4615-BAFF-DF678799D4F4}">
      <dsp:nvSpPr>
        <dsp:cNvPr id="0" name=""/>
        <dsp:cNvSpPr/>
      </dsp:nvSpPr>
      <dsp:spPr>
        <a:xfrm rot="10800000">
          <a:off x="1936811" y="2736026"/>
          <a:ext cx="6992874" cy="701793"/>
        </a:xfrm>
        <a:prstGeom prst="homePlat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Europe</a:t>
          </a:r>
          <a:endParaRPr lang="en-IN" sz="3200" kern="1200" dirty="0"/>
        </a:p>
      </dsp:txBody>
      <dsp:txXfrm rot="10800000">
        <a:off x="2112259" y="2736026"/>
        <a:ext cx="6817426" cy="701793"/>
      </dsp:txXfrm>
    </dsp:sp>
    <dsp:sp modelId="{D32D7850-B996-4E2E-BCA8-6DA3B36CBB17}">
      <dsp:nvSpPr>
        <dsp:cNvPr id="0" name=""/>
        <dsp:cNvSpPr/>
      </dsp:nvSpPr>
      <dsp:spPr>
        <a:xfrm>
          <a:off x="1585914" y="2736026"/>
          <a:ext cx="701793" cy="701793"/>
        </a:xfrm>
        <a:prstGeom prst="ellipse">
          <a:avLst/>
        </a:prstGeom>
        <a:solidFill>
          <a:schemeClr val="accent4">
            <a:tint val="50000"/>
            <a:hueOff val="6868515"/>
            <a:satOff val="-36094"/>
            <a:lumOff val="-26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5E027-6354-44B0-A8F9-FDB8B410817E}">
      <dsp:nvSpPr>
        <dsp:cNvPr id="0" name=""/>
        <dsp:cNvSpPr/>
      </dsp:nvSpPr>
      <dsp:spPr>
        <a:xfrm rot="10800000">
          <a:off x="1936811" y="3647310"/>
          <a:ext cx="6992874" cy="701793"/>
        </a:xfrm>
        <a:prstGeom prst="homePlat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North America</a:t>
          </a:r>
          <a:endParaRPr lang="en-IN" sz="3200" kern="1200" dirty="0"/>
        </a:p>
      </dsp:txBody>
      <dsp:txXfrm rot="10800000">
        <a:off x="2112259" y="3647310"/>
        <a:ext cx="6817426" cy="701793"/>
      </dsp:txXfrm>
    </dsp:sp>
    <dsp:sp modelId="{B6F0BB44-A251-4B3D-8034-0045AD136FDC}">
      <dsp:nvSpPr>
        <dsp:cNvPr id="0" name=""/>
        <dsp:cNvSpPr/>
      </dsp:nvSpPr>
      <dsp:spPr>
        <a:xfrm>
          <a:off x="1585914" y="3647310"/>
          <a:ext cx="701793" cy="701793"/>
        </a:xfrm>
        <a:prstGeom prst="ellipse">
          <a:avLst/>
        </a:prstGeom>
        <a:solidFill>
          <a:schemeClr val="accent4">
            <a:tint val="50000"/>
            <a:hueOff val="9158019"/>
            <a:satOff val="-48125"/>
            <a:lumOff val="-34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24BC1-0220-4037-995B-E5BFFC6ED52F}">
      <dsp:nvSpPr>
        <dsp:cNvPr id="0" name=""/>
        <dsp:cNvSpPr/>
      </dsp:nvSpPr>
      <dsp:spPr>
        <a:xfrm rot="10800000">
          <a:off x="1936811" y="4558593"/>
          <a:ext cx="6992874" cy="701793"/>
        </a:xfrm>
        <a:prstGeom prst="homePlat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South America</a:t>
          </a:r>
          <a:endParaRPr lang="en-IN" sz="3200" kern="1200" dirty="0"/>
        </a:p>
      </dsp:txBody>
      <dsp:txXfrm rot="10800000">
        <a:off x="2112259" y="4558593"/>
        <a:ext cx="6817426" cy="701793"/>
      </dsp:txXfrm>
    </dsp:sp>
    <dsp:sp modelId="{B0FE5977-F375-49FE-A41D-953534A45121}">
      <dsp:nvSpPr>
        <dsp:cNvPr id="0" name=""/>
        <dsp:cNvSpPr/>
      </dsp:nvSpPr>
      <dsp:spPr>
        <a:xfrm>
          <a:off x="1585914" y="4558593"/>
          <a:ext cx="701793" cy="701793"/>
        </a:xfrm>
        <a:prstGeom prst="ellipse">
          <a:avLst/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World  Geography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4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1" y="1014266"/>
            <a:ext cx="5509178" cy="5156929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Darling river originates from Great dividing range and Murray from Snowy </a:t>
            </a:r>
            <a:r>
              <a:rPr lang="en-US" dirty="0" err="1" smtClean="0"/>
              <a:t>mt.</a:t>
            </a:r>
            <a:endParaRPr lang="en-US" dirty="0" smtClean="0"/>
          </a:p>
          <a:p>
            <a:r>
              <a:rPr lang="en-US" dirty="0" smtClean="0"/>
              <a:t>Temperate grassland – ‘Downs’</a:t>
            </a:r>
          </a:p>
          <a:p>
            <a:r>
              <a:rPr lang="en-US" dirty="0"/>
              <a:t>Dairy </a:t>
            </a:r>
            <a:r>
              <a:rPr lang="en-US" dirty="0" smtClean="0"/>
              <a:t>farming and wheat production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Murray-Darling Basin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 rot="19355104">
            <a:off x="2403152" y="2662711"/>
            <a:ext cx="126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Darling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 rot="1670432">
            <a:off x="1823073" y="4381171"/>
            <a:ext cx="126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Murray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559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Climatic regions of Australia</a:t>
            </a:r>
            <a:endParaRPr lang="en-IN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13" y="914400"/>
            <a:ext cx="6400073" cy="579206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210289" y="2638770"/>
            <a:ext cx="1003300" cy="609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70639" y="1934461"/>
            <a:ext cx="1003300" cy="609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11939" y="1363918"/>
            <a:ext cx="1003300" cy="609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207739" y="2239261"/>
            <a:ext cx="174261" cy="13004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913815" y="5453318"/>
            <a:ext cx="500116" cy="965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1"/>
          </p:cNvCxnSpPr>
          <p:nvPr/>
        </p:nvCxnSpPr>
        <p:spPr>
          <a:xfrm flipH="1" flipV="1">
            <a:off x="3307740" y="4983418"/>
            <a:ext cx="525710" cy="469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24500" y="4983418"/>
            <a:ext cx="1190625" cy="5664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45145" y="2889470"/>
            <a:ext cx="1210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Hot desert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1152" y="2037134"/>
            <a:ext cx="1979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Tropical Grasslands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73939" y="1046223"/>
            <a:ext cx="150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Tropical Monsoon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3747" y="1105738"/>
            <a:ext cx="1210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Humid Sub-tropical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4061" y="4910819"/>
            <a:ext cx="156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Temperate Grassland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33450" y="5037819"/>
            <a:ext cx="2149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Mediterranean climate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economic activities:</a:t>
            </a:r>
          </a:p>
          <a:p>
            <a:r>
              <a:rPr lang="en-US" dirty="0"/>
              <a:t>A</a:t>
            </a:r>
            <a:r>
              <a:rPr lang="en-US" dirty="0" smtClean="0"/>
              <a:t>griculture – animal husbandry</a:t>
            </a:r>
          </a:p>
          <a:p>
            <a:r>
              <a:rPr lang="en-US" dirty="0" smtClean="0"/>
              <a:t>Mining sector</a:t>
            </a:r>
          </a:p>
          <a:p>
            <a:r>
              <a:rPr lang="en-US" dirty="0" smtClean="0"/>
              <a:t>Service industry</a:t>
            </a:r>
          </a:p>
          <a:p>
            <a:r>
              <a:rPr lang="en-US" dirty="0" smtClean="0"/>
              <a:t>Tourism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Economy of Australia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86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651500" cy="5596666"/>
          </a:xfrm>
        </p:spPr>
        <p:txBody>
          <a:bodyPr>
            <a:normAutofit/>
          </a:bodyPr>
          <a:lstStyle/>
          <a:p>
            <a:r>
              <a:rPr lang="en-US" dirty="0"/>
              <a:t>Tropical Monsoon = sugarcane, cotton, Tobacco, Maize</a:t>
            </a:r>
          </a:p>
          <a:p>
            <a:r>
              <a:rPr lang="en-US" dirty="0"/>
              <a:t>Wheat in Downs</a:t>
            </a:r>
          </a:p>
          <a:p>
            <a:r>
              <a:rPr lang="en-US" dirty="0"/>
              <a:t>Humid subtropical = Rice and wheat</a:t>
            </a:r>
          </a:p>
          <a:p>
            <a:r>
              <a:rPr lang="en-US" dirty="0"/>
              <a:t>Citrus fruits in Mediterranean climate</a:t>
            </a:r>
          </a:p>
          <a:p>
            <a:r>
              <a:rPr lang="en-US" dirty="0"/>
              <a:t>Tasmania – fruit cultivation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Agriculture in Australia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020034"/>
            <a:ext cx="5562600" cy="5034153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4711700" y="5219267"/>
            <a:ext cx="628650" cy="38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98600" y="1574800"/>
            <a:ext cx="1524000" cy="11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98600" y="4521200"/>
            <a:ext cx="292100" cy="488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35519" y="4634036"/>
            <a:ext cx="449081" cy="281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21300" y="2133600"/>
            <a:ext cx="38100" cy="1205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8191" y="4550201"/>
            <a:ext cx="2149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Mediterranean climate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2181" y="4413538"/>
            <a:ext cx="156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Temperate Grassland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009" y="1159301"/>
            <a:ext cx="150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Tropical Monsoon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561" y="1061787"/>
            <a:ext cx="1210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Humid Sub-tropical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2683" y="2923965"/>
            <a:ext cx="214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esert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8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Sheep rearing = wool and lamb meat production</a:t>
            </a:r>
          </a:p>
          <a:p>
            <a:r>
              <a:rPr lang="en-US" dirty="0" smtClean="0"/>
              <a:t>Cattle rearing = meat and dairy production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Animal husbandry in Australia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96" y="1020763"/>
            <a:ext cx="5175608" cy="5156200"/>
          </a:xfrm>
        </p:spPr>
      </p:pic>
      <p:sp>
        <p:nvSpPr>
          <p:cNvPr id="6" name="TextBox 5"/>
          <p:cNvSpPr txBox="1"/>
          <p:nvPr/>
        </p:nvSpPr>
        <p:spPr>
          <a:xfrm>
            <a:off x="3824991" y="3038901"/>
            <a:ext cx="10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sheep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3178" y="2850874"/>
            <a:ext cx="10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sheep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2022901"/>
            <a:ext cx="10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cattle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5704" y="3543372"/>
            <a:ext cx="105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Cattle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9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4" y="1393281"/>
            <a:ext cx="5420421" cy="360979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Sheep </a:t>
            </a:r>
            <a:r>
              <a:rPr lang="en-US" dirty="0"/>
              <a:t>rearing – merino sheep</a:t>
            </a:r>
          </a:p>
          <a:p>
            <a:r>
              <a:rPr lang="en-US" dirty="0" smtClean="0"/>
              <a:t>High quality wool</a:t>
            </a:r>
          </a:p>
          <a:p>
            <a:r>
              <a:rPr lang="en-US" dirty="0" smtClean="0"/>
              <a:t>Sheep farms = called Stations</a:t>
            </a:r>
          </a:p>
          <a:p>
            <a:r>
              <a:rPr lang="en-US" dirty="0" smtClean="0"/>
              <a:t>Selective breeding of superior genetic line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Sheep Rearing in Australia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4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1147034"/>
            <a:ext cx="5481271" cy="475846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Dairy cows were brought from England</a:t>
            </a:r>
          </a:p>
          <a:p>
            <a:r>
              <a:rPr lang="en-US" dirty="0" smtClean="0"/>
              <a:t>Commercial Dairying with sophisticated technologies</a:t>
            </a:r>
          </a:p>
          <a:p>
            <a:r>
              <a:rPr lang="en-US" dirty="0" smtClean="0"/>
              <a:t>Large pasturelands, herd management, large no. of cattle under a farm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Dairying In Australia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05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1" y="1396682"/>
            <a:ext cx="5027901" cy="335311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43600" y="1020034"/>
            <a:ext cx="5410200" cy="51775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Coal</a:t>
            </a:r>
          </a:p>
          <a:p>
            <a:r>
              <a:rPr lang="en-US" dirty="0" smtClean="0"/>
              <a:t>Iron</a:t>
            </a:r>
          </a:p>
          <a:p>
            <a:r>
              <a:rPr lang="en-US" dirty="0" smtClean="0"/>
              <a:t>Bauxite</a:t>
            </a:r>
          </a:p>
          <a:p>
            <a:r>
              <a:rPr lang="en-US" dirty="0" smtClean="0"/>
              <a:t>Copper</a:t>
            </a:r>
          </a:p>
          <a:p>
            <a:r>
              <a:rPr lang="en-US" dirty="0" smtClean="0"/>
              <a:t>Gold</a:t>
            </a:r>
          </a:p>
          <a:p>
            <a:r>
              <a:rPr lang="en-US" dirty="0" smtClean="0"/>
              <a:t>Uranium</a:t>
            </a:r>
          </a:p>
          <a:p>
            <a:r>
              <a:rPr lang="en-US" dirty="0" smtClean="0"/>
              <a:t>Mainly Export to China, Japan, South Korea and India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Mining in Australia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65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Australia has world's largest known reserve of Uranium - important for our energy security using civil </a:t>
            </a:r>
            <a:r>
              <a:rPr lang="en-US" dirty="0" err="1"/>
              <a:t>nuc</a:t>
            </a:r>
            <a:r>
              <a:rPr lang="en-US" dirty="0"/>
              <a:t>-tech</a:t>
            </a:r>
          </a:p>
          <a:p>
            <a:pPr fontAlgn="ctr"/>
            <a:r>
              <a:rPr lang="en-US" dirty="0"/>
              <a:t>India’s import from Australia is cocking coal, iron, copper, gold and natural gas</a:t>
            </a:r>
          </a:p>
          <a:p>
            <a:pPr fontAlgn="ctr"/>
            <a:r>
              <a:rPr lang="en-US" dirty="0" smtClean="0"/>
              <a:t>Growing </a:t>
            </a:r>
            <a:r>
              <a:rPr lang="en-US" dirty="0"/>
              <a:t>number of Indian diaspora in the country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Australia is important for India?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77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057814" y="850422"/>
            <a:ext cx="7080956" cy="58134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Region-wise mineral deposits</a:t>
            </a:r>
            <a:endParaRPr lang="en-IN" dirty="0"/>
          </a:p>
        </p:txBody>
      </p:sp>
      <p:sp>
        <p:nvSpPr>
          <p:cNvPr id="2" name="Minus 1"/>
          <p:cNvSpPr/>
          <p:nvPr/>
        </p:nvSpPr>
        <p:spPr>
          <a:xfrm rot="3244884">
            <a:off x="5821656" y="2792026"/>
            <a:ext cx="33267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3670300" y="1955800"/>
            <a:ext cx="787400" cy="749300"/>
          </a:xfrm>
          <a:custGeom>
            <a:avLst/>
            <a:gdLst>
              <a:gd name="connsiteX0" fmla="*/ 0 w 787400"/>
              <a:gd name="connsiteY0" fmla="*/ 558800 h 749300"/>
              <a:gd name="connsiteX1" fmla="*/ 330200 w 787400"/>
              <a:gd name="connsiteY1" fmla="*/ 571500 h 749300"/>
              <a:gd name="connsiteX2" fmla="*/ 393700 w 787400"/>
              <a:gd name="connsiteY2" fmla="*/ 635000 h 749300"/>
              <a:gd name="connsiteX3" fmla="*/ 431800 w 787400"/>
              <a:gd name="connsiteY3" fmla="*/ 660400 h 749300"/>
              <a:gd name="connsiteX4" fmla="*/ 546100 w 787400"/>
              <a:gd name="connsiteY4" fmla="*/ 749300 h 749300"/>
              <a:gd name="connsiteX5" fmla="*/ 622300 w 787400"/>
              <a:gd name="connsiteY5" fmla="*/ 698500 h 749300"/>
              <a:gd name="connsiteX6" fmla="*/ 723900 w 787400"/>
              <a:gd name="connsiteY6" fmla="*/ 584200 h 749300"/>
              <a:gd name="connsiteX7" fmla="*/ 749300 w 787400"/>
              <a:gd name="connsiteY7" fmla="*/ 533400 h 749300"/>
              <a:gd name="connsiteX8" fmla="*/ 762000 w 787400"/>
              <a:gd name="connsiteY8" fmla="*/ 495300 h 749300"/>
              <a:gd name="connsiteX9" fmla="*/ 787400 w 787400"/>
              <a:gd name="connsiteY9" fmla="*/ 457200 h 749300"/>
              <a:gd name="connsiteX10" fmla="*/ 774700 w 787400"/>
              <a:gd name="connsiteY10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7400" h="749300">
                <a:moveTo>
                  <a:pt x="0" y="558800"/>
                </a:moveTo>
                <a:cubicBezTo>
                  <a:pt x="110067" y="563033"/>
                  <a:pt x="220313" y="563922"/>
                  <a:pt x="330200" y="571500"/>
                </a:cubicBezTo>
                <a:cubicBezTo>
                  <a:pt x="388855" y="575545"/>
                  <a:pt x="358644" y="592933"/>
                  <a:pt x="393700" y="635000"/>
                </a:cubicBezTo>
                <a:cubicBezTo>
                  <a:pt x="403471" y="646726"/>
                  <a:pt x="420392" y="650259"/>
                  <a:pt x="431800" y="660400"/>
                </a:cubicBezTo>
                <a:cubicBezTo>
                  <a:pt x="534599" y="751777"/>
                  <a:pt x="467537" y="723112"/>
                  <a:pt x="546100" y="749300"/>
                </a:cubicBezTo>
                <a:cubicBezTo>
                  <a:pt x="628901" y="728600"/>
                  <a:pt x="572183" y="754882"/>
                  <a:pt x="622300" y="698500"/>
                </a:cubicBezTo>
                <a:cubicBezTo>
                  <a:pt x="684024" y="629060"/>
                  <a:pt x="689312" y="644729"/>
                  <a:pt x="723900" y="584200"/>
                </a:cubicBezTo>
                <a:cubicBezTo>
                  <a:pt x="733293" y="567762"/>
                  <a:pt x="741842" y="550801"/>
                  <a:pt x="749300" y="533400"/>
                </a:cubicBezTo>
                <a:cubicBezTo>
                  <a:pt x="754573" y="521095"/>
                  <a:pt x="756013" y="507274"/>
                  <a:pt x="762000" y="495300"/>
                </a:cubicBezTo>
                <a:cubicBezTo>
                  <a:pt x="768826" y="481648"/>
                  <a:pt x="778933" y="469900"/>
                  <a:pt x="787400" y="457200"/>
                </a:cubicBezTo>
                <a:cubicBezTo>
                  <a:pt x="774018" y="42344"/>
                  <a:pt x="774700" y="194802"/>
                  <a:pt x="7747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4823836" y="1968499"/>
            <a:ext cx="916564" cy="294629"/>
          </a:xfrm>
          <a:custGeom>
            <a:avLst/>
            <a:gdLst>
              <a:gd name="connsiteX0" fmla="*/ 0 w 749300"/>
              <a:gd name="connsiteY0" fmla="*/ 266700 h 266700"/>
              <a:gd name="connsiteX1" fmla="*/ 457200 w 749300"/>
              <a:gd name="connsiteY1" fmla="*/ 254000 h 266700"/>
              <a:gd name="connsiteX2" fmla="*/ 520700 w 749300"/>
              <a:gd name="connsiteY2" fmla="*/ 203200 h 266700"/>
              <a:gd name="connsiteX3" fmla="*/ 609600 w 749300"/>
              <a:gd name="connsiteY3" fmla="*/ 139700 h 266700"/>
              <a:gd name="connsiteX4" fmla="*/ 635000 w 749300"/>
              <a:gd name="connsiteY4" fmla="*/ 101600 h 266700"/>
              <a:gd name="connsiteX5" fmla="*/ 711200 w 749300"/>
              <a:gd name="connsiteY5" fmla="*/ 63500 h 266700"/>
              <a:gd name="connsiteX6" fmla="*/ 749300 w 749300"/>
              <a:gd name="connsiteY6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300" h="266700">
                <a:moveTo>
                  <a:pt x="0" y="266700"/>
                </a:moveTo>
                <a:cubicBezTo>
                  <a:pt x="152400" y="262467"/>
                  <a:pt x="304941" y="261808"/>
                  <a:pt x="457200" y="254000"/>
                </a:cubicBezTo>
                <a:cubicBezTo>
                  <a:pt x="504389" y="251580"/>
                  <a:pt x="494021" y="235214"/>
                  <a:pt x="520700" y="203200"/>
                </a:cubicBezTo>
                <a:cubicBezTo>
                  <a:pt x="557476" y="159068"/>
                  <a:pt x="558242" y="165379"/>
                  <a:pt x="609600" y="139700"/>
                </a:cubicBezTo>
                <a:cubicBezTo>
                  <a:pt x="618067" y="127000"/>
                  <a:pt x="624207" y="112393"/>
                  <a:pt x="635000" y="101600"/>
                </a:cubicBezTo>
                <a:cubicBezTo>
                  <a:pt x="659619" y="76981"/>
                  <a:pt x="680212" y="73829"/>
                  <a:pt x="711200" y="63500"/>
                </a:cubicBezTo>
                <a:cubicBezTo>
                  <a:pt x="741851" y="17524"/>
                  <a:pt x="729774" y="39052"/>
                  <a:pt x="7493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6438900" y="1803400"/>
            <a:ext cx="647700" cy="91508"/>
          </a:xfrm>
          <a:custGeom>
            <a:avLst/>
            <a:gdLst>
              <a:gd name="connsiteX0" fmla="*/ 0 w 647700"/>
              <a:gd name="connsiteY0" fmla="*/ 0 h 91508"/>
              <a:gd name="connsiteX1" fmla="*/ 127000 w 647700"/>
              <a:gd name="connsiteY1" fmla="*/ 12700 h 91508"/>
              <a:gd name="connsiteX2" fmla="*/ 215900 w 647700"/>
              <a:gd name="connsiteY2" fmla="*/ 38100 h 91508"/>
              <a:gd name="connsiteX3" fmla="*/ 355600 w 647700"/>
              <a:gd name="connsiteY3" fmla="*/ 63500 h 91508"/>
              <a:gd name="connsiteX4" fmla="*/ 444500 w 647700"/>
              <a:gd name="connsiteY4" fmla="*/ 88900 h 91508"/>
              <a:gd name="connsiteX5" fmla="*/ 647700 w 647700"/>
              <a:gd name="connsiteY5" fmla="*/ 88900 h 9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91508">
                <a:moveTo>
                  <a:pt x="0" y="0"/>
                </a:moveTo>
                <a:cubicBezTo>
                  <a:pt x="42333" y="4233"/>
                  <a:pt x="84883" y="6683"/>
                  <a:pt x="127000" y="12700"/>
                </a:cubicBezTo>
                <a:cubicBezTo>
                  <a:pt x="182429" y="20618"/>
                  <a:pt x="167651" y="26038"/>
                  <a:pt x="215900" y="38100"/>
                </a:cubicBezTo>
                <a:cubicBezTo>
                  <a:pt x="346317" y="70704"/>
                  <a:pt x="208403" y="29531"/>
                  <a:pt x="355600" y="63500"/>
                </a:cubicBezTo>
                <a:cubicBezTo>
                  <a:pt x="385630" y="70430"/>
                  <a:pt x="413797" y="86230"/>
                  <a:pt x="444500" y="88900"/>
                </a:cubicBezTo>
                <a:cubicBezTo>
                  <a:pt x="511979" y="94768"/>
                  <a:pt x="579967" y="88900"/>
                  <a:pt x="647700" y="889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630134" y="2944269"/>
            <a:ext cx="1308582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3199528" y="4053215"/>
            <a:ext cx="1699212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711857" y="3006502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Grt</a:t>
            </a:r>
            <a:r>
              <a:rPr lang="en-US" b="1" dirty="0" smtClean="0"/>
              <a:t> Sandy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66767" y="2591408"/>
            <a:ext cx="127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Uranium and copper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1375534">
            <a:off x="3586386" y="4010704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Grt</a:t>
            </a:r>
            <a:r>
              <a:rPr lang="en-US" b="1" dirty="0" smtClean="0"/>
              <a:t> Victoria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177353" y="4043813"/>
            <a:ext cx="1214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Gold and natural gas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52651">
            <a:off x="3464289" y="1880845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Kimberly Plateau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 rot="152651">
            <a:off x="2435406" y="1551179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Bauxite and iron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8363" y="1495256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Arnhem Land</a:t>
            </a:r>
            <a:endParaRPr lang="en-IN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5103" y="1075693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Bauxite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43962" y="1220140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Cape York Peninsula</a:t>
            </a:r>
            <a:endParaRPr lang="en-IN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41134" y="1317933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Bauxite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186654">
            <a:off x="5583675" y="2060298"/>
            <a:ext cx="169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Carpentaria basin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06643" y="2426952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Uranium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3" name="Minus 42"/>
          <p:cNvSpPr/>
          <p:nvPr/>
        </p:nvSpPr>
        <p:spPr>
          <a:xfrm rot="16791079">
            <a:off x="5805574" y="4410449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 rot="17040758">
            <a:off x="5199288" y="4358470"/>
            <a:ext cx="16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Flinders Range</a:t>
            </a:r>
            <a:endParaRPr lang="en-IN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74902" y="5257426"/>
            <a:ext cx="7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Iron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7281" y="2368409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Copper, Iron, coal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686300" y="1460500"/>
            <a:ext cx="139700" cy="825500"/>
          </a:xfrm>
          <a:custGeom>
            <a:avLst/>
            <a:gdLst>
              <a:gd name="connsiteX0" fmla="*/ 139700 w 139700"/>
              <a:gd name="connsiteY0" fmla="*/ 825500 h 825500"/>
              <a:gd name="connsiteX1" fmla="*/ 114300 w 139700"/>
              <a:gd name="connsiteY1" fmla="*/ 723900 h 825500"/>
              <a:gd name="connsiteX2" fmla="*/ 76200 w 139700"/>
              <a:gd name="connsiteY2" fmla="*/ 635000 h 825500"/>
              <a:gd name="connsiteX3" fmla="*/ 50800 w 139700"/>
              <a:gd name="connsiteY3" fmla="*/ 482600 h 825500"/>
              <a:gd name="connsiteX4" fmla="*/ 38100 w 139700"/>
              <a:gd name="connsiteY4" fmla="*/ 342900 h 825500"/>
              <a:gd name="connsiteX5" fmla="*/ 25400 w 139700"/>
              <a:gd name="connsiteY5" fmla="*/ 266700 h 825500"/>
              <a:gd name="connsiteX6" fmla="*/ 0 w 139700"/>
              <a:gd name="connsiteY6" fmla="*/ 88900 h 825500"/>
              <a:gd name="connsiteX7" fmla="*/ 12700 w 139700"/>
              <a:gd name="connsiteY7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00" h="825500">
                <a:moveTo>
                  <a:pt x="139700" y="825500"/>
                </a:moveTo>
                <a:cubicBezTo>
                  <a:pt x="132246" y="788229"/>
                  <a:pt x="128945" y="758071"/>
                  <a:pt x="114300" y="723900"/>
                </a:cubicBezTo>
                <a:cubicBezTo>
                  <a:pt x="92492" y="673015"/>
                  <a:pt x="88114" y="682654"/>
                  <a:pt x="76200" y="635000"/>
                </a:cubicBezTo>
                <a:cubicBezTo>
                  <a:pt x="65887" y="593749"/>
                  <a:pt x="55101" y="521310"/>
                  <a:pt x="50800" y="482600"/>
                </a:cubicBezTo>
                <a:cubicBezTo>
                  <a:pt x="45636" y="436127"/>
                  <a:pt x="43563" y="389338"/>
                  <a:pt x="38100" y="342900"/>
                </a:cubicBezTo>
                <a:cubicBezTo>
                  <a:pt x="35091" y="317326"/>
                  <a:pt x="29220" y="292165"/>
                  <a:pt x="25400" y="266700"/>
                </a:cubicBezTo>
                <a:cubicBezTo>
                  <a:pt x="16519" y="207494"/>
                  <a:pt x="8467" y="148167"/>
                  <a:pt x="0" y="88900"/>
                </a:cubicBezTo>
                <a:lnTo>
                  <a:pt x="12700" y="0"/>
                </a:ln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 rot="3196092">
            <a:off x="6586642" y="2777939"/>
            <a:ext cx="24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Great Dividing range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1684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Australia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36" y="1200694"/>
            <a:ext cx="5812208" cy="5262563"/>
          </a:xfrm>
        </p:spPr>
      </p:pic>
    </p:spTree>
    <p:extLst>
      <p:ext uri="{BB962C8B-B14F-4D97-AF65-F5344CB8AC3E}">
        <p14:creationId xmlns:p14="http://schemas.microsoft.com/office/powerpoint/2010/main" val="23347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 reserves of Australia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155371" y="914400"/>
            <a:ext cx="7145623" cy="5866515"/>
          </a:xfrm>
        </p:spPr>
      </p:pic>
      <p:sp>
        <p:nvSpPr>
          <p:cNvPr id="6" name="Oval 5"/>
          <p:cNvSpPr/>
          <p:nvPr/>
        </p:nvSpPr>
        <p:spPr>
          <a:xfrm>
            <a:off x="4149634" y="5368834"/>
            <a:ext cx="174172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 rot="19764018">
            <a:off x="8018305" y="2797993"/>
            <a:ext cx="330926" cy="13775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388310" y="5581370"/>
            <a:ext cx="452846" cy="259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994469" y="5156562"/>
            <a:ext cx="189299" cy="3135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994469" y="2486517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Rock Hampton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98242" y="3662991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Ipswich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13601" y="504343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Koolyanobbing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98018" y="5526677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Gippsland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1156" y="5412768"/>
            <a:ext cx="145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Wollongong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287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7" y="1368952"/>
            <a:ext cx="5637763" cy="424444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Carmichael coal mine of Galilee basin</a:t>
            </a:r>
          </a:p>
          <a:p>
            <a:r>
              <a:rPr lang="en-US" dirty="0" smtClean="0"/>
              <a:t>Largest coal mine of Australia</a:t>
            </a:r>
          </a:p>
          <a:p>
            <a:r>
              <a:rPr lang="en-US" dirty="0" smtClean="0"/>
              <a:t>Owned by </a:t>
            </a:r>
            <a:r>
              <a:rPr lang="en-US" dirty="0" err="1" smtClean="0"/>
              <a:t>Adani</a:t>
            </a:r>
            <a:r>
              <a:rPr lang="en-US" dirty="0" smtClean="0"/>
              <a:t> mining</a:t>
            </a:r>
          </a:p>
          <a:p>
            <a:r>
              <a:rPr lang="en-US" dirty="0" smtClean="0"/>
              <a:t>Export from Hay point and Abbot point to India</a:t>
            </a:r>
          </a:p>
          <a:p>
            <a:r>
              <a:rPr lang="en-US" dirty="0" smtClean="0"/>
              <a:t>Environmentalist protest – damage to great barrier reef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Adani</a:t>
            </a:r>
            <a:r>
              <a:rPr lang="en-US" dirty="0" smtClean="0"/>
              <a:t> coal mining in Australia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56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Largest coral reef system</a:t>
            </a:r>
          </a:p>
          <a:p>
            <a:r>
              <a:rPr lang="en-US" dirty="0" smtClean="0"/>
              <a:t>Coral important part of marine ecology and diversity</a:t>
            </a:r>
          </a:p>
          <a:p>
            <a:r>
              <a:rPr lang="en-US" dirty="0" smtClean="0"/>
              <a:t>World Heritage site</a:t>
            </a:r>
          </a:p>
          <a:p>
            <a:r>
              <a:rPr lang="en-US" dirty="0" smtClean="0"/>
              <a:t>Cultural and spiritual importance to Australian Aboriginals 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Barrier Reef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0" y="1827022"/>
            <a:ext cx="5468280" cy="3418078"/>
          </a:xfrm>
        </p:spPr>
      </p:pic>
    </p:spTree>
    <p:extLst>
      <p:ext uri="{BB962C8B-B14F-4D97-AF65-F5344CB8AC3E}">
        <p14:creationId xmlns:p14="http://schemas.microsoft.com/office/powerpoint/2010/main" val="14252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Acquisition of Petroleum fields</a:t>
            </a:r>
          </a:p>
          <a:p>
            <a:r>
              <a:rPr lang="en-US" dirty="0" smtClean="0"/>
              <a:t>Political instability in foreign source</a:t>
            </a:r>
          </a:p>
          <a:p>
            <a:r>
              <a:rPr lang="en-US" dirty="0" smtClean="0"/>
              <a:t>Natural environment for habitation</a:t>
            </a:r>
          </a:p>
          <a:p>
            <a:r>
              <a:rPr lang="en-US" dirty="0" smtClean="0"/>
              <a:t>Loss in bidding process due to procedural delay in India</a:t>
            </a:r>
          </a:p>
          <a:p>
            <a:r>
              <a:rPr lang="en-US" dirty="0" smtClean="0"/>
              <a:t>Difficulties in laying pipelines – But Pakistan in west and China in north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Troubles to India overseas acquisition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39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Sudan- South Sudan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ONGC </a:t>
            </a:r>
            <a:r>
              <a:rPr lang="en-US" dirty="0" err="1"/>
              <a:t>V</a:t>
            </a:r>
            <a:r>
              <a:rPr lang="en-US" dirty="0" err="1" smtClean="0"/>
              <a:t>idesh’s</a:t>
            </a:r>
            <a:r>
              <a:rPr lang="en-US" dirty="0" smtClean="0"/>
              <a:t> $2-3 billion investment in joint petroleum production companies &amp; pipelines</a:t>
            </a:r>
          </a:p>
          <a:p>
            <a:r>
              <a:rPr lang="en-US" dirty="0" smtClean="0"/>
              <a:t>Major oil fields in South Sudan but pipelines and export terminal in Sudan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Oil basins in South China sea</a:t>
            </a:r>
          </a:p>
          <a:p>
            <a:r>
              <a:rPr lang="en-US" dirty="0" smtClean="0"/>
              <a:t>Chinese protest</a:t>
            </a:r>
          </a:p>
          <a:p>
            <a:r>
              <a:rPr lang="en-US" dirty="0" smtClean="0"/>
              <a:t>ONGC </a:t>
            </a:r>
            <a:r>
              <a:rPr lang="en-US" dirty="0" err="1" smtClean="0"/>
              <a:t>videsh</a:t>
            </a:r>
            <a:r>
              <a:rPr lang="en-US" dirty="0" smtClean="0"/>
              <a:t> – </a:t>
            </a:r>
            <a:r>
              <a:rPr lang="en-US" dirty="0" err="1" smtClean="0"/>
              <a:t>Phu</a:t>
            </a:r>
            <a:r>
              <a:rPr lang="en-US" dirty="0" smtClean="0"/>
              <a:t> Kahn Basin</a:t>
            </a:r>
          </a:p>
          <a:p>
            <a:r>
              <a:rPr lang="en-US" dirty="0" smtClean="0"/>
              <a:t>Oil could not be found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Vietnam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Troubles in overseas acquisition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95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Sakhalin Island, Russia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Sakhalin-I oil field &amp; acquired co.- Imperial energy</a:t>
            </a:r>
          </a:p>
          <a:p>
            <a:r>
              <a:rPr lang="en-US" dirty="0" smtClean="0"/>
              <a:t>Among the Most inhospitable spot on earth</a:t>
            </a:r>
          </a:p>
          <a:p>
            <a:r>
              <a:rPr lang="en-US" dirty="0" smtClean="0"/>
              <a:t>ONGC interested in Arctic region and Siberian oil fields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2013 Kazakhstan, - </a:t>
            </a:r>
            <a:r>
              <a:rPr lang="en-US" dirty="0" err="1" smtClean="0"/>
              <a:t>Kashgan</a:t>
            </a:r>
            <a:r>
              <a:rPr lang="en-US" dirty="0" smtClean="0"/>
              <a:t> oil field lost to China</a:t>
            </a:r>
          </a:p>
          <a:p>
            <a:r>
              <a:rPr lang="en-US" dirty="0" smtClean="0"/>
              <a:t>2010, Uganda oil field lost to China</a:t>
            </a:r>
          </a:p>
          <a:p>
            <a:r>
              <a:rPr lang="en-US" dirty="0" smtClean="0"/>
              <a:t>2011 Angola oil field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Loss in bidding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Troubles in overseas acquisition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6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Venezuela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Orinoco oil belt</a:t>
            </a:r>
          </a:p>
          <a:p>
            <a:r>
              <a:rPr lang="en-US" dirty="0" smtClean="0"/>
              <a:t>ONGC-OIL-IOC consortium of 2010</a:t>
            </a:r>
          </a:p>
          <a:p>
            <a:r>
              <a:rPr lang="en-US" dirty="0" smtClean="0"/>
              <a:t>60% stake under state owned co. – political tool</a:t>
            </a:r>
          </a:p>
          <a:p>
            <a:r>
              <a:rPr lang="en-US" dirty="0" smtClean="0"/>
              <a:t>Delay in production due to red-</a:t>
            </a:r>
            <a:r>
              <a:rPr lang="en-US" dirty="0" err="1" smtClean="0"/>
              <a:t>tapism</a:t>
            </a:r>
            <a:r>
              <a:rPr lang="en-US" dirty="0" smtClean="0"/>
              <a:t> in Venezuela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China offers infra development in exchange of acquisition of mines</a:t>
            </a:r>
          </a:p>
          <a:p>
            <a:r>
              <a:rPr lang="en-US" dirty="0" smtClean="0"/>
              <a:t>India cannot – poor track record</a:t>
            </a:r>
          </a:p>
          <a:p>
            <a:r>
              <a:rPr lang="en-US" dirty="0" smtClean="0"/>
              <a:t>Long Delays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Infra development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Troubles in overseas acquisition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19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Iron reserves of Australia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155371" y="914400"/>
            <a:ext cx="7145623" cy="5866515"/>
          </a:xfrm>
        </p:spPr>
      </p:pic>
      <p:sp>
        <p:nvSpPr>
          <p:cNvPr id="2" name="Oval 1"/>
          <p:cNvSpPr/>
          <p:nvPr/>
        </p:nvSpPr>
        <p:spPr>
          <a:xfrm>
            <a:off x="3759925" y="2475808"/>
            <a:ext cx="91440" cy="1045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065417" y="3457303"/>
            <a:ext cx="169817" cy="130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58592" y="3587931"/>
            <a:ext cx="169817" cy="130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052356" y="3717029"/>
            <a:ext cx="169817" cy="130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235234" y="3603617"/>
            <a:ext cx="169817" cy="130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917376" y="5132172"/>
            <a:ext cx="169817" cy="130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545875" y="3326675"/>
            <a:ext cx="169817" cy="130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146767" y="1894115"/>
            <a:ext cx="222067" cy="1959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035164" y="4885508"/>
            <a:ext cx="169816" cy="118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624252" y="1524783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Mt. </a:t>
            </a:r>
            <a:r>
              <a:rPr lang="en-US" b="1" dirty="0" err="1" smtClean="0"/>
              <a:t>Bundi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0670" y="2347220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Fritzroy</a:t>
            </a:r>
            <a:r>
              <a:rPr lang="en-US" b="1" dirty="0" smtClean="0"/>
              <a:t> crossing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96217" y="3034634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Jameson range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58247" y="4516176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Iron knob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48065" y="5043971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Iron monarch</a:t>
            </a:r>
            <a:endParaRPr lang="en-IN" b="1" dirty="0"/>
          </a:p>
        </p:txBody>
      </p:sp>
      <p:sp>
        <p:nvSpPr>
          <p:cNvPr id="19" name="Oval 18"/>
          <p:cNvSpPr/>
          <p:nvPr/>
        </p:nvSpPr>
        <p:spPr>
          <a:xfrm>
            <a:off x="5993682" y="5117578"/>
            <a:ext cx="169816" cy="118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6319220" y="4939262"/>
            <a:ext cx="169816" cy="118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498831" y="4720805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 Pierre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45079" y="3087971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Pilbara 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55127" y="3291068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Mt. Tom price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0826" y="3903231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Mt. whale back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33510" y="3670581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Mt. Bruce</a:t>
            </a:r>
            <a:endParaRPr lang="en-IN" b="1" dirty="0"/>
          </a:p>
        </p:txBody>
      </p:sp>
      <p:sp>
        <p:nvSpPr>
          <p:cNvPr id="26" name="Oval 25"/>
          <p:cNvSpPr/>
          <p:nvPr/>
        </p:nvSpPr>
        <p:spPr>
          <a:xfrm>
            <a:off x="4214950" y="2738846"/>
            <a:ext cx="91440" cy="1045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3054535" y="1872815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Yampi Sound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0877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Uranium reserves of Australia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155371" y="914400"/>
            <a:ext cx="7145623" cy="5866515"/>
          </a:xfrm>
        </p:spPr>
      </p:pic>
      <p:sp>
        <p:nvSpPr>
          <p:cNvPr id="2" name="Isosceles Triangle 1"/>
          <p:cNvSpPr/>
          <p:nvPr/>
        </p:nvSpPr>
        <p:spPr>
          <a:xfrm>
            <a:off x="5303520" y="1423851"/>
            <a:ext cx="209006" cy="209006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/>
          <p:cNvSpPr/>
          <p:nvPr/>
        </p:nvSpPr>
        <p:spPr>
          <a:xfrm>
            <a:off x="4659085" y="1811382"/>
            <a:ext cx="209006" cy="209006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Isosceles Triangle 5"/>
          <p:cNvSpPr/>
          <p:nvPr/>
        </p:nvSpPr>
        <p:spPr>
          <a:xfrm>
            <a:off x="6683828" y="2569028"/>
            <a:ext cx="209006" cy="209006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/>
          <p:cNvSpPr/>
          <p:nvPr/>
        </p:nvSpPr>
        <p:spPr>
          <a:xfrm>
            <a:off x="6226629" y="3979816"/>
            <a:ext cx="209006" cy="209006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/>
          <p:cNvSpPr/>
          <p:nvPr/>
        </p:nvSpPr>
        <p:spPr>
          <a:xfrm>
            <a:off x="6435635" y="4203196"/>
            <a:ext cx="209006" cy="209006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>
            <a:off x="6331132" y="4084319"/>
            <a:ext cx="209006" cy="209006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011783" y="1145959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Nabarlek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49542" y="2020388"/>
            <a:ext cx="15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Rum jungle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86846" y="2309557"/>
            <a:ext cx="159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Mary Kathleen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64094" y="4056408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Mt. </a:t>
            </a:r>
            <a:r>
              <a:rPr lang="en-US" b="1" dirty="0" err="1" smtClean="0"/>
              <a:t>Fitton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86746" y="3652497"/>
            <a:ext cx="140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Radium Hill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05453" y="4188822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Mt. Painter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8588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en-US" dirty="0" smtClean="0"/>
              <a:t>old reserves of Australia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142308" y="809895"/>
            <a:ext cx="7145623" cy="5866515"/>
          </a:xfrm>
        </p:spPr>
      </p:pic>
      <p:sp>
        <p:nvSpPr>
          <p:cNvPr id="2" name="4-Point Star 1"/>
          <p:cNvSpPr/>
          <p:nvPr/>
        </p:nvSpPr>
        <p:spPr>
          <a:xfrm>
            <a:off x="3771234" y="4493622"/>
            <a:ext cx="274321" cy="261257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4-Point Star 4"/>
          <p:cNvSpPr/>
          <p:nvPr/>
        </p:nvSpPr>
        <p:spPr>
          <a:xfrm>
            <a:off x="4247605" y="4455792"/>
            <a:ext cx="274321" cy="261257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4-Point Star 5"/>
          <p:cNvSpPr/>
          <p:nvPr/>
        </p:nvSpPr>
        <p:spPr>
          <a:xfrm>
            <a:off x="4049486" y="4775832"/>
            <a:ext cx="274321" cy="261257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4-Point Star 6"/>
          <p:cNvSpPr/>
          <p:nvPr/>
        </p:nvSpPr>
        <p:spPr>
          <a:xfrm>
            <a:off x="6422571" y="5246914"/>
            <a:ext cx="274321" cy="261257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3740209" y="4844142"/>
            <a:ext cx="274321" cy="261257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53189" y="4300207"/>
            <a:ext cx="124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Coolgardie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22921" y="4204826"/>
            <a:ext cx="15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Kalgoorlie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53775" y="4786669"/>
            <a:ext cx="116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Norseman</a:t>
            </a:r>
            <a:endParaRPr lang="en-IN" b="1" dirty="0"/>
          </a:p>
        </p:txBody>
      </p:sp>
      <p:sp>
        <p:nvSpPr>
          <p:cNvPr id="15" name="4-Point Star 14"/>
          <p:cNvSpPr/>
          <p:nvPr/>
        </p:nvSpPr>
        <p:spPr>
          <a:xfrm>
            <a:off x="4158342" y="4128235"/>
            <a:ext cx="274321" cy="261257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085617" y="3783950"/>
            <a:ext cx="15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Paddington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91079" y="5377542"/>
            <a:ext cx="104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Ballart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61983" y="3558486"/>
            <a:ext cx="94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Cracow</a:t>
            </a:r>
            <a:endParaRPr lang="en-IN" b="1" dirty="0"/>
          </a:p>
        </p:txBody>
      </p:sp>
      <p:sp>
        <p:nvSpPr>
          <p:cNvPr id="22" name="Left Arrow Callout 21"/>
          <p:cNvSpPr/>
          <p:nvPr/>
        </p:nvSpPr>
        <p:spPr>
          <a:xfrm>
            <a:off x="8966684" y="1154396"/>
            <a:ext cx="2802951" cy="537129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World’s 10% economic gold reserve</a:t>
            </a:r>
          </a:p>
          <a:p>
            <a:pPr algn="ctr"/>
            <a:endParaRPr lang="en-IN" dirty="0"/>
          </a:p>
        </p:txBody>
      </p:sp>
      <p:sp>
        <p:nvSpPr>
          <p:cNvPr id="23" name="4-Point Star 22"/>
          <p:cNvSpPr/>
          <p:nvPr/>
        </p:nvSpPr>
        <p:spPr>
          <a:xfrm>
            <a:off x="3002280" y="5058114"/>
            <a:ext cx="274321" cy="261257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2561650" y="5306879"/>
            <a:ext cx="15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Boddington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94099" y="5163187"/>
            <a:ext cx="15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Mt. </a:t>
            </a:r>
            <a:r>
              <a:rPr lang="en-US" b="1" dirty="0" err="1" smtClean="0"/>
              <a:t>Morgans</a:t>
            </a:r>
            <a:endParaRPr lang="en-IN" b="1" dirty="0"/>
          </a:p>
        </p:txBody>
      </p:sp>
      <p:sp>
        <p:nvSpPr>
          <p:cNvPr id="27" name="4-Point Star 26"/>
          <p:cNvSpPr/>
          <p:nvPr/>
        </p:nvSpPr>
        <p:spPr>
          <a:xfrm>
            <a:off x="8024948" y="3777818"/>
            <a:ext cx="274321" cy="261257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2402130"/>
            <a:ext cx="3089275" cy="3091966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terms of settlement Australia = ‘New Island’</a:t>
            </a:r>
          </a:p>
          <a:p>
            <a:r>
              <a:rPr lang="en-US" dirty="0" smtClean="0"/>
              <a:t>Smallest continent but largest Island</a:t>
            </a:r>
          </a:p>
          <a:p>
            <a:r>
              <a:rPr lang="en-US" dirty="0" smtClean="0"/>
              <a:t>Discovered by Dutch people = ‘New Holland’</a:t>
            </a:r>
          </a:p>
          <a:p>
            <a:r>
              <a:rPr lang="en-US" dirty="0" smtClean="0"/>
              <a:t>Matthew Flinders, British, circumnavigate Australia gave name ‘Australia’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noted down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25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Copper reserves of Australia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155371" y="914400"/>
            <a:ext cx="7145623" cy="5866515"/>
          </a:xfrm>
        </p:spPr>
      </p:pic>
      <p:sp>
        <p:nvSpPr>
          <p:cNvPr id="2" name="Oval 1"/>
          <p:cNvSpPr/>
          <p:nvPr/>
        </p:nvSpPr>
        <p:spPr>
          <a:xfrm>
            <a:off x="6564207" y="5253057"/>
            <a:ext cx="222069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598229" y="6435636"/>
            <a:ext cx="222069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017624" y="2608219"/>
            <a:ext cx="222069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781110" y="3078481"/>
            <a:ext cx="222069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959530" y="2238887"/>
            <a:ext cx="15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Tennant Creek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88339" y="2802365"/>
            <a:ext cx="15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Mt. Morgan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18132" y="5159831"/>
            <a:ext cx="140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Kanmantoo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79420" y="6342410"/>
            <a:ext cx="107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Mt. </a:t>
            </a:r>
            <a:r>
              <a:rPr lang="en-US" b="1" dirty="0"/>
              <a:t>L</a:t>
            </a:r>
            <a:r>
              <a:rPr lang="en-US" b="1" dirty="0" smtClean="0"/>
              <a:t>yell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4494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Gas reserves of Australia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523188" y="888275"/>
            <a:ext cx="7145623" cy="5866515"/>
          </a:xfrm>
        </p:spPr>
      </p:pic>
      <p:sp>
        <p:nvSpPr>
          <p:cNvPr id="6" name="Oval 5"/>
          <p:cNvSpPr/>
          <p:nvPr/>
        </p:nvSpPr>
        <p:spPr>
          <a:xfrm>
            <a:off x="4180116" y="1580606"/>
            <a:ext cx="522514" cy="3788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523188" y="3069771"/>
            <a:ext cx="644433" cy="596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505202" y="2355668"/>
            <a:ext cx="522514" cy="3788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707085" y="5691052"/>
            <a:ext cx="544288" cy="5529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031828" y="1893584"/>
            <a:ext cx="184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Bonaparte Basin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59064" y="2672128"/>
            <a:ext cx="15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Browse Basin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1091" y="3651369"/>
            <a:ext cx="180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Carnarvon Basin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5999" y="6059380"/>
            <a:ext cx="18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Gippsland</a:t>
            </a:r>
            <a:r>
              <a:rPr lang="en-US" b="1" dirty="0" smtClean="0"/>
              <a:t> Basin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941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Bauxite reserves of Australia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520561" y="914699"/>
            <a:ext cx="7145623" cy="5866515"/>
          </a:xfrm>
        </p:spPr>
      </p:pic>
      <p:sp>
        <p:nvSpPr>
          <p:cNvPr id="10" name="TextBox 9"/>
          <p:cNvSpPr txBox="1"/>
          <p:nvPr/>
        </p:nvSpPr>
        <p:spPr>
          <a:xfrm>
            <a:off x="6698828" y="1765200"/>
            <a:ext cx="184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Weipa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57564" y="2178925"/>
            <a:ext cx="153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Mitchell plateau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54415" y="1539978"/>
            <a:ext cx="73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Gove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86110" y="4847294"/>
            <a:ext cx="140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Boddington</a:t>
            </a:r>
            <a:endParaRPr lang="en-IN" b="1" dirty="0"/>
          </a:p>
        </p:txBody>
      </p:sp>
      <p:sp>
        <p:nvSpPr>
          <p:cNvPr id="2" name="Donut 1"/>
          <p:cNvSpPr/>
          <p:nvPr/>
        </p:nvSpPr>
        <p:spPr>
          <a:xfrm>
            <a:off x="6983668" y="1623686"/>
            <a:ext cx="204285" cy="201916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4380415" y="2001994"/>
            <a:ext cx="204285" cy="201916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607657" y="5067364"/>
            <a:ext cx="204285" cy="201916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5891714" y="1421770"/>
            <a:ext cx="204285" cy="201916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3642868" y="5282622"/>
            <a:ext cx="204285" cy="201916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3689778" y="5471260"/>
            <a:ext cx="204285" cy="201916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60278" y="5151136"/>
            <a:ext cx="140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</a:t>
            </a:r>
            <a:r>
              <a:rPr lang="en-US" b="1" dirty="0" err="1" smtClean="0"/>
              <a:t>untly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35825" y="5444827"/>
            <a:ext cx="140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Willowdale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7570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Diamond reserves of Australia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761861" y="897123"/>
            <a:ext cx="7145623" cy="5866515"/>
          </a:xfrm>
        </p:spPr>
      </p:pic>
      <p:sp>
        <p:nvSpPr>
          <p:cNvPr id="11" name="TextBox 10"/>
          <p:cNvSpPr txBox="1"/>
          <p:nvPr/>
        </p:nvSpPr>
        <p:spPr>
          <a:xfrm>
            <a:off x="3957564" y="2178925"/>
            <a:ext cx="1537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Argyle diamond mine</a:t>
            </a:r>
            <a:endParaRPr lang="en-IN" b="1" dirty="0"/>
          </a:p>
        </p:txBody>
      </p:sp>
      <p:sp>
        <p:nvSpPr>
          <p:cNvPr id="5" name="Flowchart: Merge 4"/>
          <p:cNvSpPr/>
          <p:nvPr/>
        </p:nvSpPr>
        <p:spPr>
          <a:xfrm>
            <a:off x="4815332" y="2141757"/>
            <a:ext cx="234701" cy="228600"/>
          </a:xfrm>
          <a:prstGeom prst="flowChartMerg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Callout 5"/>
          <p:cNvSpPr/>
          <p:nvPr/>
        </p:nvSpPr>
        <p:spPr>
          <a:xfrm>
            <a:off x="1003300" y="4318000"/>
            <a:ext cx="9855200" cy="22987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One of the largest diamond Mine – most valuable pink and red diamonds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37248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54188"/>
            <a:ext cx="5499100" cy="471624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Settlement pattern in Australia</a:t>
            </a:r>
            <a:endParaRPr lang="en-IN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254188"/>
            <a:ext cx="5181600" cy="4689348"/>
          </a:xfrm>
        </p:spPr>
      </p:pic>
    </p:spTree>
    <p:extLst>
      <p:ext uri="{BB962C8B-B14F-4D97-AF65-F5344CB8AC3E}">
        <p14:creationId xmlns:p14="http://schemas.microsoft.com/office/powerpoint/2010/main" val="2205346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06" y="914400"/>
            <a:ext cx="7641972" cy="58129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Industrial centers of Australia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61846" y="4471181"/>
            <a:ext cx="178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Perth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Plantation agriculture, gold mining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6259" y="1079640"/>
            <a:ext cx="110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Darwin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Bauxite mining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9119" y="3824850"/>
            <a:ext cx="150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Brisbane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Textile, port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7534" y="4609679"/>
            <a:ext cx="169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Sydney </a:t>
            </a:r>
            <a:r>
              <a:rPr lang="en-US" b="1" dirty="0" smtClean="0">
                <a:solidFill>
                  <a:srgbClr val="FF0000"/>
                </a:solidFill>
              </a:rPr>
              <a:t>textile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5322288"/>
            <a:ext cx="174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Melbourne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Manufacturing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1320" y="6131169"/>
            <a:ext cx="150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</a:t>
            </a:r>
            <a:r>
              <a:rPr lang="en-US" b="1" dirty="0" err="1" smtClean="0"/>
              <a:t>obbart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94194" y="4378847"/>
            <a:ext cx="150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Adailade</a:t>
            </a:r>
            <a:r>
              <a:rPr lang="en-US" b="1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Ship building, petro-refinery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8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044005" y="909848"/>
            <a:ext cx="7080956" cy="58134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Physiography of Australia: Mountains</a:t>
            </a:r>
            <a:endParaRPr lang="en-IN" dirty="0"/>
          </a:p>
        </p:txBody>
      </p:sp>
      <p:sp>
        <p:nvSpPr>
          <p:cNvPr id="2" name="Minus 1"/>
          <p:cNvSpPr/>
          <p:nvPr/>
        </p:nvSpPr>
        <p:spPr>
          <a:xfrm rot="3244884">
            <a:off x="5492328" y="2623931"/>
            <a:ext cx="3741861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4"/>
          <p:cNvSpPr/>
          <p:nvPr/>
        </p:nvSpPr>
        <p:spPr>
          <a:xfrm rot="18499188">
            <a:off x="5943124" y="3683164"/>
            <a:ext cx="236897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5"/>
          <p:cNvSpPr/>
          <p:nvPr/>
        </p:nvSpPr>
        <p:spPr>
          <a:xfrm rot="17359207">
            <a:off x="7756797" y="4080284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>
            <a:off x="6986254" y="541648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7"/>
          <p:cNvSpPr/>
          <p:nvPr/>
        </p:nvSpPr>
        <p:spPr>
          <a:xfrm rot="17359207">
            <a:off x="7477271" y="485266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 rot="20998996">
            <a:off x="4594509" y="3310788"/>
            <a:ext cx="969075" cy="325224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9"/>
          <p:cNvSpPr/>
          <p:nvPr/>
        </p:nvSpPr>
        <p:spPr>
          <a:xfrm rot="21172772">
            <a:off x="4664941" y="3540242"/>
            <a:ext cx="982034" cy="37321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10"/>
          <p:cNvSpPr/>
          <p:nvPr/>
        </p:nvSpPr>
        <p:spPr>
          <a:xfrm>
            <a:off x="4826309" y="382397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12"/>
          <p:cNvSpPr/>
          <p:nvPr/>
        </p:nvSpPr>
        <p:spPr>
          <a:xfrm rot="3259684">
            <a:off x="2423649" y="4987387"/>
            <a:ext cx="1377348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 rot="3196092">
            <a:off x="6453051" y="2506329"/>
            <a:ext cx="231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Great Dividing range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 rot="18509669">
            <a:off x="6290353" y="3402821"/>
            <a:ext cx="163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Grey Range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78934" y="3960521"/>
            <a:ext cx="16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England R.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15132" y="4520338"/>
            <a:ext cx="150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Blue Mountain R.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62276" y="5240154"/>
            <a:ext cx="176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Australian Alps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 rot="3374580">
            <a:off x="2776982" y="4883128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Darling R.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 rot="20977202">
            <a:off x="4385442" y="3080455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Reynold</a:t>
            </a:r>
            <a:r>
              <a:rPr lang="en-US" b="1" dirty="0" smtClean="0"/>
              <a:t> R.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 rot="21053091">
            <a:off x="3765295" y="3517561"/>
            <a:ext cx="14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McDonell</a:t>
            </a:r>
            <a:r>
              <a:rPr lang="en-US" b="1" dirty="0" smtClean="0"/>
              <a:t> R.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96235" y="4009100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Masgrove</a:t>
            </a:r>
            <a:r>
              <a:rPr lang="en-US" b="1" dirty="0" smtClean="0"/>
              <a:t> 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46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057814" y="850422"/>
            <a:ext cx="7080956" cy="58134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Physiography of Australia: Plateaus</a:t>
            </a:r>
            <a:endParaRPr lang="en-IN" dirty="0"/>
          </a:p>
        </p:txBody>
      </p:sp>
      <p:sp>
        <p:nvSpPr>
          <p:cNvPr id="2" name="Minus 1"/>
          <p:cNvSpPr/>
          <p:nvPr/>
        </p:nvSpPr>
        <p:spPr>
          <a:xfrm rot="3244884">
            <a:off x="5821656" y="2792026"/>
            <a:ext cx="33267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4"/>
          <p:cNvSpPr/>
          <p:nvPr/>
        </p:nvSpPr>
        <p:spPr>
          <a:xfrm rot="18499188">
            <a:off x="5943124" y="3683164"/>
            <a:ext cx="236897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5"/>
          <p:cNvSpPr/>
          <p:nvPr/>
        </p:nvSpPr>
        <p:spPr>
          <a:xfrm rot="17359207">
            <a:off x="7756797" y="4080284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>
            <a:off x="6986254" y="541648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7"/>
          <p:cNvSpPr/>
          <p:nvPr/>
        </p:nvSpPr>
        <p:spPr>
          <a:xfrm rot="17359207">
            <a:off x="7477271" y="485266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 rot="20998996">
            <a:off x="4491300" y="3323837"/>
            <a:ext cx="969075" cy="325224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9"/>
          <p:cNvSpPr/>
          <p:nvPr/>
        </p:nvSpPr>
        <p:spPr>
          <a:xfrm rot="21172772">
            <a:off x="4586622" y="3529932"/>
            <a:ext cx="982034" cy="37321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10"/>
          <p:cNvSpPr/>
          <p:nvPr/>
        </p:nvSpPr>
        <p:spPr>
          <a:xfrm>
            <a:off x="4691557" y="3873978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12"/>
          <p:cNvSpPr/>
          <p:nvPr/>
        </p:nvSpPr>
        <p:spPr>
          <a:xfrm rot="3259684">
            <a:off x="2423649" y="4987387"/>
            <a:ext cx="1377348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3670300" y="1955800"/>
            <a:ext cx="787400" cy="749300"/>
          </a:xfrm>
          <a:custGeom>
            <a:avLst/>
            <a:gdLst>
              <a:gd name="connsiteX0" fmla="*/ 0 w 787400"/>
              <a:gd name="connsiteY0" fmla="*/ 558800 h 749300"/>
              <a:gd name="connsiteX1" fmla="*/ 330200 w 787400"/>
              <a:gd name="connsiteY1" fmla="*/ 571500 h 749300"/>
              <a:gd name="connsiteX2" fmla="*/ 393700 w 787400"/>
              <a:gd name="connsiteY2" fmla="*/ 635000 h 749300"/>
              <a:gd name="connsiteX3" fmla="*/ 431800 w 787400"/>
              <a:gd name="connsiteY3" fmla="*/ 660400 h 749300"/>
              <a:gd name="connsiteX4" fmla="*/ 546100 w 787400"/>
              <a:gd name="connsiteY4" fmla="*/ 749300 h 749300"/>
              <a:gd name="connsiteX5" fmla="*/ 622300 w 787400"/>
              <a:gd name="connsiteY5" fmla="*/ 698500 h 749300"/>
              <a:gd name="connsiteX6" fmla="*/ 723900 w 787400"/>
              <a:gd name="connsiteY6" fmla="*/ 584200 h 749300"/>
              <a:gd name="connsiteX7" fmla="*/ 749300 w 787400"/>
              <a:gd name="connsiteY7" fmla="*/ 533400 h 749300"/>
              <a:gd name="connsiteX8" fmla="*/ 762000 w 787400"/>
              <a:gd name="connsiteY8" fmla="*/ 495300 h 749300"/>
              <a:gd name="connsiteX9" fmla="*/ 787400 w 787400"/>
              <a:gd name="connsiteY9" fmla="*/ 457200 h 749300"/>
              <a:gd name="connsiteX10" fmla="*/ 774700 w 787400"/>
              <a:gd name="connsiteY10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7400" h="749300">
                <a:moveTo>
                  <a:pt x="0" y="558800"/>
                </a:moveTo>
                <a:cubicBezTo>
                  <a:pt x="110067" y="563033"/>
                  <a:pt x="220313" y="563922"/>
                  <a:pt x="330200" y="571500"/>
                </a:cubicBezTo>
                <a:cubicBezTo>
                  <a:pt x="388855" y="575545"/>
                  <a:pt x="358644" y="592933"/>
                  <a:pt x="393700" y="635000"/>
                </a:cubicBezTo>
                <a:cubicBezTo>
                  <a:pt x="403471" y="646726"/>
                  <a:pt x="420392" y="650259"/>
                  <a:pt x="431800" y="660400"/>
                </a:cubicBezTo>
                <a:cubicBezTo>
                  <a:pt x="534599" y="751777"/>
                  <a:pt x="467537" y="723112"/>
                  <a:pt x="546100" y="749300"/>
                </a:cubicBezTo>
                <a:cubicBezTo>
                  <a:pt x="628901" y="728600"/>
                  <a:pt x="572183" y="754882"/>
                  <a:pt x="622300" y="698500"/>
                </a:cubicBezTo>
                <a:cubicBezTo>
                  <a:pt x="684024" y="629060"/>
                  <a:pt x="689312" y="644729"/>
                  <a:pt x="723900" y="584200"/>
                </a:cubicBezTo>
                <a:cubicBezTo>
                  <a:pt x="733293" y="567762"/>
                  <a:pt x="741842" y="550801"/>
                  <a:pt x="749300" y="533400"/>
                </a:cubicBezTo>
                <a:cubicBezTo>
                  <a:pt x="754573" y="521095"/>
                  <a:pt x="756013" y="507274"/>
                  <a:pt x="762000" y="495300"/>
                </a:cubicBezTo>
                <a:cubicBezTo>
                  <a:pt x="768826" y="481648"/>
                  <a:pt x="778933" y="469900"/>
                  <a:pt x="787400" y="457200"/>
                </a:cubicBezTo>
                <a:cubicBezTo>
                  <a:pt x="774018" y="42344"/>
                  <a:pt x="774700" y="194802"/>
                  <a:pt x="7747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>
            <a:off x="4470401" y="1435100"/>
            <a:ext cx="325210" cy="1193800"/>
          </a:xfrm>
          <a:custGeom>
            <a:avLst/>
            <a:gdLst>
              <a:gd name="connsiteX0" fmla="*/ 0 w 513765"/>
              <a:gd name="connsiteY0" fmla="*/ 1005169 h 1195669"/>
              <a:gd name="connsiteX1" fmla="*/ 76200 w 513765"/>
              <a:gd name="connsiteY1" fmla="*/ 1068669 h 1195669"/>
              <a:gd name="connsiteX2" fmla="*/ 152400 w 513765"/>
              <a:gd name="connsiteY2" fmla="*/ 1094069 h 1195669"/>
              <a:gd name="connsiteX3" fmla="*/ 241300 w 513765"/>
              <a:gd name="connsiteY3" fmla="*/ 1132169 h 1195669"/>
              <a:gd name="connsiteX4" fmla="*/ 292100 w 513765"/>
              <a:gd name="connsiteY4" fmla="*/ 1157569 h 1195669"/>
              <a:gd name="connsiteX5" fmla="*/ 330200 w 513765"/>
              <a:gd name="connsiteY5" fmla="*/ 1182969 h 1195669"/>
              <a:gd name="connsiteX6" fmla="*/ 381000 w 513765"/>
              <a:gd name="connsiteY6" fmla="*/ 1195669 h 1195669"/>
              <a:gd name="connsiteX7" fmla="*/ 419100 w 513765"/>
              <a:gd name="connsiteY7" fmla="*/ 1106769 h 1195669"/>
              <a:gd name="connsiteX8" fmla="*/ 431800 w 513765"/>
              <a:gd name="connsiteY8" fmla="*/ 1055969 h 1195669"/>
              <a:gd name="connsiteX9" fmla="*/ 444500 w 513765"/>
              <a:gd name="connsiteY9" fmla="*/ 1017869 h 1195669"/>
              <a:gd name="connsiteX10" fmla="*/ 495300 w 513765"/>
              <a:gd name="connsiteY10" fmla="*/ 928969 h 1195669"/>
              <a:gd name="connsiteX11" fmla="*/ 495300 w 513765"/>
              <a:gd name="connsiteY11" fmla="*/ 179669 h 1195669"/>
              <a:gd name="connsiteX12" fmla="*/ 482600 w 513765"/>
              <a:gd name="connsiteY12" fmla="*/ 141569 h 1195669"/>
              <a:gd name="connsiteX13" fmla="*/ 469900 w 513765"/>
              <a:gd name="connsiteY13" fmla="*/ 90769 h 1195669"/>
              <a:gd name="connsiteX14" fmla="*/ 431800 w 513765"/>
              <a:gd name="connsiteY14" fmla="*/ 52669 h 1195669"/>
              <a:gd name="connsiteX15" fmla="*/ 406400 w 513765"/>
              <a:gd name="connsiteY15" fmla="*/ 14569 h 119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3765" h="1195669">
                <a:moveTo>
                  <a:pt x="0" y="1005169"/>
                </a:moveTo>
                <a:cubicBezTo>
                  <a:pt x="25400" y="1026336"/>
                  <a:pt x="47641" y="1052009"/>
                  <a:pt x="76200" y="1068669"/>
                </a:cubicBezTo>
                <a:cubicBezTo>
                  <a:pt x="99327" y="1082160"/>
                  <a:pt x="128453" y="1082095"/>
                  <a:pt x="152400" y="1094069"/>
                </a:cubicBezTo>
                <a:cubicBezTo>
                  <a:pt x="320882" y="1178310"/>
                  <a:pt x="110492" y="1076108"/>
                  <a:pt x="241300" y="1132169"/>
                </a:cubicBezTo>
                <a:cubicBezTo>
                  <a:pt x="258701" y="1139627"/>
                  <a:pt x="275662" y="1148176"/>
                  <a:pt x="292100" y="1157569"/>
                </a:cubicBezTo>
                <a:cubicBezTo>
                  <a:pt x="305352" y="1165142"/>
                  <a:pt x="316171" y="1176956"/>
                  <a:pt x="330200" y="1182969"/>
                </a:cubicBezTo>
                <a:cubicBezTo>
                  <a:pt x="346243" y="1189845"/>
                  <a:pt x="364067" y="1191436"/>
                  <a:pt x="381000" y="1195669"/>
                </a:cubicBezTo>
                <a:cubicBezTo>
                  <a:pt x="417461" y="1049826"/>
                  <a:pt x="366477" y="1229556"/>
                  <a:pt x="419100" y="1106769"/>
                </a:cubicBezTo>
                <a:cubicBezTo>
                  <a:pt x="425976" y="1090726"/>
                  <a:pt x="427005" y="1072752"/>
                  <a:pt x="431800" y="1055969"/>
                </a:cubicBezTo>
                <a:cubicBezTo>
                  <a:pt x="435478" y="1043097"/>
                  <a:pt x="439227" y="1030174"/>
                  <a:pt x="444500" y="1017869"/>
                </a:cubicBezTo>
                <a:cubicBezTo>
                  <a:pt x="463836" y="972753"/>
                  <a:pt x="469791" y="967233"/>
                  <a:pt x="495300" y="928969"/>
                </a:cubicBezTo>
                <a:cubicBezTo>
                  <a:pt x="522428" y="603438"/>
                  <a:pt x="517280" y="729180"/>
                  <a:pt x="495300" y="179669"/>
                </a:cubicBezTo>
                <a:cubicBezTo>
                  <a:pt x="494765" y="166293"/>
                  <a:pt x="486278" y="154441"/>
                  <a:pt x="482600" y="141569"/>
                </a:cubicBezTo>
                <a:cubicBezTo>
                  <a:pt x="477805" y="124786"/>
                  <a:pt x="478560" y="105924"/>
                  <a:pt x="469900" y="90769"/>
                </a:cubicBezTo>
                <a:cubicBezTo>
                  <a:pt x="460989" y="75175"/>
                  <a:pt x="442239" y="67284"/>
                  <a:pt x="431800" y="52669"/>
                </a:cubicBezTo>
                <a:cubicBezTo>
                  <a:pt x="404507" y="14459"/>
                  <a:pt x="406400" y="-20725"/>
                  <a:pt x="406400" y="14569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4823836" y="1968499"/>
            <a:ext cx="916564" cy="294629"/>
          </a:xfrm>
          <a:custGeom>
            <a:avLst/>
            <a:gdLst>
              <a:gd name="connsiteX0" fmla="*/ 0 w 749300"/>
              <a:gd name="connsiteY0" fmla="*/ 266700 h 266700"/>
              <a:gd name="connsiteX1" fmla="*/ 457200 w 749300"/>
              <a:gd name="connsiteY1" fmla="*/ 254000 h 266700"/>
              <a:gd name="connsiteX2" fmla="*/ 520700 w 749300"/>
              <a:gd name="connsiteY2" fmla="*/ 203200 h 266700"/>
              <a:gd name="connsiteX3" fmla="*/ 609600 w 749300"/>
              <a:gd name="connsiteY3" fmla="*/ 139700 h 266700"/>
              <a:gd name="connsiteX4" fmla="*/ 635000 w 749300"/>
              <a:gd name="connsiteY4" fmla="*/ 101600 h 266700"/>
              <a:gd name="connsiteX5" fmla="*/ 711200 w 749300"/>
              <a:gd name="connsiteY5" fmla="*/ 63500 h 266700"/>
              <a:gd name="connsiteX6" fmla="*/ 749300 w 749300"/>
              <a:gd name="connsiteY6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300" h="266700">
                <a:moveTo>
                  <a:pt x="0" y="266700"/>
                </a:moveTo>
                <a:cubicBezTo>
                  <a:pt x="152400" y="262467"/>
                  <a:pt x="304941" y="261808"/>
                  <a:pt x="457200" y="254000"/>
                </a:cubicBezTo>
                <a:cubicBezTo>
                  <a:pt x="504389" y="251580"/>
                  <a:pt x="494021" y="235214"/>
                  <a:pt x="520700" y="203200"/>
                </a:cubicBezTo>
                <a:cubicBezTo>
                  <a:pt x="557476" y="159068"/>
                  <a:pt x="558242" y="165379"/>
                  <a:pt x="609600" y="139700"/>
                </a:cubicBezTo>
                <a:cubicBezTo>
                  <a:pt x="618067" y="127000"/>
                  <a:pt x="624207" y="112393"/>
                  <a:pt x="635000" y="101600"/>
                </a:cubicBezTo>
                <a:cubicBezTo>
                  <a:pt x="659619" y="76981"/>
                  <a:pt x="680212" y="73829"/>
                  <a:pt x="711200" y="63500"/>
                </a:cubicBezTo>
                <a:cubicBezTo>
                  <a:pt x="741851" y="17524"/>
                  <a:pt x="729774" y="39052"/>
                  <a:pt x="7493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6438900" y="1803400"/>
            <a:ext cx="647700" cy="91508"/>
          </a:xfrm>
          <a:custGeom>
            <a:avLst/>
            <a:gdLst>
              <a:gd name="connsiteX0" fmla="*/ 0 w 647700"/>
              <a:gd name="connsiteY0" fmla="*/ 0 h 91508"/>
              <a:gd name="connsiteX1" fmla="*/ 127000 w 647700"/>
              <a:gd name="connsiteY1" fmla="*/ 12700 h 91508"/>
              <a:gd name="connsiteX2" fmla="*/ 215900 w 647700"/>
              <a:gd name="connsiteY2" fmla="*/ 38100 h 91508"/>
              <a:gd name="connsiteX3" fmla="*/ 355600 w 647700"/>
              <a:gd name="connsiteY3" fmla="*/ 63500 h 91508"/>
              <a:gd name="connsiteX4" fmla="*/ 444500 w 647700"/>
              <a:gd name="connsiteY4" fmla="*/ 88900 h 91508"/>
              <a:gd name="connsiteX5" fmla="*/ 647700 w 647700"/>
              <a:gd name="connsiteY5" fmla="*/ 88900 h 9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91508">
                <a:moveTo>
                  <a:pt x="0" y="0"/>
                </a:moveTo>
                <a:cubicBezTo>
                  <a:pt x="42333" y="4233"/>
                  <a:pt x="84883" y="6683"/>
                  <a:pt x="127000" y="12700"/>
                </a:cubicBezTo>
                <a:cubicBezTo>
                  <a:pt x="182429" y="20618"/>
                  <a:pt x="167651" y="26038"/>
                  <a:pt x="215900" y="38100"/>
                </a:cubicBezTo>
                <a:cubicBezTo>
                  <a:pt x="346317" y="70704"/>
                  <a:pt x="208403" y="29531"/>
                  <a:pt x="355600" y="63500"/>
                </a:cubicBezTo>
                <a:cubicBezTo>
                  <a:pt x="385630" y="70430"/>
                  <a:pt x="413797" y="86230"/>
                  <a:pt x="444500" y="88900"/>
                </a:cubicBezTo>
                <a:cubicBezTo>
                  <a:pt x="511979" y="94768"/>
                  <a:pt x="579967" y="88900"/>
                  <a:pt x="647700" y="889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5194301" y="2095500"/>
            <a:ext cx="1170402" cy="698500"/>
          </a:xfrm>
          <a:custGeom>
            <a:avLst/>
            <a:gdLst>
              <a:gd name="connsiteX0" fmla="*/ 444500 w 1410143"/>
              <a:gd name="connsiteY0" fmla="*/ 0 h 698500"/>
              <a:gd name="connsiteX1" fmla="*/ 508000 w 1410143"/>
              <a:gd name="connsiteY1" fmla="*/ 50800 h 698500"/>
              <a:gd name="connsiteX2" fmla="*/ 635000 w 1410143"/>
              <a:gd name="connsiteY2" fmla="*/ 88900 h 698500"/>
              <a:gd name="connsiteX3" fmla="*/ 723900 w 1410143"/>
              <a:gd name="connsiteY3" fmla="*/ 127000 h 698500"/>
              <a:gd name="connsiteX4" fmla="*/ 812800 w 1410143"/>
              <a:gd name="connsiteY4" fmla="*/ 177800 h 698500"/>
              <a:gd name="connsiteX5" fmla="*/ 850900 w 1410143"/>
              <a:gd name="connsiteY5" fmla="*/ 203200 h 698500"/>
              <a:gd name="connsiteX6" fmla="*/ 927100 w 1410143"/>
              <a:gd name="connsiteY6" fmla="*/ 228600 h 698500"/>
              <a:gd name="connsiteX7" fmla="*/ 1003300 w 1410143"/>
              <a:gd name="connsiteY7" fmla="*/ 266700 h 698500"/>
              <a:gd name="connsiteX8" fmla="*/ 1092200 w 1410143"/>
              <a:gd name="connsiteY8" fmla="*/ 317500 h 698500"/>
              <a:gd name="connsiteX9" fmla="*/ 1181100 w 1410143"/>
              <a:gd name="connsiteY9" fmla="*/ 342900 h 698500"/>
              <a:gd name="connsiteX10" fmla="*/ 1270000 w 1410143"/>
              <a:gd name="connsiteY10" fmla="*/ 393700 h 698500"/>
              <a:gd name="connsiteX11" fmla="*/ 1308100 w 1410143"/>
              <a:gd name="connsiteY11" fmla="*/ 419100 h 698500"/>
              <a:gd name="connsiteX12" fmla="*/ 1358900 w 1410143"/>
              <a:gd name="connsiteY12" fmla="*/ 444500 h 698500"/>
              <a:gd name="connsiteX13" fmla="*/ 1409700 w 1410143"/>
              <a:gd name="connsiteY13" fmla="*/ 520700 h 698500"/>
              <a:gd name="connsiteX14" fmla="*/ 1371600 w 1410143"/>
              <a:gd name="connsiteY14" fmla="*/ 647700 h 698500"/>
              <a:gd name="connsiteX15" fmla="*/ 1333500 w 1410143"/>
              <a:gd name="connsiteY15" fmla="*/ 660400 h 698500"/>
              <a:gd name="connsiteX16" fmla="*/ 1231900 w 1410143"/>
              <a:gd name="connsiteY16" fmla="*/ 698500 h 698500"/>
              <a:gd name="connsiteX17" fmla="*/ 965200 w 1410143"/>
              <a:gd name="connsiteY17" fmla="*/ 685800 h 698500"/>
              <a:gd name="connsiteX18" fmla="*/ 850900 w 1410143"/>
              <a:gd name="connsiteY18" fmla="*/ 635000 h 698500"/>
              <a:gd name="connsiteX19" fmla="*/ 800100 w 1410143"/>
              <a:gd name="connsiteY19" fmla="*/ 596900 h 698500"/>
              <a:gd name="connsiteX20" fmla="*/ 711200 w 1410143"/>
              <a:gd name="connsiteY20" fmla="*/ 571500 h 698500"/>
              <a:gd name="connsiteX21" fmla="*/ 673100 w 1410143"/>
              <a:gd name="connsiteY21" fmla="*/ 546100 h 698500"/>
              <a:gd name="connsiteX22" fmla="*/ 622300 w 1410143"/>
              <a:gd name="connsiteY22" fmla="*/ 533400 h 698500"/>
              <a:gd name="connsiteX23" fmla="*/ 584200 w 1410143"/>
              <a:gd name="connsiteY23" fmla="*/ 520700 h 698500"/>
              <a:gd name="connsiteX24" fmla="*/ 495300 w 1410143"/>
              <a:gd name="connsiteY24" fmla="*/ 495300 h 698500"/>
              <a:gd name="connsiteX25" fmla="*/ 444500 w 1410143"/>
              <a:gd name="connsiteY25" fmla="*/ 457200 h 698500"/>
              <a:gd name="connsiteX26" fmla="*/ 406400 w 1410143"/>
              <a:gd name="connsiteY26" fmla="*/ 444500 h 698500"/>
              <a:gd name="connsiteX27" fmla="*/ 317500 w 1410143"/>
              <a:gd name="connsiteY27" fmla="*/ 393700 h 698500"/>
              <a:gd name="connsiteX28" fmla="*/ 304800 w 1410143"/>
              <a:gd name="connsiteY28" fmla="*/ 355600 h 698500"/>
              <a:gd name="connsiteX29" fmla="*/ 254000 w 1410143"/>
              <a:gd name="connsiteY29" fmla="*/ 342900 h 698500"/>
              <a:gd name="connsiteX30" fmla="*/ 215900 w 1410143"/>
              <a:gd name="connsiteY30" fmla="*/ 330200 h 698500"/>
              <a:gd name="connsiteX31" fmla="*/ 139700 w 1410143"/>
              <a:gd name="connsiteY31" fmla="*/ 279400 h 698500"/>
              <a:gd name="connsiteX32" fmla="*/ 50800 w 1410143"/>
              <a:gd name="connsiteY32" fmla="*/ 228600 h 698500"/>
              <a:gd name="connsiteX33" fmla="*/ 0 w 1410143"/>
              <a:gd name="connsiteY33" fmla="*/ 190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10143" h="698500">
                <a:moveTo>
                  <a:pt x="444500" y="0"/>
                </a:moveTo>
                <a:cubicBezTo>
                  <a:pt x="465667" y="16933"/>
                  <a:pt x="484305" y="37636"/>
                  <a:pt x="508000" y="50800"/>
                </a:cubicBezTo>
                <a:cubicBezTo>
                  <a:pt x="614491" y="109961"/>
                  <a:pt x="496659" y="-3327"/>
                  <a:pt x="635000" y="88900"/>
                </a:cubicBezTo>
                <a:cubicBezTo>
                  <a:pt x="687623" y="123982"/>
                  <a:pt x="658292" y="110598"/>
                  <a:pt x="723900" y="127000"/>
                </a:cubicBezTo>
                <a:cubicBezTo>
                  <a:pt x="816725" y="188883"/>
                  <a:pt x="700009" y="113348"/>
                  <a:pt x="812800" y="177800"/>
                </a:cubicBezTo>
                <a:cubicBezTo>
                  <a:pt x="826052" y="185373"/>
                  <a:pt x="836952" y="197001"/>
                  <a:pt x="850900" y="203200"/>
                </a:cubicBezTo>
                <a:cubicBezTo>
                  <a:pt x="875366" y="214074"/>
                  <a:pt x="904823" y="213748"/>
                  <a:pt x="927100" y="228600"/>
                </a:cubicBezTo>
                <a:cubicBezTo>
                  <a:pt x="1036289" y="301393"/>
                  <a:pt x="898140" y="214120"/>
                  <a:pt x="1003300" y="266700"/>
                </a:cubicBezTo>
                <a:cubicBezTo>
                  <a:pt x="1130845" y="330473"/>
                  <a:pt x="936343" y="250704"/>
                  <a:pt x="1092200" y="317500"/>
                </a:cubicBezTo>
                <a:cubicBezTo>
                  <a:pt x="1117707" y="328432"/>
                  <a:pt x="1155321" y="336455"/>
                  <a:pt x="1181100" y="342900"/>
                </a:cubicBezTo>
                <a:cubicBezTo>
                  <a:pt x="1253480" y="415280"/>
                  <a:pt x="1180456" y="355324"/>
                  <a:pt x="1270000" y="393700"/>
                </a:cubicBezTo>
                <a:cubicBezTo>
                  <a:pt x="1284029" y="399713"/>
                  <a:pt x="1294848" y="411527"/>
                  <a:pt x="1308100" y="419100"/>
                </a:cubicBezTo>
                <a:cubicBezTo>
                  <a:pt x="1324538" y="428493"/>
                  <a:pt x="1341967" y="436033"/>
                  <a:pt x="1358900" y="444500"/>
                </a:cubicBezTo>
                <a:cubicBezTo>
                  <a:pt x="1375833" y="469900"/>
                  <a:pt x="1414719" y="490588"/>
                  <a:pt x="1409700" y="520700"/>
                </a:cubicBezTo>
                <a:cubicBezTo>
                  <a:pt x="1403930" y="555321"/>
                  <a:pt x="1401133" y="618167"/>
                  <a:pt x="1371600" y="647700"/>
                </a:cubicBezTo>
                <a:cubicBezTo>
                  <a:pt x="1362134" y="657166"/>
                  <a:pt x="1345474" y="654413"/>
                  <a:pt x="1333500" y="660400"/>
                </a:cubicBezTo>
                <a:cubicBezTo>
                  <a:pt x="1246295" y="704003"/>
                  <a:pt x="1354412" y="673998"/>
                  <a:pt x="1231900" y="698500"/>
                </a:cubicBezTo>
                <a:cubicBezTo>
                  <a:pt x="1143000" y="694267"/>
                  <a:pt x="1053656" y="695628"/>
                  <a:pt x="965200" y="685800"/>
                </a:cubicBezTo>
                <a:cubicBezTo>
                  <a:pt x="916289" y="680365"/>
                  <a:pt x="887465" y="661118"/>
                  <a:pt x="850900" y="635000"/>
                </a:cubicBezTo>
                <a:cubicBezTo>
                  <a:pt x="833676" y="622697"/>
                  <a:pt x="818478" y="607402"/>
                  <a:pt x="800100" y="596900"/>
                </a:cubicBezTo>
                <a:cubicBezTo>
                  <a:pt x="785929" y="588802"/>
                  <a:pt x="722197" y="574249"/>
                  <a:pt x="711200" y="571500"/>
                </a:cubicBezTo>
                <a:cubicBezTo>
                  <a:pt x="698500" y="563033"/>
                  <a:pt x="687129" y="552113"/>
                  <a:pt x="673100" y="546100"/>
                </a:cubicBezTo>
                <a:cubicBezTo>
                  <a:pt x="657057" y="539224"/>
                  <a:pt x="639083" y="538195"/>
                  <a:pt x="622300" y="533400"/>
                </a:cubicBezTo>
                <a:cubicBezTo>
                  <a:pt x="609428" y="529722"/>
                  <a:pt x="597072" y="524378"/>
                  <a:pt x="584200" y="520700"/>
                </a:cubicBezTo>
                <a:cubicBezTo>
                  <a:pt x="472572" y="488806"/>
                  <a:pt x="586651" y="525750"/>
                  <a:pt x="495300" y="495300"/>
                </a:cubicBezTo>
                <a:cubicBezTo>
                  <a:pt x="478367" y="482600"/>
                  <a:pt x="462878" y="467702"/>
                  <a:pt x="444500" y="457200"/>
                </a:cubicBezTo>
                <a:cubicBezTo>
                  <a:pt x="432877" y="450558"/>
                  <a:pt x="418023" y="451142"/>
                  <a:pt x="406400" y="444500"/>
                </a:cubicBezTo>
                <a:cubicBezTo>
                  <a:pt x="298758" y="382990"/>
                  <a:pt x="404857" y="422819"/>
                  <a:pt x="317500" y="393700"/>
                </a:cubicBezTo>
                <a:cubicBezTo>
                  <a:pt x="313267" y="381000"/>
                  <a:pt x="315253" y="363963"/>
                  <a:pt x="304800" y="355600"/>
                </a:cubicBezTo>
                <a:cubicBezTo>
                  <a:pt x="291170" y="344696"/>
                  <a:pt x="270783" y="347695"/>
                  <a:pt x="254000" y="342900"/>
                </a:cubicBezTo>
                <a:cubicBezTo>
                  <a:pt x="241128" y="339222"/>
                  <a:pt x="227602" y="336701"/>
                  <a:pt x="215900" y="330200"/>
                </a:cubicBezTo>
                <a:cubicBezTo>
                  <a:pt x="189215" y="315375"/>
                  <a:pt x="167004" y="293052"/>
                  <a:pt x="139700" y="279400"/>
                </a:cubicBezTo>
                <a:cubicBezTo>
                  <a:pt x="75248" y="247174"/>
                  <a:pt x="104652" y="264502"/>
                  <a:pt x="50800" y="228600"/>
                </a:cubicBezTo>
                <a:cubicBezTo>
                  <a:pt x="20704" y="183455"/>
                  <a:pt x="40664" y="190500"/>
                  <a:pt x="0" y="1905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 rot="152651">
            <a:off x="3213583" y="1854835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Kimberly Plateau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30133" y="1543783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Antrim </a:t>
            </a:r>
            <a:r>
              <a:rPr lang="en-US" b="1" dirty="0" err="1" smtClean="0"/>
              <a:t>plt</a:t>
            </a:r>
            <a:r>
              <a:rPr lang="en-US" b="1" dirty="0" smtClean="0"/>
              <a:t>.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08312" y="1266784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Arnhem Land</a:t>
            </a:r>
            <a:endParaRPr lang="en-IN" b="1" dirty="0"/>
          </a:p>
        </p:txBody>
      </p:sp>
      <p:sp>
        <p:nvSpPr>
          <p:cNvPr id="32" name="TextBox 31"/>
          <p:cNvSpPr txBox="1"/>
          <p:nvPr/>
        </p:nvSpPr>
        <p:spPr>
          <a:xfrm rot="1403953">
            <a:off x="4960705" y="2484758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Barkely</a:t>
            </a:r>
            <a:r>
              <a:rPr lang="en-US" b="1" dirty="0" smtClean="0"/>
              <a:t> Table land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343962" y="1220140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Cape York Peninsula</a:t>
            </a:r>
            <a:endParaRPr lang="en-IN" b="1" dirty="0"/>
          </a:p>
        </p:txBody>
      </p:sp>
      <p:sp>
        <p:nvSpPr>
          <p:cNvPr id="34" name="Freeform 33"/>
          <p:cNvSpPr/>
          <p:nvPr/>
        </p:nvSpPr>
        <p:spPr>
          <a:xfrm>
            <a:off x="5588000" y="4711700"/>
            <a:ext cx="597828" cy="215900"/>
          </a:xfrm>
          <a:custGeom>
            <a:avLst/>
            <a:gdLst>
              <a:gd name="connsiteX0" fmla="*/ 0 w 597828"/>
              <a:gd name="connsiteY0" fmla="*/ 215900 h 215900"/>
              <a:gd name="connsiteX1" fmla="*/ 63500 w 597828"/>
              <a:gd name="connsiteY1" fmla="*/ 101600 h 215900"/>
              <a:gd name="connsiteX2" fmla="*/ 114300 w 597828"/>
              <a:gd name="connsiteY2" fmla="*/ 88900 h 215900"/>
              <a:gd name="connsiteX3" fmla="*/ 152400 w 597828"/>
              <a:gd name="connsiteY3" fmla="*/ 50800 h 215900"/>
              <a:gd name="connsiteX4" fmla="*/ 203200 w 597828"/>
              <a:gd name="connsiteY4" fmla="*/ 38100 h 215900"/>
              <a:gd name="connsiteX5" fmla="*/ 241300 w 597828"/>
              <a:gd name="connsiteY5" fmla="*/ 25400 h 215900"/>
              <a:gd name="connsiteX6" fmla="*/ 330200 w 597828"/>
              <a:gd name="connsiteY6" fmla="*/ 0 h 215900"/>
              <a:gd name="connsiteX7" fmla="*/ 495300 w 597828"/>
              <a:gd name="connsiteY7" fmla="*/ 12700 h 215900"/>
              <a:gd name="connsiteX8" fmla="*/ 533400 w 597828"/>
              <a:gd name="connsiteY8" fmla="*/ 38100 h 215900"/>
              <a:gd name="connsiteX9" fmla="*/ 596900 w 597828"/>
              <a:gd name="connsiteY9" fmla="*/ 152400 h 215900"/>
              <a:gd name="connsiteX10" fmla="*/ 596900 w 597828"/>
              <a:gd name="connsiteY10" fmla="*/ 1905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828" h="215900">
                <a:moveTo>
                  <a:pt x="0" y="215900"/>
                </a:moveTo>
                <a:cubicBezTo>
                  <a:pt x="16076" y="167671"/>
                  <a:pt x="16532" y="128439"/>
                  <a:pt x="63500" y="101600"/>
                </a:cubicBezTo>
                <a:cubicBezTo>
                  <a:pt x="78655" y="92940"/>
                  <a:pt x="97367" y="93133"/>
                  <a:pt x="114300" y="88900"/>
                </a:cubicBezTo>
                <a:cubicBezTo>
                  <a:pt x="127000" y="76200"/>
                  <a:pt x="136806" y="59711"/>
                  <a:pt x="152400" y="50800"/>
                </a:cubicBezTo>
                <a:cubicBezTo>
                  <a:pt x="167555" y="42140"/>
                  <a:pt x="186417" y="42895"/>
                  <a:pt x="203200" y="38100"/>
                </a:cubicBezTo>
                <a:cubicBezTo>
                  <a:pt x="216072" y="34422"/>
                  <a:pt x="228428" y="29078"/>
                  <a:pt x="241300" y="25400"/>
                </a:cubicBezTo>
                <a:cubicBezTo>
                  <a:pt x="352928" y="-6494"/>
                  <a:pt x="238849" y="30450"/>
                  <a:pt x="330200" y="0"/>
                </a:cubicBezTo>
                <a:cubicBezTo>
                  <a:pt x="385233" y="4233"/>
                  <a:pt x="441049" y="2528"/>
                  <a:pt x="495300" y="12700"/>
                </a:cubicBezTo>
                <a:cubicBezTo>
                  <a:pt x="510302" y="15513"/>
                  <a:pt x="523349" y="26613"/>
                  <a:pt x="533400" y="38100"/>
                </a:cubicBezTo>
                <a:cubicBezTo>
                  <a:pt x="555861" y="63769"/>
                  <a:pt x="590231" y="112383"/>
                  <a:pt x="596900" y="152400"/>
                </a:cubicBezTo>
                <a:cubicBezTo>
                  <a:pt x="598988" y="164927"/>
                  <a:pt x="596900" y="177800"/>
                  <a:pt x="596900" y="1905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 rot="21204179">
            <a:off x="5549407" y="4814536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Eyre Peninsula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254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041834" y="795523"/>
            <a:ext cx="7080956" cy="58134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Physiography of Australia: Deserts</a:t>
            </a:r>
            <a:endParaRPr lang="en-IN" dirty="0"/>
          </a:p>
        </p:txBody>
      </p:sp>
      <p:sp>
        <p:nvSpPr>
          <p:cNvPr id="2" name="Minus 1"/>
          <p:cNvSpPr/>
          <p:nvPr/>
        </p:nvSpPr>
        <p:spPr>
          <a:xfrm rot="3244884">
            <a:off x="5821656" y="2792026"/>
            <a:ext cx="33267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4"/>
          <p:cNvSpPr/>
          <p:nvPr/>
        </p:nvSpPr>
        <p:spPr>
          <a:xfrm rot="18499188">
            <a:off x="5943124" y="3683164"/>
            <a:ext cx="236897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5"/>
          <p:cNvSpPr/>
          <p:nvPr/>
        </p:nvSpPr>
        <p:spPr>
          <a:xfrm rot="17359207">
            <a:off x="7756797" y="4080284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>
            <a:off x="6986254" y="541648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7"/>
          <p:cNvSpPr/>
          <p:nvPr/>
        </p:nvSpPr>
        <p:spPr>
          <a:xfrm rot="17359207">
            <a:off x="7477271" y="485266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 rot="20998996">
            <a:off x="4618036" y="3310162"/>
            <a:ext cx="969075" cy="325224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9"/>
          <p:cNvSpPr/>
          <p:nvPr/>
        </p:nvSpPr>
        <p:spPr>
          <a:xfrm rot="21172772">
            <a:off x="4565459" y="3485261"/>
            <a:ext cx="982034" cy="37321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10"/>
          <p:cNvSpPr/>
          <p:nvPr/>
        </p:nvSpPr>
        <p:spPr>
          <a:xfrm>
            <a:off x="4674012" y="3772537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12"/>
          <p:cNvSpPr/>
          <p:nvPr/>
        </p:nvSpPr>
        <p:spPr>
          <a:xfrm rot="3259684">
            <a:off x="2423649" y="4987387"/>
            <a:ext cx="1377348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3670300" y="1955800"/>
            <a:ext cx="787400" cy="749300"/>
          </a:xfrm>
          <a:custGeom>
            <a:avLst/>
            <a:gdLst>
              <a:gd name="connsiteX0" fmla="*/ 0 w 787400"/>
              <a:gd name="connsiteY0" fmla="*/ 558800 h 749300"/>
              <a:gd name="connsiteX1" fmla="*/ 330200 w 787400"/>
              <a:gd name="connsiteY1" fmla="*/ 571500 h 749300"/>
              <a:gd name="connsiteX2" fmla="*/ 393700 w 787400"/>
              <a:gd name="connsiteY2" fmla="*/ 635000 h 749300"/>
              <a:gd name="connsiteX3" fmla="*/ 431800 w 787400"/>
              <a:gd name="connsiteY3" fmla="*/ 660400 h 749300"/>
              <a:gd name="connsiteX4" fmla="*/ 546100 w 787400"/>
              <a:gd name="connsiteY4" fmla="*/ 749300 h 749300"/>
              <a:gd name="connsiteX5" fmla="*/ 622300 w 787400"/>
              <a:gd name="connsiteY5" fmla="*/ 698500 h 749300"/>
              <a:gd name="connsiteX6" fmla="*/ 723900 w 787400"/>
              <a:gd name="connsiteY6" fmla="*/ 584200 h 749300"/>
              <a:gd name="connsiteX7" fmla="*/ 749300 w 787400"/>
              <a:gd name="connsiteY7" fmla="*/ 533400 h 749300"/>
              <a:gd name="connsiteX8" fmla="*/ 762000 w 787400"/>
              <a:gd name="connsiteY8" fmla="*/ 495300 h 749300"/>
              <a:gd name="connsiteX9" fmla="*/ 787400 w 787400"/>
              <a:gd name="connsiteY9" fmla="*/ 457200 h 749300"/>
              <a:gd name="connsiteX10" fmla="*/ 774700 w 787400"/>
              <a:gd name="connsiteY10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7400" h="749300">
                <a:moveTo>
                  <a:pt x="0" y="558800"/>
                </a:moveTo>
                <a:cubicBezTo>
                  <a:pt x="110067" y="563033"/>
                  <a:pt x="220313" y="563922"/>
                  <a:pt x="330200" y="571500"/>
                </a:cubicBezTo>
                <a:cubicBezTo>
                  <a:pt x="388855" y="575545"/>
                  <a:pt x="358644" y="592933"/>
                  <a:pt x="393700" y="635000"/>
                </a:cubicBezTo>
                <a:cubicBezTo>
                  <a:pt x="403471" y="646726"/>
                  <a:pt x="420392" y="650259"/>
                  <a:pt x="431800" y="660400"/>
                </a:cubicBezTo>
                <a:cubicBezTo>
                  <a:pt x="534599" y="751777"/>
                  <a:pt x="467537" y="723112"/>
                  <a:pt x="546100" y="749300"/>
                </a:cubicBezTo>
                <a:cubicBezTo>
                  <a:pt x="628901" y="728600"/>
                  <a:pt x="572183" y="754882"/>
                  <a:pt x="622300" y="698500"/>
                </a:cubicBezTo>
                <a:cubicBezTo>
                  <a:pt x="684024" y="629060"/>
                  <a:pt x="689312" y="644729"/>
                  <a:pt x="723900" y="584200"/>
                </a:cubicBezTo>
                <a:cubicBezTo>
                  <a:pt x="733293" y="567762"/>
                  <a:pt x="741842" y="550801"/>
                  <a:pt x="749300" y="533400"/>
                </a:cubicBezTo>
                <a:cubicBezTo>
                  <a:pt x="754573" y="521095"/>
                  <a:pt x="756013" y="507274"/>
                  <a:pt x="762000" y="495300"/>
                </a:cubicBezTo>
                <a:cubicBezTo>
                  <a:pt x="768826" y="481648"/>
                  <a:pt x="778933" y="469900"/>
                  <a:pt x="787400" y="457200"/>
                </a:cubicBezTo>
                <a:cubicBezTo>
                  <a:pt x="774018" y="42344"/>
                  <a:pt x="774700" y="194802"/>
                  <a:pt x="7747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>
            <a:off x="4470401" y="1435100"/>
            <a:ext cx="325210" cy="1193800"/>
          </a:xfrm>
          <a:custGeom>
            <a:avLst/>
            <a:gdLst>
              <a:gd name="connsiteX0" fmla="*/ 0 w 513765"/>
              <a:gd name="connsiteY0" fmla="*/ 1005169 h 1195669"/>
              <a:gd name="connsiteX1" fmla="*/ 76200 w 513765"/>
              <a:gd name="connsiteY1" fmla="*/ 1068669 h 1195669"/>
              <a:gd name="connsiteX2" fmla="*/ 152400 w 513765"/>
              <a:gd name="connsiteY2" fmla="*/ 1094069 h 1195669"/>
              <a:gd name="connsiteX3" fmla="*/ 241300 w 513765"/>
              <a:gd name="connsiteY3" fmla="*/ 1132169 h 1195669"/>
              <a:gd name="connsiteX4" fmla="*/ 292100 w 513765"/>
              <a:gd name="connsiteY4" fmla="*/ 1157569 h 1195669"/>
              <a:gd name="connsiteX5" fmla="*/ 330200 w 513765"/>
              <a:gd name="connsiteY5" fmla="*/ 1182969 h 1195669"/>
              <a:gd name="connsiteX6" fmla="*/ 381000 w 513765"/>
              <a:gd name="connsiteY6" fmla="*/ 1195669 h 1195669"/>
              <a:gd name="connsiteX7" fmla="*/ 419100 w 513765"/>
              <a:gd name="connsiteY7" fmla="*/ 1106769 h 1195669"/>
              <a:gd name="connsiteX8" fmla="*/ 431800 w 513765"/>
              <a:gd name="connsiteY8" fmla="*/ 1055969 h 1195669"/>
              <a:gd name="connsiteX9" fmla="*/ 444500 w 513765"/>
              <a:gd name="connsiteY9" fmla="*/ 1017869 h 1195669"/>
              <a:gd name="connsiteX10" fmla="*/ 495300 w 513765"/>
              <a:gd name="connsiteY10" fmla="*/ 928969 h 1195669"/>
              <a:gd name="connsiteX11" fmla="*/ 495300 w 513765"/>
              <a:gd name="connsiteY11" fmla="*/ 179669 h 1195669"/>
              <a:gd name="connsiteX12" fmla="*/ 482600 w 513765"/>
              <a:gd name="connsiteY12" fmla="*/ 141569 h 1195669"/>
              <a:gd name="connsiteX13" fmla="*/ 469900 w 513765"/>
              <a:gd name="connsiteY13" fmla="*/ 90769 h 1195669"/>
              <a:gd name="connsiteX14" fmla="*/ 431800 w 513765"/>
              <a:gd name="connsiteY14" fmla="*/ 52669 h 1195669"/>
              <a:gd name="connsiteX15" fmla="*/ 406400 w 513765"/>
              <a:gd name="connsiteY15" fmla="*/ 14569 h 119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3765" h="1195669">
                <a:moveTo>
                  <a:pt x="0" y="1005169"/>
                </a:moveTo>
                <a:cubicBezTo>
                  <a:pt x="25400" y="1026336"/>
                  <a:pt x="47641" y="1052009"/>
                  <a:pt x="76200" y="1068669"/>
                </a:cubicBezTo>
                <a:cubicBezTo>
                  <a:pt x="99327" y="1082160"/>
                  <a:pt x="128453" y="1082095"/>
                  <a:pt x="152400" y="1094069"/>
                </a:cubicBezTo>
                <a:cubicBezTo>
                  <a:pt x="320882" y="1178310"/>
                  <a:pt x="110492" y="1076108"/>
                  <a:pt x="241300" y="1132169"/>
                </a:cubicBezTo>
                <a:cubicBezTo>
                  <a:pt x="258701" y="1139627"/>
                  <a:pt x="275662" y="1148176"/>
                  <a:pt x="292100" y="1157569"/>
                </a:cubicBezTo>
                <a:cubicBezTo>
                  <a:pt x="305352" y="1165142"/>
                  <a:pt x="316171" y="1176956"/>
                  <a:pt x="330200" y="1182969"/>
                </a:cubicBezTo>
                <a:cubicBezTo>
                  <a:pt x="346243" y="1189845"/>
                  <a:pt x="364067" y="1191436"/>
                  <a:pt x="381000" y="1195669"/>
                </a:cubicBezTo>
                <a:cubicBezTo>
                  <a:pt x="417461" y="1049826"/>
                  <a:pt x="366477" y="1229556"/>
                  <a:pt x="419100" y="1106769"/>
                </a:cubicBezTo>
                <a:cubicBezTo>
                  <a:pt x="425976" y="1090726"/>
                  <a:pt x="427005" y="1072752"/>
                  <a:pt x="431800" y="1055969"/>
                </a:cubicBezTo>
                <a:cubicBezTo>
                  <a:pt x="435478" y="1043097"/>
                  <a:pt x="439227" y="1030174"/>
                  <a:pt x="444500" y="1017869"/>
                </a:cubicBezTo>
                <a:cubicBezTo>
                  <a:pt x="463836" y="972753"/>
                  <a:pt x="469791" y="967233"/>
                  <a:pt x="495300" y="928969"/>
                </a:cubicBezTo>
                <a:cubicBezTo>
                  <a:pt x="522428" y="603438"/>
                  <a:pt x="517280" y="729180"/>
                  <a:pt x="495300" y="179669"/>
                </a:cubicBezTo>
                <a:cubicBezTo>
                  <a:pt x="494765" y="166293"/>
                  <a:pt x="486278" y="154441"/>
                  <a:pt x="482600" y="141569"/>
                </a:cubicBezTo>
                <a:cubicBezTo>
                  <a:pt x="477805" y="124786"/>
                  <a:pt x="478560" y="105924"/>
                  <a:pt x="469900" y="90769"/>
                </a:cubicBezTo>
                <a:cubicBezTo>
                  <a:pt x="460989" y="75175"/>
                  <a:pt x="442239" y="67284"/>
                  <a:pt x="431800" y="52669"/>
                </a:cubicBezTo>
                <a:cubicBezTo>
                  <a:pt x="404507" y="14459"/>
                  <a:pt x="406400" y="-20725"/>
                  <a:pt x="406400" y="14569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4823836" y="1968499"/>
            <a:ext cx="916564" cy="294629"/>
          </a:xfrm>
          <a:custGeom>
            <a:avLst/>
            <a:gdLst>
              <a:gd name="connsiteX0" fmla="*/ 0 w 749300"/>
              <a:gd name="connsiteY0" fmla="*/ 266700 h 266700"/>
              <a:gd name="connsiteX1" fmla="*/ 457200 w 749300"/>
              <a:gd name="connsiteY1" fmla="*/ 254000 h 266700"/>
              <a:gd name="connsiteX2" fmla="*/ 520700 w 749300"/>
              <a:gd name="connsiteY2" fmla="*/ 203200 h 266700"/>
              <a:gd name="connsiteX3" fmla="*/ 609600 w 749300"/>
              <a:gd name="connsiteY3" fmla="*/ 139700 h 266700"/>
              <a:gd name="connsiteX4" fmla="*/ 635000 w 749300"/>
              <a:gd name="connsiteY4" fmla="*/ 101600 h 266700"/>
              <a:gd name="connsiteX5" fmla="*/ 711200 w 749300"/>
              <a:gd name="connsiteY5" fmla="*/ 63500 h 266700"/>
              <a:gd name="connsiteX6" fmla="*/ 749300 w 749300"/>
              <a:gd name="connsiteY6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300" h="266700">
                <a:moveTo>
                  <a:pt x="0" y="266700"/>
                </a:moveTo>
                <a:cubicBezTo>
                  <a:pt x="152400" y="262467"/>
                  <a:pt x="304941" y="261808"/>
                  <a:pt x="457200" y="254000"/>
                </a:cubicBezTo>
                <a:cubicBezTo>
                  <a:pt x="504389" y="251580"/>
                  <a:pt x="494021" y="235214"/>
                  <a:pt x="520700" y="203200"/>
                </a:cubicBezTo>
                <a:cubicBezTo>
                  <a:pt x="557476" y="159068"/>
                  <a:pt x="558242" y="165379"/>
                  <a:pt x="609600" y="139700"/>
                </a:cubicBezTo>
                <a:cubicBezTo>
                  <a:pt x="618067" y="127000"/>
                  <a:pt x="624207" y="112393"/>
                  <a:pt x="635000" y="101600"/>
                </a:cubicBezTo>
                <a:cubicBezTo>
                  <a:pt x="659619" y="76981"/>
                  <a:pt x="680212" y="73829"/>
                  <a:pt x="711200" y="63500"/>
                </a:cubicBezTo>
                <a:cubicBezTo>
                  <a:pt x="741851" y="17524"/>
                  <a:pt x="729774" y="39052"/>
                  <a:pt x="7493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6438900" y="1803400"/>
            <a:ext cx="647700" cy="91508"/>
          </a:xfrm>
          <a:custGeom>
            <a:avLst/>
            <a:gdLst>
              <a:gd name="connsiteX0" fmla="*/ 0 w 647700"/>
              <a:gd name="connsiteY0" fmla="*/ 0 h 91508"/>
              <a:gd name="connsiteX1" fmla="*/ 127000 w 647700"/>
              <a:gd name="connsiteY1" fmla="*/ 12700 h 91508"/>
              <a:gd name="connsiteX2" fmla="*/ 215900 w 647700"/>
              <a:gd name="connsiteY2" fmla="*/ 38100 h 91508"/>
              <a:gd name="connsiteX3" fmla="*/ 355600 w 647700"/>
              <a:gd name="connsiteY3" fmla="*/ 63500 h 91508"/>
              <a:gd name="connsiteX4" fmla="*/ 444500 w 647700"/>
              <a:gd name="connsiteY4" fmla="*/ 88900 h 91508"/>
              <a:gd name="connsiteX5" fmla="*/ 647700 w 647700"/>
              <a:gd name="connsiteY5" fmla="*/ 88900 h 9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91508">
                <a:moveTo>
                  <a:pt x="0" y="0"/>
                </a:moveTo>
                <a:cubicBezTo>
                  <a:pt x="42333" y="4233"/>
                  <a:pt x="84883" y="6683"/>
                  <a:pt x="127000" y="12700"/>
                </a:cubicBezTo>
                <a:cubicBezTo>
                  <a:pt x="182429" y="20618"/>
                  <a:pt x="167651" y="26038"/>
                  <a:pt x="215900" y="38100"/>
                </a:cubicBezTo>
                <a:cubicBezTo>
                  <a:pt x="346317" y="70704"/>
                  <a:pt x="208403" y="29531"/>
                  <a:pt x="355600" y="63500"/>
                </a:cubicBezTo>
                <a:cubicBezTo>
                  <a:pt x="385630" y="70430"/>
                  <a:pt x="413797" y="86230"/>
                  <a:pt x="444500" y="88900"/>
                </a:cubicBezTo>
                <a:cubicBezTo>
                  <a:pt x="511979" y="94768"/>
                  <a:pt x="579967" y="88900"/>
                  <a:pt x="647700" y="889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5194301" y="2095500"/>
            <a:ext cx="1067170" cy="698500"/>
          </a:xfrm>
          <a:custGeom>
            <a:avLst/>
            <a:gdLst>
              <a:gd name="connsiteX0" fmla="*/ 444500 w 1410143"/>
              <a:gd name="connsiteY0" fmla="*/ 0 h 698500"/>
              <a:gd name="connsiteX1" fmla="*/ 508000 w 1410143"/>
              <a:gd name="connsiteY1" fmla="*/ 50800 h 698500"/>
              <a:gd name="connsiteX2" fmla="*/ 635000 w 1410143"/>
              <a:gd name="connsiteY2" fmla="*/ 88900 h 698500"/>
              <a:gd name="connsiteX3" fmla="*/ 723900 w 1410143"/>
              <a:gd name="connsiteY3" fmla="*/ 127000 h 698500"/>
              <a:gd name="connsiteX4" fmla="*/ 812800 w 1410143"/>
              <a:gd name="connsiteY4" fmla="*/ 177800 h 698500"/>
              <a:gd name="connsiteX5" fmla="*/ 850900 w 1410143"/>
              <a:gd name="connsiteY5" fmla="*/ 203200 h 698500"/>
              <a:gd name="connsiteX6" fmla="*/ 927100 w 1410143"/>
              <a:gd name="connsiteY6" fmla="*/ 228600 h 698500"/>
              <a:gd name="connsiteX7" fmla="*/ 1003300 w 1410143"/>
              <a:gd name="connsiteY7" fmla="*/ 266700 h 698500"/>
              <a:gd name="connsiteX8" fmla="*/ 1092200 w 1410143"/>
              <a:gd name="connsiteY8" fmla="*/ 317500 h 698500"/>
              <a:gd name="connsiteX9" fmla="*/ 1181100 w 1410143"/>
              <a:gd name="connsiteY9" fmla="*/ 342900 h 698500"/>
              <a:gd name="connsiteX10" fmla="*/ 1270000 w 1410143"/>
              <a:gd name="connsiteY10" fmla="*/ 393700 h 698500"/>
              <a:gd name="connsiteX11" fmla="*/ 1308100 w 1410143"/>
              <a:gd name="connsiteY11" fmla="*/ 419100 h 698500"/>
              <a:gd name="connsiteX12" fmla="*/ 1358900 w 1410143"/>
              <a:gd name="connsiteY12" fmla="*/ 444500 h 698500"/>
              <a:gd name="connsiteX13" fmla="*/ 1409700 w 1410143"/>
              <a:gd name="connsiteY13" fmla="*/ 520700 h 698500"/>
              <a:gd name="connsiteX14" fmla="*/ 1371600 w 1410143"/>
              <a:gd name="connsiteY14" fmla="*/ 647700 h 698500"/>
              <a:gd name="connsiteX15" fmla="*/ 1333500 w 1410143"/>
              <a:gd name="connsiteY15" fmla="*/ 660400 h 698500"/>
              <a:gd name="connsiteX16" fmla="*/ 1231900 w 1410143"/>
              <a:gd name="connsiteY16" fmla="*/ 698500 h 698500"/>
              <a:gd name="connsiteX17" fmla="*/ 965200 w 1410143"/>
              <a:gd name="connsiteY17" fmla="*/ 685800 h 698500"/>
              <a:gd name="connsiteX18" fmla="*/ 850900 w 1410143"/>
              <a:gd name="connsiteY18" fmla="*/ 635000 h 698500"/>
              <a:gd name="connsiteX19" fmla="*/ 800100 w 1410143"/>
              <a:gd name="connsiteY19" fmla="*/ 596900 h 698500"/>
              <a:gd name="connsiteX20" fmla="*/ 711200 w 1410143"/>
              <a:gd name="connsiteY20" fmla="*/ 571500 h 698500"/>
              <a:gd name="connsiteX21" fmla="*/ 673100 w 1410143"/>
              <a:gd name="connsiteY21" fmla="*/ 546100 h 698500"/>
              <a:gd name="connsiteX22" fmla="*/ 622300 w 1410143"/>
              <a:gd name="connsiteY22" fmla="*/ 533400 h 698500"/>
              <a:gd name="connsiteX23" fmla="*/ 584200 w 1410143"/>
              <a:gd name="connsiteY23" fmla="*/ 520700 h 698500"/>
              <a:gd name="connsiteX24" fmla="*/ 495300 w 1410143"/>
              <a:gd name="connsiteY24" fmla="*/ 495300 h 698500"/>
              <a:gd name="connsiteX25" fmla="*/ 444500 w 1410143"/>
              <a:gd name="connsiteY25" fmla="*/ 457200 h 698500"/>
              <a:gd name="connsiteX26" fmla="*/ 406400 w 1410143"/>
              <a:gd name="connsiteY26" fmla="*/ 444500 h 698500"/>
              <a:gd name="connsiteX27" fmla="*/ 317500 w 1410143"/>
              <a:gd name="connsiteY27" fmla="*/ 393700 h 698500"/>
              <a:gd name="connsiteX28" fmla="*/ 304800 w 1410143"/>
              <a:gd name="connsiteY28" fmla="*/ 355600 h 698500"/>
              <a:gd name="connsiteX29" fmla="*/ 254000 w 1410143"/>
              <a:gd name="connsiteY29" fmla="*/ 342900 h 698500"/>
              <a:gd name="connsiteX30" fmla="*/ 215900 w 1410143"/>
              <a:gd name="connsiteY30" fmla="*/ 330200 h 698500"/>
              <a:gd name="connsiteX31" fmla="*/ 139700 w 1410143"/>
              <a:gd name="connsiteY31" fmla="*/ 279400 h 698500"/>
              <a:gd name="connsiteX32" fmla="*/ 50800 w 1410143"/>
              <a:gd name="connsiteY32" fmla="*/ 228600 h 698500"/>
              <a:gd name="connsiteX33" fmla="*/ 0 w 1410143"/>
              <a:gd name="connsiteY33" fmla="*/ 190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10143" h="698500">
                <a:moveTo>
                  <a:pt x="444500" y="0"/>
                </a:moveTo>
                <a:cubicBezTo>
                  <a:pt x="465667" y="16933"/>
                  <a:pt x="484305" y="37636"/>
                  <a:pt x="508000" y="50800"/>
                </a:cubicBezTo>
                <a:cubicBezTo>
                  <a:pt x="614491" y="109961"/>
                  <a:pt x="496659" y="-3327"/>
                  <a:pt x="635000" y="88900"/>
                </a:cubicBezTo>
                <a:cubicBezTo>
                  <a:pt x="687623" y="123982"/>
                  <a:pt x="658292" y="110598"/>
                  <a:pt x="723900" y="127000"/>
                </a:cubicBezTo>
                <a:cubicBezTo>
                  <a:pt x="816725" y="188883"/>
                  <a:pt x="700009" y="113348"/>
                  <a:pt x="812800" y="177800"/>
                </a:cubicBezTo>
                <a:cubicBezTo>
                  <a:pt x="826052" y="185373"/>
                  <a:pt x="836952" y="197001"/>
                  <a:pt x="850900" y="203200"/>
                </a:cubicBezTo>
                <a:cubicBezTo>
                  <a:pt x="875366" y="214074"/>
                  <a:pt x="904823" y="213748"/>
                  <a:pt x="927100" y="228600"/>
                </a:cubicBezTo>
                <a:cubicBezTo>
                  <a:pt x="1036289" y="301393"/>
                  <a:pt x="898140" y="214120"/>
                  <a:pt x="1003300" y="266700"/>
                </a:cubicBezTo>
                <a:cubicBezTo>
                  <a:pt x="1130845" y="330473"/>
                  <a:pt x="936343" y="250704"/>
                  <a:pt x="1092200" y="317500"/>
                </a:cubicBezTo>
                <a:cubicBezTo>
                  <a:pt x="1117707" y="328432"/>
                  <a:pt x="1155321" y="336455"/>
                  <a:pt x="1181100" y="342900"/>
                </a:cubicBezTo>
                <a:cubicBezTo>
                  <a:pt x="1253480" y="415280"/>
                  <a:pt x="1180456" y="355324"/>
                  <a:pt x="1270000" y="393700"/>
                </a:cubicBezTo>
                <a:cubicBezTo>
                  <a:pt x="1284029" y="399713"/>
                  <a:pt x="1294848" y="411527"/>
                  <a:pt x="1308100" y="419100"/>
                </a:cubicBezTo>
                <a:cubicBezTo>
                  <a:pt x="1324538" y="428493"/>
                  <a:pt x="1341967" y="436033"/>
                  <a:pt x="1358900" y="444500"/>
                </a:cubicBezTo>
                <a:cubicBezTo>
                  <a:pt x="1375833" y="469900"/>
                  <a:pt x="1414719" y="490588"/>
                  <a:pt x="1409700" y="520700"/>
                </a:cubicBezTo>
                <a:cubicBezTo>
                  <a:pt x="1403930" y="555321"/>
                  <a:pt x="1401133" y="618167"/>
                  <a:pt x="1371600" y="647700"/>
                </a:cubicBezTo>
                <a:cubicBezTo>
                  <a:pt x="1362134" y="657166"/>
                  <a:pt x="1345474" y="654413"/>
                  <a:pt x="1333500" y="660400"/>
                </a:cubicBezTo>
                <a:cubicBezTo>
                  <a:pt x="1246295" y="704003"/>
                  <a:pt x="1354412" y="673998"/>
                  <a:pt x="1231900" y="698500"/>
                </a:cubicBezTo>
                <a:cubicBezTo>
                  <a:pt x="1143000" y="694267"/>
                  <a:pt x="1053656" y="695628"/>
                  <a:pt x="965200" y="685800"/>
                </a:cubicBezTo>
                <a:cubicBezTo>
                  <a:pt x="916289" y="680365"/>
                  <a:pt x="887465" y="661118"/>
                  <a:pt x="850900" y="635000"/>
                </a:cubicBezTo>
                <a:cubicBezTo>
                  <a:pt x="833676" y="622697"/>
                  <a:pt x="818478" y="607402"/>
                  <a:pt x="800100" y="596900"/>
                </a:cubicBezTo>
                <a:cubicBezTo>
                  <a:pt x="785929" y="588802"/>
                  <a:pt x="722197" y="574249"/>
                  <a:pt x="711200" y="571500"/>
                </a:cubicBezTo>
                <a:cubicBezTo>
                  <a:pt x="698500" y="563033"/>
                  <a:pt x="687129" y="552113"/>
                  <a:pt x="673100" y="546100"/>
                </a:cubicBezTo>
                <a:cubicBezTo>
                  <a:pt x="657057" y="539224"/>
                  <a:pt x="639083" y="538195"/>
                  <a:pt x="622300" y="533400"/>
                </a:cubicBezTo>
                <a:cubicBezTo>
                  <a:pt x="609428" y="529722"/>
                  <a:pt x="597072" y="524378"/>
                  <a:pt x="584200" y="520700"/>
                </a:cubicBezTo>
                <a:cubicBezTo>
                  <a:pt x="472572" y="488806"/>
                  <a:pt x="586651" y="525750"/>
                  <a:pt x="495300" y="495300"/>
                </a:cubicBezTo>
                <a:cubicBezTo>
                  <a:pt x="478367" y="482600"/>
                  <a:pt x="462878" y="467702"/>
                  <a:pt x="444500" y="457200"/>
                </a:cubicBezTo>
                <a:cubicBezTo>
                  <a:pt x="432877" y="450558"/>
                  <a:pt x="418023" y="451142"/>
                  <a:pt x="406400" y="444500"/>
                </a:cubicBezTo>
                <a:cubicBezTo>
                  <a:pt x="298758" y="382990"/>
                  <a:pt x="404857" y="422819"/>
                  <a:pt x="317500" y="393700"/>
                </a:cubicBezTo>
                <a:cubicBezTo>
                  <a:pt x="313267" y="381000"/>
                  <a:pt x="315253" y="363963"/>
                  <a:pt x="304800" y="355600"/>
                </a:cubicBezTo>
                <a:cubicBezTo>
                  <a:pt x="291170" y="344696"/>
                  <a:pt x="270783" y="347695"/>
                  <a:pt x="254000" y="342900"/>
                </a:cubicBezTo>
                <a:cubicBezTo>
                  <a:pt x="241128" y="339222"/>
                  <a:pt x="227602" y="336701"/>
                  <a:pt x="215900" y="330200"/>
                </a:cubicBezTo>
                <a:cubicBezTo>
                  <a:pt x="189215" y="315375"/>
                  <a:pt x="167004" y="293052"/>
                  <a:pt x="139700" y="279400"/>
                </a:cubicBezTo>
                <a:cubicBezTo>
                  <a:pt x="75248" y="247174"/>
                  <a:pt x="104652" y="264502"/>
                  <a:pt x="50800" y="228600"/>
                </a:cubicBezTo>
                <a:cubicBezTo>
                  <a:pt x="20704" y="183455"/>
                  <a:pt x="40664" y="190500"/>
                  <a:pt x="0" y="1905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33"/>
          <p:cNvSpPr/>
          <p:nvPr/>
        </p:nvSpPr>
        <p:spPr>
          <a:xfrm>
            <a:off x="5588000" y="4711700"/>
            <a:ext cx="597828" cy="215900"/>
          </a:xfrm>
          <a:custGeom>
            <a:avLst/>
            <a:gdLst>
              <a:gd name="connsiteX0" fmla="*/ 0 w 597828"/>
              <a:gd name="connsiteY0" fmla="*/ 215900 h 215900"/>
              <a:gd name="connsiteX1" fmla="*/ 63500 w 597828"/>
              <a:gd name="connsiteY1" fmla="*/ 101600 h 215900"/>
              <a:gd name="connsiteX2" fmla="*/ 114300 w 597828"/>
              <a:gd name="connsiteY2" fmla="*/ 88900 h 215900"/>
              <a:gd name="connsiteX3" fmla="*/ 152400 w 597828"/>
              <a:gd name="connsiteY3" fmla="*/ 50800 h 215900"/>
              <a:gd name="connsiteX4" fmla="*/ 203200 w 597828"/>
              <a:gd name="connsiteY4" fmla="*/ 38100 h 215900"/>
              <a:gd name="connsiteX5" fmla="*/ 241300 w 597828"/>
              <a:gd name="connsiteY5" fmla="*/ 25400 h 215900"/>
              <a:gd name="connsiteX6" fmla="*/ 330200 w 597828"/>
              <a:gd name="connsiteY6" fmla="*/ 0 h 215900"/>
              <a:gd name="connsiteX7" fmla="*/ 495300 w 597828"/>
              <a:gd name="connsiteY7" fmla="*/ 12700 h 215900"/>
              <a:gd name="connsiteX8" fmla="*/ 533400 w 597828"/>
              <a:gd name="connsiteY8" fmla="*/ 38100 h 215900"/>
              <a:gd name="connsiteX9" fmla="*/ 596900 w 597828"/>
              <a:gd name="connsiteY9" fmla="*/ 152400 h 215900"/>
              <a:gd name="connsiteX10" fmla="*/ 596900 w 597828"/>
              <a:gd name="connsiteY10" fmla="*/ 1905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828" h="215900">
                <a:moveTo>
                  <a:pt x="0" y="215900"/>
                </a:moveTo>
                <a:cubicBezTo>
                  <a:pt x="16076" y="167671"/>
                  <a:pt x="16532" y="128439"/>
                  <a:pt x="63500" y="101600"/>
                </a:cubicBezTo>
                <a:cubicBezTo>
                  <a:pt x="78655" y="92940"/>
                  <a:pt x="97367" y="93133"/>
                  <a:pt x="114300" y="88900"/>
                </a:cubicBezTo>
                <a:cubicBezTo>
                  <a:pt x="127000" y="76200"/>
                  <a:pt x="136806" y="59711"/>
                  <a:pt x="152400" y="50800"/>
                </a:cubicBezTo>
                <a:cubicBezTo>
                  <a:pt x="167555" y="42140"/>
                  <a:pt x="186417" y="42895"/>
                  <a:pt x="203200" y="38100"/>
                </a:cubicBezTo>
                <a:cubicBezTo>
                  <a:pt x="216072" y="34422"/>
                  <a:pt x="228428" y="29078"/>
                  <a:pt x="241300" y="25400"/>
                </a:cubicBezTo>
                <a:cubicBezTo>
                  <a:pt x="352928" y="-6494"/>
                  <a:pt x="238849" y="30450"/>
                  <a:pt x="330200" y="0"/>
                </a:cubicBezTo>
                <a:cubicBezTo>
                  <a:pt x="385233" y="4233"/>
                  <a:pt x="441049" y="2528"/>
                  <a:pt x="495300" y="12700"/>
                </a:cubicBezTo>
                <a:cubicBezTo>
                  <a:pt x="510302" y="15513"/>
                  <a:pt x="523349" y="26613"/>
                  <a:pt x="533400" y="38100"/>
                </a:cubicBezTo>
                <a:cubicBezTo>
                  <a:pt x="555861" y="63769"/>
                  <a:pt x="590231" y="112383"/>
                  <a:pt x="596900" y="152400"/>
                </a:cubicBezTo>
                <a:cubicBezTo>
                  <a:pt x="598988" y="164927"/>
                  <a:pt x="596900" y="177800"/>
                  <a:pt x="596900" y="1905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630134" y="2944269"/>
            <a:ext cx="1308582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900837" y="2703336"/>
            <a:ext cx="946850" cy="538086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2995938" y="3541605"/>
            <a:ext cx="1653685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3337862" y="4123147"/>
            <a:ext cx="1699212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543806" y="3234208"/>
            <a:ext cx="735808" cy="411603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 rot="21204179">
            <a:off x="3864021" y="4041165"/>
            <a:ext cx="12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Grt</a:t>
            </a:r>
            <a:r>
              <a:rPr lang="en-US" b="1" dirty="0" smtClean="0"/>
              <a:t> Victoria</a:t>
            </a:r>
            <a:endParaRPr lang="en-IN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71848" y="3603534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Gibson</a:t>
            </a:r>
            <a:endParaRPr lang="en-IN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11857" y="3006502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Grt</a:t>
            </a:r>
            <a:r>
              <a:rPr lang="en-US" b="1" dirty="0" smtClean="0"/>
              <a:t> Sandy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974889" y="2791419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Tanami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09774" y="3182379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Simpson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247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057814" y="850422"/>
            <a:ext cx="7080956" cy="58134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Physiography of Australia: Artesian Basin</a:t>
            </a:r>
            <a:endParaRPr lang="en-IN" dirty="0"/>
          </a:p>
        </p:txBody>
      </p:sp>
      <p:sp>
        <p:nvSpPr>
          <p:cNvPr id="2" name="Minus 1"/>
          <p:cNvSpPr/>
          <p:nvPr/>
        </p:nvSpPr>
        <p:spPr>
          <a:xfrm rot="3244884">
            <a:off x="5821656" y="2792026"/>
            <a:ext cx="33267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4"/>
          <p:cNvSpPr/>
          <p:nvPr/>
        </p:nvSpPr>
        <p:spPr>
          <a:xfrm rot="18499188">
            <a:off x="5943124" y="3683164"/>
            <a:ext cx="236897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5"/>
          <p:cNvSpPr/>
          <p:nvPr/>
        </p:nvSpPr>
        <p:spPr>
          <a:xfrm rot="17359207">
            <a:off x="7756797" y="4080284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>
            <a:off x="6986254" y="541648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7"/>
          <p:cNvSpPr/>
          <p:nvPr/>
        </p:nvSpPr>
        <p:spPr>
          <a:xfrm rot="17359207">
            <a:off x="7477271" y="485266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 rot="20998996">
            <a:off x="4487899" y="3346464"/>
            <a:ext cx="969075" cy="325224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9"/>
          <p:cNvSpPr/>
          <p:nvPr/>
        </p:nvSpPr>
        <p:spPr>
          <a:xfrm rot="21172772">
            <a:off x="4517254" y="3599535"/>
            <a:ext cx="982034" cy="37321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10"/>
          <p:cNvSpPr/>
          <p:nvPr/>
        </p:nvSpPr>
        <p:spPr>
          <a:xfrm>
            <a:off x="4622247" y="3825434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12"/>
          <p:cNvSpPr/>
          <p:nvPr/>
        </p:nvSpPr>
        <p:spPr>
          <a:xfrm rot="3259684">
            <a:off x="2423649" y="4987387"/>
            <a:ext cx="1377348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3670300" y="1955800"/>
            <a:ext cx="787400" cy="749300"/>
          </a:xfrm>
          <a:custGeom>
            <a:avLst/>
            <a:gdLst>
              <a:gd name="connsiteX0" fmla="*/ 0 w 787400"/>
              <a:gd name="connsiteY0" fmla="*/ 558800 h 749300"/>
              <a:gd name="connsiteX1" fmla="*/ 330200 w 787400"/>
              <a:gd name="connsiteY1" fmla="*/ 571500 h 749300"/>
              <a:gd name="connsiteX2" fmla="*/ 393700 w 787400"/>
              <a:gd name="connsiteY2" fmla="*/ 635000 h 749300"/>
              <a:gd name="connsiteX3" fmla="*/ 431800 w 787400"/>
              <a:gd name="connsiteY3" fmla="*/ 660400 h 749300"/>
              <a:gd name="connsiteX4" fmla="*/ 546100 w 787400"/>
              <a:gd name="connsiteY4" fmla="*/ 749300 h 749300"/>
              <a:gd name="connsiteX5" fmla="*/ 622300 w 787400"/>
              <a:gd name="connsiteY5" fmla="*/ 698500 h 749300"/>
              <a:gd name="connsiteX6" fmla="*/ 723900 w 787400"/>
              <a:gd name="connsiteY6" fmla="*/ 584200 h 749300"/>
              <a:gd name="connsiteX7" fmla="*/ 749300 w 787400"/>
              <a:gd name="connsiteY7" fmla="*/ 533400 h 749300"/>
              <a:gd name="connsiteX8" fmla="*/ 762000 w 787400"/>
              <a:gd name="connsiteY8" fmla="*/ 495300 h 749300"/>
              <a:gd name="connsiteX9" fmla="*/ 787400 w 787400"/>
              <a:gd name="connsiteY9" fmla="*/ 457200 h 749300"/>
              <a:gd name="connsiteX10" fmla="*/ 774700 w 787400"/>
              <a:gd name="connsiteY10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7400" h="749300">
                <a:moveTo>
                  <a:pt x="0" y="558800"/>
                </a:moveTo>
                <a:cubicBezTo>
                  <a:pt x="110067" y="563033"/>
                  <a:pt x="220313" y="563922"/>
                  <a:pt x="330200" y="571500"/>
                </a:cubicBezTo>
                <a:cubicBezTo>
                  <a:pt x="388855" y="575545"/>
                  <a:pt x="358644" y="592933"/>
                  <a:pt x="393700" y="635000"/>
                </a:cubicBezTo>
                <a:cubicBezTo>
                  <a:pt x="403471" y="646726"/>
                  <a:pt x="420392" y="650259"/>
                  <a:pt x="431800" y="660400"/>
                </a:cubicBezTo>
                <a:cubicBezTo>
                  <a:pt x="534599" y="751777"/>
                  <a:pt x="467537" y="723112"/>
                  <a:pt x="546100" y="749300"/>
                </a:cubicBezTo>
                <a:cubicBezTo>
                  <a:pt x="628901" y="728600"/>
                  <a:pt x="572183" y="754882"/>
                  <a:pt x="622300" y="698500"/>
                </a:cubicBezTo>
                <a:cubicBezTo>
                  <a:pt x="684024" y="629060"/>
                  <a:pt x="689312" y="644729"/>
                  <a:pt x="723900" y="584200"/>
                </a:cubicBezTo>
                <a:cubicBezTo>
                  <a:pt x="733293" y="567762"/>
                  <a:pt x="741842" y="550801"/>
                  <a:pt x="749300" y="533400"/>
                </a:cubicBezTo>
                <a:cubicBezTo>
                  <a:pt x="754573" y="521095"/>
                  <a:pt x="756013" y="507274"/>
                  <a:pt x="762000" y="495300"/>
                </a:cubicBezTo>
                <a:cubicBezTo>
                  <a:pt x="768826" y="481648"/>
                  <a:pt x="778933" y="469900"/>
                  <a:pt x="787400" y="457200"/>
                </a:cubicBezTo>
                <a:cubicBezTo>
                  <a:pt x="774018" y="42344"/>
                  <a:pt x="774700" y="194802"/>
                  <a:pt x="7747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>
            <a:off x="4470401" y="1435100"/>
            <a:ext cx="325210" cy="1193800"/>
          </a:xfrm>
          <a:custGeom>
            <a:avLst/>
            <a:gdLst>
              <a:gd name="connsiteX0" fmla="*/ 0 w 513765"/>
              <a:gd name="connsiteY0" fmla="*/ 1005169 h 1195669"/>
              <a:gd name="connsiteX1" fmla="*/ 76200 w 513765"/>
              <a:gd name="connsiteY1" fmla="*/ 1068669 h 1195669"/>
              <a:gd name="connsiteX2" fmla="*/ 152400 w 513765"/>
              <a:gd name="connsiteY2" fmla="*/ 1094069 h 1195669"/>
              <a:gd name="connsiteX3" fmla="*/ 241300 w 513765"/>
              <a:gd name="connsiteY3" fmla="*/ 1132169 h 1195669"/>
              <a:gd name="connsiteX4" fmla="*/ 292100 w 513765"/>
              <a:gd name="connsiteY4" fmla="*/ 1157569 h 1195669"/>
              <a:gd name="connsiteX5" fmla="*/ 330200 w 513765"/>
              <a:gd name="connsiteY5" fmla="*/ 1182969 h 1195669"/>
              <a:gd name="connsiteX6" fmla="*/ 381000 w 513765"/>
              <a:gd name="connsiteY6" fmla="*/ 1195669 h 1195669"/>
              <a:gd name="connsiteX7" fmla="*/ 419100 w 513765"/>
              <a:gd name="connsiteY7" fmla="*/ 1106769 h 1195669"/>
              <a:gd name="connsiteX8" fmla="*/ 431800 w 513765"/>
              <a:gd name="connsiteY8" fmla="*/ 1055969 h 1195669"/>
              <a:gd name="connsiteX9" fmla="*/ 444500 w 513765"/>
              <a:gd name="connsiteY9" fmla="*/ 1017869 h 1195669"/>
              <a:gd name="connsiteX10" fmla="*/ 495300 w 513765"/>
              <a:gd name="connsiteY10" fmla="*/ 928969 h 1195669"/>
              <a:gd name="connsiteX11" fmla="*/ 495300 w 513765"/>
              <a:gd name="connsiteY11" fmla="*/ 179669 h 1195669"/>
              <a:gd name="connsiteX12" fmla="*/ 482600 w 513765"/>
              <a:gd name="connsiteY12" fmla="*/ 141569 h 1195669"/>
              <a:gd name="connsiteX13" fmla="*/ 469900 w 513765"/>
              <a:gd name="connsiteY13" fmla="*/ 90769 h 1195669"/>
              <a:gd name="connsiteX14" fmla="*/ 431800 w 513765"/>
              <a:gd name="connsiteY14" fmla="*/ 52669 h 1195669"/>
              <a:gd name="connsiteX15" fmla="*/ 406400 w 513765"/>
              <a:gd name="connsiteY15" fmla="*/ 14569 h 119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3765" h="1195669">
                <a:moveTo>
                  <a:pt x="0" y="1005169"/>
                </a:moveTo>
                <a:cubicBezTo>
                  <a:pt x="25400" y="1026336"/>
                  <a:pt x="47641" y="1052009"/>
                  <a:pt x="76200" y="1068669"/>
                </a:cubicBezTo>
                <a:cubicBezTo>
                  <a:pt x="99327" y="1082160"/>
                  <a:pt x="128453" y="1082095"/>
                  <a:pt x="152400" y="1094069"/>
                </a:cubicBezTo>
                <a:cubicBezTo>
                  <a:pt x="320882" y="1178310"/>
                  <a:pt x="110492" y="1076108"/>
                  <a:pt x="241300" y="1132169"/>
                </a:cubicBezTo>
                <a:cubicBezTo>
                  <a:pt x="258701" y="1139627"/>
                  <a:pt x="275662" y="1148176"/>
                  <a:pt x="292100" y="1157569"/>
                </a:cubicBezTo>
                <a:cubicBezTo>
                  <a:pt x="305352" y="1165142"/>
                  <a:pt x="316171" y="1176956"/>
                  <a:pt x="330200" y="1182969"/>
                </a:cubicBezTo>
                <a:cubicBezTo>
                  <a:pt x="346243" y="1189845"/>
                  <a:pt x="364067" y="1191436"/>
                  <a:pt x="381000" y="1195669"/>
                </a:cubicBezTo>
                <a:cubicBezTo>
                  <a:pt x="417461" y="1049826"/>
                  <a:pt x="366477" y="1229556"/>
                  <a:pt x="419100" y="1106769"/>
                </a:cubicBezTo>
                <a:cubicBezTo>
                  <a:pt x="425976" y="1090726"/>
                  <a:pt x="427005" y="1072752"/>
                  <a:pt x="431800" y="1055969"/>
                </a:cubicBezTo>
                <a:cubicBezTo>
                  <a:pt x="435478" y="1043097"/>
                  <a:pt x="439227" y="1030174"/>
                  <a:pt x="444500" y="1017869"/>
                </a:cubicBezTo>
                <a:cubicBezTo>
                  <a:pt x="463836" y="972753"/>
                  <a:pt x="469791" y="967233"/>
                  <a:pt x="495300" y="928969"/>
                </a:cubicBezTo>
                <a:cubicBezTo>
                  <a:pt x="522428" y="603438"/>
                  <a:pt x="517280" y="729180"/>
                  <a:pt x="495300" y="179669"/>
                </a:cubicBezTo>
                <a:cubicBezTo>
                  <a:pt x="494765" y="166293"/>
                  <a:pt x="486278" y="154441"/>
                  <a:pt x="482600" y="141569"/>
                </a:cubicBezTo>
                <a:cubicBezTo>
                  <a:pt x="477805" y="124786"/>
                  <a:pt x="478560" y="105924"/>
                  <a:pt x="469900" y="90769"/>
                </a:cubicBezTo>
                <a:cubicBezTo>
                  <a:pt x="460989" y="75175"/>
                  <a:pt x="442239" y="67284"/>
                  <a:pt x="431800" y="52669"/>
                </a:cubicBezTo>
                <a:cubicBezTo>
                  <a:pt x="404507" y="14459"/>
                  <a:pt x="406400" y="-20725"/>
                  <a:pt x="406400" y="14569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4823836" y="1968499"/>
            <a:ext cx="916564" cy="294629"/>
          </a:xfrm>
          <a:custGeom>
            <a:avLst/>
            <a:gdLst>
              <a:gd name="connsiteX0" fmla="*/ 0 w 749300"/>
              <a:gd name="connsiteY0" fmla="*/ 266700 h 266700"/>
              <a:gd name="connsiteX1" fmla="*/ 457200 w 749300"/>
              <a:gd name="connsiteY1" fmla="*/ 254000 h 266700"/>
              <a:gd name="connsiteX2" fmla="*/ 520700 w 749300"/>
              <a:gd name="connsiteY2" fmla="*/ 203200 h 266700"/>
              <a:gd name="connsiteX3" fmla="*/ 609600 w 749300"/>
              <a:gd name="connsiteY3" fmla="*/ 139700 h 266700"/>
              <a:gd name="connsiteX4" fmla="*/ 635000 w 749300"/>
              <a:gd name="connsiteY4" fmla="*/ 101600 h 266700"/>
              <a:gd name="connsiteX5" fmla="*/ 711200 w 749300"/>
              <a:gd name="connsiteY5" fmla="*/ 63500 h 266700"/>
              <a:gd name="connsiteX6" fmla="*/ 749300 w 749300"/>
              <a:gd name="connsiteY6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300" h="266700">
                <a:moveTo>
                  <a:pt x="0" y="266700"/>
                </a:moveTo>
                <a:cubicBezTo>
                  <a:pt x="152400" y="262467"/>
                  <a:pt x="304941" y="261808"/>
                  <a:pt x="457200" y="254000"/>
                </a:cubicBezTo>
                <a:cubicBezTo>
                  <a:pt x="504389" y="251580"/>
                  <a:pt x="494021" y="235214"/>
                  <a:pt x="520700" y="203200"/>
                </a:cubicBezTo>
                <a:cubicBezTo>
                  <a:pt x="557476" y="159068"/>
                  <a:pt x="558242" y="165379"/>
                  <a:pt x="609600" y="139700"/>
                </a:cubicBezTo>
                <a:cubicBezTo>
                  <a:pt x="618067" y="127000"/>
                  <a:pt x="624207" y="112393"/>
                  <a:pt x="635000" y="101600"/>
                </a:cubicBezTo>
                <a:cubicBezTo>
                  <a:pt x="659619" y="76981"/>
                  <a:pt x="680212" y="73829"/>
                  <a:pt x="711200" y="63500"/>
                </a:cubicBezTo>
                <a:cubicBezTo>
                  <a:pt x="741851" y="17524"/>
                  <a:pt x="729774" y="39052"/>
                  <a:pt x="7493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6438900" y="1803400"/>
            <a:ext cx="647700" cy="91508"/>
          </a:xfrm>
          <a:custGeom>
            <a:avLst/>
            <a:gdLst>
              <a:gd name="connsiteX0" fmla="*/ 0 w 647700"/>
              <a:gd name="connsiteY0" fmla="*/ 0 h 91508"/>
              <a:gd name="connsiteX1" fmla="*/ 127000 w 647700"/>
              <a:gd name="connsiteY1" fmla="*/ 12700 h 91508"/>
              <a:gd name="connsiteX2" fmla="*/ 215900 w 647700"/>
              <a:gd name="connsiteY2" fmla="*/ 38100 h 91508"/>
              <a:gd name="connsiteX3" fmla="*/ 355600 w 647700"/>
              <a:gd name="connsiteY3" fmla="*/ 63500 h 91508"/>
              <a:gd name="connsiteX4" fmla="*/ 444500 w 647700"/>
              <a:gd name="connsiteY4" fmla="*/ 88900 h 91508"/>
              <a:gd name="connsiteX5" fmla="*/ 647700 w 647700"/>
              <a:gd name="connsiteY5" fmla="*/ 88900 h 9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91508">
                <a:moveTo>
                  <a:pt x="0" y="0"/>
                </a:moveTo>
                <a:cubicBezTo>
                  <a:pt x="42333" y="4233"/>
                  <a:pt x="84883" y="6683"/>
                  <a:pt x="127000" y="12700"/>
                </a:cubicBezTo>
                <a:cubicBezTo>
                  <a:pt x="182429" y="20618"/>
                  <a:pt x="167651" y="26038"/>
                  <a:pt x="215900" y="38100"/>
                </a:cubicBezTo>
                <a:cubicBezTo>
                  <a:pt x="346317" y="70704"/>
                  <a:pt x="208403" y="29531"/>
                  <a:pt x="355600" y="63500"/>
                </a:cubicBezTo>
                <a:cubicBezTo>
                  <a:pt x="385630" y="70430"/>
                  <a:pt x="413797" y="86230"/>
                  <a:pt x="444500" y="88900"/>
                </a:cubicBezTo>
                <a:cubicBezTo>
                  <a:pt x="511979" y="94768"/>
                  <a:pt x="579967" y="88900"/>
                  <a:pt x="647700" y="889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5194301" y="2095500"/>
            <a:ext cx="1067170" cy="698500"/>
          </a:xfrm>
          <a:custGeom>
            <a:avLst/>
            <a:gdLst>
              <a:gd name="connsiteX0" fmla="*/ 444500 w 1410143"/>
              <a:gd name="connsiteY0" fmla="*/ 0 h 698500"/>
              <a:gd name="connsiteX1" fmla="*/ 508000 w 1410143"/>
              <a:gd name="connsiteY1" fmla="*/ 50800 h 698500"/>
              <a:gd name="connsiteX2" fmla="*/ 635000 w 1410143"/>
              <a:gd name="connsiteY2" fmla="*/ 88900 h 698500"/>
              <a:gd name="connsiteX3" fmla="*/ 723900 w 1410143"/>
              <a:gd name="connsiteY3" fmla="*/ 127000 h 698500"/>
              <a:gd name="connsiteX4" fmla="*/ 812800 w 1410143"/>
              <a:gd name="connsiteY4" fmla="*/ 177800 h 698500"/>
              <a:gd name="connsiteX5" fmla="*/ 850900 w 1410143"/>
              <a:gd name="connsiteY5" fmla="*/ 203200 h 698500"/>
              <a:gd name="connsiteX6" fmla="*/ 927100 w 1410143"/>
              <a:gd name="connsiteY6" fmla="*/ 228600 h 698500"/>
              <a:gd name="connsiteX7" fmla="*/ 1003300 w 1410143"/>
              <a:gd name="connsiteY7" fmla="*/ 266700 h 698500"/>
              <a:gd name="connsiteX8" fmla="*/ 1092200 w 1410143"/>
              <a:gd name="connsiteY8" fmla="*/ 317500 h 698500"/>
              <a:gd name="connsiteX9" fmla="*/ 1181100 w 1410143"/>
              <a:gd name="connsiteY9" fmla="*/ 342900 h 698500"/>
              <a:gd name="connsiteX10" fmla="*/ 1270000 w 1410143"/>
              <a:gd name="connsiteY10" fmla="*/ 393700 h 698500"/>
              <a:gd name="connsiteX11" fmla="*/ 1308100 w 1410143"/>
              <a:gd name="connsiteY11" fmla="*/ 419100 h 698500"/>
              <a:gd name="connsiteX12" fmla="*/ 1358900 w 1410143"/>
              <a:gd name="connsiteY12" fmla="*/ 444500 h 698500"/>
              <a:gd name="connsiteX13" fmla="*/ 1409700 w 1410143"/>
              <a:gd name="connsiteY13" fmla="*/ 520700 h 698500"/>
              <a:gd name="connsiteX14" fmla="*/ 1371600 w 1410143"/>
              <a:gd name="connsiteY14" fmla="*/ 647700 h 698500"/>
              <a:gd name="connsiteX15" fmla="*/ 1333500 w 1410143"/>
              <a:gd name="connsiteY15" fmla="*/ 660400 h 698500"/>
              <a:gd name="connsiteX16" fmla="*/ 1231900 w 1410143"/>
              <a:gd name="connsiteY16" fmla="*/ 698500 h 698500"/>
              <a:gd name="connsiteX17" fmla="*/ 965200 w 1410143"/>
              <a:gd name="connsiteY17" fmla="*/ 685800 h 698500"/>
              <a:gd name="connsiteX18" fmla="*/ 850900 w 1410143"/>
              <a:gd name="connsiteY18" fmla="*/ 635000 h 698500"/>
              <a:gd name="connsiteX19" fmla="*/ 800100 w 1410143"/>
              <a:gd name="connsiteY19" fmla="*/ 596900 h 698500"/>
              <a:gd name="connsiteX20" fmla="*/ 711200 w 1410143"/>
              <a:gd name="connsiteY20" fmla="*/ 571500 h 698500"/>
              <a:gd name="connsiteX21" fmla="*/ 673100 w 1410143"/>
              <a:gd name="connsiteY21" fmla="*/ 546100 h 698500"/>
              <a:gd name="connsiteX22" fmla="*/ 622300 w 1410143"/>
              <a:gd name="connsiteY22" fmla="*/ 533400 h 698500"/>
              <a:gd name="connsiteX23" fmla="*/ 584200 w 1410143"/>
              <a:gd name="connsiteY23" fmla="*/ 520700 h 698500"/>
              <a:gd name="connsiteX24" fmla="*/ 495300 w 1410143"/>
              <a:gd name="connsiteY24" fmla="*/ 495300 h 698500"/>
              <a:gd name="connsiteX25" fmla="*/ 444500 w 1410143"/>
              <a:gd name="connsiteY25" fmla="*/ 457200 h 698500"/>
              <a:gd name="connsiteX26" fmla="*/ 406400 w 1410143"/>
              <a:gd name="connsiteY26" fmla="*/ 444500 h 698500"/>
              <a:gd name="connsiteX27" fmla="*/ 317500 w 1410143"/>
              <a:gd name="connsiteY27" fmla="*/ 393700 h 698500"/>
              <a:gd name="connsiteX28" fmla="*/ 304800 w 1410143"/>
              <a:gd name="connsiteY28" fmla="*/ 355600 h 698500"/>
              <a:gd name="connsiteX29" fmla="*/ 254000 w 1410143"/>
              <a:gd name="connsiteY29" fmla="*/ 342900 h 698500"/>
              <a:gd name="connsiteX30" fmla="*/ 215900 w 1410143"/>
              <a:gd name="connsiteY30" fmla="*/ 330200 h 698500"/>
              <a:gd name="connsiteX31" fmla="*/ 139700 w 1410143"/>
              <a:gd name="connsiteY31" fmla="*/ 279400 h 698500"/>
              <a:gd name="connsiteX32" fmla="*/ 50800 w 1410143"/>
              <a:gd name="connsiteY32" fmla="*/ 228600 h 698500"/>
              <a:gd name="connsiteX33" fmla="*/ 0 w 1410143"/>
              <a:gd name="connsiteY33" fmla="*/ 190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10143" h="698500">
                <a:moveTo>
                  <a:pt x="444500" y="0"/>
                </a:moveTo>
                <a:cubicBezTo>
                  <a:pt x="465667" y="16933"/>
                  <a:pt x="484305" y="37636"/>
                  <a:pt x="508000" y="50800"/>
                </a:cubicBezTo>
                <a:cubicBezTo>
                  <a:pt x="614491" y="109961"/>
                  <a:pt x="496659" y="-3327"/>
                  <a:pt x="635000" y="88900"/>
                </a:cubicBezTo>
                <a:cubicBezTo>
                  <a:pt x="687623" y="123982"/>
                  <a:pt x="658292" y="110598"/>
                  <a:pt x="723900" y="127000"/>
                </a:cubicBezTo>
                <a:cubicBezTo>
                  <a:pt x="816725" y="188883"/>
                  <a:pt x="700009" y="113348"/>
                  <a:pt x="812800" y="177800"/>
                </a:cubicBezTo>
                <a:cubicBezTo>
                  <a:pt x="826052" y="185373"/>
                  <a:pt x="836952" y="197001"/>
                  <a:pt x="850900" y="203200"/>
                </a:cubicBezTo>
                <a:cubicBezTo>
                  <a:pt x="875366" y="214074"/>
                  <a:pt x="904823" y="213748"/>
                  <a:pt x="927100" y="228600"/>
                </a:cubicBezTo>
                <a:cubicBezTo>
                  <a:pt x="1036289" y="301393"/>
                  <a:pt x="898140" y="214120"/>
                  <a:pt x="1003300" y="266700"/>
                </a:cubicBezTo>
                <a:cubicBezTo>
                  <a:pt x="1130845" y="330473"/>
                  <a:pt x="936343" y="250704"/>
                  <a:pt x="1092200" y="317500"/>
                </a:cubicBezTo>
                <a:cubicBezTo>
                  <a:pt x="1117707" y="328432"/>
                  <a:pt x="1155321" y="336455"/>
                  <a:pt x="1181100" y="342900"/>
                </a:cubicBezTo>
                <a:cubicBezTo>
                  <a:pt x="1253480" y="415280"/>
                  <a:pt x="1180456" y="355324"/>
                  <a:pt x="1270000" y="393700"/>
                </a:cubicBezTo>
                <a:cubicBezTo>
                  <a:pt x="1284029" y="399713"/>
                  <a:pt x="1294848" y="411527"/>
                  <a:pt x="1308100" y="419100"/>
                </a:cubicBezTo>
                <a:cubicBezTo>
                  <a:pt x="1324538" y="428493"/>
                  <a:pt x="1341967" y="436033"/>
                  <a:pt x="1358900" y="444500"/>
                </a:cubicBezTo>
                <a:cubicBezTo>
                  <a:pt x="1375833" y="469900"/>
                  <a:pt x="1414719" y="490588"/>
                  <a:pt x="1409700" y="520700"/>
                </a:cubicBezTo>
                <a:cubicBezTo>
                  <a:pt x="1403930" y="555321"/>
                  <a:pt x="1401133" y="618167"/>
                  <a:pt x="1371600" y="647700"/>
                </a:cubicBezTo>
                <a:cubicBezTo>
                  <a:pt x="1362134" y="657166"/>
                  <a:pt x="1345474" y="654413"/>
                  <a:pt x="1333500" y="660400"/>
                </a:cubicBezTo>
                <a:cubicBezTo>
                  <a:pt x="1246295" y="704003"/>
                  <a:pt x="1354412" y="673998"/>
                  <a:pt x="1231900" y="698500"/>
                </a:cubicBezTo>
                <a:cubicBezTo>
                  <a:pt x="1143000" y="694267"/>
                  <a:pt x="1053656" y="695628"/>
                  <a:pt x="965200" y="685800"/>
                </a:cubicBezTo>
                <a:cubicBezTo>
                  <a:pt x="916289" y="680365"/>
                  <a:pt x="887465" y="661118"/>
                  <a:pt x="850900" y="635000"/>
                </a:cubicBezTo>
                <a:cubicBezTo>
                  <a:pt x="833676" y="622697"/>
                  <a:pt x="818478" y="607402"/>
                  <a:pt x="800100" y="596900"/>
                </a:cubicBezTo>
                <a:cubicBezTo>
                  <a:pt x="785929" y="588802"/>
                  <a:pt x="722197" y="574249"/>
                  <a:pt x="711200" y="571500"/>
                </a:cubicBezTo>
                <a:cubicBezTo>
                  <a:pt x="698500" y="563033"/>
                  <a:pt x="687129" y="552113"/>
                  <a:pt x="673100" y="546100"/>
                </a:cubicBezTo>
                <a:cubicBezTo>
                  <a:pt x="657057" y="539224"/>
                  <a:pt x="639083" y="538195"/>
                  <a:pt x="622300" y="533400"/>
                </a:cubicBezTo>
                <a:cubicBezTo>
                  <a:pt x="609428" y="529722"/>
                  <a:pt x="597072" y="524378"/>
                  <a:pt x="584200" y="520700"/>
                </a:cubicBezTo>
                <a:cubicBezTo>
                  <a:pt x="472572" y="488806"/>
                  <a:pt x="586651" y="525750"/>
                  <a:pt x="495300" y="495300"/>
                </a:cubicBezTo>
                <a:cubicBezTo>
                  <a:pt x="478367" y="482600"/>
                  <a:pt x="462878" y="467702"/>
                  <a:pt x="444500" y="457200"/>
                </a:cubicBezTo>
                <a:cubicBezTo>
                  <a:pt x="432877" y="450558"/>
                  <a:pt x="418023" y="451142"/>
                  <a:pt x="406400" y="444500"/>
                </a:cubicBezTo>
                <a:cubicBezTo>
                  <a:pt x="298758" y="382990"/>
                  <a:pt x="404857" y="422819"/>
                  <a:pt x="317500" y="393700"/>
                </a:cubicBezTo>
                <a:cubicBezTo>
                  <a:pt x="313267" y="381000"/>
                  <a:pt x="315253" y="363963"/>
                  <a:pt x="304800" y="355600"/>
                </a:cubicBezTo>
                <a:cubicBezTo>
                  <a:pt x="291170" y="344696"/>
                  <a:pt x="270783" y="347695"/>
                  <a:pt x="254000" y="342900"/>
                </a:cubicBezTo>
                <a:cubicBezTo>
                  <a:pt x="241128" y="339222"/>
                  <a:pt x="227602" y="336701"/>
                  <a:pt x="215900" y="330200"/>
                </a:cubicBezTo>
                <a:cubicBezTo>
                  <a:pt x="189215" y="315375"/>
                  <a:pt x="167004" y="293052"/>
                  <a:pt x="139700" y="279400"/>
                </a:cubicBezTo>
                <a:cubicBezTo>
                  <a:pt x="75248" y="247174"/>
                  <a:pt x="104652" y="264502"/>
                  <a:pt x="50800" y="228600"/>
                </a:cubicBezTo>
                <a:cubicBezTo>
                  <a:pt x="20704" y="183455"/>
                  <a:pt x="40664" y="190500"/>
                  <a:pt x="0" y="1905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33"/>
          <p:cNvSpPr/>
          <p:nvPr/>
        </p:nvSpPr>
        <p:spPr>
          <a:xfrm>
            <a:off x="5588000" y="4711700"/>
            <a:ext cx="597828" cy="215900"/>
          </a:xfrm>
          <a:custGeom>
            <a:avLst/>
            <a:gdLst>
              <a:gd name="connsiteX0" fmla="*/ 0 w 597828"/>
              <a:gd name="connsiteY0" fmla="*/ 215900 h 215900"/>
              <a:gd name="connsiteX1" fmla="*/ 63500 w 597828"/>
              <a:gd name="connsiteY1" fmla="*/ 101600 h 215900"/>
              <a:gd name="connsiteX2" fmla="*/ 114300 w 597828"/>
              <a:gd name="connsiteY2" fmla="*/ 88900 h 215900"/>
              <a:gd name="connsiteX3" fmla="*/ 152400 w 597828"/>
              <a:gd name="connsiteY3" fmla="*/ 50800 h 215900"/>
              <a:gd name="connsiteX4" fmla="*/ 203200 w 597828"/>
              <a:gd name="connsiteY4" fmla="*/ 38100 h 215900"/>
              <a:gd name="connsiteX5" fmla="*/ 241300 w 597828"/>
              <a:gd name="connsiteY5" fmla="*/ 25400 h 215900"/>
              <a:gd name="connsiteX6" fmla="*/ 330200 w 597828"/>
              <a:gd name="connsiteY6" fmla="*/ 0 h 215900"/>
              <a:gd name="connsiteX7" fmla="*/ 495300 w 597828"/>
              <a:gd name="connsiteY7" fmla="*/ 12700 h 215900"/>
              <a:gd name="connsiteX8" fmla="*/ 533400 w 597828"/>
              <a:gd name="connsiteY8" fmla="*/ 38100 h 215900"/>
              <a:gd name="connsiteX9" fmla="*/ 596900 w 597828"/>
              <a:gd name="connsiteY9" fmla="*/ 152400 h 215900"/>
              <a:gd name="connsiteX10" fmla="*/ 596900 w 597828"/>
              <a:gd name="connsiteY10" fmla="*/ 1905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828" h="215900">
                <a:moveTo>
                  <a:pt x="0" y="215900"/>
                </a:moveTo>
                <a:cubicBezTo>
                  <a:pt x="16076" y="167671"/>
                  <a:pt x="16532" y="128439"/>
                  <a:pt x="63500" y="101600"/>
                </a:cubicBezTo>
                <a:cubicBezTo>
                  <a:pt x="78655" y="92940"/>
                  <a:pt x="97367" y="93133"/>
                  <a:pt x="114300" y="88900"/>
                </a:cubicBezTo>
                <a:cubicBezTo>
                  <a:pt x="127000" y="76200"/>
                  <a:pt x="136806" y="59711"/>
                  <a:pt x="152400" y="50800"/>
                </a:cubicBezTo>
                <a:cubicBezTo>
                  <a:pt x="167555" y="42140"/>
                  <a:pt x="186417" y="42895"/>
                  <a:pt x="203200" y="38100"/>
                </a:cubicBezTo>
                <a:cubicBezTo>
                  <a:pt x="216072" y="34422"/>
                  <a:pt x="228428" y="29078"/>
                  <a:pt x="241300" y="25400"/>
                </a:cubicBezTo>
                <a:cubicBezTo>
                  <a:pt x="352928" y="-6494"/>
                  <a:pt x="238849" y="30450"/>
                  <a:pt x="330200" y="0"/>
                </a:cubicBezTo>
                <a:cubicBezTo>
                  <a:pt x="385233" y="4233"/>
                  <a:pt x="441049" y="2528"/>
                  <a:pt x="495300" y="12700"/>
                </a:cubicBezTo>
                <a:cubicBezTo>
                  <a:pt x="510302" y="15513"/>
                  <a:pt x="523349" y="26613"/>
                  <a:pt x="533400" y="38100"/>
                </a:cubicBezTo>
                <a:cubicBezTo>
                  <a:pt x="555861" y="63769"/>
                  <a:pt x="590231" y="112383"/>
                  <a:pt x="596900" y="152400"/>
                </a:cubicBezTo>
                <a:cubicBezTo>
                  <a:pt x="598988" y="164927"/>
                  <a:pt x="596900" y="177800"/>
                  <a:pt x="596900" y="1905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630134" y="2944269"/>
            <a:ext cx="1308582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900837" y="2703336"/>
            <a:ext cx="946850" cy="538086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2918562" y="3476483"/>
            <a:ext cx="1653685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3199528" y="4053215"/>
            <a:ext cx="1699212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415786" y="3271168"/>
            <a:ext cx="735808" cy="411603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 flipH="1">
            <a:off x="5930774" y="3757138"/>
            <a:ext cx="215926" cy="1030761"/>
          </a:xfrm>
          <a:custGeom>
            <a:avLst/>
            <a:gdLst>
              <a:gd name="connsiteX0" fmla="*/ 114400 w 114400"/>
              <a:gd name="connsiteY0" fmla="*/ 0 h 927100"/>
              <a:gd name="connsiteX1" fmla="*/ 89000 w 114400"/>
              <a:gd name="connsiteY1" fmla="*/ 139700 h 927100"/>
              <a:gd name="connsiteX2" fmla="*/ 76300 w 114400"/>
              <a:gd name="connsiteY2" fmla="*/ 177800 h 927100"/>
              <a:gd name="connsiteX3" fmla="*/ 63600 w 114400"/>
              <a:gd name="connsiteY3" fmla="*/ 228600 h 927100"/>
              <a:gd name="connsiteX4" fmla="*/ 38200 w 114400"/>
              <a:gd name="connsiteY4" fmla="*/ 342900 h 927100"/>
              <a:gd name="connsiteX5" fmla="*/ 12800 w 114400"/>
              <a:gd name="connsiteY5" fmla="*/ 381000 h 927100"/>
              <a:gd name="connsiteX6" fmla="*/ 100 w 114400"/>
              <a:gd name="connsiteY6" fmla="*/ 533400 h 927100"/>
              <a:gd name="connsiteX7" fmla="*/ 25500 w 114400"/>
              <a:gd name="connsiteY7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00" h="927100">
                <a:moveTo>
                  <a:pt x="114400" y="0"/>
                </a:moveTo>
                <a:cubicBezTo>
                  <a:pt x="105933" y="46567"/>
                  <a:pt x="98917" y="93421"/>
                  <a:pt x="89000" y="139700"/>
                </a:cubicBezTo>
                <a:cubicBezTo>
                  <a:pt x="86195" y="152790"/>
                  <a:pt x="79978" y="164928"/>
                  <a:pt x="76300" y="177800"/>
                </a:cubicBezTo>
                <a:cubicBezTo>
                  <a:pt x="71505" y="194583"/>
                  <a:pt x="67386" y="211561"/>
                  <a:pt x="63600" y="228600"/>
                </a:cubicBezTo>
                <a:cubicBezTo>
                  <a:pt x="60818" y="241118"/>
                  <a:pt x="45348" y="326222"/>
                  <a:pt x="38200" y="342900"/>
                </a:cubicBezTo>
                <a:cubicBezTo>
                  <a:pt x="32187" y="356929"/>
                  <a:pt x="21267" y="368300"/>
                  <a:pt x="12800" y="381000"/>
                </a:cubicBezTo>
                <a:cubicBezTo>
                  <a:pt x="8567" y="431800"/>
                  <a:pt x="-1085" y="482438"/>
                  <a:pt x="100" y="533400"/>
                </a:cubicBezTo>
                <a:cubicBezTo>
                  <a:pt x="3157" y="664871"/>
                  <a:pt x="25500" y="927100"/>
                  <a:pt x="25500" y="9271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6210300" y="1866900"/>
            <a:ext cx="1282700" cy="2997200"/>
          </a:xfrm>
          <a:custGeom>
            <a:avLst/>
            <a:gdLst>
              <a:gd name="connsiteX0" fmla="*/ 254000 w 1282700"/>
              <a:gd name="connsiteY0" fmla="*/ 0 h 2997200"/>
              <a:gd name="connsiteX1" fmla="*/ 381000 w 1282700"/>
              <a:gd name="connsiteY1" fmla="*/ 25400 h 2997200"/>
              <a:gd name="connsiteX2" fmla="*/ 469900 w 1282700"/>
              <a:gd name="connsiteY2" fmla="*/ 114300 h 2997200"/>
              <a:gd name="connsiteX3" fmla="*/ 495300 w 1282700"/>
              <a:gd name="connsiteY3" fmla="*/ 152400 h 2997200"/>
              <a:gd name="connsiteX4" fmla="*/ 533400 w 1282700"/>
              <a:gd name="connsiteY4" fmla="*/ 177800 h 2997200"/>
              <a:gd name="connsiteX5" fmla="*/ 584200 w 1282700"/>
              <a:gd name="connsiteY5" fmla="*/ 304800 h 2997200"/>
              <a:gd name="connsiteX6" fmla="*/ 622300 w 1282700"/>
              <a:gd name="connsiteY6" fmla="*/ 342900 h 2997200"/>
              <a:gd name="connsiteX7" fmla="*/ 635000 w 1282700"/>
              <a:gd name="connsiteY7" fmla="*/ 393700 h 2997200"/>
              <a:gd name="connsiteX8" fmla="*/ 711200 w 1282700"/>
              <a:gd name="connsiteY8" fmla="*/ 457200 h 2997200"/>
              <a:gd name="connsiteX9" fmla="*/ 736600 w 1282700"/>
              <a:gd name="connsiteY9" fmla="*/ 533400 h 2997200"/>
              <a:gd name="connsiteX10" fmla="*/ 749300 w 1282700"/>
              <a:gd name="connsiteY10" fmla="*/ 571500 h 2997200"/>
              <a:gd name="connsiteX11" fmla="*/ 787400 w 1282700"/>
              <a:gd name="connsiteY11" fmla="*/ 596900 h 2997200"/>
              <a:gd name="connsiteX12" fmla="*/ 812800 w 1282700"/>
              <a:gd name="connsiteY12" fmla="*/ 635000 h 2997200"/>
              <a:gd name="connsiteX13" fmla="*/ 825500 w 1282700"/>
              <a:gd name="connsiteY13" fmla="*/ 673100 h 2997200"/>
              <a:gd name="connsiteX14" fmla="*/ 876300 w 1282700"/>
              <a:gd name="connsiteY14" fmla="*/ 711200 h 2997200"/>
              <a:gd name="connsiteX15" fmla="*/ 965200 w 1282700"/>
              <a:gd name="connsiteY15" fmla="*/ 800100 h 2997200"/>
              <a:gd name="connsiteX16" fmla="*/ 1003300 w 1282700"/>
              <a:gd name="connsiteY16" fmla="*/ 876300 h 2997200"/>
              <a:gd name="connsiteX17" fmla="*/ 1028700 w 1282700"/>
              <a:gd name="connsiteY17" fmla="*/ 927100 h 2997200"/>
              <a:gd name="connsiteX18" fmla="*/ 1066800 w 1282700"/>
              <a:gd name="connsiteY18" fmla="*/ 952500 h 2997200"/>
              <a:gd name="connsiteX19" fmla="*/ 1092200 w 1282700"/>
              <a:gd name="connsiteY19" fmla="*/ 990600 h 2997200"/>
              <a:gd name="connsiteX20" fmla="*/ 1104900 w 1282700"/>
              <a:gd name="connsiteY20" fmla="*/ 1028700 h 2997200"/>
              <a:gd name="connsiteX21" fmla="*/ 1143000 w 1282700"/>
              <a:gd name="connsiteY21" fmla="*/ 1054100 h 2997200"/>
              <a:gd name="connsiteX22" fmla="*/ 1193800 w 1282700"/>
              <a:gd name="connsiteY22" fmla="*/ 1181100 h 2997200"/>
              <a:gd name="connsiteX23" fmla="*/ 1231900 w 1282700"/>
              <a:gd name="connsiteY23" fmla="*/ 1206500 h 2997200"/>
              <a:gd name="connsiteX24" fmla="*/ 1257300 w 1282700"/>
              <a:gd name="connsiteY24" fmla="*/ 1244600 h 2997200"/>
              <a:gd name="connsiteX25" fmla="*/ 1282700 w 1282700"/>
              <a:gd name="connsiteY25" fmla="*/ 1320800 h 2997200"/>
              <a:gd name="connsiteX26" fmla="*/ 1244600 w 1282700"/>
              <a:gd name="connsiteY26" fmla="*/ 1435100 h 2997200"/>
              <a:gd name="connsiteX27" fmla="*/ 1168400 w 1282700"/>
              <a:gd name="connsiteY27" fmla="*/ 1460500 h 2997200"/>
              <a:gd name="connsiteX28" fmla="*/ 1130300 w 1282700"/>
              <a:gd name="connsiteY28" fmla="*/ 1473200 h 2997200"/>
              <a:gd name="connsiteX29" fmla="*/ 1092200 w 1282700"/>
              <a:gd name="connsiteY29" fmla="*/ 1562100 h 2997200"/>
              <a:gd name="connsiteX30" fmla="*/ 1041400 w 1282700"/>
              <a:gd name="connsiteY30" fmla="*/ 1587500 h 2997200"/>
              <a:gd name="connsiteX31" fmla="*/ 1028700 w 1282700"/>
              <a:gd name="connsiteY31" fmla="*/ 1625600 h 2997200"/>
              <a:gd name="connsiteX32" fmla="*/ 1003300 w 1282700"/>
              <a:gd name="connsiteY32" fmla="*/ 1663700 h 2997200"/>
              <a:gd name="connsiteX33" fmla="*/ 952500 w 1282700"/>
              <a:gd name="connsiteY33" fmla="*/ 1752600 h 2997200"/>
              <a:gd name="connsiteX34" fmla="*/ 914400 w 1282700"/>
              <a:gd name="connsiteY34" fmla="*/ 1866900 h 2997200"/>
              <a:gd name="connsiteX35" fmla="*/ 901700 w 1282700"/>
              <a:gd name="connsiteY35" fmla="*/ 1905000 h 2997200"/>
              <a:gd name="connsiteX36" fmla="*/ 863600 w 1282700"/>
              <a:gd name="connsiteY36" fmla="*/ 1930400 h 2997200"/>
              <a:gd name="connsiteX37" fmla="*/ 812800 w 1282700"/>
              <a:gd name="connsiteY37" fmla="*/ 1993900 h 2997200"/>
              <a:gd name="connsiteX38" fmla="*/ 774700 w 1282700"/>
              <a:gd name="connsiteY38" fmla="*/ 2044700 h 2997200"/>
              <a:gd name="connsiteX39" fmla="*/ 736600 w 1282700"/>
              <a:gd name="connsiteY39" fmla="*/ 2120900 h 2997200"/>
              <a:gd name="connsiteX40" fmla="*/ 673100 w 1282700"/>
              <a:gd name="connsiteY40" fmla="*/ 2247900 h 2997200"/>
              <a:gd name="connsiteX41" fmla="*/ 622300 w 1282700"/>
              <a:gd name="connsiteY41" fmla="*/ 2362200 h 2997200"/>
              <a:gd name="connsiteX42" fmla="*/ 571500 w 1282700"/>
              <a:gd name="connsiteY42" fmla="*/ 2400300 h 2997200"/>
              <a:gd name="connsiteX43" fmla="*/ 558800 w 1282700"/>
              <a:gd name="connsiteY43" fmla="*/ 2451100 h 2997200"/>
              <a:gd name="connsiteX44" fmla="*/ 482600 w 1282700"/>
              <a:gd name="connsiteY44" fmla="*/ 2527300 h 2997200"/>
              <a:gd name="connsiteX45" fmla="*/ 457200 w 1282700"/>
              <a:gd name="connsiteY45" fmla="*/ 2565400 h 2997200"/>
              <a:gd name="connsiteX46" fmla="*/ 419100 w 1282700"/>
              <a:gd name="connsiteY46" fmla="*/ 2590800 h 2997200"/>
              <a:gd name="connsiteX47" fmla="*/ 317500 w 1282700"/>
              <a:gd name="connsiteY47" fmla="*/ 2679700 h 2997200"/>
              <a:gd name="connsiteX48" fmla="*/ 279400 w 1282700"/>
              <a:gd name="connsiteY48" fmla="*/ 2705100 h 2997200"/>
              <a:gd name="connsiteX49" fmla="*/ 241300 w 1282700"/>
              <a:gd name="connsiteY49" fmla="*/ 2730500 h 2997200"/>
              <a:gd name="connsiteX50" fmla="*/ 215900 w 1282700"/>
              <a:gd name="connsiteY50" fmla="*/ 2768600 h 2997200"/>
              <a:gd name="connsiteX51" fmla="*/ 139700 w 1282700"/>
              <a:gd name="connsiteY51" fmla="*/ 2819400 h 2997200"/>
              <a:gd name="connsiteX52" fmla="*/ 114300 w 1282700"/>
              <a:gd name="connsiteY52" fmla="*/ 2857500 h 2997200"/>
              <a:gd name="connsiteX53" fmla="*/ 38100 w 1282700"/>
              <a:gd name="connsiteY53" fmla="*/ 2921000 h 2997200"/>
              <a:gd name="connsiteX54" fmla="*/ 25400 w 1282700"/>
              <a:gd name="connsiteY54" fmla="*/ 2959100 h 2997200"/>
              <a:gd name="connsiteX55" fmla="*/ 0 w 1282700"/>
              <a:gd name="connsiteY55" fmla="*/ 2997200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82700" h="2997200">
                <a:moveTo>
                  <a:pt x="254000" y="0"/>
                </a:moveTo>
                <a:cubicBezTo>
                  <a:pt x="296333" y="8467"/>
                  <a:pt x="340343" y="10880"/>
                  <a:pt x="381000" y="25400"/>
                </a:cubicBezTo>
                <a:cubicBezTo>
                  <a:pt x="419970" y="39318"/>
                  <a:pt x="447863" y="83449"/>
                  <a:pt x="469900" y="114300"/>
                </a:cubicBezTo>
                <a:cubicBezTo>
                  <a:pt x="478772" y="126720"/>
                  <a:pt x="484507" y="141607"/>
                  <a:pt x="495300" y="152400"/>
                </a:cubicBezTo>
                <a:cubicBezTo>
                  <a:pt x="506093" y="163193"/>
                  <a:pt x="520700" y="169333"/>
                  <a:pt x="533400" y="177800"/>
                </a:cubicBezTo>
                <a:cubicBezTo>
                  <a:pt x="544966" y="212499"/>
                  <a:pt x="560841" y="272098"/>
                  <a:pt x="584200" y="304800"/>
                </a:cubicBezTo>
                <a:cubicBezTo>
                  <a:pt x="594639" y="319415"/>
                  <a:pt x="609600" y="330200"/>
                  <a:pt x="622300" y="342900"/>
                </a:cubicBezTo>
                <a:cubicBezTo>
                  <a:pt x="626533" y="359833"/>
                  <a:pt x="626340" y="378545"/>
                  <a:pt x="635000" y="393700"/>
                </a:cubicBezTo>
                <a:cubicBezTo>
                  <a:pt x="650044" y="420027"/>
                  <a:pt x="686922" y="441015"/>
                  <a:pt x="711200" y="457200"/>
                </a:cubicBezTo>
                <a:lnTo>
                  <a:pt x="736600" y="533400"/>
                </a:lnTo>
                <a:cubicBezTo>
                  <a:pt x="740833" y="546100"/>
                  <a:pt x="738161" y="564074"/>
                  <a:pt x="749300" y="571500"/>
                </a:cubicBezTo>
                <a:lnTo>
                  <a:pt x="787400" y="596900"/>
                </a:lnTo>
                <a:cubicBezTo>
                  <a:pt x="795867" y="609600"/>
                  <a:pt x="805974" y="621348"/>
                  <a:pt x="812800" y="635000"/>
                </a:cubicBezTo>
                <a:cubicBezTo>
                  <a:pt x="818787" y="646974"/>
                  <a:pt x="816930" y="662816"/>
                  <a:pt x="825500" y="673100"/>
                </a:cubicBezTo>
                <a:cubicBezTo>
                  <a:pt x="839051" y="689361"/>
                  <a:pt x="862238" y="695380"/>
                  <a:pt x="876300" y="711200"/>
                </a:cubicBezTo>
                <a:cubicBezTo>
                  <a:pt x="962106" y="807732"/>
                  <a:pt x="886045" y="773715"/>
                  <a:pt x="965200" y="800100"/>
                </a:cubicBezTo>
                <a:cubicBezTo>
                  <a:pt x="988485" y="869954"/>
                  <a:pt x="963909" y="807366"/>
                  <a:pt x="1003300" y="876300"/>
                </a:cubicBezTo>
                <a:cubicBezTo>
                  <a:pt x="1012693" y="892738"/>
                  <a:pt x="1016580" y="912556"/>
                  <a:pt x="1028700" y="927100"/>
                </a:cubicBezTo>
                <a:cubicBezTo>
                  <a:pt x="1038471" y="938826"/>
                  <a:pt x="1054100" y="944033"/>
                  <a:pt x="1066800" y="952500"/>
                </a:cubicBezTo>
                <a:cubicBezTo>
                  <a:pt x="1075267" y="965200"/>
                  <a:pt x="1085374" y="976948"/>
                  <a:pt x="1092200" y="990600"/>
                </a:cubicBezTo>
                <a:cubicBezTo>
                  <a:pt x="1098187" y="1002574"/>
                  <a:pt x="1096537" y="1018247"/>
                  <a:pt x="1104900" y="1028700"/>
                </a:cubicBezTo>
                <a:cubicBezTo>
                  <a:pt x="1114435" y="1040619"/>
                  <a:pt x="1130300" y="1045633"/>
                  <a:pt x="1143000" y="1054100"/>
                </a:cubicBezTo>
                <a:cubicBezTo>
                  <a:pt x="1150896" y="1077788"/>
                  <a:pt x="1173037" y="1156184"/>
                  <a:pt x="1193800" y="1181100"/>
                </a:cubicBezTo>
                <a:cubicBezTo>
                  <a:pt x="1203571" y="1192826"/>
                  <a:pt x="1219200" y="1198033"/>
                  <a:pt x="1231900" y="1206500"/>
                </a:cubicBezTo>
                <a:cubicBezTo>
                  <a:pt x="1240367" y="1219200"/>
                  <a:pt x="1251101" y="1230652"/>
                  <a:pt x="1257300" y="1244600"/>
                </a:cubicBezTo>
                <a:cubicBezTo>
                  <a:pt x="1268174" y="1269066"/>
                  <a:pt x="1282700" y="1320800"/>
                  <a:pt x="1282700" y="1320800"/>
                </a:cubicBezTo>
                <a:cubicBezTo>
                  <a:pt x="1278042" y="1344089"/>
                  <a:pt x="1269344" y="1416542"/>
                  <a:pt x="1244600" y="1435100"/>
                </a:cubicBezTo>
                <a:cubicBezTo>
                  <a:pt x="1223181" y="1451164"/>
                  <a:pt x="1193800" y="1452033"/>
                  <a:pt x="1168400" y="1460500"/>
                </a:cubicBezTo>
                <a:lnTo>
                  <a:pt x="1130300" y="1473200"/>
                </a:lnTo>
                <a:cubicBezTo>
                  <a:pt x="1122344" y="1505024"/>
                  <a:pt x="1119896" y="1539020"/>
                  <a:pt x="1092200" y="1562100"/>
                </a:cubicBezTo>
                <a:cubicBezTo>
                  <a:pt x="1077656" y="1574220"/>
                  <a:pt x="1058333" y="1579033"/>
                  <a:pt x="1041400" y="1587500"/>
                </a:cubicBezTo>
                <a:cubicBezTo>
                  <a:pt x="1037167" y="1600200"/>
                  <a:pt x="1034687" y="1613626"/>
                  <a:pt x="1028700" y="1625600"/>
                </a:cubicBezTo>
                <a:cubicBezTo>
                  <a:pt x="1021874" y="1639252"/>
                  <a:pt x="1009313" y="1649671"/>
                  <a:pt x="1003300" y="1663700"/>
                </a:cubicBezTo>
                <a:cubicBezTo>
                  <a:pt x="964924" y="1753244"/>
                  <a:pt x="1024880" y="1680220"/>
                  <a:pt x="952500" y="1752600"/>
                </a:cubicBezTo>
                <a:lnTo>
                  <a:pt x="914400" y="1866900"/>
                </a:lnTo>
                <a:cubicBezTo>
                  <a:pt x="910167" y="1879600"/>
                  <a:pt x="912839" y="1897574"/>
                  <a:pt x="901700" y="1905000"/>
                </a:cubicBezTo>
                <a:lnTo>
                  <a:pt x="863600" y="1930400"/>
                </a:lnTo>
                <a:cubicBezTo>
                  <a:pt x="838876" y="2004573"/>
                  <a:pt x="870245" y="1936455"/>
                  <a:pt x="812800" y="1993900"/>
                </a:cubicBezTo>
                <a:cubicBezTo>
                  <a:pt x="797833" y="2008867"/>
                  <a:pt x="787400" y="2027767"/>
                  <a:pt x="774700" y="2044700"/>
                </a:cubicBezTo>
                <a:cubicBezTo>
                  <a:pt x="728383" y="2183651"/>
                  <a:pt x="802252" y="1973184"/>
                  <a:pt x="736600" y="2120900"/>
                </a:cubicBezTo>
                <a:cubicBezTo>
                  <a:pt x="678248" y="2252192"/>
                  <a:pt x="748023" y="2148002"/>
                  <a:pt x="673100" y="2247900"/>
                </a:cubicBezTo>
                <a:cubicBezTo>
                  <a:pt x="660079" y="2286962"/>
                  <a:pt x="648017" y="2329135"/>
                  <a:pt x="622300" y="2362200"/>
                </a:cubicBezTo>
                <a:cubicBezTo>
                  <a:pt x="609305" y="2378908"/>
                  <a:pt x="588433" y="2387600"/>
                  <a:pt x="571500" y="2400300"/>
                </a:cubicBezTo>
                <a:cubicBezTo>
                  <a:pt x="567267" y="2417233"/>
                  <a:pt x="568809" y="2436801"/>
                  <a:pt x="558800" y="2451100"/>
                </a:cubicBezTo>
                <a:cubicBezTo>
                  <a:pt x="538201" y="2480528"/>
                  <a:pt x="502525" y="2497412"/>
                  <a:pt x="482600" y="2527300"/>
                </a:cubicBezTo>
                <a:cubicBezTo>
                  <a:pt x="474133" y="2540000"/>
                  <a:pt x="467993" y="2554607"/>
                  <a:pt x="457200" y="2565400"/>
                </a:cubicBezTo>
                <a:cubicBezTo>
                  <a:pt x="446407" y="2576193"/>
                  <a:pt x="431800" y="2582333"/>
                  <a:pt x="419100" y="2590800"/>
                </a:cubicBezTo>
                <a:cubicBezTo>
                  <a:pt x="376767" y="2654300"/>
                  <a:pt x="406400" y="2620433"/>
                  <a:pt x="317500" y="2679700"/>
                </a:cubicBezTo>
                <a:lnTo>
                  <a:pt x="279400" y="2705100"/>
                </a:lnTo>
                <a:lnTo>
                  <a:pt x="241300" y="2730500"/>
                </a:lnTo>
                <a:cubicBezTo>
                  <a:pt x="232833" y="2743200"/>
                  <a:pt x="227387" y="2758549"/>
                  <a:pt x="215900" y="2768600"/>
                </a:cubicBezTo>
                <a:cubicBezTo>
                  <a:pt x="192926" y="2788702"/>
                  <a:pt x="139700" y="2819400"/>
                  <a:pt x="139700" y="2819400"/>
                </a:cubicBezTo>
                <a:cubicBezTo>
                  <a:pt x="131233" y="2832100"/>
                  <a:pt x="124071" y="2845774"/>
                  <a:pt x="114300" y="2857500"/>
                </a:cubicBezTo>
                <a:cubicBezTo>
                  <a:pt x="83742" y="2894170"/>
                  <a:pt x="75562" y="2896025"/>
                  <a:pt x="38100" y="2921000"/>
                </a:cubicBezTo>
                <a:cubicBezTo>
                  <a:pt x="33867" y="2933700"/>
                  <a:pt x="31387" y="2947126"/>
                  <a:pt x="25400" y="2959100"/>
                </a:cubicBezTo>
                <a:cubicBezTo>
                  <a:pt x="18574" y="2972752"/>
                  <a:pt x="0" y="2997200"/>
                  <a:pt x="0" y="29972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381661" y="2476323"/>
            <a:ext cx="110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Grt</a:t>
            </a:r>
            <a:r>
              <a:rPr lang="en-US" b="1" dirty="0" smtClean="0"/>
              <a:t> Artesian Basin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85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"/>
          <a:stretch/>
        </p:blipFill>
        <p:spPr>
          <a:xfrm>
            <a:off x="838200" y="1494949"/>
            <a:ext cx="5181600" cy="419465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Artesian basin = </a:t>
            </a:r>
            <a:r>
              <a:rPr lang="en-US" dirty="0" smtClean="0"/>
              <a:t>confined groundwater </a:t>
            </a:r>
            <a:r>
              <a:rPr lang="en-US" dirty="0"/>
              <a:t>aquifer (water stored in permeable sandstone)</a:t>
            </a:r>
            <a:endParaRPr lang="en-IN" dirty="0"/>
          </a:p>
          <a:p>
            <a:r>
              <a:rPr lang="en-US" dirty="0" smtClean="0"/>
              <a:t>Largest and deepest Artesian basin in the world</a:t>
            </a:r>
          </a:p>
          <a:p>
            <a:r>
              <a:rPr lang="en-US" dirty="0" smtClean="0"/>
              <a:t>Biggest source of fresh water for central Australia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Artesian Basin of Australia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72000" y="2451100"/>
            <a:ext cx="67310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905375" y="2673350"/>
            <a:ext cx="67310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86350" y="2933700"/>
            <a:ext cx="67310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19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"/>
          <a:stretch/>
        </p:blipFill>
        <p:spPr>
          <a:xfrm>
            <a:off x="2057814" y="850422"/>
            <a:ext cx="7080956" cy="58134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Physiography of Australia: Murray-Darling </a:t>
            </a:r>
            <a:endParaRPr lang="en-IN" dirty="0"/>
          </a:p>
        </p:txBody>
      </p:sp>
      <p:sp>
        <p:nvSpPr>
          <p:cNvPr id="2" name="Minus 1"/>
          <p:cNvSpPr/>
          <p:nvPr/>
        </p:nvSpPr>
        <p:spPr>
          <a:xfrm rot="3244884">
            <a:off x="5821656" y="2792026"/>
            <a:ext cx="33267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4"/>
          <p:cNvSpPr/>
          <p:nvPr/>
        </p:nvSpPr>
        <p:spPr>
          <a:xfrm rot="18499188">
            <a:off x="5943124" y="3683164"/>
            <a:ext cx="236897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5"/>
          <p:cNvSpPr/>
          <p:nvPr/>
        </p:nvSpPr>
        <p:spPr>
          <a:xfrm rot="17359207">
            <a:off x="7756797" y="4080284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>
            <a:off x="6986254" y="541648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7"/>
          <p:cNvSpPr/>
          <p:nvPr/>
        </p:nvSpPr>
        <p:spPr>
          <a:xfrm rot="17359207">
            <a:off x="7477271" y="4852666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 rot="20998996">
            <a:off x="4487899" y="3346464"/>
            <a:ext cx="969075" cy="325224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9"/>
          <p:cNvSpPr/>
          <p:nvPr/>
        </p:nvSpPr>
        <p:spPr>
          <a:xfrm rot="21172772">
            <a:off x="4517254" y="3599535"/>
            <a:ext cx="982034" cy="37321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10"/>
          <p:cNvSpPr/>
          <p:nvPr/>
        </p:nvSpPr>
        <p:spPr>
          <a:xfrm>
            <a:off x="4622247" y="3825434"/>
            <a:ext cx="982034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12"/>
          <p:cNvSpPr/>
          <p:nvPr/>
        </p:nvSpPr>
        <p:spPr>
          <a:xfrm rot="3259684">
            <a:off x="2423649" y="4987387"/>
            <a:ext cx="1377348" cy="4191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3670300" y="1955800"/>
            <a:ext cx="787400" cy="749300"/>
          </a:xfrm>
          <a:custGeom>
            <a:avLst/>
            <a:gdLst>
              <a:gd name="connsiteX0" fmla="*/ 0 w 787400"/>
              <a:gd name="connsiteY0" fmla="*/ 558800 h 749300"/>
              <a:gd name="connsiteX1" fmla="*/ 330200 w 787400"/>
              <a:gd name="connsiteY1" fmla="*/ 571500 h 749300"/>
              <a:gd name="connsiteX2" fmla="*/ 393700 w 787400"/>
              <a:gd name="connsiteY2" fmla="*/ 635000 h 749300"/>
              <a:gd name="connsiteX3" fmla="*/ 431800 w 787400"/>
              <a:gd name="connsiteY3" fmla="*/ 660400 h 749300"/>
              <a:gd name="connsiteX4" fmla="*/ 546100 w 787400"/>
              <a:gd name="connsiteY4" fmla="*/ 749300 h 749300"/>
              <a:gd name="connsiteX5" fmla="*/ 622300 w 787400"/>
              <a:gd name="connsiteY5" fmla="*/ 698500 h 749300"/>
              <a:gd name="connsiteX6" fmla="*/ 723900 w 787400"/>
              <a:gd name="connsiteY6" fmla="*/ 584200 h 749300"/>
              <a:gd name="connsiteX7" fmla="*/ 749300 w 787400"/>
              <a:gd name="connsiteY7" fmla="*/ 533400 h 749300"/>
              <a:gd name="connsiteX8" fmla="*/ 762000 w 787400"/>
              <a:gd name="connsiteY8" fmla="*/ 495300 h 749300"/>
              <a:gd name="connsiteX9" fmla="*/ 787400 w 787400"/>
              <a:gd name="connsiteY9" fmla="*/ 457200 h 749300"/>
              <a:gd name="connsiteX10" fmla="*/ 774700 w 787400"/>
              <a:gd name="connsiteY10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7400" h="749300">
                <a:moveTo>
                  <a:pt x="0" y="558800"/>
                </a:moveTo>
                <a:cubicBezTo>
                  <a:pt x="110067" y="563033"/>
                  <a:pt x="220313" y="563922"/>
                  <a:pt x="330200" y="571500"/>
                </a:cubicBezTo>
                <a:cubicBezTo>
                  <a:pt x="388855" y="575545"/>
                  <a:pt x="358644" y="592933"/>
                  <a:pt x="393700" y="635000"/>
                </a:cubicBezTo>
                <a:cubicBezTo>
                  <a:pt x="403471" y="646726"/>
                  <a:pt x="420392" y="650259"/>
                  <a:pt x="431800" y="660400"/>
                </a:cubicBezTo>
                <a:cubicBezTo>
                  <a:pt x="534599" y="751777"/>
                  <a:pt x="467537" y="723112"/>
                  <a:pt x="546100" y="749300"/>
                </a:cubicBezTo>
                <a:cubicBezTo>
                  <a:pt x="628901" y="728600"/>
                  <a:pt x="572183" y="754882"/>
                  <a:pt x="622300" y="698500"/>
                </a:cubicBezTo>
                <a:cubicBezTo>
                  <a:pt x="684024" y="629060"/>
                  <a:pt x="689312" y="644729"/>
                  <a:pt x="723900" y="584200"/>
                </a:cubicBezTo>
                <a:cubicBezTo>
                  <a:pt x="733293" y="567762"/>
                  <a:pt x="741842" y="550801"/>
                  <a:pt x="749300" y="533400"/>
                </a:cubicBezTo>
                <a:cubicBezTo>
                  <a:pt x="754573" y="521095"/>
                  <a:pt x="756013" y="507274"/>
                  <a:pt x="762000" y="495300"/>
                </a:cubicBezTo>
                <a:cubicBezTo>
                  <a:pt x="768826" y="481648"/>
                  <a:pt x="778933" y="469900"/>
                  <a:pt x="787400" y="457200"/>
                </a:cubicBezTo>
                <a:cubicBezTo>
                  <a:pt x="774018" y="42344"/>
                  <a:pt x="774700" y="194802"/>
                  <a:pt x="7747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>
            <a:off x="4470401" y="1435100"/>
            <a:ext cx="325210" cy="1193800"/>
          </a:xfrm>
          <a:custGeom>
            <a:avLst/>
            <a:gdLst>
              <a:gd name="connsiteX0" fmla="*/ 0 w 513765"/>
              <a:gd name="connsiteY0" fmla="*/ 1005169 h 1195669"/>
              <a:gd name="connsiteX1" fmla="*/ 76200 w 513765"/>
              <a:gd name="connsiteY1" fmla="*/ 1068669 h 1195669"/>
              <a:gd name="connsiteX2" fmla="*/ 152400 w 513765"/>
              <a:gd name="connsiteY2" fmla="*/ 1094069 h 1195669"/>
              <a:gd name="connsiteX3" fmla="*/ 241300 w 513765"/>
              <a:gd name="connsiteY3" fmla="*/ 1132169 h 1195669"/>
              <a:gd name="connsiteX4" fmla="*/ 292100 w 513765"/>
              <a:gd name="connsiteY4" fmla="*/ 1157569 h 1195669"/>
              <a:gd name="connsiteX5" fmla="*/ 330200 w 513765"/>
              <a:gd name="connsiteY5" fmla="*/ 1182969 h 1195669"/>
              <a:gd name="connsiteX6" fmla="*/ 381000 w 513765"/>
              <a:gd name="connsiteY6" fmla="*/ 1195669 h 1195669"/>
              <a:gd name="connsiteX7" fmla="*/ 419100 w 513765"/>
              <a:gd name="connsiteY7" fmla="*/ 1106769 h 1195669"/>
              <a:gd name="connsiteX8" fmla="*/ 431800 w 513765"/>
              <a:gd name="connsiteY8" fmla="*/ 1055969 h 1195669"/>
              <a:gd name="connsiteX9" fmla="*/ 444500 w 513765"/>
              <a:gd name="connsiteY9" fmla="*/ 1017869 h 1195669"/>
              <a:gd name="connsiteX10" fmla="*/ 495300 w 513765"/>
              <a:gd name="connsiteY10" fmla="*/ 928969 h 1195669"/>
              <a:gd name="connsiteX11" fmla="*/ 495300 w 513765"/>
              <a:gd name="connsiteY11" fmla="*/ 179669 h 1195669"/>
              <a:gd name="connsiteX12" fmla="*/ 482600 w 513765"/>
              <a:gd name="connsiteY12" fmla="*/ 141569 h 1195669"/>
              <a:gd name="connsiteX13" fmla="*/ 469900 w 513765"/>
              <a:gd name="connsiteY13" fmla="*/ 90769 h 1195669"/>
              <a:gd name="connsiteX14" fmla="*/ 431800 w 513765"/>
              <a:gd name="connsiteY14" fmla="*/ 52669 h 1195669"/>
              <a:gd name="connsiteX15" fmla="*/ 406400 w 513765"/>
              <a:gd name="connsiteY15" fmla="*/ 14569 h 119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3765" h="1195669">
                <a:moveTo>
                  <a:pt x="0" y="1005169"/>
                </a:moveTo>
                <a:cubicBezTo>
                  <a:pt x="25400" y="1026336"/>
                  <a:pt x="47641" y="1052009"/>
                  <a:pt x="76200" y="1068669"/>
                </a:cubicBezTo>
                <a:cubicBezTo>
                  <a:pt x="99327" y="1082160"/>
                  <a:pt x="128453" y="1082095"/>
                  <a:pt x="152400" y="1094069"/>
                </a:cubicBezTo>
                <a:cubicBezTo>
                  <a:pt x="320882" y="1178310"/>
                  <a:pt x="110492" y="1076108"/>
                  <a:pt x="241300" y="1132169"/>
                </a:cubicBezTo>
                <a:cubicBezTo>
                  <a:pt x="258701" y="1139627"/>
                  <a:pt x="275662" y="1148176"/>
                  <a:pt x="292100" y="1157569"/>
                </a:cubicBezTo>
                <a:cubicBezTo>
                  <a:pt x="305352" y="1165142"/>
                  <a:pt x="316171" y="1176956"/>
                  <a:pt x="330200" y="1182969"/>
                </a:cubicBezTo>
                <a:cubicBezTo>
                  <a:pt x="346243" y="1189845"/>
                  <a:pt x="364067" y="1191436"/>
                  <a:pt x="381000" y="1195669"/>
                </a:cubicBezTo>
                <a:cubicBezTo>
                  <a:pt x="417461" y="1049826"/>
                  <a:pt x="366477" y="1229556"/>
                  <a:pt x="419100" y="1106769"/>
                </a:cubicBezTo>
                <a:cubicBezTo>
                  <a:pt x="425976" y="1090726"/>
                  <a:pt x="427005" y="1072752"/>
                  <a:pt x="431800" y="1055969"/>
                </a:cubicBezTo>
                <a:cubicBezTo>
                  <a:pt x="435478" y="1043097"/>
                  <a:pt x="439227" y="1030174"/>
                  <a:pt x="444500" y="1017869"/>
                </a:cubicBezTo>
                <a:cubicBezTo>
                  <a:pt x="463836" y="972753"/>
                  <a:pt x="469791" y="967233"/>
                  <a:pt x="495300" y="928969"/>
                </a:cubicBezTo>
                <a:cubicBezTo>
                  <a:pt x="522428" y="603438"/>
                  <a:pt x="517280" y="729180"/>
                  <a:pt x="495300" y="179669"/>
                </a:cubicBezTo>
                <a:cubicBezTo>
                  <a:pt x="494765" y="166293"/>
                  <a:pt x="486278" y="154441"/>
                  <a:pt x="482600" y="141569"/>
                </a:cubicBezTo>
                <a:cubicBezTo>
                  <a:pt x="477805" y="124786"/>
                  <a:pt x="478560" y="105924"/>
                  <a:pt x="469900" y="90769"/>
                </a:cubicBezTo>
                <a:cubicBezTo>
                  <a:pt x="460989" y="75175"/>
                  <a:pt x="442239" y="67284"/>
                  <a:pt x="431800" y="52669"/>
                </a:cubicBezTo>
                <a:cubicBezTo>
                  <a:pt x="404507" y="14459"/>
                  <a:pt x="406400" y="-20725"/>
                  <a:pt x="406400" y="14569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4823836" y="1968499"/>
            <a:ext cx="916564" cy="294629"/>
          </a:xfrm>
          <a:custGeom>
            <a:avLst/>
            <a:gdLst>
              <a:gd name="connsiteX0" fmla="*/ 0 w 749300"/>
              <a:gd name="connsiteY0" fmla="*/ 266700 h 266700"/>
              <a:gd name="connsiteX1" fmla="*/ 457200 w 749300"/>
              <a:gd name="connsiteY1" fmla="*/ 254000 h 266700"/>
              <a:gd name="connsiteX2" fmla="*/ 520700 w 749300"/>
              <a:gd name="connsiteY2" fmla="*/ 203200 h 266700"/>
              <a:gd name="connsiteX3" fmla="*/ 609600 w 749300"/>
              <a:gd name="connsiteY3" fmla="*/ 139700 h 266700"/>
              <a:gd name="connsiteX4" fmla="*/ 635000 w 749300"/>
              <a:gd name="connsiteY4" fmla="*/ 101600 h 266700"/>
              <a:gd name="connsiteX5" fmla="*/ 711200 w 749300"/>
              <a:gd name="connsiteY5" fmla="*/ 63500 h 266700"/>
              <a:gd name="connsiteX6" fmla="*/ 749300 w 749300"/>
              <a:gd name="connsiteY6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300" h="266700">
                <a:moveTo>
                  <a:pt x="0" y="266700"/>
                </a:moveTo>
                <a:cubicBezTo>
                  <a:pt x="152400" y="262467"/>
                  <a:pt x="304941" y="261808"/>
                  <a:pt x="457200" y="254000"/>
                </a:cubicBezTo>
                <a:cubicBezTo>
                  <a:pt x="504389" y="251580"/>
                  <a:pt x="494021" y="235214"/>
                  <a:pt x="520700" y="203200"/>
                </a:cubicBezTo>
                <a:cubicBezTo>
                  <a:pt x="557476" y="159068"/>
                  <a:pt x="558242" y="165379"/>
                  <a:pt x="609600" y="139700"/>
                </a:cubicBezTo>
                <a:cubicBezTo>
                  <a:pt x="618067" y="127000"/>
                  <a:pt x="624207" y="112393"/>
                  <a:pt x="635000" y="101600"/>
                </a:cubicBezTo>
                <a:cubicBezTo>
                  <a:pt x="659619" y="76981"/>
                  <a:pt x="680212" y="73829"/>
                  <a:pt x="711200" y="63500"/>
                </a:cubicBezTo>
                <a:cubicBezTo>
                  <a:pt x="741851" y="17524"/>
                  <a:pt x="729774" y="39052"/>
                  <a:pt x="749300" y="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6438900" y="1803400"/>
            <a:ext cx="647700" cy="91508"/>
          </a:xfrm>
          <a:custGeom>
            <a:avLst/>
            <a:gdLst>
              <a:gd name="connsiteX0" fmla="*/ 0 w 647700"/>
              <a:gd name="connsiteY0" fmla="*/ 0 h 91508"/>
              <a:gd name="connsiteX1" fmla="*/ 127000 w 647700"/>
              <a:gd name="connsiteY1" fmla="*/ 12700 h 91508"/>
              <a:gd name="connsiteX2" fmla="*/ 215900 w 647700"/>
              <a:gd name="connsiteY2" fmla="*/ 38100 h 91508"/>
              <a:gd name="connsiteX3" fmla="*/ 355600 w 647700"/>
              <a:gd name="connsiteY3" fmla="*/ 63500 h 91508"/>
              <a:gd name="connsiteX4" fmla="*/ 444500 w 647700"/>
              <a:gd name="connsiteY4" fmla="*/ 88900 h 91508"/>
              <a:gd name="connsiteX5" fmla="*/ 647700 w 647700"/>
              <a:gd name="connsiteY5" fmla="*/ 88900 h 9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91508">
                <a:moveTo>
                  <a:pt x="0" y="0"/>
                </a:moveTo>
                <a:cubicBezTo>
                  <a:pt x="42333" y="4233"/>
                  <a:pt x="84883" y="6683"/>
                  <a:pt x="127000" y="12700"/>
                </a:cubicBezTo>
                <a:cubicBezTo>
                  <a:pt x="182429" y="20618"/>
                  <a:pt x="167651" y="26038"/>
                  <a:pt x="215900" y="38100"/>
                </a:cubicBezTo>
                <a:cubicBezTo>
                  <a:pt x="346317" y="70704"/>
                  <a:pt x="208403" y="29531"/>
                  <a:pt x="355600" y="63500"/>
                </a:cubicBezTo>
                <a:cubicBezTo>
                  <a:pt x="385630" y="70430"/>
                  <a:pt x="413797" y="86230"/>
                  <a:pt x="444500" y="88900"/>
                </a:cubicBezTo>
                <a:cubicBezTo>
                  <a:pt x="511979" y="94768"/>
                  <a:pt x="579967" y="88900"/>
                  <a:pt x="647700" y="889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5194301" y="2095500"/>
            <a:ext cx="1067170" cy="698500"/>
          </a:xfrm>
          <a:custGeom>
            <a:avLst/>
            <a:gdLst>
              <a:gd name="connsiteX0" fmla="*/ 444500 w 1410143"/>
              <a:gd name="connsiteY0" fmla="*/ 0 h 698500"/>
              <a:gd name="connsiteX1" fmla="*/ 508000 w 1410143"/>
              <a:gd name="connsiteY1" fmla="*/ 50800 h 698500"/>
              <a:gd name="connsiteX2" fmla="*/ 635000 w 1410143"/>
              <a:gd name="connsiteY2" fmla="*/ 88900 h 698500"/>
              <a:gd name="connsiteX3" fmla="*/ 723900 w 1410143"/>
              <a:gd name="connsiteY3" fmla="*/ 127000 h 698500"/>
              <a:gd name="connsiteX4" fmla="*/ 812800 w 1410143"/>
              <a:gd name="connsiteY4" fmla="*/ 177800 h 698500"/>
              <a:gd name="connsiteX5" fmla="*/ 850900 w 1410143"/>
              <a:gd name="connsiteY5" fmla="*/ 203200 h 698500"/>
              <a:gd name="connsiteX6" fmla="*/ 927100 w 1410143"/>
              <a:gd name="connsiteY6" fmla="*/ 228600 h 698500"/>
              <a:gd name="connsiteX7" fmla="*/ 1003300 w 1410143"/>
              <a:gd name="connsiteY7" fmla="*/ 266700 h 698500"/>
              <a:gd name="connsiteX8" fmla="*/ 1092200 w 1410143"/>
              <a:gd name="connsiteY8" fmla="*/ 317500 h 698500"/>
              <a:gd name="connsiteX9" fmla="*/ 1181100 w 1410143"/>
              <a:gd name="connsiteY9" fmla="*/ 342900 h 698500"/>
              <a:gd name="connsiteX10" fmla="*/ 1270000 w 1410143"/>
              <a:gd name="connsiteY10" fmla="*/ 393700 h 698500"/>
              <a:gd name="connsiteX11" fmla="*/ 1308100 w 1410143"/>
              <a:gd name="connsiteY11" fmla="*/ 419100 h 698500"/>
              <a:gd name="connsiteX12" fmla="*/ 1358900 w 1410143"/>
              <a:gd name="connsiteY12" fmla="*/ 444500 h 698500"/>
              <a:gd name="connsiteX13" fmla="*/ 1409700 w 1410143"/>
              <a:gd name="connsiteY13" fmla="*/ 520700 h 698500"/>
              <a:gd name="connsiteX14" fmla="*/ 1371600 w 1410143"/>
              <a:gd name="connsiteY14" fmla="*/ 647700 h 698500"/>
              <a:gd name="connsiteX15" fmla="*/ 1333500 w 1410143"/>
              <a:gd name="connsiteY15" fmla="*/ 660400 h 698500"/>
              <a:gd name="connsiteX16" fmla="*/ 1231900 w 1410143"/>
              <a:gd name="connsiteY16" fmla="*/ 698500 h 698500"/>
              <a:gd name="connsiteX17" fmla="*/ 965200 w 1410143"/>
              <a:gd name="connsiteY17" fmla="*/ 685800 h 698500"/>
              <a:gd name="connsiteX18" fmla="*/ 850900 w 1410143"/>
              <a:gd name="connsiteY18" fmla="*/ 635000 h 698500"/>
              <a:gd name="connsiteX19" fmla="*/ 800100 w 1410143"/>
              <a:gd name="connsiteY19" fmla="*/ 596900 h 698500"/>
              <a:gd name="connsiteX20" fmla="*/ 711200 w 1410143"/>
              <a:gd name="connsiteY20" fmla="*/ 571500 h 698500"/>
              <a:gd name="connsiteX21" fmla="*/ 673100 w 1410143"/>
              <a:gd name="connsiteY21" fmla="*/ 546100 h 698500"/>
              <a:gd name="connsiteX22" fmla="*/ 622300 w 1410143"/>
              <a:gd name="connsiteY22" fmla="*/ 533400 h 698500"/>
              <a:gd name="connsiteX23" fmla="*/ 584200 w 1410143"/>
              <a:gd name="connsiteY23" fmla="*/ 520700 h 698500"/>
              <a:gd name="connsiteX24" fmla="*/ 495300 w 1410143"/>
              <a:gd name="connsiteY24" fmla="*/ 495300 h 698500"/>
              <a:gd name="connsiteX25" fmla="*/ 444500 w 1410143"/>
              <a:gd name="connsiteY25" fmla="*/ 457200 h 698500"/>
              <a:gd name="connsiteX26" fmla="*/ 406400 w 1410143"/>
              <a:gd name="connsiteY26" fmla="*/ 444500 h 698500"/>
              <a:gd name="connsiteX27" fmla="*/ 317500 w 1410143"/>
              <a:gd name="connsiteY27" fmla="*/ 393700 h 698500"/>
              <a:gd name="connsiteX28" fmla="*/ 304800 w 1410143"/>
              <a:gd name="connsiteY28" fmla="*/ 355600 h 698500"/>
              <a:gd name="connsiteX29" fmla="*/ 254000 w 1410143"/>
              <a:gd name="connsiteY29" fmla="*/ 342900 h 698500"/>
              <a:gd name="connsiteX30" fmla="*/ 215900 w 1410143"/>
              <a:gd name="connsiteY30" fmla="*/ 330200 h 698500"/>
              <a:gd name="connsiteX31" fmla="*/ 139700 w 1410143"/>
              <a:gd name="connsiteY31" fmla="*/ 279400 h 698500"/>
              <a:gd name="connsiteX32" fmla="*/ 50800 w 1410143"/>
              <a:gd name="connsiteY32" fmla="*/ 228600 h 698500"/>
              <a:gd name="connsiteX33" fmla="*/ 0 w 1410143"/>
              <a:gd name="connsiteY33" fmla="*/ 190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10143" h="698500">
                <a:moveTo>
                  <a:pt x="444500" y="0"/>
                </a:moveTo>
                <a:cubicBezTo>
                  <a:pt x="465667" y="16933"/>
                  <a:pt x="484305" y="37636"/>
                  <a:pt x="508000" y="50800"/>
                </a:cubicBezTo>
                <a:cubicBezTo>
                  <a:pt x="614491" y="109961"/>
                  <a:pt x="496659" y="-3327"/>
                  <a:pt x="635000" y="88900"/>
                </a:cubicBezTo>
                <a:cubicBezTo>
                  <a:pt x="687623" y="123982"/>
                  <a:pt x="658292" y="110598"/>
                  <a:pt x="723900" y="127000"/>
                </a:cubicBezTo>
                <a:cubicBezTo>
                  <a:pt x="816725" y="188883"/>
                  <a:pt x="700009" y="113348"/>
                  <a:pt x="812800" y="177800"/>
                </a:cubicBezTo>
                <a:cubicBezTo>
                  <a:pt x="826052" y="185373"/>
                  <a:pt x="836952" y="197001"/>
                  <a:pt x="850900" y="203200"/>
                </a:cubicBezTo>
                <a:cubicBezTo>
                  <a:pt x="875366" y="214074"/>
                  <a:pt x="904823" y="213748"/>
                  <a:pt x="927100" y="228600"/>
                </a:cubicBezTo>
                <a:cubicBezTo>
                  <a:pt x="1036289" y="301393"/>
                  <a:pt x="898140" y="214120"/>
                  <a:pt x="1003300" y="266700"/>
                </a:cubicBezTo>
                <a:cubicBezTo>
                  <a:pt x="1130845" y="330473"/>
                  <a:pt x="936343" y="250704"/>
                  <a:pt x="1092200" y="317500"/>
                </a:cubicBezTo>
                <a:cubicBezTo>
                  <a:pt x="1117707" y="328432"/>
                  <a:pt x="1155321" y="336455"/>
                  <a:pt x="1181100" y="342900"/>
                </a:cubicBezTo>
                <a:cubicBezTo>
                  <a:pt x="1253480" y="415280"/>
                  <a:pt x="1180456" y="355324"/>
                  <a:pt x="1270000" y="393700"/>
                </a:cubicBezTo>
                <a:cubicBezTo>
                  <a:pt x="1284029" y="399713"/>
                  <a:pt x="1294848" y="411527"/>
                  <a:pt x="1308100" y="419100"/>
                </a:cubicBezTo>
                <a:cubicBezTo>
                  <a:pt x="1324538" y="428493"/>
                  <a:pt x="1341967" y="436033"/>
                  <a:pt x="1358900" y="444500"/>
                </a:cubicBezTo>
                <a:cubicBezTo>
                  <a:pt x="1375833" y="469900"/>
                  <a:pt x="1414719" y="490588"/>
                  <a:pt x="1409700" y="520700"/>
                </a:cubicBezTo>
                <a:cubicBezTo>
                  <a:pt x="1403930" y="555321"/>
                  <a:pt x="1401133" y="618167"/>
                  <a:pt x="1371600" y="647700"/>
                </a:cubicBezTo>
                <a:cubicBezTo>
                  <a:pt x="1362134" y="657166"/>
                  <a:pt x="1345474" y="654413"/>
                  <a:pt x="1333500" y="660400"/>
                </a:cubicBezTo>
                <a:cubicBezTo>
                  <a:pt x="1246295" y="704003"/>
                  <a:pt x="1354412" y="673998"/>
                  <a:pt x="1231900" y="698500"/>
                </a:cubicBezTo>
                <a:cubicBezTo>
                  <a:pt x="1143000" y="694267"/>
                  <a:pt x="1053656" y="695628"/>
                  <a:pt x="965200" y="685800"/>
                </a:cubicBezTo>
                <a:cubicBezTo>
                  <a:pt x="916289" y="680365"/>
                  <a:pt x="887465" y="661118"/>
                  <a:pt x="850900" y="635000"/>
                </a:cubicBezTo>
                <a:cubicBezTo>
                  <a:pt x="833676" y="622697"/>
                  <a:pt x="818478" y="607402"/>
                  <a:pt x="800100" y="596900"/>
                </a:cubicBezTo>
                <a:cubicBezTo>
                  <a:pt x="785929" y="588802"/>
                  <a:pt x="722197" y="574249"/>
                  <a:pt x="711200" y="571500"/>
                </a:cubicBezTo>
                <a:cubicBezTo>
                  <a:pt x="698500" y="563033"/>
                  <a:pt x="687129" y="552113"/>
                  <a:pt x="673100" y="546100"/>
                </a:cubicBezTo>
                <a:cubicBezTo>
                  <a:pt x="657057" y="539224"/>
                  <a:pt x="639083" y="538195"/>
                  <a:pt x="622300" y="533400"/>
                </a:cubicBezTo>
                <a:cubicBezTo>
                  <a:pt x="609428" y="529722"/>
                  <a:pt x="597072" y="524378"/>
                  <a:pt x="584200" y="520700"/>
                </a:cubicBezTo>
                <a:cubicBezTo>
                  <a:pt x="472572" y="488806"/>
                  <a:pt x="586651" y="525750"/>
                  <a:pt x="495300" y="495300"/>
                </a:cubicBezTo>
                <a:cubicBezTo>
                  <a:pt x="478367" y="482600"/>
                  <a:pt x="462878" y="467702"/>
                  <a:pt x="444500" y="457200"/>
                </a:cubicBezTo>
                <a:cubicBezTo>
                  <a:pt x="432877" y="450558"/>
                  <a:pt x="418023" y="451142"/>
                  <a:pt x="406400" y="444500"/>
                </a:cubicBezTo>
                <a:cubicBezTo>
                  <a:pt x="298758" y="382990"/>
                  <a:pt x="404857" y="422819"/>
                  <a:pt x="317500" y="393700"/>
                </a:cubicBezTo>
                <a:cubicBezTo>
                  <a:pt x="313267" y="381000"/>
                  <a:pt x="315253" y="363963"/>
                  <a:pt x="304800" y="355600"/>
                </a:cubicBezTo>
                <a:cubicBezTo>
                  <a:pt x="291170" y="344696"/>
                  <a:pt x="270783" y="347695"/>
                  <a:pt x="254000" y="342900"/>
                </a:cubicBezTo>
                <a:cubicBezTo>
                  <a:pt x="241128" y="339222"/>
                  <a:pt x="227602" y="336701"/>
                  <a:pt x="215900" y="330200"/>
                </a:cubicBezTo>
                <a:cubicBezTo>
                  <a:pt x="189215" y="315375"/>
                  <a:pt x="167004" y="293052"/>
                  <a:pt x="139700" y="279400"/>
                </a:cubicBezTo>
                <a:cubicBezTo>
                  <a:pt x="75248" y="247174"/>
                  <a:pt x="104652" y="264502"/>
                  <a:pt x="50800" y="228600"/>
                </a:cubicBezTo>
                <a:cubicBezTo>
                  <a:pt x="20704" y="183455"/>
                  <a:pt x="40664" y="190500"/>
                  <a:pt x="0" y="1905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33"/>
          <p:cNvSpPr/>
          <p:nvPr/>
        </p:nvSpPr>
        <p:spPr>
          <a:xfrm>
            <a:off x="5588000" y="4711700"/>
            <a:ext cx="597828" cy="215900"/>
          </a:xfrm>
          <a:custGeom>
            <a:avLst/>
            <a:gdLst>
              <a:gd name="connsiteX0" fmla="*/ 0 w 597828"/>
              <a:gd name="connsiteY0" fmla="*/ 215900 h 215900"/>
              <a:gd name="connsiteX1" fmla="*/ 63500 w 597828"/>
              <a:gd name="connsiteY1" fmla="*/ 101600 h 215900"/>
              <a:gd name="connsiteX2" fmla="*/ 114300 w 597828"/>
              <a:gd name="connsiteY2" fmla="*/ 88900 h 215900"/>
              <a:gd name="connsiteX3" fmla="*/ 152400 w 597828"/>
              <a:gd name="connsiteY3" fmla="*/ 50800 h 215900"/>
              <a:gd name="connsiteX4" fmla="*/ 203200 w 597828"/>
              <a:gd name="connsiteY4" fmla="*/ 38100 h 215900"/>
              <a:gd name="connsiteX5" fmla="*/ 241300 w 597828"/>
              <a:gd name="connsiteY5" fmla="*/ 25400 h 215900"/>
              <a:gd name="connsiteX6" fmla="*/ 330200 w 597828"/>
              <a:gd name="connsiteY6" fmla="*/ 0 h 215900"/>
              <a:gd name="connsiteX7" fmla="*/ 495300 w 597828"/>
              <a:gd name="connsiteY7" fmla="*/ 12700 h 215900"/>
              <a:gd name="connsiteX8" fmla="*/ 533400 w 597828"/>
              <a:gd name="connsiteY8" fmla="*/ 38100 h 215900"/>
              <a:gd name="connsiteX9" fmla="*/ 596900 w 597828"/>
              <a:gd name="connsiteY9" fmla="*/ 152400 h 215900"/>
              <a:gd name="connsiteX10" fmla="*/ 596900 w 597828"/>
              <a:gd name="connsiteY10" fmla="*/ 1905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828" h="215900">
                <a:moveTo>
                  <a:pt x="0" y="215900"/>
                </a:moveTo>
                <a:cubicBezTo>
                  <a:pt x="16076" y="167671"/>
                  <a:pt x="16532" y="128439"/>
                  <a:pt x="63500" y="101600"/>
                </a:cubicBezTo>
                <a:cubicBezTo>
                  <a:pt x="78655" y="92940"/>
                  <a:pt x="97367" y="93133"/>
                  <a:pt x="114300" y="88900"/>
                </a:cubicBezTo>
                <a:cubicBezTo>
                  <a:pt x="127000" y="76200"/>
                  <a:pt x="136806" y="59711"/>
                  <a:pt x="152400" y="50800"/>
                </a:cubicBezTo>
                <a:cubicBezTo>
                  <a:pt x="167555" y="42140"/>
                  <a:pt x="186417" y="42895"/>
                  <a:pt x="203200" y="38100"/>
                </a:cubicBezTo>
                <a:cubicBezTo>
                  <a:pt x="216072" y="34422"/>
                  <a:pt x="228428" y="29078"/>
                  <a:pt x="241300" y="25400"/>
                </a:cubicBezTo>
                <a:cubicBezTo>
                  <a:pt x="352928" y="-6494"/>
                  <a:pt x="238849" y="30450"/>
                  <a:pt x="330200" y="0"/>
                </a:cubicBezTo>
                <a:cubicBezTo>
                  <a:pt x="385233" y="4233"/>
                  <a:pt x="441049" y="2528"/>
                  <a:pt x="495300" y="12700"/>
                </a:cubicBezTo>
                <a:cubicBezTo>
                  <a:pt x="510302" y="15513"/>
                  <a:pt x="523349" y="26613"/>
                  <a:pt x="533400" y="38100"/>
                </a:cubicBezTo>
                <a:cubicBezTo>
                  <a:pt x="555861" y="63769"/>
                  <a:pt x="590231" y="112383"/>
                  <a:pt x="596900" y="152400"/>
                </a:cubicBezTo>
                <a:cubicBezTo>
                  <a:pt x="598988" y="164927"/>
                  <a:pt x="596900" y="177800"/>
                  <a:pt x="596900" y="190500"/>
                </a:cubicBezTo>
              </a:path>
            </a:pathLst>
          </a:cu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630134" y="2944269"/>
            <a:ext cx="1308582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900837" y="2703336"/>
            <a:ext cx="946850" cy="538086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2918562" y="3476483"/>
            <a:ext cx="1653685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3199528" y="4053215"/>
            <a:ext cx="1699212" cy="561310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415786" y="3271168"/>
            <a:ext cx="735808" cy="411603"/>
          </a:xfrm>
          <a:prstGeom prst="ellips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 flipH="1">
            <a:off x="5930774" y="3757138"/>
            <a:ext cx="215926" cy="1030761"/>
          </a:xfrm>
          <a:custGeom>
            <a:avLst/>
            <a:gdLst>
              <a:gd name="connsiteX0" fmla="*/ 114400 w 114400"/>
              <a:gd name="connsiteY0" fmla="*/ 0 h 927100"/>
              <a:gd name="connsiteX1" fmla="*/ 89000 w 114400"/>
              <a:gd name="connsiteY1" fmla="*/ 139700 h 927100"/>
              <a:gd name="connsiteX2" fmla="*/ 76300 w 114400"/>
              <a:gd name="connsiteY2" fmla="*/ 177800 h 927100"/>
              <a:gd name="connsiteX3" fmla="*/ 63600 w 114400"/>
              <a:gd name="connsiteY3" fmla="*/ 228600 h 927100"/>
              <a:gd name="connsiteX4" fmla="*/ 38200 w 114400"/>
              <a:gd name="connsiteY4" fmla="*/ 342900 h 927100"/>
              <a:gd name="connsiteX5" fmla="*/ 12800 w 114400"/>
              <a:gd name="connsiteY5" fmla="*/ 381000 h 927100"/>
              <a:gd name="connsiteX6" fmla="*/ 100 w 114400"/>
              <a:gd name="connsiteY6" fmla="*/ 533400 h 927100"/>
              <a:gd name="connsiteX7" fmla="*/ 25500 w 114400"/>
              <a:gd name="connsiteY7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00" h="927100">
                <a:moveTo>
                  <a:pt x="114400" y="0"/>
                </a:moveTo>
                <a:cubicBezTo>
                  <a:pt x="105933" y="46567"/>
                  <a:pt x="98917" y="93421"/>
                  <a:pt x="89000" y="139700"/>
                </a:cubicBezTo>
                <a:cubicBezTo>
                  <a:pt x="86195" y="152790"/>
                  <a:pt x="79978" y="164928"/>
                  <a:pt x="76300" y="177800"/>
                </a:cubicBezTo>
                <a:cubicBezTo>
                  <a:pt x="71505" y="194583"/>
                  <a:pt x="67386" y="211561"/>
                  <a:pt x="63600" y="228600"/>
                </a:cubicBezTo>
                <a:cubicBezTo>
                  <a:pt x="60818" y="241118"/>
                  <a:pt x="45348" y="326222"/>
                  <a:pt x="38200" y="342900"/>
                </a:cubicBezTo>
                <a:cubicBezTo>
                  <a:pt x="32187" y="356929"/>
                  <a:pt x="21267" y="368300"/>
                  <a:pt x="12800" y="381000"/>
                </a:cubicBezTo>
                <a:cubicBezTo>
                  <a:pt x="8567" y="431800"/>
                  <a:pt x="-1085" y="482438"/>
                  <a:pt x="100" y="533400"/>
                </a:cubicBezTo>
                <a:cubicBezTo>
                  <a:pt x="3157" y="664871"/>
                  <a:pt x="25500" y="927100"/>
                  <a:pt x="25500" y="9271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6210300" y="1866900"/>
            <a:ext cx="1282700" cy="2997200"/>
          </a:xfrm>
          <a:custGeom>
            <a:avLst/>
            <a:gdLst>
              <a:gd name="connsiteX0" fmla="*/ 254000 w 1282700"/>
              <a:gd name="connsiteY0" fmla="*/ 0 h 2997200"/>
              <a:gd name="connsiteX1" fmla="*/ 381000 w 1282700"/>
              <a:gd name="connsiteY1" fmla="*/ 25400 h 2997200"/>
              <a:gd name="connsiteX2" fmla="*/ 469900 w 1282700"/>
              <a:gd name="connsiteY2" fmla="*/ 114300 h 2997200"/>
              <a:gd name="connsiteX3" fmla="*/ 495300 w 1282700"/>
              <a:gd name="connsiteY3" fmla="*/ 152400 h 2997200"/>
              <a:gd name="connsiteX4" fmla="*/ 533400 w 1282700"/>
              <a:gd name="connsiteY4" fmla="*/ 177800 h 2997200"/>
              <a:gd name="connsiteX5" fmla="*/ 584200 w 1282700"/>
              <a:gd name="connsiteY5" fmla="*/ 304800 h 2997200"/>
              <a:gd name="connsiteX6" fmla="*/ 622300 w 1282700"/>
              <a:gd name="connsiteY6" fmla="*/ 342900 h 2997200"/>
              <a:gd name="connsiteX7" fmla="*/ 635000 w 1282700"/>
              <a:gd name="connsiteY7" fmla="*/ 393700 h 2997200"/>
              <a:gd name="connsiteX8" fmla="*/ 711200 w 1282700"/>
              <a:gd name="connsiteY8" fmla="*/ 457200 h 2997200"/>
              <a:gd name="connsiteX9" fmla="*/ 736600 w 1282700"/>
              <a:gd name="connsiteY9" fmla="*/ 533400 h 2997200"/>
              <a:gd name="connsiteX10" fmla="*/ 749300 w 1282700"/>
              <a:gd name="connsiteY10" fmla="*/ 571500 h 2997200"/>
              <a:gd name="connsiteX11" fmla="*/ 787400 w 1282700"/>
              <a:gd name="connsiteY11" fmla="*/ 596900 h 2997200"/>
              <a:gd name="connsiteX12" fmla="*/ 812800 w 1282700"/>
              <a:gd name="connsiteY12" fmla="*/ 635000 h 2997200"/>
              <a:gd name="connsiteX13" fmla="*/ 825500 w 1282700"/>
              <a:gd name="connsiteY13" fmla="*/ 673100 h 2997200"/>
              <a:gd name="connsiteX14" fmla="*/ 876300 w 1282700"/>
              <a:gd name="connsiteY14" fmla="*/ 711200 h 2997200"/>
              <a:gd name="connsiteX15" fmla="*/ 965200 w 1282700"/>
              <a:gd name="connsiteY15" fmla="*/ 800100 h 2997200"/>
              <a:gd name="connsiteX16" fmla="*/ 1003300 w 1282700"/>
              <a:gd name="connsiteY16" fmla="*/ 876300 h 2997200"/>
              <a:gd name="connsiteX17" fmla="*/ 1028700 w 1282700"/>
              <a:gd name="connsiteY17" fmla="*/ 927100 h 2997200"/>
              <a:gd name="connsiteX18" fmla="*/ 1066800 w 1282700"/>
              <a:gd name="connsiteY18" fmla="*/ 952500 h 2997200"/>
              <a:gd name="connsiteX19" fmla="*/ 1092200 w 1282700"/>
              <a:gd name="connsiteY19" fmla="*/ 990600 h 2997200"/>
              <a:gd name="connsiteX20" fmla="*/ 1104900 w 1282700"/>
              <a:gd name="connsiteY20" fmla="*/ 1028700 h 2997200"/>
              <a:gd name="connsiteX21" fmla="*/ 1143000 w 1282700"/>
              <a:gd name="connsiteY21" fmla="*/ 1054100 h 2997200"/>
              <a:gd name="connsiteX22" fmla="*/ 1193800 w 1282700"/>
              <a:gd name="connsiteY22" fmla="*/ 1181100 h 2997200"/>
              <a:gd name="connsiteX23" fmla="*/ 1231900 w 1282700"/>
              <a:gd name="connsiteY23" fmla="*/ 1206500 h 2997200"/>
              <a:gd name="connsiteX24" fmla="*/ 1257300 w 1282700"/>
              <a:gd name="connsiteY24" fmla="*/ 1244600 h 2997200"/>
              <a:gd name="connsiteX25" fmla="*/ 1282700 w 1282700"/>
              <a:gd name="connsiteY25" fmla="*/ 1320800 h 2997200"/>
              <a:gd name="connsiteX26" fmla="*/ 1244600 w 1282700"/>
              <a:gd name="connsiteY26" fmla="*/ 1435100 h 2997200"/>
              <a:gd name="connsiteX27" fmla="*/ 1168400 w 1282700"/>
              <a:gd name="connsiteY27" fmla="*/ 1460500 h 2997200"/>
              <a:gd name="connsiteX28" fmla="*/ 1130300 w 1282700"/>
              <a:gd name="connsiteY28" fmla="*/ 1473200 h 2997200"/>
              <a:gd name="connsiteX29" fmla="*/ 1092200 w 1282700"/>
              <a:gd name="connsiteY29" fmla="*/ 1562100 h 2997200"/>
              <a:gd name="connsiteX30" fmla="*/ 1041400 w 1282700"/>
              <a:gd name="connsiteY30" fmla="*/ 1587500 h 2997200"/>
              <a:gd name="connsiteX31" fmla="*/ 1028700 w 1282700"/>
              <a:gd name="connsiteY31" fmla="*/ 1625600 h 2997200"/>
              <a:gd name="connsiteX32" fmla="*/ 1003300 w 1282700"/>
              <a:gd name="connsiteY32" fmla="*/ 1663700 h 2997200"/>
              <a:gd name="connsiteX33" fmla="*/ 952500 w 1282700"/>
              <a:gd name="connsiteY33" fmla="*/ 1752600 h 2997200"/>
              <a:gd name="connsiteX34" fmla="*/ 914400 w 1282700"/>
              <a:gd name="connsiteY34" fmla="*/ 1866900 h 2997200"/>
              <a:gd name="connsiteX35" fmla="*/ 901700 w 1282700"/>
              <a:gd name="connsiteY35" fmla="*/ 1905000 h 2997200"/>
              <a:gd name="connsiteX36" fmla="*/ 863600 w 1282700"/>
              <a:gd name="connsiteY36" fmla="*/ 1930400 h 2997200"/>
              <a:gd name="connsiteX37" fmla="*/ 812800 w 1282700"/>
              <a:gd name="connsiteY37" fmla="*/ 1993900 h 2997200"/>
              <a:gd name="connsiteX38" fmla="*/ 774700 w 1282700"/>
              <a:gd name="connsiteY38" fmla="*/ 2044700 h 2997200"/>
              <a:gd name="connsiteX39" fmla="*/ 736600 w 1282700"/>
              <a:gd name="connsiteY39" fmla="*/ 2120900 h 2997200"/>
              <a:gd name="connsiteX40" fmla="*/ 673100 w 1282700"/>
              <a:gd name="connsiteY40" fmla="*/ 2247900 h 2997200"/>
              <a:gd name="connsiteX41" fmla="*/ 622300 w 1282700"/>
              <a:gd name="connsiteY41" fmla="*/ 2362200 h 2997200"/>
              <a:gd name="connsiteX42" fmla="*/ 571500 w 1282700"/>
              <a:gd name="connsiteY42" fmla="*/ 2400300 h 2997200"/>
              <a:gd name="connsiteX43" fmla="*/ 558800 w 1282700"/>
              <a:gd name="connsiteY43" fmla="*/ 2451100 h 2997200"/>
              <a:gd name="connsiteX44" fmla="*/ 482600 w 1282700"/>
              <a:gd name="connsiteY44" fmla="*/ 2527300 h 2997200"/>
              <a:gd name="connsiteX45" fmla="*/ 457200 w 1282700"/>
              <a:gd name="connsiteY45" fmla="*/ 2565400 h 2997200"/>
              <a:gd name="connsiteX46" fmla="*/ 419100 w 1282700"/>
              <a:gd name="connsiteY46" fmla="*/ 2590800 h 2997200"/>
              <a:gd name="connsiteX47" fmla="*/ 317500 w 1282700"/>
              <a:gd name="connsiteY47" fmla="*/ 2679700 h 2997200"/>
              <a:gd name="connsiteX48" fmla="*/ 279400 w 1282700"/>
              <a:gd name="connsiteY48" fmla="*/ 2705100 h 2997200"/>
              <a:gd name="connsiteX49" fmla="*/ 241300 w 1282700"/>
              <a:gd name="connsiteY49" fmla="*/ 2730500 h 2997200"/>
              <a:gd name="connsiteX50" fmla="*/ 215900 w 1282700"/>
              <a:gd name="connsiteY50" fmla="*/ 2768600 h 2997200"/>
              <a:gd name="connsiteX51" fmla="*/ 139700 w 1282700"/>
              <a:gd name="connsiteY51" fmla="*/ 2819400 h 2997200"/>
              <a:gd name="connsiteX52" fmla="*/ 114300 w 1282700"/>
              <a:gd name="connsiteY52" fmla="*/ 2857500 h 2997200"/>
              <a:gd name="connsiteX53" fmla="*/ 38100 w 1282700"/>
              <a:gd name="connsiteY53" fmla="*/ 2921000 h 2997200"/>
              <a:gd name="connsiteX54" fmla="*/ 25400 w 1282700"/>
              <a:gd name="connsiteY54" fmla="*/ 2959100 h 2997200"/>
              <a:gd name="connsiteX55" fmla="*/ 0 w 1282700"/>
              <a:gd name="connsiteY55" fmla="*/ 2997200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82700" h="2997200">
                <a:moveTo>
                  <a:pt x="254000" y="0"/>
                </a:moveTo>
                <a:cubicBezTo>
                  <a:pt x="296333" y="8467"/>
                  <a:pt x="340343" y="10880"/>
                  <a:pt x="381000" y="25400"/>
                </a:cubicBezTo>
                <a:cubicBezTo>
                  <a:pt x="419970" y="39318"/>
                  <a:pt x="447863" y="83449"/>
                  <a:pt x="469900" y="114300"/>
                </a:cubicBezTo>
                <a:cubicBezTo>
                  <a:pt x="478772" y="126720"/>
                  <a:pt x="484507" y="141607"/>
                  <a:pt x="495300" y="152400"/>
                </a:cubicBezTo>
                <a:cubicBezTo>
                  <a:pt x="506093" y="163193"/>
                  <a:pt x="520700" y="169333"/>
                  <a:pt x="533400" y="177800"/>
                </a:cubicBezTo>
                <a:cubicBezTo>
                  <a:pt x="544966" y="212499"/>
                  <a:pt x="560841" y="272098"/>
                  <a:pt x="584200" y="304800"/>
                </a:cubicBezTo>
                <a:cubicBezTo>
                  <a:pt x="594639" y="319415"/>
                  <a:pt x="609600" y="330200"/>
                  <a:pt x="622300" y="342900"/>
                </a:cubicBezTo>
                <a:cubicBezTo>
                  <a:pt x="626533" y="359833"/>
                  <a:pt x="626340" y="378545"/>
                  <a:pt x="635000" y="393700"/>
                </a:cubicBezTo>
                <a:cubicBezTo>
                  <a:pt x="650044" y="420027"/>
                  <a:pt x="686922" y="441015"/>
                  <a:pt x="711200" y="457200"/>
                </a:cubicBezTo>
                <a:lnTo>
                  <a:pt x="736600" y="533400"/>
                </a:lnTo>
                <a:cubicBezTo>
                  <a:pt x="740833" y="546100"/>
                  <a:pt x="738161" y="564074"/>
                  <a:pt x="749300" y="571500"/>
                </a:cubicBezTo>
                <a:lnTo>
                  <a:pt x="787400" y="596900"/>
                </a:lnTo>
                <a:cubicBezTo>
                  <a:pt x="795867" y="609600"/>
                  <a:pt x="805974" y="621348"/>
                  <a:pt x="812800" y="635000"/>
                </a:cubicBezTo>
                <a:cubicBezTo>
                  <a:pt x="818787" y="646974"/>
                  <a:pt x="816930" y="662816"/>
                  <a:pt x="825500" y="673100"/>
                </a:cubicBezTo>
                <a:cubicBezTo>
                  <a:pt x="839051" y="689361"/>
                  <a:pt x="862238" y="695380"/>
                  <a:pt x="876300" y="711200"/>
                </a:cubicBezTo>
                <a:cubicBezTo>
                  <a:pt x="962106" y="807732"/>
                  <a:pt x="886045" y="773715"/>
                  <a:pt x="965200" y="800100"/>
                </a:cubicBezTo>
                <a:cubicBezTo>
                  <a:pt x="988485" y="869954"/>
                  <a:pt x="963909" y="807366"/>
                  <a:pt x="1003300" y="876300"/>
                </a:cubicBezTo>
                <a:cubicBezTo>
                  <a:pt x="1012693" y="892738"/>
                  <a:pt x="1016580" y="912556"/>
                  <a:pt x="1028700" y="927100"/>
                </a:cubicBezTo>
                <a:cubicBezTo>
                  <a:pt x="1038471" y="938826"/>
                  <a:pt x="1054100" y="944033"/>
                  <a:pt x="1066800" y="952500"/>
                </a:cubicBezTo>
                <a:cubicBezTo>
                  <a:pt x="1075267" y="965200"/>
                  <a:pt x="1085374" y="976948"/>
                  <a:pt x="1092200" y="990600"/>
                </a:cubicBezTo>
                <a:cubicBezTo>
                  <a:pt x="1098187" y="1002574"/>
                  <a:pt x="1096537" y="1018247"/>
                  <a:pt x="1104900" y="1028700"/>
                </a:cubicBezTo>
                <a:cubicBezTo>
                  <a:pt x="1114435" y="1040619"/>
                  <a:pt x="1130300" y="1045633"/>
                  <a:pt x="1143000" y="1054100"/>
                </a:cubicBezTo>
                <a:cubicBezTo>
                  <a:pt x="1150896" y="1077788"/>
                  <a:pt x="1173037" y="1156184"/>
                  <a:pt x="1193800" y="1181100"/>
                </a:cubicBezTo>
                <a:cubicBezTo>
                  <a:pt x="1203571" y="1192826"/>
                  <a:pt x="1219200" y="1198033"/>
                  <a:pt x="1231900" y="1206500"/>
                </a:cubicBezTo>
                <a:cubicBezTo>
                  <a:pt x="1240367" y="1219200"/>
                  <a:pt x="1251101" y="1230652"/>
                  <a:pt x="1257300" y="1244600"/>
                </a:cubicBezTo>
                <a:cubicBezTo>
                  <a:pt x="1268174" y="1269066"/>
                  <a:pt x="1282700" y="1320800"/>
                  <a:pt x="1282700" y="1320800"/>
                </a:cubicBezTo>
                <a:cubicBezTo>
                  <a:pt x="1278042" y="1344089"/>
                  <a:pt x="1269344" y="1416542"/>
                  <a:pt x="1244600" y="1435100"/>
                </a:cubicBezTo>
                <a:cubicBezTo>
                  <a:pt x="1223181" y="1451164"/>
                  <a:pt x="1193800" y="1452033"/>
                  <a:pt x="1168400" y="1460500"/>
                </a:cubicBezTo>
                <a:lnTo>
                  <a:pt x="1130300" y="1473200"/>
                </a:lnTo>
                <a:cubicBezTo>
                  <a:pt x="1122344" y="1505024"/>
                  <a:pt x="1119896" y="1539020"/>
                  <a:pt x="1092200" y="1562100"/>
                </a:cubicBezTo>
                <a:cubicBezTo>
                  <a:pt x="1077656" y="1574220"/>
                  <a:pt x="1058333" y="1579033"/>
                  <a:pt x="1041400" y="1587500"/>
                </a:cubicBezTo>
                <a:cubicBezTo>
                  <a:pt x="1037167" y="1600200"/>
                  <a:pt x="1034687" y="1613626"/>
                  <a:pt x="1028700" y="1625600"/>
                </a:cubicBezTo>
                <a:cubicBezTo>
                  <a:pt x="1021874" y="1639252"/>
                  <a:pt x="1009313" y="1649671"/>
                  <a:pt x="1003300" y="1663700"/>
                </a:cubicBezTo>
                <a:cubicBezTo>
                  <a:pt x="964924" y="1753244"/>
                  <a:pt x="1024880" y="1680220"/>
                  <a:pt x="952500" y="1752600"/>
                </a:cubicBezTo>
                <a:lnTo>
                  <a:pt x="914400" y="1866900"/>
                </a:lnTo>
                <a:cubicBezTo>
                  <a:pt x="910167" y="1879600"/>
                  <a:pt x="912839" y="1897574"/>
                  <a:pt x="901700" y="1905000"/>
                </a:cubicBezTo>
                <a:lnTo>
                  <a:pt x="863600" y="1930400"/>
                </a:lnTo>
                <a:cubicBezTo>
                  <a:pt x="838876" y="2004573"/>
                  <a:pt x="870245" y="1936455"/>
                  <a:pt x="812800" y="1993900"/>
                </a:cubicBezTo>
                <a:cubicBezTo>
                  <a:pt x="797833" y="2008867"/>
                  <a:pt x="787400" y="2027767"/>
                  <a:pt x="774700" y="2044700"/>
                </a:cubicBezTo>
                <a:cubicBezTo>
                  <a:pt x="728383" y="2183651"/>
                  <a:pt x="802252" y="1973184"/>
                  <a:pt x="736600" y="2120900"/>
                </a:cubicBezTo>
                <a:cubicBezTo>
                  <a:pt x="678248" y="2252192"/>
                  <a:pt x="748023" y="2148002"/>
                  <a:pt x="673100" y="2247900"/>
                </a:cubicBezTo>
                <a:cubicBezTo>
                  <a:pt x="660079" y="2286962"/>
                  <a:pt x="648017" y="2329135"/>
                  <a:pt x="622300" y="2362200"/>
                </a:cubicBezTo>
                <a:cubicBezTo>
                  <a:pt x="609305" y="2378908"/>
                  <a:pt x="588433" y="2387600"/>
                  <a:pt x="571500" y="2400300"/>
                </a:cubicBezTo>
                <a:cubicBezTo>
                  <a:pt x="567267" y="2417233"/>
                  <a:pt x="568809" y="2436801"/>
                  <a:pt x="558800" y="2451100"/>
                </a:cubicBezTo>
                <a:cubicBezTo>
                  <a:pt x="538201" y="2480528"/>
                  <a:pt x="502525" y="2497412"/>
                  <a:pt x="482600" y="2527300"/>
                </a:cubicBezTo>
                <a:cubicBezTo>
                  <a:pt x="474133" y="2540000"/>
                  <a:pt x="467993" y="2554607"/>
                  <a:pt x="457200" y="2565400"/>
                </a:cubicBezTo>
                <a:cubicBezTo>
                  <a:pt x="446407" y="2576193"/>
                  <a:pt x="431800" y="2582333"/>
                  <a:pt x="419100" y="2590800"/>
                </a:cubicBezTo>
                <a:cubicBezTo>
                  <a:pt x="376767" y="2654300"/>
                  <a:pt x="406400" y="2620433"/>
                  <a:pt x="317500" y="2679700"/>
                </a:cubicBezTo>
                <a:lnTo>
                  <a:pt x="279400" y="2705100"/>
                </a:lnTo>
                <a:lnTo>
                  <a:pt x="241300" y="2730500"/>
                </a:lnTo>
                <a:cubicBezTo>
                  <a:pt x="232833" y="2743200"/>
                  <a:pt x="227387" y="2758549"/>
                  <a:pt x="215900" y="2768600"/>
                </a:cubicBezTo>
                <a:cubicBezTo>
                  <a:pt x="192926" y="2788702"/>
                  <a:pt x="139700" y="2819400"/>
                  <a:pt x="139700" y="2819400"/>
                </a:cubicBezTo>
                <a:cubicBezTo>
                  <a:pt x="131233" y="2832100"/>
                  <a:pt x="124071" y="2845774"/>
                  <a:pt x="114300" y="2857500"/>
                </a:cubicBezTo>
                <a:cubicBezTo>
                  <a:pt x="83742" y="2894170"/>
                  <a:pt x="75562" y="2896025"/>
                  <a:pt x="38100" y="2921000"/>
                </a:cubicBezTo>
                <a:cubicBezTo>
                  <a:pt x="33867" y="2933700"/>
                  <a:pt x="31387" y="2947126"/>
                  <a:pt x="25400" y="2959100"/>
                </a:cubicBezTo>
                <a:cubicBezTo>
                  <a:pt x="18574" y="2972752"/>
                  <a:pt x="0" y="2997200"/>
                  <a:pt x="0" y="29972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381661" y="2476323"/>
            <a:ext cx="110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Grt</a:t>
            </a:r>
            <a:r>
              <a:rPr lang="en-US" b="1" dirty="0" smtClean="0"/>
              <a:t> Artesian Basin</a:t>
            </a:r>
            <a:endParaRPr lang="en-IN" b="1" dirty="0"/>
          </a:p>
        </p:txBody>
      </p:sp>
      <p:sp>
        <p:nvSpPr>
          <p:cNvPr id="15" name="Freeform 14"/>
          <p:cNvSpPr/>
          <p:nvPr/>
        </p:nvSpPr>
        <p:spPr>
          <a:xfrm>
            <a:off x="5954120" y="2057400"/>
            <a:ext cx="508188" cy="1219200"/>
          </a:xfrm>
          <a:custGeom>
            <a:avLst/>
            <a:gdLst>
              <a:gd name="connsiteX0" fmla="*/ 472080 w 508188"/>
              <a:gd name="connsiteY0" fmla="*/ 0 h 1219200"/>
              <a:gd name="connsiteX1" fmla="*/ 472080 w 508188"/>
              <a:gd name="connsiteY1" fmla="*/ 419100 h 1219200"/>
              <a:gd name="connsiteX2" fmla="*/ 421280 w 508188"/>
              <a:gd name="connsiteY2" fmla="*/ 495300 h 1219200"/>
              <a:gd name="connsiteX3" fmla="*/ 383180 w 508188"/>
              <a:gd name="connsiteY3" fmla="*/ 508000 h 1219200"/>
              <a:gd name="connsiteX4" fmla="*/ 370480 w 508188"/>
              <a:gd name="connsiteY4" fmla="*/ 546100 h 1219200"/>
              <a:gd name="connsiteX5" fmla="*/ 332380 w 508188"/>
              <a:gd name="connsiteY5" fmla="*/ 571500 h 1219200"/>
              <a:gd name="connsiteX6" fmla="*/ 319680 w 508188"/>
              <a:gd name="connsiteY6" fmla="*/ 635000 h 1219200"/>
              <a:gd name="connsiteX7" fmla="*/ 294280 w 508188"/>
              <a:gd name="connsiteY7" fmla="*/ 673100 h 1219200"/>
              <a:gd name="connsiteX8" fmla="*/ 281580 w 508188"/>
              <a:gd name="connsiteY8" fmla="*/ 723900 h 1219200"/>
              <a:gd name="connsiteX9" fmla="*/ 192680 w 508188"/>
              <a:gd name="connsiteY9" fmla="*/ 812800 h 1219200"/>
              <a:gd name="connsiteX10" fmla="*/ 116480 w 508188"/>
              <a:gd name="connsiteY10" fmla="*/ 850900 h 1219200"/>
              <a:gd name="connsiteX11" fmla="*/ 65680 w 508188"/>
              <a:gd name="connsiteY11" fmla="*/ 927100 h 1219200"/>
              <a:gd name="connsiteX12" fmla="*/ 14880 w 508188"/>
              <a:gd name="connsiteY12" fmla="*/ 1003300 h 1219200"/>
              <a:gd name="connsiteX13" fmla="*/ 2180 w 508188"/>
              <a:gd name="connsiteY1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8188" h="1219200">
                <a:moveTo>
                  <a:pt x="472080" y="0"/>
                </a:moveTo>
                <a:cubicBezTo>
                  <a:pt x="532002" y="179766"/>
                  <a:pt x="506829" y="71612"/>
                  <a:pt x="472080" y="419100"/>
                </a:cubicBezTo>
                <a:cubicBezTo>
                  <a:pt x="468751" y="452387"/>
                  <a:pt x="448653" y="477051"/>
                  <a:pt x="421280" y="495300"/>
                </a:cubicBezTo>
                <a:cubicBezTo>
                  <a:pt x="410141" y="502726"/>
                  <a:pt x="395880" y="503767"/>
                  <a:pt x="383180" y="508000"/>
                </a:cubicBezTo>
                <a:cubicBezTo>
                  <a:pt x="378947" y="520700"/>
                  <a:pt x="378843" y="535647"/>
                  <a:pt x="370480" y="546100"/>
                </a:cubicBezTo>
                <a:cubicBezTo>
                  <a:pt x="360945" y="558019"/>
                  <a:pt x="339953" y="558248"/>
                  <a:pt x="332380" y="571500"/>
                </a:cubicBezTo>
                <a:cubicBezTo>
                  <a:pt x="321670" y="590242"/>
                  <a:pt x="327259" y="614789"/>
                  <a:pt x="319680" y="635000"/>
                </a:cubicBezTo>
                <a:cubicBezTo>
                  <a:pt x="314321" y="649292"/>
                  <a:pt x="302747" y="660400"/>
                  <a:pt x="294280" y="673100"/>
                </a:cubicBezTo>
                <a:cubicBezTo>
                  <a:pt x="290047" y="690033"/>
                  <a:pt x="289386" y="708288"/>
                  <a:pt x="281580" y="723900"/>
                </a:cubicBezTo>
                <a:cubicBezTo>
                  <a:pt x="225772" y="835517"/>
                  <a:pt x="258680" y="779800"/>
                  <a:pt x="192680" y="812800"/>
                </a:cubicBezTo>
                <a:cubicBezTo>
                  <a:pt x="94203" y="862039"/>
                  <a:pt x="212245" y="818978"/>
                  <a:pt x="116480" y="850900"/>
                </a:cubicBezTo>
                <a:cubicBezTo>
                  <a:pt x="76828" y="969855"/>
                  <a:pt x="141786" y="793915"/>
                  <a:pt x="65680" y="927100"/>
                </a:cubicBezTo>
                <a:cubicBezTo>
                  <a:pt x="15212" y="1015418"/>
                  <a:pt x="97292" y="948358"/>
                  <a:pt x="14880" y="1003300"/>
                </a:cubicBezTo>
                <a:cubicBezTo>
                  <a:pt x="-7783" y="1116613"/>
                  <a:pt x="2180" y="1045214"/>
                  <a:pt x="2180" y="12192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>
            <a:off x="6210300" y="3455116"/>
            <a:ext cx="1968953" cy="2361484"/>
          </a:xfrm>
          <a:custGeom>
            <a:avLst/>
            <a:gdLst>
              <a:gd name="connsiteX0" fmla="*/ 0 w 1968953"/>
              <a:gd name="connsiteY0" fmla="*/ 1485184 h 2361484"/>
              <a:gd name="connsiteX1" fmla="*/ 63500 w 1968953"/>
              <a:gd name="connsiteY1" fmla="*/ 1472484 h 2361484"/>
              <a:gd name="connsiteX2" fmla="*/ 76200 w 1968953"/>
              <a:gd name="connsiteY2" fmla="*/ 1434384 h 2361484"/>
              <a:gd name="connsiteX3" fmla="*/ 152400 w 1968953"/>
              <a:gd name="connsiteY3" fmla="*/ 1383584 h 2361484"/>
              <a:gd name="connsiteX4" fmla="*/ 254000 w 1968953"/>
              <a:gd name="connsiteY4" fmla="*/ 1320084 h 2361484"/>
              <a:gd name="connsiteX5" fmla="*/ 330200 w 1968953"/>
              <a:gd name="connsiteY5" fmla="*/ 1269284 h 2361484"/>
              <a:gd name="connsiteX6" fmla="*/ 368300 w 1968953"/>
              <a:gd name="connsiteY6" fmla="*/ 1243884 h 2361484"/>
              <a:gd name="connsiteX7" fmla="*/ 419100 w 1968953"/>
              <a:gd name="connsiteY7" fmla="*/ 1218484 h 2361484"/>
              <a:gd name="connsiteX8" fmla="*/ 469900 w 1968953"/>
              <a:gd name="connsiteY8" fmla="*/ 1142284 h 2361484"/>
              <a:gd name="connsiteX9" fmla="*/ 482600 w 1968953"/>
              <a:gd name="connsiteY9" fmla="*/ 1091484 h 2361484"/>
              <a:gd name="connsiteX10" fmla="*/ 520700 w 1968953"/>
              <a:gd name="connsiteY10" fmla="*/ 1066084 h 2361484"/>
              <a:gd name="connsiteX11" fmla="*/ 558800 w 1968953"/>
              <a:gd name="connsiteY11" fmla="*/ 1027984 h 2361484"/>
              <a:gd name="connsiteX12" fmla="*/ 571500 w 1968953"/>
              <a:gd name="connsiteY12" fmla="*/ 989884 h 2361484"/>
              <a:gd name="connsiteX13" fmla="*/ 635000 w 1968953"/>
              <a:gd name="connsiteY13" fmla="*/ 900984 h 2361484"/>
              <a:gd name="connsiteX14" fmla="*/ 660400 w 1968953"/>
              <a:gd name="connsiteY14" fmla="*/ 862884 h 2361484"/>
              <a:gd name="connsiteX15" fmla="*/ 736600 w 1968953"/>
              <a:gd name="connsiteY15" fmla="*/ 812084 h 2361484"/>
              <a:gd name="connsiteX16" fmla="*/ 812800 w 1968953"/>
              <a:gd name="connsiteY16" fmla="*/ 773984 h 2361484"/>
              <a:gd name="connsiteX17" fmla="*/ 838200 w 1968953"/>
              <a:gd name="connsiteY17" fmla="*/ 723184 h 2361484"/>
              <a:gd name="connsiteX18" fmla="*/ 876300 w 1968953"/>
              <a:gd name="connsiteY18" fmla="*/ 697784 h 2361484"/>
              <a:gd name="connsiteX19" fmla="*/ 901700 w 1968953"/>
              <a:gd name="connsiteY19" fmla="*/ 621584 h 2361484"/>
              <a:gd name="connsiteX20" fmla="*/ 952500 w 1968953"/>
              <a:gd name="connsiteY20" fmla="*/ 545384 h 2361484"/>
              <a:gd name="connsiteX21" fmla="*/ 977900 w 1968953"/>
              <a:gd name="connsiteY21" fmla="*/ 507284 h 2361484"/>
              <a:gd name="connsiteX22" fmla="*/ 1016000 w 1968953"/>
              <a:gd name="connsiteY22" fmla="*/ 481884 h 2361484"/>
              <a:gd name="connsiteX23" fmla="*/ 1041400 w 1968953"/>
              <a:gd name="connsiteY23" fmla="*/ 443784 h 2361484"/>
              <a:gd name="connsiteX24" fmla="*/ 1130300 w 1968953"/>
              <a:gd name="connsiteY24" fmla="*/ 392984 h 2361484"/>
              <a:gd name="connsiteX25" fmla="*/ 1168400 w 1968953"/>
              <a:gd name="connsiteY25" fmla="*/ 316784 h 2361484"/>
              <a:gd name="connsiteX26" fmla="*/ 1181100 w 1968953"/>
              <a:gd name="connsiteY26" fmla="*/ 278684 h 2361484"/>
              <a:gd name="connsiteX27" fmla="*/ 1219200 w 1968953"/>
              <a:gd name="connsiteY27" fmla="*/ 265984 h 2361484"/>
              <a:gd name="connsiteX28" fmla="*/ 1295400 w 1968953"/>
              <a:gd name="connsiteY28" fmla="*/ 164384 h 2361484"/>
              <a:gd name="connsiteX29" fmla="*/ 1346200 w 1968953"/>
              <a:gd name="connsiteY29" fmla="*/ 75484 h 2361484"/>
              <a:gd name="connsiteX30" fmla="*/ 1397000 w 1968953"/>
              <a:gd name="connsiteY30" fmla="*/ 50084 h 2361484"/>
              <a:gd name="connsiteX31" fmla="*/ 1536700 w 1968953"/>
              <a:gd name="connsiteY31" fmla="*/ 37384 h 2361484"/>
              <a:gd name="connsiteX32" fmla="*/ 1549400 w 1968953"/>
              <a:gd name="connsiteY32" fmla="*/ 75484 h 2361484"/>
              <a:gd name="connsiteX33" fmla="*/ 1587500 w 1968953"/>
              <a:gd name="connsiteY33" fmla="*/ 100884 h 2361484"/>
              <a:gd name="connsiteX34" fmla="*/ 1625600 w 1968953"/>
              <a:gd name="connsiteY34" fmla="*/ 177084 h 2361484"/>
              <a:gd name="connsiteX35" fmla="*/ 1638300 w 1968953"/>
              <a:gd name="connsiteY35" fmla="*/ 215184 h 2361484"/>
              <a:gd name="connsiteX36" fmla="*/ 1676400 w 1968953"/>
              <a:gd name="connsiteY36" fmla="*/ 240584 h 2361484"/>
              <a:gd name="connsiteX37" fmla="*/ 1701800 w 1968953"/>
              <a:gd name="connsiteY37" fmla="*/ 278684 h 2361484"/>
              <a:gd name="connsiteX38" fmla="*/ 1714500 w 1968953"/>
              <a:gd name="connsiteY38" fmla="*/ 316784 h 2361484"/>
              <a:gd name="connsiteX39" fmla="*/ 1790700 w 1968953"/>
              <a:gd name="connsiteY39" fmla="*/ 367584 h 2361484"/>
              <a:gd name="connsiteX40" fmla="*/ 1803400 w 1968953"/>
              <a:gd name="connsiteY40" fmla="*/ 405684 h 2361484"/>
              <a:gd name="connsiteX41" fmla="*/ 1841500 w 1968953"/>
              <a:gd name="connsiteY41" fmla="*/ 418384 h 2361484"/>
              <a:gd name="connsiteX42" fmla="*/ 1879600 w 1968953"/>
              <a:gd name="connsiteY42" fmla="*/ 443784 h 2361484"/>
              <a:gd name="connsiteX43" fmla="*/ 1905000 w 1968953"/>
              <a:gd name="connsiteY43" fmla="*/ 532684 h 2361484"/>
              <a:gd name="connsiteX44" fmla="*/ 1943100 w 1968953"/>
              <a:gd name="connsiteY44" fmla="*/ 558084 h 2361484"/>
              <a:gd name="connsiteX45" fmla="*/ 1968500 w 1968953"/>
              <a:gd name="connsiteY45" fmla="*/ 634284 h 2361484"/>
              <a:gd name="connsiteX46" fmla="*/ 1943100 w 1968953"/>
              <a:gd name="connsiteY46" fmla="*/ 888284 h 2361484"/>
              <a:gd name="connsiteX47" fmla="*/ 1905000 w 1968953"/>
              <a:gd name="connsiteY47" fmla="*/ 951784 h 2361484"/>
              <a:gd name="connsiteX48" fmla="*/ 1892300 w 1968953"/>
              <a:gd name="connsiteY48" fmla="*/ 989884 h 2361484"/>
              <a:gd name="connsiteX49" fmla="*/ 1841500 w 1968953"/>
              <a:gd name="connsiteY49" fmla="*/ 1066084 h 2361484"/>
              <a:gd name="connsiteX50" fmla="*/ 1816100 w 1968953"/>
              <a:gd name="connsiteY50" fmla="*/ 1116884 h 2361484"/>
              <a:gd name="connsiteX51" fmla="*/ 1803400 w 1968953"/>
              <a:gd name="connsiteY51" fmla="*/ 1154984 h 2361484"/>
              <a:gd name="connsiteX52" fmla="*/ 1714500 w 1968953"/>
              <a:gd name="connsiteY52" fmla="*/ 1307384 h 2361484"/>
              <a:gd name="connsiteX53" fmla="*/ 1689100 w 1968953"/>
              <a:gd name="connsiteY53" fmla="*/ 1396284 h 2361484"/>
              <a:gd name="connsiteX54" fmla="*/ 1663700 w 1968953"/>
              <a:gd name="connsiteY54" fmla="*/ 1472484 h 2361484"/>
              <a:gd name="connsiteX55" fmla="*/ 1651000 w 1968953"/>
              <a:gd name="connsiteY55" fmla="*/ 1523284 h 2361484"/>
              <a:gd name="connsiteX56" fmla="*/ 1625600 w 1968953"/>
              <a:gd name="connsiteY56" fmla="*/ 1561384 h 2361484"/>
              <a:gd name="connsiteX57" fmla="*/ 1612900 w 1968953"/>
              <a:gd name="connsiteY57" fmla="*/ 1624884 h 2361484"/>
              <a:gd name="connsiteX58" fmla="*/ 1600200 w 1968953"/>
              <a:gd name="connsiteY58" fmla="*/ 1662984 h 2361484"/>
              <a:gd name="connsiteX59" fmla="*/ 1587500 w 1968953"/>
              <a:gd name="connsiteY59" fmla="*/ 1726484 h 2361484"/>
              <a:gd name="connsiteX60" fmla="*/ 1574800 w 1968953"/>
              <a:gd name="connsiteY60" fmla="*/ 1777284 h 2361484"/>
              <a:gd name="connsiteX61" fmla="*/ 1498600 w 1968953"/>
              <a:gd name="connsiteY61" fmla="*/ 1802684 h 2361484"/>
              <a:gd name="connsiteX62" fmla="*/ 1447800 w 1968953"/>
              <a:gd name="connsiteY62" fmla="*/ 1828084 h 2361484"/>
              <a:gd name="connsiteX63" fmla="*/ 1409700 w 1968953"/>
              <a:gd name="connsiteY63" fmla="*/ 1866184 h 2361484"/>
              <a:gd name="connsiteX64" fmla="*/ 1320800 w 1968953"/>
              <a:gd name="connsiteY64" fmla="*/ 1916984 h 2361484"/>
              <a:gd name="connsiteX65" fmla="*/ 1308100 w 1968953"/>
              <a:gd name="connsiteY65" fmla="*/ 1955084 h 2361484"/>
              <a:gd name="connsiteX66" fmla="*/ 1257300 w 1968953"/>
              <a:gd name="connsiteY66" fmla="*/ 1967784 h 2361484"/>
              <a:gd name="connsiteX67" fmla="*/ 1181100 w 1968953"/>
              <a:gd name="connsiteY67" fmla="*/ 1993184 h 2361484"/>
              <a:gd name="connsiteX68" fmla="*/ 1054100 w 1968953"/>
              <a:gd name="connsiteY68" fmla="*/ 2018584 h 2361484"/>
              <a:gd name="connsiteX69" fmla="*/ 901700 w 1968953"/>
              <a:gd name="connsiteY69" fmla="*/ 2069384 h 2361484"/>
              <a:gd name="connsiteX70" fmla="*/ 863600 w 1968953"/>
              <a:gd name="connsiteY70" fmla="*/ 2082084 h 2361484"/>
              <a:gd name="connsiteX71" fmla="*/ 825500 w 1968953"/>
              <a:gd name="connsiteY71" fmla="*/ 2094784 h 2361484"/>
              <a:gd name="connsiteX72" fmla="*/ 774700 w 1968953"/>
              <a:gd name="connsiteY72" fmla="*/ 2132884 h 2361484"/>
              <a:gd name="connsiteX73" fmla="*/ 736600 w 1968953"/>
              <a:gd name="connsiteY73" fmla="*/ 2145584 h 2361484"/>
              <a:gd name="connsiteX74" fmla="*/ 673100 w 1968953"/>
              <a:gd name="connsiteY74" fmla="*/ 2196384 h 2361484"/>
              <a:gd name="connsiteX75" fmla="*/ 660400 w 1968953"/>
              <a:gd name="connsiteY75" fmla="*/ 2234484 h 2361484"/>
              <a:gd name="connsiteX76" fmla="*/ 584200 w 1968953"/>
              <a:gd name="connsiteY76" fmla="*/ 2272584 h 2361484"/>
              <a:gd name="connsiteX77" fmla="*/ 571500 w 1968953"/>
              <a:gd name="connsiteY77" fmla="*/ 2310684 h 2361484"/>
              <a:gd name="connsiteX78" fmla="*/ 533400 w 1968953"/>
              <a:gd name="connsiteY78" fmla="*/ 2361484 h 236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968953" h="2361484">
                <a:moveTo>
                  <a:pt x="0" y="1485184"/>
                </a:moveTo>
                <a:cubicBezTo>
                  <a:pt x="21167" y="1480951"/>
                  <a:pt x="45539" y="1484458"/>
                  <a:pt x="63500" y="1472484"/>
                </a:cubicBezTo>
                <a:cubicBezTo>
                  <a:pt x="74639" y="1465058"/>
                  <a:pt x="66734" y="1443850"/>
                  <a:pt x="76200" y="1434384"/>
                </a:cubicBezTo>
                <a:cubicBezTo>
                  <a:pt x="97786" y="1412798"/>
                  <a:pt x="152400" y="1383584"/>
                  <a:pt x="152400" y="1383584"/>
                </a:cubicBezTo>
                <a:cubicBezTo>
                  <a:pt x="213330" y="1292189"/>
                  <a:pt x="127048" y="1404719"/>
                  <a:pt x="254000" y="1320084"/>
                </a:cubicBezTo>
                <a:lnTo>
                  <a:pt x="330200" y="1269284"/>
                </a:lnTo>
                <a:cubicBezTo>
                  <a:pt x="342900" y="1260817"/>
                  <a:pt x="354648" y="1250710"/>
                  <a:pt x="368300" y="1243884"/>
                </a:cubicBezTo>
                <a:lnTo>
                  <a:pt x="419100" y="1218484"/>
                </a:lnTo>
                <a:cubicBezTo>
                  <a:pt x="436033" y="1193084"/>
                  <a:pt x="462496" y="1171900"/>
                  <a:pt x="469900" y="1142284"/>
                </a:cubicBezTo>
                <a:cubicBezTo>
                  <a:pt x="474133" y="1125351"/>
                  <a:pt x="472918" y="1106007"/>
                  <a:pt x="482600" y="1091484"/>
                </a:cubicBezTo>
                <a:cubicBezTo>
                  <a:pt x="491067" y="1078784"/>
                  <a:pt x="508974" y="1075855"/>
                  <a:pt x="520700" y="1066084"/>
                </a:cubicBezTo>
                <a:cubicBezTo>
                  <a:pt x="534498" y="1054586"/>
                  <a:pt x="546100" y="1040684"/>
                  <a:pt x="558800" y="1027984"/>
                </a:cubicBezTo>
                <a:cubicBezTo>
                  <a:pt x="563033" y="1015284"/>
                  <a:pt x="565513" y="1001858"/>
                  <a:pt x="571500" y="989884"/>
                </a:cubicBezTo>
                <a:cubicBezTo>
                  <a:pt x="581477" y="969931"/>
                  <a:pt x="625412" y="914407"/>
                  <a:pt x="635000" y="900984"/>
                </a:cubicBezTo>
                <a:cubicBezTo>
                  <a:pt x="643872" y="888564"/>
                  <a:pt x="648913" y="872935"/>
                  <a:pt x="660400" y="862884"/>
                </a:cubicBezTo>
                <a:cubicBezTo>
                  <a:pt x="683374" y="842782"/>
                  <a:pt x="711200" y="829017"/>
                  <a:pt x="736600" y="812084"/>
                </a:cubicBezTo>
                <a:cubicBezTo>
                  <a:pt x="785839" y="779258"/>
                  <a:pt x="760220" y="791511"/>
                  <a:pt x="812800" y="773984"/>
                </a:cubicBezTo>
                <a:cubicBezTo>
                  <a:pt x="821267" y="757051"/>
                  <a:pt x="826080" y="737728"/>
                  <a:pt x="838200" y="723184"/>
                </a:cubicBezTo>
                <a:cubicBezTo>
                  <a:pt x="847971" y="711458"/>
                  <a:pt x="868210" y="710727"/>
                  <a:pt x="876300" y="697784"/>
                </a:cubicBezTo>
                <a:cubicBezTo>
                  <a:pt x="890490" y="675080"/>
                  <a:pt x="886848" y="643861"/>
                  <a:pt x="901700" y="621584"/>
                </a:cubicBezTo>
                <a:lnTo>
                  <a:pt x="952500" y="545384"/>
                </a:lnTo>
                <a:cubicBezTo>
                  <a:pt x="960967" y="532684"/>
                  <a:pt x="965200" y="515751"/>
                  <a:pt x="977900" y="507284"/>
                </a:cubicBezTo>
                <a:lnTo>
                  <a:pt x="1016000" y="481884"/>
                </a:lnTo>
                <a:cubicBezTo>
                  <a:pt x="1024467" y="469184"/>
                  <a:pt x="1030607" y="454577"/>
                  <a:pt x="1041400" y="443784"/>
                </a:cubicBezTo>
                <a:cubicBezTo>
                  <a:pt x="1059351" y="425833"/>
                  <a:pt x="1110378" y="402945"/>
                  <a:pt x="1130300" y="392984"/>
                </a:cubicBezTo>
                <a:cubicBezTo>
                  <a:pt x="1162222" y="297219"/>
                  <a:pt x="1119161" y="415261"/>
                  <a:pt x="1168400" y="316784"/>
                </a:cubicBezTo>
                <a:cubicBezTo>
                  <a:pt x="1174387" y="304810"/>
                  <a:pt x="1171634" y="288150"/>
                  <a:pt x="1181100" y="278684"/>
                </a:cubicBezTo>
                <a:cubicBezTo>
                  <a:pt x="1190566" y="269218"/>
                  <a:pt x="1206500" y="270217"/>
                  <a:pt x="1219200" y="265984"/>
                </a:cubicBezTo>
                <a:cubicBezTo>
                  <a:pt x="1250587" y="171823"/>
                  <a:pt x="1220653" y="201758"/>
                  <a:pt x="1295400" y="164384"/>
                </a:cubicBezTo>
                <a:cubicBezTo>
                  <a:pt x="1302180" y="150824"/>
                  <a:pt x="1330814" y="88306"/>
                  <a:pt x="1346200" y="75484"/>
                </a:cubicBezTo>
                <a:cubicBezTo>
                  <a:pt x="1360744" y="63364"/>
                  <a:pt x="1380067" y="58551"/>
                  <a:pt x="1397000" y="50084"/>
                </a:cubicBezTo>
                <a:cubicBezTo>
                  <a:pt x="1437032" y="-9964"/>
                  <a:pt x="1425444" y="-18244"/>
                  <a:pt x="1536700" y="37384"/>
                </a:cubicBezTo>
                <a:cubicBezTo>
                  <a:pt x="1548674" y="43371"/>
                  <a:pt x="1541037" y="65031"/>
                  <a:pt x="1549400" y="75484"/>
                </a:cubicBezTo>
                <a:cubicBezTo>
                  <a:pt x="1558935" y="87403"/>
                  <a:pt x="1574800" y="92417"/>
                  <a:pt x="1587500" y="100884"/>
                </a:cubicBezTo>
                <a:cubicBezTo>
                  <a:pt x="1619422" y="196649"/>
                  <a:pt x="1576361" y="78607"/>
                  <a:pt x="1625600" y="177084"/>
                </a:cubicBezTo>
                <a:cubicBezTo>
                  <a:pt x="1631587" y="189058"/>
                  <a:pt x="1629937" y="204731"/>
                  <a:pt x="1638300" y="215184"/>
                </a:cubicBezTo>
                <a:cubicBezTo>
                  <a:pt x="1647835" y="227103"/>
                  <a:pt x="1663700" y="232117"/>
                  <a:pt x="1676400" y="240584"/>
                </a:cubicBezTo>
                <a:cubicBezTo>
                  <a:pt x="1684867" y="253284"/>
                  <a:pt x="1694974" y="265032"/>
                  <a:pt x="1701800" y="278684"/>
                </a:cubicBezTo>
                <a:cubicBezTo>
                  <a:pt x="1707787" y="290658"/>
                  <a:pt x="1705034" y="307318"/>
                  <a:pt x="1714500" y="316784"/>
                </a:cubicBezTo>
                <a:cubicBezTo>
                  <a:pt x="1736086" y="338370"/>
                  <a:pt x="1790700" y="367584"/>
                  <a:pt x="1790700" y="367584"/>
                </a:cubicBezTo>
                <a:cubicBezTo>
                  <a:pt x="1794933" y="380284"/>
                  <a:pt x="1793934" y="396218"/>
                  <a:pt x="1803400" y="405684"/>
                </a:cubicBezTo>
                <a:cubicBezTo>
                  <a:pt x="1812866" y="415150"/>
                  <a:pt x="1829526" y="412397"/>
                  <a:pt x="1841500" y="418384"/>
                </a:cubicBezTo>
                <a:cubicBezTo>
                  <a:pt x="1855152" y="425210"/>
                  <a:pt x="1866900" y="435317"/>
                  <a:pt x="1879600" y="443784"/>
                </a:cubicBezTo>
                <a:cubicBezTo>
                  <a:pt x="1880430" y="447103"/>
                  <a:pt x="1898375" y="524402"/>
                  <a:pt x="1905000" y="532684"/>
                </a:cubicBezTo>
                <a:cubicBezTo>
                  <a:pt x="1914535" y="544603"/>
                  <a:pt x="1930400" y="549617"/>
                  <a:pt x="1943100" y="558084"/>
                </a:cubicBezTo>
                <a:cubicBezTo>
                  <a:pt x="1951567" y="583484"/>
                  <a:pt x="1970072" y="607556"/>
                  <a:pt x="1968500" y="634284"/>
                </a:cubicBezTo>
                <a:cubicBezTo>
                  <a:pt x="1967758" y="646902"/>
                  <a:pt x="1976231" y="822023"/>
                  <a:pt x="1943100" y="888284"/>
                </a:cubicBezTo>
                <a:cubicBezTo>
                  <a:pt x="1932061" y="910362"/>
                  <a:pt x="1916039" y="929706"/>
                  <a:pt x="1905000" y="951784"/>
                </a:cubicBezTo>
                <a:cubicBezTo>
                  <a:pt x="1899013" y="963758"/>
                  <a:pt x="1898801" y="978182"/>
                  <a:pt x="1892300" y="989884"/>
                </a:cubicBezTo>
                <a:cubicBezTo>
                  <a:pt x="1877475" y="1016569"/>
                  <a:pt x="1855152" y="1038780"/>
                  <a:pt x="1841500" y="1066084"/>
                </a:cubicBezTo>
                <a:cubicBezTo>
                  <a:pt x="1833033" y="1083017"/>
                  <a:pt x="1823558" y="1099483"/>
                  <a:pt x="1816100" y="1116884"/>
                </a:cubicBezTo>
                <a:cubicBezTo>
                  <a:pt x="1810827" y="1129189"/>
                  <a:pt x="1810042" y="1143361"/>
                  <a:pt x="1803400" y="1154984"/>
                </a:cubicBezTo>
                <a:cubicBezTo>
                  <a:pt x="1749261" y="1249728"/>
                  <a:pt x="1762818" y="1162429"/>
                  <a:pt x="1714500" y="1307384"/>
                </a:cubicBezTo>
                <a:cubicBezTo>
                  <a:pt x="1671819" y="1435427"/>
                  <a:pt x="1736940" y="1236816"/>
                  <a:pt x="1689100" y="1396284"/>
                </a:cubicBezTo>
                <a:cubicBezTo>
                  <a:pt x="1681407" y="1421929"/>
                  <a:pt x="1670194" y="1446509"/>
                  <a:pt x="1663700" y="1472484"/>
                </a:cubicBezTo>
                <a:cubicBezTo>
                  <a:pt x="1659467" y="1489417"/>
                  <a:pt x="1657876" y="1507241"/>
                  <a:pt x="1651000" y="1523284"/>
                </a:cubicBezTo>
                <a:cubicBezTo>
                  <a:pt x="1644987" y="1537313"/>
                  <a:pt x="1634067" y="1548684"/>
                  <a:pt x="1625600" y="1561384"/>
                </a:cubicBezTo>
                <a:cubicBezTo>
                  <a:pt x="1621367" y="1582551"/>
                  <a:pt x="1618135" y="1603943"/>
                  <a:pt x="1612900" y="1624884"/>
                </a:cubicBezTo>
                <a:cubicBezTo>
                  <a:pt x="1609653" y="1637871"/>
                  <a:pt x="1603447" y="1649997"/>
                  <a:pt x="1600200" y="1662984"/>
                </a:cubicBezTo>
                <a:cubicBezTo>
                  <a:pt x="1594965" y="1683925"/>
                  <a:pt x="1592183" y="1705412"/>
                  <a:pt x="1587500" y="1726484"/>
                </a:cubicBezTo>
                <a:cubicBezTo>
                  <a:pt x="1583714" y="1743523"/>
                  <a:pt x="1588052" y="1765925"/>
                  <a:pt x="1574800" y="1777284"/>
                </a:cubicBezTo>
                <a:cubicBezTo>
                  <a:pt x="1554472" y="1794708"/>
                  <a:pt x="1522547" y="1790710"/>
                  <a:pt x="1498600" y="1802684"/>
                </a:cubicBezTo>
                <a:cubicBezTo>
                  <a:pt x="1481667" y="1811151"/>
                  <a:pt x="1463206" y="1817080"/>
                  <a:pt x="1447800" y="1828084"/>
                </a:cubicBezTo>
                <a:cubicBezTo>
                  <a:pt x="1433185" y="1838523"/>
                  <a:pt x="1423337" y="1854495"/>
                  <a:pt x="1409700" y="1866184"/>
                </a:cubicBezTo>
                <a:cubicBezTo>
                  <a:pt x="1360772" y="1908122"/>
                  <a:pt x="1371023" y="1900243"/>
                  <a:pt x="1320800" y="1916984"/>
                </a:cubicBezTo>
                <a:cubicBezTo>
                  <a:pt x="1316567" y="1929684"/>
                  <a:pt x="1318553" y="1946721"/>
                  <a:pt x="1308100" y="1955084"/>
                </a:cubicBezTo>
                <a:cubicBezTo>
                  <a:pt x="1294470" y="1965988"/>
                  <a:pt x="1274018" y="1962768"/>
                  <a:pt x="1257300" y="1967784"/>
                </a:cubicBezTo>
                <a:cubicBezTo>
                  <a:pt x="1231655" y="1975477"/>
                  <a:pt x="1207510" y="1988782"/>
                  <a:pt x="1181100" y="1993184"/>
                </a:cubicBezTo>
                <a:cubicBezTo>
                  <a:pt x="1133419" y="2001131"/>
                  <a:pt x="1098880" y="2004806"/>
                  <a:pt x="1054100" y="2018584"/>
                </a:cubicBezTo>
                <a:cubicBezTo>
                  <a:pt x="1002920" y="2034332"/>
                  <a:pt x="952500" y="2052451"/>
                  <a:pt x="901700" y="2069384"/>
                </a:cubicBezTo>
                <a:lnTo>
                  <a:pt x="863600" y="2082084"/>
                </a:lnTo>
                <a:lnTo>
                  <a:pt x="825500" y="2094784"/>
                </a:lnTo>
                <a:cubicBezTo>
                  <a:pt x="808567" y="2107484"/>
                  <a:pt x="793078" y="2122382"/>
                  <a:pt x="774700" y="2132884"/>
                </a:cubicBezTo>
                <a:cubicBezTo>
                  <a:pt x="763077" y="2139526"/>
                  <a:pt x="747053" y="2137221"/>
                  <a:pt x="736600" y="2145584"/>
                </a:cubicBezTo>
                <a:cubicBezTo>
                  <a:pt x="654536" y="2211236"/>
                  <a:pt x="768865" y="2164462"/>
                  <a:pt x="673100" y="2196384"/>
                </a:cubicBezTo>
                <a:cubicBezTo>
                  <a:pt x="668867" y="2209084"/>
                  <a:pt x="668763" y="2224031"/>
                  <a:pt x="660400" y="2234484"/>
                </a:cubicBezTo>
                <a:cubicBezTo>
                  <a:pt x="642495" y="2256865"/>
                  <a:pt x="609299" y="2264218"/>
                  <a:pt x="584200" y="2272584"/>
                </a:cubicBezTo>
                <a:cubicBezTo>
                  <a:pt x="579967" y="2285284"/>
                  <a:pt x="577487" y="2298710"/>
                  <a:pt x="571500" y="2310684"/>
                </a:cubicBezTo>
                <a:cubicBezTo>
                  <a:pt x="557140" y="2339405"/>
                  <a:pt x="551260" y="2343624"/>
                  <a:pt x="533400" y="2361484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807661" y="4297925"/>
            <a:ext cx="1225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Murray-Darling basin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67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1</TotalTime>
  <Words>881</Words>
  <Application>Microsoft Office PowerPoint</Application>
  <PresentationFormat>Widescreen</PresentationFormat>
  <Paragraphs>235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World  Geography</vt:lpstr>
      <vt:lpstr>Australia</vt:lpstr>
      <vt:lpstr>TO be noted down</vt:lpstr>
      <vt:lpstr>Physiography of Australia: Mountains</vt:lpstr>
      <vt:lpstr>Physiography of Australia: Plateaus</vt:lpstr>
      <vt:lpstr>Physiography of Australia: Deserts</vt:lpstr>
      <vt:lpstr>Physiography of Australia: Artesian Basin</vt:lpstr>
      <vt:lpstr>Artesian Basin of Australia</vt:lpstr>
      <vt:lpstr>Physiography of Australia: Murray-Darling </vt:lpstr>
      <vt:lpstr>Murray-Darling Basin</vt:lpstr>
      <vt:lpstr>Climatic regions of Australia</vt:lpstr>
      <vt:lpstr>Economy of Australia</vt:lpstr>
      <vt:lpstr>Agriculture in Australia </vt:lpstr>
      <vt:lpstr>Animal husbandry in Australia</vt:lpstr>
      <vt:lpstr>Sheep Rearing in Australia</vt:lpstr>
      <vt:lpstr>Dairying In Australia</vt:lpstr>
      <vt:lpstr>Mining in Australia</vt:lpstr>
      <vt:lpstr>How Australia is important for India?</vt:lpstr>
      <vt:lpstr>Region-wise mineral deposits</vt:lpstr>
      <vt:lpstr>Coal reserves of Australia</vt:lpstr>
      <vt:lpstr>Adani coal mining in Australia</vt:lpstr>
      <vt:lpstr>Great Barrier Reef</vt:lpstr>
      <vt:lpstr>Troubles to India overseas acquisition</vt:lpstr>
      <vt:lpstr>Troubles in overseas acquisition</vt:lpstr>
      <vt:lpstr>Troubles in overseas acquisition</vt:lpstr>
      <vt:lpstr>Troubles in overseas acquisition</vt:lpstr>
      <vt:lpstr>Iron reserves of Australia</vt:lpstr>
      <vt:lpstr>Uranium reserves of Australia</vt:lpstr>
      <vt:lpstr>Gold reserves of Australia</vt:lpstr>
      <vt:lpstr>Copper reserves of Australia</vt:lpstr>
      <vt:lpstr>Natural Gas reserves of Australia</vt:lpstr>
      <vt:lpstr>Bauxite reserves of Australia</vt:lpstr>
      <vt:lpstr>Diamond reserves of Australia</vt:lpstr>
      <vt:lpstr>Settlement pattern in Australia</vt:lpstr>
      <vt:lpstr>Industrial centers of Australia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 Geography</dc:title>
  <dc:creator>rajtanil solanki</dc:creator>
  <cp:lastModifiedBy>rajtanil solanki</cp:lastModifiedBy>
  <cp:revision>1</cp:revision>
  <dcterms:created xsi:type="dcterms:W3CDTF">2015-06-06T10:53:42Z</dcterms:created>
  <dcterms:modified xsi:type="dcterms:W3CDTF">2015-06-06T10:55:29Z</dcterms:modified>
</cp:coreProperties>
</file>