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30DA5-FF2D-4DBE-8873-82CDD335A100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51FAB1B4-2C0F-480B-9036-CE23A9EEAD8D}">
      <dgm:prSet phldrT="[Text]"/>
      <dgm:spPr/>
      <dgm:t>
        <a:bodyPr/>
        <a:lstStyle/>
        <a:p>
          <a:r>
            <a:rPr lang="en-US" strike="sngStrike" dirty="0" smtClean="0"/>
            <a:t>Asia</a:t>
          </a:r>
          <a:endParaRPr lang="en-IN" strike="sngStrike" dirty="0"/>
        </a:p>
      </dgm:t>
    </dgm:pt>
    <dgm:pt modelId="{E28FA1CF-FFC0-4B78-BCB6-2C020DE6C2D2}" type="parTrans" cxnId="{C88DF1EE-1C2D-4D44-900F-460C401FC549}">
      <dgm:prSet/>
      <dgm:spPr/>
      <dgm:t>
        <a:bodyPr/>
        <a:lstStyle/>
        <a:p>
          <a:endParaRPr lang="en-IN"/>
        </a:p>
      </dgm:t>
    </dgm:pt>
    <dgm:pt modelId="{5E0BB607-A66A-42F1-BB10-800CE406B138}" type="sibTrans" cxnId="{C88DF1EE-1C2D-4D44-900F-460C401FC549}">
      <dgm:prSet/>
      <dgm:spPr/>
      <dgm:t>
        <a:bodyPr/>
        <a:lstStyle/>
        <a:p>
          <a:endParaRPr lang="en-IN"/>
        </a:p>
      </dgm:t>
    </dgm:pt>
    <dgm:pt modelId="{CA9BBF46-AC60-4D42-A062-16577DBB1FB4}">
      <dgm:prSet phldrT="[Text]"/>
      <dgm:spPr/>
      <dgm:t>
        <a:bodyPr/>
        <a:lstStyle/>
        <a:p>
          <a:r>
            <a:rPr lang="en-US" strike="sngStrike" dirty="0" smtClean="0"/>
            <a:t>Africa</a:t>
          </a:r>
          <a:endParaRPr lang="en-IN" strike="sngStrike" dirty="0"/>
        </a:p>
      </dgm:t>
    </dgm:pt>
    <dgm:pt modelId="{0CE859E5-71A9-46EF-8221-B0047AC13E55}" type="parTrans" cxnId="{BC81D59E-629A-403A-80A2-E6C802C706A9}">
      <dgm:prSet/>
      <dgm:spPr/>
      <dgm:t>
        <a:bodyPr/>
        <a:lstStyle/>
        <a:p>
          <a:endParaRPr lang="en-IN"/>
        </a:p>
      </dgm:t>
    </dgm:pt>
    <dgm:pt modelId="{6D77C320-CB38-44D7-82FB-EAC1125304B4}" type="sibTrans" cxnId="{BC81D59E-629A-403A-80A2-E6C802C706A9}">
      <dgm:prSet/>
      <dgm:spPr/>
      <dgm:t>
        <a:bodyPr/>
        <a:lstStyle/>
        <a:p>
          <a:endParaRPr lang="en-IN"/>
        </a:p>
      </dgm:t>
    </dgm:pt>
    <dgm:pt modelId="{4F2431D3-5531-4625-A0AC-EAE9F9849A3D}">
      <dgm:prSet phldrT="[Text]"/>
      <dgm:spPr/>
      <dgm:t>
        <a:bodyPr/>
        <a:lstStyle/>
        <a:p>
          <a:r>
            <a:rPr lang="en-US" strike="sngStrike" dirty="0" smtClean="0"/>
            <a:t>Australia</a:t>
          </a:r>
          <a:endParaRPr lang="en-IN" strike="sngStrike" dirty="0"/>
        </a:p>
      </dgm:t>
    </dgm:pt>
    <dgm:pt modelId="{584DF91D-18B4-46DF-B531-A7DB996170F2}" type="parTrans" cxnId="{8871930C-AC5D-4212-95B6-8256111A7424}">
      <dgm:prSet/>
      <dgm:spPr/>
      <dgm:t>
        <a:bodyPr/>
        <a:lstStyle/>
        <a:p>
          <a:endParaRPr lang="en-IN"/>
        </a:p>
      </dgm:t>
    </dgm:pt>
    <dgm:pt modelId="{B69CC58D-10C3-4BF1-A28A-A0992A6A652C}" type="sibTrans" cxnId="{8871930C-AC5D-4212-95B6-8256111A7424}">
      <dgm:prSet/>
      <dgm:spPr/>
      <dgm:t>
        <a:bodyPr/>
        <a:lstStyle/>
        <a:p>
          <a:endParaRPr lang="en-IN"/>
        </a:p>
      </dgm:t>
    </dgm:pt>
    <dgm:pt modelId="{F478648F-90B0-4B54-A7CB-D391B6ED0062}">
      <dgm:prSet/>
      <dgm:spPr/>
      <dgm:t>
        <a:bodyPr/>
        <a:lstStyle/>
        <a:p>
          <a:r>
            <a:rPr lang="en-US" dirty="0" smtClean="0"/>
            <a:t>Europe</a:t>
          </a:r>
          <a:endParaRPr lang="en-IN" dirty="0"/>
        </a:p>
      </dgm:t>
    </dgm:pt>
    <dgm:pt modelId="{62C1EE67-5958-4008-B828-20F9CB3EA95F}" type="parTrans" cxnId="{951FFB77-778C-40AF-B7FE-90DADEE570D6}">
      <dgm:prSet/>
      <dgm:spPr/>
    </dgm:pt>
    <dgm:pt modelId="{E516C4F9-38B8-4AAD-A47F-F861568AFBE9}" type="sibTrans" cxnId="{951FFB77-778C-40AF-B7FE-90DADEE570D6}">
      <dgm:prSet/>
      <dgm:spPr/>
    </dgm:pt>
    <dgm:pt modelId="{FC9EB0D1-2768-4D60-88EE-BF1568323606}">
      <dgm:prSet/>
      <dgm:spPr/>
      <dgm:t>
        <a:bodyPr/>
        <a:lstStyle/>
        <a:p>
          <a:r>
            <a:rPr lang="en-US" dirty="0" smtClean="0"/>
            <a:t>North America</a:t>
          </a:r>
          <a:endParaRPr lang="en-IN" dirty="0"/>
        </a:p>
      </dgm:t>
    </dgm:pt>
    <dgm:pt modelId="{AD152F37-D12C-4237-8302-D825155912D4}" type="parTrans" cxnId="{FB82892F-DBF9-4E69-8B8C-1E6D64F879D0}">
      <dgm:prSet/>
      <dgm:spPr/>
    </dgm:pt>
    <dgm:pt modelId="{6F38BFEE-C084-46B1-B515-009D6A21B11F}" type="sibTrans" cxnId="{FB82892F-DBF9-4E69-8B8C-1E6D64F879D0}">
      <dgm:prSet/>
      <dgm:spPr/>
    </dgm:pt>
    <dgm:pt modelId="{34D6E3B1-141F-4CFE-97D3-8C221F6101A0}">
      <dgm:prSet/>
      <dgm:spPr/>
      <dgm:t>
        <a:bodyPr/>
        <a:lstStyle/>
        <a:p>
          <a:r>
            <a:rPr lang="en-US" dirty="0" smtClean="0"/>
            <a:t>South America</a:t>
          </a:r>
          <a:endParaRPr lang="en-IN" dirty="0"/>
        </a:p>
      </dgm:t>
    </dgm:pt>
    <dgm:pt modelId="{19949C77-CD66-4432-8105-60DB18CEC90D}" type="parTrans" cxnId="{C3188864-CB56-4116-ACE2-34ED29D56C6C}">
      <dgm:prSet/>
      <dgm:spPr/>
    </dgm:pt>
    <dgm:pt modelId="{CB1295D3-F260-4546-8035-9560FA6ED5F9}" type="sibTrans" cxnId="{C3188864-CB56-4116-ACE2-34ED29D56C6C}">
      <dgm:prSet/>
      <dgm:spPr/>
    </dgm:pt>
    <dgm:pt modelId="{6353B490-62A2-4A08-91CF-3C4AE2CB0119}" type="pres">
      <dgm:prSet presAssocID="{64F30DA5-FF2D-4DBE-8873-82CDD335A100}" presName="linearFlow" presStyleCnt="0">
        <dgm:presLayoutVars>
          <dgm:dir/>
          <dgm:resizeHandles val="exact"/>
        </dgm:presLayoutVars>
      </dgm:prSet>
      <dgm:spPr/>
    </dgm:pt>
    <dgm:pt modelId="{DE32D310-F8AD-4049-8C4B-FAFE5C08EB7C}" type="pres">
      <dgm:prSet presAssocID="{51FAB1B4-2C0F-480B-9036-CE23A9EEAD8D}" presName="composite" presStyleCnt="0"/>
      <dgm:spPr/>
    </dgm:pt>
    <dgm:pt modelId="{E900583A-47F6-4F1E-AFFE-7FC2B4DFA81A}" type="pres">
      <dgm:prSet presAssocID="{51FAB1B4-2C0F-480B-9036-CE23A9EEAD8D}" presName="imgShp" presStyleLbl="fgImgPlace1" presStyleIdx="0" presStyleCnt="6"/>
      <dgm:spPr/>
    </dgm:pt>
    <dgm:pt modelId="{90F368E1-ADE2-441E-89BD-FDAE0586ACB9}" type="pres">
      <dgm:prSet presAssocID="{51FAB1B4-2C0F-480B-9036-CE23A9EEAD8D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389A2-2535-47F8-84C5-B7D6A1AC1820}" type="pres">
      <dgm:prSet presAssocID="{5E0BB607-A66A-42F1-BB10-800CE406B138}" presName="spacing" presStyleCnt="0"/>
      <dgm:spPr/>
    </dgm:pt>
    <dgm:pt modelId="{7E52A08E-B2A2-45DC-86AD-BC16D16C3CD6}" type="pres">
      <dgm:prSet presAssocID="{CA9BBF46-AC60-4D42-A062-16577DBB1FB4}" presName="composite" presStyleCnt="0"/>
      <dgm:spPr/>
    </dgm:pt>
    <dgm:pt modelId="{4F54ACC4-9955-4BCD-AB4E-E47983AB1A1D}" type="pres">
      <dgm:prSet presAssocID="{CA9BBF46-AC60-4D42-A062-16577DBB1FB4}" presName="imgShp" presStyleLbl="fgImgPlace1" presStyleIdx="1" presStyleCnt="6"/>
      <dgm:spPr/>
    </dgm:pt>
    <dgm:pt modelId="{BE57B5AE-391C-4AF1-811A-7FFCEEF58CEE}" type="pres">
      <dgm:prSet presAssocID="{CA9BBF46-AC60-4D42-A062-16577DBB1FB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744F3-E12C-482B-9772-5B1865CEFA22}" type="pres">
      <dgm:prSet presAssocID="{6D77C320-CB38-44D7-82FB-EAC1125304B4}" presName="spacing" presStyleCnt="0"/>
      <dgm:spPr/>
    </dgm:pt>
    <dgm:pt modelId="{2E20B169-0443-4B3F-A688-9F2AACD819E9}" type="pres">
      <dgm:prSet presAssocID="{4F2431D3-5531-4625-A0AC-EAE9F9849A3D}" presName="composite" presStyleCnt="0"/>
      <dgm:spPr/>
    </dgm:pt>
    <dgm:pt modelId="{4A312648-3753-4A38-8DD5-78FDCA115E5B}" type="pres">
      <dgm:prSet presAssocID="{4F2431D3-5531-4625-A0AC-EAE9F9849A3D}" presName="imgShp" presStyleLbl="fgImgPlace1" presStyleIdx="2" presStyleCnt="6"/>
      <dgm:spPr/>
    </dgm:pt>
    <dgm:pt modelId="{128EC8D3-59C8-4520-B71F-A074937981C9}" type="pres">
      <dgm:prSet presAssocID="{4F2431D3-5531-4625-A0AC-EAE9F9849A3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8A552A-BFE8-483F-B0B1-D96F4E8CC61B}" type="pres">
      <dgm:prSet presAssocID="{B69CC58D-10C3-4BF1-A28A-A0992A6A652C}" presName="spacing" presStyleCnt="0"/>
      <dgm:spPr/>
    </dgm:pt>
    <dgm:pt modelId="{EEBDC48E-FFC8-4564-8E78-726266561CD9}" type="pres">
      <dgm:prSet presAssocID="{F478648F-90B0-4B54-A7CB-D391B6ED0062}" presName="composite" presStyleCnt="0"/>
      <dgm:spPr/>
    </dgm:pt>
    <dgm:pt modelId="{D32D7850-B996-4E2E-BCA8-6DA3B36CBB17}" type="pres">
      <dgm:prSet presAssocID="{F478648F-90B0-4B54-A7CB-D391B6ED0062}" presName="imgShp" presStyleLbl="fgImgPlace1" presStyleIdx="3" presStyleCnt="6"/>
      <dgm:spPr/>
    </dgm:pt>
    <dgm:pt modelId="{AB24EAD8-4672-4615-BAFF-DF678799D4F4}" type="pres">
      <dgm:prSet presAssocID="{F478648F-90B0-4B54-A7CB-D391B6ED006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89C234-A4B7-431E-AE8D-2C349E0ABCBC}" type="pres">
      <dgm:prSet presAssocID="{E516C4F9-38B8-4AAD-A47F-F861568AFBE9}" presName="spacing" presStyleCnt="0"/>
      <dgm:spPr/>
    </dgm:pt>
    <dgm:pt modelId="{638F0312-A21E-469C-AC67-4D046C3AA994}" type="pres">
      <dgm:prSet presAssocID="{FC9EB0D1-2768-4D60-88EE-BF1568323606}" presName="composite" presStyleCnt="0"/>
      <dgm:spPr/>
    </dgm:pt>
    <dgm:pt modelId="{B6F0BB44-A251-4B3D-8034-0045AD136FDC}" type="pres">
      <dgm:prSet presAssocID="{FC9EB0D1-2768-4D60-88EE-BF1568323606}" presName="imgShp" presStyleLbl="fgImgPlace1" presStyleIdx="4" presStyleCnt="6"/>
      <dgm:spPr/>
    </dgm:pt>
    <dgm:pt modelId="{4F15E027-6354-44B0-A8F9-FDB8B410817E}" type="pres">
      <dgm:prSet presAssocID="{FC9EB0D1-2768-4D60-88EE-BF156832360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298F56-3314-4EAA-A675-7CF7EAC68175}" type="pres">
      <dgm:prSet presAssocID="{6F38BFEE-C084-46B1-B515-009D6A21B11F}" presName="spacing" presStyleCnt="0"/>
      <dgm:spPr/>
    </dgm:pt>
    <dgm:pt modelId="{87BFD4E7-F6BB-4098-B529-B950C0642F5A}" type="pres">
      <dgm:prSet presAssocID="{34D6E3B1-141F-4CFE-97D3-8C221F6101A0}" presName="composite" presStyleCnt="0"/>
      <dgm:spPr/>
    </dgm:pt>
    <dgm:pt modelId="{B0FE5977-F375-49FE-A41D-953534A45121}" type="pres">
      <dgm:prSet presAssocID="{34D6E3B1-141F-4CFE-97D3-8C221F6101A0}" presName="imgShp" presStyleLbl="fgImgPlace1" presStyleIdx="5" presStyleCnt="6"/>
      <dgm:spPr/>
    </dgm:pt>
    <dgm:pt modelId="{F4724BC1-0220-4037-995B-E5BFFC6ED52F}" type="pres">
      <dgm:prSet presAssocID="{34D6E3B1-141F-4CFE-97D3-8C221F6101A0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B82892F-DBF9-4E69-8B8C-1E6D64F879D0}" srcId="{64F30DA5-FF2D-4DBE-8873-82CDD335A100}" destId="{FC9EB0D1-2768-4D60-88EE-BF1568323606}" srcOrd="4" destOrd="0" parTransId="{AD152F37-D12C-4237-8302-D825155912D4}" sibTransId="{6F38BFEE-C084-46B1-B515-009D6A21B11F}"/>
    <dgm:cxn modelId="{C88DF1EE-1C2D-4D44-900F-460C401FC549}" srcId="{64F30DA5-FF2D-4DBE-8873-82CDD335A100}" destId="{51FAB1B4-2C0F-480B-9036-CE23A9EEAD8D}" srcOrd="0" destOrd="0" parTransId="{E28FA1CF-FFC0-4B78-BCB6-2C020DE6C2D2}" sibTransId="{5E0BB607-A66A-42F1-BB10-800CE406B138}"/>
    <dgm:cxn modelId="{06C6078C-D58E-443B-89B5-8C6457FEFCA9}" type="presOf" srcId="{CA9BBF46-AC60-4D42-A062-16577DBB1FB4}" destId="{BE57B5AE-391C-4AF1-811A-7FFCEEF58CEE}" srcOrd="0" destOrd="0" presId="urn:microsoft.com/office/officeart/2005/8/layout/vList3"/>
    <dgm:cxn modelId="{951FFB77-778C-40AF-B7FE-90DADEE570D6}" srcId="{64F30DA5-FF2D-4DBE-8873-82CDD335A100}" destId="{F478648F-90B0-4B54-A7CB-D391B6ED0062}" srcOrd="3" destOrd="0" parTransId="{62C1EE67-5958-4008-B828-20F9CB3EA95F}" sibTransId="{E516C4F9-38B8-4AAD-A47F-F861568AFBE9}"/>
    <dgm:cxn modelId="{F35815EC-FB25-493D-82F5-4D300E1F73D1}" type="presOf" srcId="{64F30DA5-FF2D-4DBE-8873-82CDD335A100}" destId="{6353B490-62A2-4A08-91CF-3C4AE2CB0119}" srcOrd="0" destOrd="0" presId="urn:microsoft.com/office/officeart/2005/8/layout/vList3"/>
    <dgm:cxn modelId="{F3971142-6706-4FC8-918A-A004A632297D}" type="presOf" srcId="{34D6E3B1-141F-4CFE-97D3-8C221F6101A0}" destId="{F4724BC1-0220-4037-995B-E5BFFC6ED52F}" srcOrd="0" destOrd="0" presId="urn:microsoft.com/office/officeart/2005/8/layout/vList3"/>
    <dgm:cxn modelId="{8871930C-AC5D-4212-95B6-8256111A7424}" srcId="{64F30DA5-FF2D-4DBE-8873-82CDD335A100}" destId="{4F2431D3-5531-4625-A0AC-EAE9F9849A3D}" srcOrd="2" destOrd="0" parTransId="{584DF91D-18B4-46DF-B531-A7DB996170F2}" sibTransId="{B69CC58D-10C3-4BF1-A28A-A0992A6A652C}"/>
    <dgm:cxn modelId="{BC81D59E-629A-403A-80A2-E6C802C706A9}" srcId="{64F30DA5-FF2D-4DBE-8873-82CDD335A100}" destId="{CA9BBF46-AC60-4D42-A062-16577DBB1FB4}" srcOrd="1" destOrd="0" parTransId="{0CE859E5-71A9-46EF-8221-B0047AC13E55}" sibTransId="{6D77C320-CB38-44D7-82FB-EAC1125304B4}"/>
    <dgm:cxn modelId="{8FA56BB0-072A-41D0-8229-A0E5226C93BB}" type="presOf" srcId="{F478648F-90B0-4B54-A7CB-D391B6ED0062}" destId="{AB24EAD8-4672-4615-BAFF-DF678799D4F4}" srcOrd="0" destOrd="0" presId="urn:microsoft.com/office/officeart/2005/8/layout/vList3"/>
    <dgm:cxn modelId="{66049410-0025-440E-9FDC-CCE5B5E077FA}" type="presOf" srcId="{51FAB1B4-2C0F-480B-9036-CE23A9EEAD8D}" destId="{90F368E1-ADE2-441E-89BD-FDAE0586ACB9}" srcOrd="0" destOrd="0" presId="urn:microsoft.com/office/officeart/2005/8/layout/vList3"/>
    <dgm:cxn modelId="{0295451A-F26F-4C97-9B57-BBA26B0CA608}" type="presOf" srcId="{4F2431D3-5531-4625-A0AC-EAE9F9849A3D}" destId="{128EC8D3-59C8-4520-B71F-A074937981C9}" srcOrd="0" destOrd="0" presId="urn:microsoft.com/office/officeart/2005/8/layout/vList3"/>
    <dgm:cxn modelId="{C3188864-CB56-4116-ACE2-34ED29D56C6C}" srcId="{64F30DA5-FF2D-4DBE-8873-82CDD335A100}" destId="{34D6E3B1-141F-4CFE-97D3-8C221F6101A0}" srcOrd="5" destOrd="0" parTransId="{19949C77-CD66-4432-8105-60DB18CEC90D}" sibTransId="{CB1295D3-F260-4546-8035-9560FA6ED5F9}"/>
    <dgm:cxn modelId="{2AB3962F-DD29-4700-A8DC-35C4C979ADA2}" type="presOf" srcId="{FC9EB0D1-2768-4D60-88EE-BF1568323606}" destId="{4F15E027-6354-44B0-A8F9-FDB8B410817E}" srcOrd="0" destOrd="0" presId="urn:microsoft.com/office/officeart/2005/8/layout/vList3"/>
    <dgm:cxn modelId="{A5FD4B02-16FE-4703-89B7-2213D58585C6}" type="presParOf" srcId="{6353B490-62A2-4A08-91CF-3C4AE2CB0119}" destId="{DE32D310-F8AD-4049-8C4B-FAFE5C08EB7C}" srcOrd="0" destOrd="0" presId="urn:microsoft.com/office/officeart/2005/8/layout/vList3"/>
    <dgm:cxn modelId="{28377716-7D0D-4198-92AE-9A16C2AEBB3E}" type="presParOf" srcId="{DE32D310-F8AD-4049-8C4B-FAFE5C08EB7C}" destId="{E900583A-47F6-4F1E-AFFE-7FC2B4DFA81A}" srcOrd="0" destOrd="0" presId="urn:microsoft.com/office/officeart/2005/8/layout/vList3"/>
    <dgm:cxn modelId="{0D7C33AD-1D7C-4EA7-809F-35ED53CF5AEE}" type="presParOf" srcId="{DE32D310-F8AD-4049-8C4B-FAFE5C08EB7C}" destId="{90F368E1-ADE2-441E-89BD-FDAE0586ACB9}" srcOrd="1" destOrd="0" presId="urn:microsoft.com/office/officeart/2005/8/layout/vList3"/>
    <dgm:cxn modelId="{DD6E9C78-FD85-4209-82F2-7F6BC88B64BF}" type="presParOf" srcId="{6353B490-62A2-4A08-91CF-3C4AE2CB0119}" destId="{58C389A2-2535-47F8-84C5-B7D6A1AC1820}" srcOrd="1" destOrd="0" presId="urn:microsoft.com/office/officeart/2005/8/layout/vList3"/>
    <dgm:cxn modelId="{F38D9318-CB6C-4078-A537-7BE9D295C276}" type="presParOf" srcId="{6353B490-62A2-4A08-91CF-3C4AE2CB0119}" destId="{7E52A08E-B2A2-45DC-86AD-BC16D16C3CD6}" srcOrd="2" destOrd="0" presId="urn:microsoft.com/office/officeart/2005/8/layout/vList3"/>
    <dgm:cxn modelId="{959234E2-C67D-4081-8E95-510C3901E9D3}" type="presParOf" srcId="{7E52A08E-B2A2-45DC-86AD-BC16D16C3CD6}" destId="{4F54ACC4-9955-4BCD-AB4E-E47983AB1A1D}" srcOrd="0" destOrd="0" presId="urn:microsoft.com/office/officeart/2005/8/layout/vList3"/>
    <dgm:cxn modelId="{4E1909B3-DF62-4BB4-A6FA-AEB745602786}" type="presParOf" srcId="{7E52A08E-B2A2-45DC-86AD-BC16D16C3CD6}" destId="{BE57B5AE-391C-4AF1-811A-7FFCEEF58CEE}" srcOrd="1" destOrd="0" presId="urn:microsoft.com/office/officeart/2005/8/layout/vList3"/>
    <dgm:cxn modelId="{6452BF74-2896-41DB-9D09-3B078CD52DBC}" type="presParOf" srcId="{6353B490-62A2-4A08-91CF-3C4AE2CB0119}" destId="{56C744F3-E12C-482B-9772-5B1865CEFA22}" srcOrd="3" destOrd="0" presId="urn:microsoft.com/office/officeart/2005/8/layout/vList3"/>
    <dgm:cxn modelId="{C49A64C3-7AB3-44ED-BA8E-F464211B7724}" type="presParOf" srcId="{6353B490-62A2-4A08-91CF-3C4AE2CB0119}" destId="{2E20B169-0443-4B3F-A688-9F2AACD819E9}" srcOrd="4" destOrd="0" presId="urn:microsoft.com/office/officeart/2005/8/layout/vList3"/>
    <dgm:cxn modelId="{E5FA8CA6-5BDC-49DB-A22B-F80A416518CD}" type="presParOf" srcId="{2E20B169-0443-4B3F-A688-9F2AACD819E9}" destId="{4A312648-3753-4A38-8DD5-78FDCA115E5B}" srcOrd="0" destOrd="0" presId="urn:microsoft.com/office/officeart/2005/8/layout/vList3"/>
    <dgm:cxn modelId="{FDA02FC6-4AB4-425F-B72F-44F765FABCAC}" type="presParOf" srcId="{2E20B169-0443-4B3F-A688-9F2AACD819E9}" destId="{128EC8D3-59C8-4520-B71F-A074937981C9}" srcOrd="1" destOrd="0" presId="urn:microsoft.com/office/officeart/2005/8/layout/vList3"/>
    <dgm:cxn modelId="{D4F69AA1-CB2E-4839-A639-B6E73B3C3A32}" type="presParOf" srcId="{6353B490-62A2-4A08-91CF-3C4AE2CB0119}" destId="{898A552A-BFE8-483F-B0B1-D96F4E8CC61B}" srcOrd="5" destOrd="0" presId="urn:microsoft.com/office/officeart/2005/8/layout/vList3"/>
    <dgm:cxn modelId="{5198ACCA-8CCF-4CD5-9E68-C50A81E285B9}" type="presParOf" srcId="{6353B490-62A2-4A08-91CF-3C4AE2CB0119}" destId="{EEBDC48E-FFC8-4564-8E78-726266561CD9}" srcOrd="6" destOrd="0" presId="urn:microsoft.com/office/officeart/2005/8/layout/vList3"/>
    <dgm:cxn modelId="{31A0190E-0D6E-4B29-8CCD-0F9D353BCF37}" type="presParOf" srcId="{EEBDC48E-FFC8-4564-8E78-726266561CD9}" destId="{D32D7850-B996-4E2E-BCA8-6DA3B36CBB17}" srcOrd="0" destOrd="0" presId="urn:microsoft.com/office/officeart/2005/8/layout/vList3"/>
    <dgm:cxn modelId="{96130D78-A42B-460C-BEF9-B4D0F1D18831}" type="presParOf" srcId="{EEBDC48E-FFC8-4564-8E78-726266561CD9}" destId="{AB24EAD8-4672-4615-BAFF-DF678799D4F4}" srcOrd="1" destOrd="0" presId="urn:microsoft.com/office/officeart/2005/8/layout/vList3"/>
    <dgm:cxn modelId="{63E787A2-C29F-4E55-8B15-504B7E18FBFA}" type="presParOf" srcId="{6353B490-62A2-4A08-91CF-3C4AE2CB0119}" destId="{A789C234-A4B7-431E-AE8D-2C349E0ABCBC}" srcOrd="7" destOrd="0" presId="urn:microsoft.com/office/officeart/2005/8/layout/vList3"/>
    <dgm:cxn modelId="{9B15584B-77ED-4791-8C6A-091950CA6234}" type="presParOf" srcId="{6353B490-62A2-4A08-91CF-3C4AE2CB0119}" destId="{638F0312-A21E-469C-AC67-4D046C3AA994}" srcOrd="8" destOrd="0" presId="urn:microsoft.com/office/officeart/2005/8/layout/vList3"/>
    <dgm:cxn modelId="{3D149109-E68A-4A19-A788-B1133B8EAEF9}" type="presParOf" srcId="{638F0312-A21E-469C-AC67-4D046C3AA994}" destId="{B6F0BB44-A251-4B3D-8034-0045AD136FDC}" srcOrd="0" destOrd="0" presId="urn:microsoft.com/office/officeart/2005/8/layout/vList3"/>
    <dgm:cxn modelId="{82B6E9BD-E62D-4578-AF90-64786C42D854}" type="presParOf" srcId="{638F0312-A21E-469C-AC67-4D046C3AA994}" destId="{4F15E027-6354-44B0-A8F9-FDB8B410817E}" srcOrd="1" destOrd="0" presId="urn:microsoft.com/office/officeart/2005/8/layout/vList3"/>
    <dgm:cxn modelId="{50BF30D6-EFE1-497F-9900-2090CFAB1B4A}" type="presParOf" srcId="{6353B490-62A2-4A08-91CF-3C4AE2CB0119}" destId="{7B298F56-3314-4EAA-A675-7CF7EAC68175}" srcOrd="9" destOrd="0" presId="urn:microsoft.com/office/officeart/2005/8/layout/vList3"/>
    <dgm:cxn modelId="{E33A8D8A-A972-4103-A8E2-EAF5D5B3A5AD}" type="presParOf" srcId="{6353B490-62A2-4A08-91CF-3C4AE2CB0119}" destId="{87BFD4E7-F6BB-4098-B529-B950C0642F5A}" srcOrd="10" destOrd="0" presId="urn:microsoft.com/office/officeart/2005/8/layout/vList3"/>
    <dgm:cxn modelId="{8411F898-EE69-4D92-A093-BABE67FAB59E}" type="presParOf" srcId="{87BFD4E7-F6BB-4098-B529-B950C0642F5A}" destId="{B0FE5977-F375-49FE-A41D-953534A45121}" srcOrd="0" destOrd="0" presId="urn:microsoft.com/office/officeart/2005/8/layout/vList3"/>
    <dgm:cxn modelId="{EBCB450F-E215-4C26-9FD1-3917F4B8C279}" type="presParOf" srcId="{87BFD4E7-F6BB-4098-B529-B950C0642F5A}" destId="{F4724BC1-0220-4037-995B-E5BFFC6ED5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368E1-ADE2-441E-89BD-FDAE0586ACB9}">
      <dsp:nvSpPr>
        <dsp:cNvPr id="0" name=""/>
        <dsp:cNvSpPr/>
      </dsp:nvSpPr>
      <dsp:spPr>
        <a:xfrm rot="10800000">
          <a:off x="1936811" y="2176"/>
          <a:ext cx="6992874" cy="70179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Asia</a:t>
          </a:r>
          <a:endParaRPr lang="en-IN" sz="3200" strike="sngStrike" kern="1200" dirty="0"/>
        </a:p>
      </dsp:txBody>
      <dsp:txXfrm rot="10800000">
        <a:off x="2112259" y="2176"/>
        <a:ext cx="6817426" cy="701793"/>
      </dsp:txXfrm>
    </dsp:sp>
    <dsp:sp modelId="{E900583A-47F6-4F1E-AFFE-7FC2B4DFA81A}">
      <dsp:nvSpPr>
        <dsp:cNvPr id="0" name=""/>
        <dsp:cNvSpPr/>
      </dsp:nvSpPr>
      <dsp:spPr>
        <a:xfrm>
          <a:off x="1585914" y="2176"/>
          <a:ext cx="701793" cy="70179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7B5AE-391C-4AF1-811A-7FFCEEF58CEE}">
      <dsp:nvSpPr>
        <dsp:cNvPr id="0" name=""/>
        <dsp:cNvSpPr/>
      </dsp:nvSpPr>
      <dsp:spPr>
        <a:xfrm rot="10800000">
          <a:off x="1936811" y="913459"/>
          <a:ext cx="6992874" cy="701793"/>
        </a:xfrm>
        <a:prstGeom prst="homePlat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Africa</a:t>
          </a:r>
          <a:endParaRPr lang="en-IN" sz="3200" strike="sngStrike" kern="1200" dirty="0"/>
        </a:p>
      </dsp:txBody>
      <dsp:txXfrm rot="10800000">
        <a:off x="2112259" y="913459"/>
        <a:ext cx="6817426" cy="701793"/>
      </dsp:txXfrm>
    </dsp:sp>
    <dsp:sp modelId="{4F54ACC4-9955-4BCD-AB4E-E47983AB1A1D}">
      <dsp:nvSpPr>
        <dsp:cNvPr id="0" name=""/>
        <dsp:cNvSpPr/>
      </dsp:nvSpPr>
      <dsp:spPr>
        <a:xfrm>
          <a:off x="1585914" y="913459"/>
          <a:ext cx="701793" cy="701793"/>
        </a:xfrm>
        <a:prstGeom prst="ellipse">
          <a:avLst/>
        </a:prstGeom>
        <a:solidFill>
          <a:schemeClr val="accent4">
            <a:tint val="50000"/>
            <a:hueOff val="2289505"/>
            <a:satOff val="-12031"/>
            <a:lumOff val="-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C8D3-59C8-4520-B71F-A074937981C9}">
      <dsp:nvSpPr>
        <dsp:cNvPr id="0" name=""/>
        <dsp:cNvSpPr/>
      </dsp:nvSpPr>
      <dsp:spPr>
        <a:xfrm rot="10800000">
          <a:off x="1936811" y="1824743"/>
          <a:ext cx="6992874" cy="701793"/>
        </a:xfrm>
        <a:prstGeom prst="homePlat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Australia</a:t>
          </a:r>
          <a:endParaRPr lang="en-IN" sz="3200" strike="sngStrike" kern="1200" dirty="0"/>
        </a:p>
      </dsp:txBody>
      <dsp:txXfrm rot="10800000">
        <a:off x="2112259" y="1824743"/>
        <a:ext cx="6817426" cy="701793"/>
      </dsp:txXfrm>
    </dsp:sp>
    <dsp:sp modelId="{4A312648-3753-4A38-8DD5-78FDCA115E5B}">
      <dsp:nvSpPr>
        <dsp:cNvPr id="0" name=""/>
        <dsp:cNvSpPr/>
      </dsp:nvSpPr>
      <dsp:spPr>
        <a:xfrm>
          <a:off x="1585914" y="1824743"/>
          <a:ext cx="701793" cy="701793"/>
        </a:xfrm>
        <a:prstGeom prst="ellipse">
          <a:avLst/>
        </a:prstGeom>
        <a:solidFill>
          <a:schemeClr val="accent4">
            <a:tint val="50000"/>
            <a:hueOff val="4579010"/>
            <a:satOff val="-24062"/>
            <a:lumOff val="-1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4EAD8-4672-4615-BAFF-DF678799D4F4}">
      <dsp:nvSpPr>
        <dsp:cNvPr id="0" name=""/>
        <dsp:cNvSpPr/>
      </dsp:nvSpPr>
      <dsp:spPr>
        <a:xfrm rot="10800000">
          <a:off x="1936811" y="2736026"/>
          <a:ext cx="6992874" cy="701793"/>
        </a:xfrm>
        <a:prstGeom prst="homePlat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Europe</a:t>
          </a:r>
          <a:endParaRPr lang="en-IN" sz="3200" kern="1200" dirty="0"/>
        </a:p>
      </dsp:txBody>
      <dsp:txXfrm rot="10800000">
        <a:off x="2112259" y="2736026"/>
        <a:ext cx="6817426" cy="701793"/>
      </dsp:txXfrm>
    </dsp:sp>
    <dsp:sp modelId="{D32D7850-B996-4E2E-BCA8-6DA3B36CBB17}">
      <dsp:nvSpPr>
        <dsp:cNvPr id="0" name=""/>
        <dsp:cNvSpPr/>
      </dsp:nvSpPr>
      <dsp:spPr>
        <a:xfrm>
          <a:off x="1585914" y="2736026"/>
          <a:ext cx="701793" cy="701793"/>
        </a:xfrm>
        <a:prstGeom prst="ellipse">
          <a:avLst/>
        </a:prstGeom>
        <a:solidFill>
          <a:schemeClr val="accent4">
            <a:tint val="50000"/>
            <a:hueOff val="6868515"/>
            <a:satOff val="-36094"/>
            <a:lumOff val="-2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5E027-6354-44B0-A8F9-FDB8B410817E}">
      <dsp:nvSpPr>
        <dsp:cNvPr id="0" name=""/>
        <dsp:cNvSpPr/>
      </dsp:nvSpPr>
      <dsp:spPr>
        <a:xfrm rot="10800000">
          <a:off x="1936811" y="3647310"/>
          <a:ext cx="6992874" cy="701793"/>
        </a:xfrm>
        <a:prstGeom prst="homePlat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North America</a:t>
          </a:r>
          <a:endParaRPr lang="en-IN" sz="3200" kern="1200" dirty="0"/>
        </a:p>
      </dsp:txBody>
      <dsp:txXfrm rot="10800000">
        <a:off x="2112259" y="3647310"/>
        <a:ext cx="6817426" cy="701793"/>
      </dsp:txXfrm>
    </dsp:sp>
    <dsp:sp modelId="{B6F0BB44-A251-4B3D-8034-0045AD136FDC}">
      <dsp:nvSpPr>
        <dsp:cNvPr id="0" name=""/>
        <dsp:cNvSpPr/>
      </dsp:nvSpPr>
      <dsp:spPr>
        <a:xfrm>
          <a:off x="1585914" y="3647310"/>
          <a:ext cx="701793" cy="701793"/>
        </a:xfrm>
        <a:prstGeom prst="ellipse">
          <a:avLst/>
        </a:prstGeom>
        <a:solidFill>
          <a:schemeClr val="accent4">
            <a:tint val="50000"/>
            <a:hueOff val="9158019"/>
            <a:satOff val="-48125"/>
            <a:lumOff val="-34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24BC1-0220-4037-995B-E5BFFC6ED52F}">
      <dsp:nvSpPr>
        <dsp:cNvPr id="0" name=""/>
        <dsp:cNvSpPr/>
      </dsp:nvSpPr>
      <dsp:spPr>
        <a:xfrm rot="10800000">
          <a:off x="1936811" y="4558593"/>
          <a:ext cx="6992874" cy="701793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South America</a:t>
          </a:r>
          <a:endParaRPr lang="en-IN" sz="3200" kern="1200" dirty="0"/>
        </a:p>
      </dsp:txBody>
      <dsp:txXfrm rot="10800000">
        <a:off x="2112259" y="4558593"/>
        <a:ext cx="6817426" cy="701793"/>
      </dsp:txXfrm>
    </dsp:sp>
    <dsp:sp modelId="{B0FE5977-F375-49FE-A41D-953534A45121}">
      <dsp:nvSpPr>
        <dsp:cNvPr id="0" name=""/>
        <dsp:cNvSpPr/>
      </dsp:nvSpPr>
      <dsp:spPr>
        <a:xfrm>
          <a:off x="1585914" y="4558593"/>
          <a:ext cx="701793" cy="701793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3" y="1475060"/>
            <a:ext cx="9144000" cy="2387600"/>
          </a:xfrm>
        </p:spPr>
        <p:txBody>
          <a:bodyPr/>
          <a:lstStyle/>
          <a:p>
            <a:r>
              <a:rPr lang="en-US" dirty="0" smtClean="0"/>
              <a:t>World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19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Canterbury Plain of New Zealand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Pastoral farming</a:t>
            </a:r>
          </a:p>
          <a:p>
            <a:r>
              <a:rPr lang="en-US" dirty="0" smtClean="0"/>
              <a:t>Predominantly sheep farming for lamb-wool </a:t>
            </a:r>
          </a:p>
          <a:p>
            <a:r>
              <a:rPr lang="en-US" dirty="0" smtClean="0"/>
              <a:t>then cattle rearing for meat then dairying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9496" r="36706" b="4449"/>
          <a:stretch/>
        </p:blipFill>
        <p:spPr>
          <a:xfrm>
            <a:off x="482600" y="1152721"/>
            <a:ext cx="5489373" cy="5024242"/>
          </a:xfrm>
        </p:spPr>
      </p:pic>
      <p:sp>
        <p:nvSpPr>
          <p:cNvPr id="14" name="Oval 13"/>
          <p:cNvSpPr/>
          <p:nvPr/>
        </p:nvSpPr>
        <p:spPr>
          <a:xfrm>
            <a:off x="3022600" y="3771900"/>
            <a:ext cx="1270000" cy="109220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356594" y="3902501"/>
            <a:ext cx="16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Canterbury Plain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cities of New Zealand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020" r="28732" b="4448"/>
          <a:stretch/>
        </p:blipFill>
        <p:spPr>
          <a:xfrm>
            <a:off x="3340100" y="956548"/>
            <a:ext cx="4749800" cy="5827446"/>
          </a:xfrm>
        </p:spPr>
      </p:pic>
      <p:sp>
        <p:nvSpPr>
          <p:cNvPr id="5" name="TextBox 4"/>
          <p:cNvSpPr txBox="1"/>
          <p:nvPr/>
        </p:nvSpPr>
        <p:spPr>
          <a:xfrm>
            <a:off x="5207000" y="22196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Auckland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4300" y="4013200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WELLINGTON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7000" y="561596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Dunedin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2800" y="485518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Christchurch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2600"/>
                <a:gridCol w="749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cities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Economic activities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Auckland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Major</a:t>
                      </a:r>
                      <a:r>
                        <a:rPr lang="en-US" sz="3600" baseline="0" dirty="0" smtClean="0"/>
                        <a:t> port, food processing and tourism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Wellington</a:t>
                      </a:r>
                      <a:r>
                        <a:rPr lang="en-US" sz="3600" baseline="0" dirty="0" smtClean="0"/>
                        <a:t>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Tourism,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dirty="0" smtClean="0"/>
                        <a:t>Entertainment (film-production)</a:t>
                      </a:r>
                      <a:r>
                        <a:rPr lang="en-US" sz="3600" baseline="0" dirty="0" smtClean="0"/>
                        <a:t> and ICT</a:t>
                      </a:r>
                      <a:r>
                        <a:rPr lang="en-US" sz="3600" dirty="0" smtClean="0"/>
                        <a:t> 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Christchurch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Agriculture-allied industries,</a:t>
                      </a:r>
                      <a:r>
                        <a:rPr lang="en-US" sz="3600" baseline="0" dirty="0" smtClean="0"/>
                        <a:t> meat and wool processing, dairying, biotechnology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Dunedin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University</a:t>
                      </a:r>
                      <a:r>
                        <a:rPr lang="en-US" sz="3600" baseline="0" dirty="0" smtClean="0"/>
                        <a:t> education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Cities of New Zealand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7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9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020" r="28732" b="4448"/>
          <a:stretch/>
        </p:blipFill>
        <p:spPr>
          <a:xfrm>
            <a:off x="3276600" y="965199"/>
            <a:ext cx="4686300" cy="57494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Zealand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86500" y="127000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North Island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4650" y="521970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South Island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9050" y="266425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Tasman Sea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539832">
            <a:off x="5166640" y="405303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Cook’s straight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6883" y="4540409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Pacific Ocean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020" r="28732" b="4448"/>
          <a:stretch/>
        </p:blipFill>
        <p:spPr>
          <a:xfrm>
            <a:off x="3276600" y="965199"/>
            <a:ext cx="4686300" cy="57494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Zealand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86500" y="127000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North Island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4650" y="521970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South Island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9050" y="266425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Tasman Sea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539832">
            <a:off x="5166640" y="405303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Cook’s straight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6883" y="4540409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Pacific Ocean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9876441">
            <a:off x="3936999" y="4229100"/>
            <a:ext cx="127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Southern Alps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592" y="258352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Lake </a:t>
            </a:r>
            <a:r>
              <a:rPr lang="en-US" b="1" dirty="0" err="1">
                <a:solidFill>
                  <a:schemeClr val="bg1"/>
                </a:solidFill>
              </a:rPr>
              <a:t>T</a:t>
            </a:r>
            <a:r>
              <a:rPr lang="en-US" b="1" dirty="0" err="1" smtClean="0">
                <a:solidFill>
                  <a:schemeClr val="bg1"/>
                </a:solidFill>
              </a:rPr>
              <a:t>aupo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95974" y="2896453"/>
            <a:ext cx="604166" cy="8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ight Arrow Callout 10"/>
          <p:cNvSpPr/>
          <p:nvPr/>
        </p:nvSpPr>
        <p:spPr>
          <a:xfrm>
            <a:off x="838200" y="1270000"/>
            <a:ext cx="2870200" cy="5321300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NZ – Volcanic Islands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14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98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Caldera lake</a:t>
            </a:r>
          </a:p>
          <a:p>
            <a:r>
              <a:rPr lang="en-US" dirty="0"/>
              <a:t>Lake </a:t>
            </a:r>
            <a:r>
              <a:rPr lang="en-US" dirty="0" err="1"/>
              <a:t>Taupo</a:t>
            </a:r>
            <a:r>
              <a:rPr lang="en-US" dirty="0"/>
              <a:t> of </a:t>
            </a:r>
            <a:r>
              <a:rPr lang="en-US" dirty="0" err="1"/>
              <a:t>mt.</a:t>
            </a:r>
            <a:r>
              <a:rPr lang="en-US" dirty="0"/>
              <a:t> </a:t>
            </a:r>
            <a:r>
              <a:rPr lang="en-US" dirty="0" err="1"/>
              <a:t>Tauhara</a:t>
            </a:r>
            <a:r>
              <a:rPr lang="en-US" dirty="0"/>
              <a:t>- dormant volcano</a:t>
            </a:r>
          </a:p>
          <a:p>
            <a:r>
              <a:rPr lang="en-US" dirty="0" smtClean="0"/>
              <a:t>An explosive eruption in volcano – empty magma chamber- fall of roof of magma chamber =caldera</a:t>
            </a:r>
          </a:p>
          <a:p>
            <a:r>
              <a:rPr lang="en-US" dirty="0" smtClean="0"/>
              <a:t>Caldera later filled with water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Lake </a:t>
            </a:r>
            <a:r>
              <a:rPr lang="en-US" dirty="0" err="1" smtClean="0"/>
              <a:t>Taupo</a:t>
            </a:r>
            <a:endParaRPr lang="en-IN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763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29671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5"/>
          <a:stretch/>
        </p:blipFill>
        <p:spPr>
          <a:xfrm>
            <a:off x="1659320" y="1012461"/>
            <a:ext cx="3661980" cy="57244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9"/>
          <a:stretch/>
        </p:blipFill>
        <p:spPr>
          <a:xfrm>
            <a:off x="6752020" y="1012461"/>
            <a:ext cx="3992180" cy="572448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Caldera 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07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of New Zealand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020" r="28732" b="4448"/>
          <a:stretch/>
        </p:blipFill>
        <p:spPr>
          <a:xfrm>
            <a:off x="3279780" y="884423"/>
            <a:ext cx="4755041" cy="5833877"/>
          </a:xfrm>
        </p:spPr>
      </p:pic>
      <p:sp>
        <p:nvSpPr>
          <p:cNvPr id="5" name="Right Arrow Callout 4"/>
          <p:cNvSpPr/>
          <p:nvPr/>
        </p:nvSpPr>
        <p:spPr>
          <a:xfrm>
            <a:off x="1371600" y="4203700"/>
            <a:ext cx="2895600" cy="1092200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Laurentian type</a:t>
            </a:r>
            <a:endParaRPr lang="en-IN" sz="2800" dirty="0"/>
          </a:p>
        </p:txBody>
      </p:sp>
      <p:sp>
        <p:nvSpPr>
          <p:cNvPr id="6" name="Right Arrow Callout 5"/>
          <p:cNvSpPr/>
          <p:nvPr/>
        </p:nvSpPr>
        <p:spPr>
          <a:xfrm>
            <a:off x="3279780" y="1689100"/>
            <a:ext cx="2628900" cy="1092200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China 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83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regions of New Zealand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9" t="3020" r="28732" b="35042"/>
          <a:stretch/>
        </p:blipFill>
        <p:spPr>
          <a:xfrm>
            <a:off x="838200" y="1123287"/>
            <a:ext cx="4352920" cy="5428142"/>
          </a:xfr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4" t="39496" r="36706" b="4449"/>
          <a:stretch/>
        </p:blipFill>
        <p:spPr>
          <a:xfrm>
            <a:off x="6095999" y="1371600"/>
            <a:ext cx="5397511" cy="4940300"/>
          </a:xfrm>
        </p:spPr>
      </p:pic>
      <p:sp>
        <p:nvSpPr>
          <p:cNvPr id="7" name="TextBox 6"/>
          <p:cNvSpPr txBox="1"/>
          <p:nvPr/>
        </p:nvSpPr>
        <p:spPr>
          <a:xfrm>
            <a:off x="908040" y="3492500"/>
            <a:ext cx="210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Taranaki</a:t>
            </a:r>
            <a:r>
              <a:rPr lang="en-US" sz="2400" b="1" dirty="0" smtClean="0">
                <a:solidFill>
                  <a:schemeClr val="bg1"/>
                </a:solidFill>
              </a:rPr>
              <a:t> Plain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84400" y="4000500"/>
            <a:ext cx="723900" cy="60960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878990" y="4017833"/>
            <a:ext cx="16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Canterbury Plain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608990" y="3887232"/>
            <a:ext cx="1270000" cy="109220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1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Taranaki</a:t>
            </a:r>
            <a:r>
              <a:rPr lang="en-US" dirty="0" smtClean="0"/>
              <a:t> Plain of New Zealand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9" t="3020" r="28732" b="35042"/>
          <a:stretch/>
        </p:blipFill>
        <p:spPr>
          <a:xfrm>
            <a:off x="838200" y="1123287"/>
            <a:ext cx="4352920" cy="5428142"/>
          </a:xfrm>
        </p:spPr>
      </p:pic>
      <p:sp>
        <p:nvSpPr>
          <p:cNvPr id="7" name="TextBox 6"/>
          <p:cNvSpPr txBox="1"/>
          <p:nvPr/>
        </p:nvSpPr>
        <p:spPr>
          <a:xfrm>
            <a:off x="908040" y="3492500"/>
            <a:ext cx="210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Taranaki</a:t>
            </a:r>
            <a:r>
              <a:rPr lang="en-US" sz="2400" b="1" dirty="0" smtClean="0">
                <a:solidFill>
                  <a:schemeClr val="bg1"/>
                </a:solidFill>
              </a:rPr>
              <a:t> Plain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84400" y="4000500"/>
            <a:ext cx="723900" cy="60960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97940" y="4148435"/>
            <a:ext cx="210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Canterbury Plain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Volcanic plain</a:t>
            </a:r>
          </a:p>
          <a:p>
            <a:r>
              <a:rPr lang="en-US" dirty="0" smtClean="0"/>
              <a:t>Volcanic peak – Mt. </a:t>
            </a:r>
            <a:r>
              <a:rPr lang="en-US" dirty="0" err="1" smtClean="0"/>
              <a:t>Taranaki</a:t>
            </a:r>
            <a:endParaRPr lang="en-US" dirty="0" smtClean="0"/>
          </a:p>
          <a:p>
            <a:r>
              <a:rPr lang="en-US" dirty="0" smtClean="0"/>
              <a:t>More than 50% of region has rich pastureland</a:t>
            </a:r>
          </a:p>
          <a:p>
            <a:r>
              <a:rPr lang="en-US" dirty="0" smtClean="0"/>
              <a:t>sheep and cattle rearing for </a:t>
            </a:r>
            <a:r>
              <a:rPr lang="en-US" dirty="0"/>
              <a:t>Dairying, meat </a:t>
            </a:r>
            <a:r>
              <a:rPr lang="en-US" dirty="0" smtClean="0"/>
              <a:t>imp activities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8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202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World Geography</vt:lpstr>
      <vt:lpstr>World  Geography</vt:lpstr>
      <vt:lpstr>New Zealand</vt:lpstr>
      <vt:lpstr>New Zealand</vt:lpstr>
      <vt:lpstr>Lake Taupo</vt:lpstr>
      <vt:lpstr>Caldera formation</vt:lpstr>
      <vt:lpstr>Climate of New Zealand</vt:lpstr>
      <vt:lpstr>Important regions of New Zealand</vt:lpstr>
      <vt:lpstr>Taranaki Plain of New Zealand</vt:lpstr>
      <vt:lpstr>Canterbury Plain of New Zealand</vt:lpstr>
      <vt:lpstr>Important cities of New Zealand</vt:lpstr>
      <vt:lpstr>Cities of New Zealand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Geography</dc:title>
  <dc:creator>rajtanil solanki</dc:creator>
  <cp:lastModifiedBy>rajtanil solanki</cp:lastModifiedBy>
  <cp:revision>1</cp:revision>
  <dcterms:created xsi:type="dcterms:W3CDTF">2015-06-12T15:59:12Z</dcterms:created>
  <dcterms:modified xsi:type="dcterms:W3CDTF">2015-06-12T16:01:04Z</dcterms:modified>
</cp:coreProperties>
</file>