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4da8a4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4da8a4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4da8a4513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4da8a451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4da8a45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4da8a45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4da8a45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4da8a45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4da8a4513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4da8a4513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4da8a4513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4da8a4513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4da8a4513_6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4da8a4513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hris.beams.io/posts/git-commit/" TargetMode="External"/><Relationship Id="rId4" Type="http://schemas.openxmlformats.org/officeDocument/2006/relationships/hyperlink" Target="https://www.freecodecamp.org/news/a-beginners-guide-to-git-how-to-write-a-good-commit-message/" TargetMode="External"/><Relationship Id="rId5" Type="http://schemas.openxmlformats.org/officeDocument/2006/relationships/hyperlink" Target="https://git-scm.com/docs/git-commit" TargetMode="External"/><Relationship Id="rId6" Type="http://schemas.openxmlformats.org/officeDocument/2006/relationships/hyperlink" Target="https://www.bitdegree.org/learn/git-commit-command#:~:text=In%20Git%2C%20commit%20is%20the,the%20local%20repository%20of%20Gi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62500" y="135625"/>
            <a:ext cx="7569900" cy="8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  </a:t>
            </a:r>
            <a:r>
              <a:rPr b="1" lang="en" sz="3600"/>
              <a:t>KIP GIT GROUP ASSIGNMENT</a:t>
            </a:r>
            <a:endParaRPr b="1"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09325" y="1110275"/>
            <a:ext cx="51435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- 1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006895" y="2818125"/>
            <a:ext cx="3130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Jagdish Singh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Soumya Dubey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Kaspe Aravind Kumar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Satyajit Sahu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V. Shilpitha Prasad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3208825" y="1760925"/>
            <a:ext cx="234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dk2"/>
                </a:solidFill>
              </a:rPr>
              <a:t>COMMIT</a:t>
            </a:r>
            <a:endParaRPr b="1"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450"/>
            <a:ext cx="1358175" cy="130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</a:t>
            </a:r>
            <a:r>
              <a:rPr lang="en"/>
              <a:t> </a:t>
            </a:r>
            <a:r>
              <a:rPr b="1" lang="en" sz="3000" u="sng"/>
              <a:t>GIT COMMIT</a:t>
            </a:r>
            <a:endParaRPr b="1" sz="3000" u="sng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85850" y="1712700"/>
            <a:ext cx="85206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A0A23"/>
                </a:solidFill>
                <a:highlight>
                  <a:srgbClr val="FFFFFF"/>
                </a:highlight>
              </a:rPr>
              <a:t>The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commit</a:t>
            </a:r>
            <a:r>
              <a:rPr lang="en" sz="2000">
                <a:solidFill>
                  <a:srgbClr val="0A0A23"/>
                </a:solidFill>
                <a:highlight>
                  <a:srgbClr val="FFFFFF"/>
                </a:highlight>
              </a:rPr>
              <a:t> command is used to record changes to a local repository after staging in git.  </a:t>
            </a:r>
            <a:endParaRPr sz="2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A0A23"/>
                </a:solidFill>
                <a:highlight>
                  <a:srgbClr val="FFFFFF"/>
                </a:highlight>
              </a:rPr>
              <a:t>Before saving the changes in git, it has to be mentioned to git which changes are being saved as there might be tons of edits. </a:t>
            </a:r>
            <a:endParaRPr sz="2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rgbClr val="0A0A23"/>
                </a:solidFill>
                <a:highlight>
                  <a:srgbClr val="FFFFFF"/>
                </a:highlight>
              </a:rPr>
              <a:t>A great way to do that is by adding a 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</a:rPr>
              <a:t>commit message</a:t>
            </a:r>
            <a:r>
              <a:rPr lang="en" sz="2000">
                <a:solidFill>
                  <a:srgbClr val="0A0A23"/>
                </a:solidFill>
                <a:highlight>
                  <a:srgbClr val="FFFFFF"/>
                </a:highlight>
              </a:rPr>
              <a:t> to identify your changes.</a:t>
            </a:r>
            <a:endParaRPr sz="200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PROCESS TO COMMIT</a:t>
            </a:r>
            <a:endParaRPr b="1" u="sng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8100"/>
            <a:ext cx="8839200" cy="2953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270600" y="1056250"/>
            <a:ext cx="86028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650">
                <a:solidFill>
                  <a:srgbClr val="0A0A23"/>
                </a:solidFill>
                <a:highlight>
                  <a:srgbClr val="FFFFFF"/>
                </a:highlight>
              </a:rPr>
              <a:t>-m : 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This option sets the commit's message.</a:t>
            </a:r>
            <a:b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. 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-m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group assignment"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AutoNum type="arabicPeriod"/>
            </a:pPr>
            <a:r>
              <a:rPr b="1" lang="en" sz="1650">
                <a:solidFill>
                  <a:srgbClr val="0A0A23"/>
                </a:solidFill>
                <a:highlight>
                  <a:srgbClr val="FFFFFF"/>
                </a:highlight>
              </a:rPr>
              <a:t>-a or --all :</a:t>
            </a: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This option automatically commits all (including new) tracked, modified or deleted files.</a:t>
            </a:r>
            <a:b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</a:b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-a -m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group assignment"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3375" lvl="0" marL="457200" marR="2159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50"/>
              <a:buAutoNum type="arabicPeriod"/>
            </a:pPr>
            <a:r>
              <a:rPr b="1" lang="en" sz="1650">
                <a:solidFill>
                  <a:srgbClr val="0A0A23"/>
                </a:solidFill>
                <a:highlight>
                  <a:schemeClr val="lt1"/>
                </a:highlight>
              </a:rPr>
              <a:t>--amend : </a:t>
            </a:r>
            <a:r>
              <a:rPr lang="en" sz="1650">
                <a:solidFill>
                  <a:srgbClr val="0A0A23"/>
                </a:solidFill>
                <a:highlight>
                  <a:schemeClr val="lt1"/>
                </a:highlight>
              </a:rPr>
              <a:t>This option rewrites the very last commit with any currently staged changes or a new commit message and should only be performed on commits that have not been pushed to a remote repository, yet.</a:t>
            </a:r>
            <a:br>
              <a:rPr lang="en" sz="1650">
                <a:solidFill>
                  <a:srgbClr val="0A0A23"/>
                </a:solidFill>
                <a:highlight>
                  <a:schemeClr val="lt1"/>
                </a:highlight>
              </a:rPr>
            </a:b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5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git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commit --amend -m </a:t>
            </a:r>
            <a:r>
              <a:rPr lang="en" sz="105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"This is a group assignment"</a:t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215900" rtl="0" algn="l">
              <a:lnSpc>
                <a:spcPct val="160000"/>
              </a:lnSpc>
              <a:spcBef>
                <a:spcPts val="5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215900" rtl="0" algn="l">
              <a:lnSpc>
                <a:spcPct val="160000"/>
              </a:lnSpc>
              <a:spcBef>
                <a:spcPts val="5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66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5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163425" y="229625"/>
            <a:ext cx="6475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FREQUENTLY USED </a:t>
            </a:r>
            <a:r>
              <a:rPr b="1" lang="en" sz="2400" u="sng"/>
              <a:t>COMMIT OPTIONS</a:t>
            </a:r>
            <a:endParaRPr b="1" sz="2400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WHY A GOOD COMMIT MESSAGE IS NEEDED ?</a:t>
            </a:r>
            <a:endParaRPr b="1" u="sng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351775"/>
            <a:ext cx="8520600" cy="3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50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A well-crafted Git commit message is the best way to communicate context about a change to other developers working on that project, and indeed, to your future self.</a:t>
            </a:r>
            <a:b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</a:b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50"/>
              <a:buChar char="●"/>
            </a:pPr>
            <a:r>
              <a:rPr lang="en" sz="1650">
                <a:solidFill>
                  <a:srgbClr val="24292E"/>
                </a:solidFill>
              </a:rPr>
              <a:t>A project’s long-term success rests (among other things) on its maintainability, and a maintainer has few tools more powerful than his project’s log. </a:t>
            </a:r>
            <a:br>
              <a:rPr lang="en" sz="1650">
                <a:solidFill>
                  <a:srgbClr val="24292E"/>
                </a:solidFill>
              </a:rPr>
            </a:b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A good commit message makes understanding easy </a:t>
            </a:r>
            <a:r>
              <a:rPr lang="en" sz="1650">
                <a:solidFill>
                  <a:srgbClr val="24292E"/>
                </a:solidFill>
              </a:rPr>
              <a:t>why something happened months or years ago not only possible but efficient.</a:t>
            </a:r>
            <a:br>
              <a:rPr lang="en" sz="1650">
                <a:solidFill>
                  <a:srgbClr val="24292E"/>
                </a:solidFill>
              </a:rPr>
            </a:br>
            <a:endParaRPr sz="1650">
              <a:solidFill>
                <a:srgbClr val="24292E"/>
              </a:solidFill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50"/>
              <a:buChar char="●"/>
            </a:pPr>
            <a:r>
              <a:rPr lang="en" sz="1650">
                <a:solidFill>
                  <a:srgbClr val="0A0A23"/>
                </a:solidFill>
                <a:highlight>
                  <a:srgbClr val="FFFFFF"/>
                </a:highlight>
              </a:rPr>
              <a:t>The benefits of writing good commit messages are not only limited to your team, but indeed expand to yourself and future contributors.</a:t>
            </a:r>
            <a:endParaRPr sz="1650">
              <a:solidFill>
                <a:srgbClr val="24292E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50">
              <a:solidFill>
                <a:srgbClr val="0A0A2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HOW TO WRITE A GOOD COMMIT MESSAGE</a:t>
            </a:r>
            <a:endParaRPr b="1" u="sng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423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The seven rules to write a great git commit message : 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Separate subject from the body with a blank line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Limit the subject line to 50 characters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Capitalise the subject line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Do not end the subject line with a period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Use the imperative mood in the subject line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Wrap the body at 72 characters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</a:rPr>
              <a:t>Use the body to explain </a:t>
            </a:r>
            <a:r>
              <a:rPr i="1" lang="en">
                <a:solidFill>
                  <a:srgbClr val="434343"/>
                </a:solidFill>
              </a:rPr>
              <a:t>what</a:t>
            </a:r>
            <a:r>
              <a:rPr lang="en">
                <a:solidFill>
                  <a:srgbClr val="434343"/>
                </a:solidFill>
              </a:rPr>
              <a:t> and </a:t>
            </a:r>
            <a:r>
              <a:rPr i="1" lang="en">
                <a:solidFill>
                  <a:srgbClr val="434343"/>
                </a:solidFill>
              </a:rPr>
              <a:t>why</a:t>
            </a:r>
            <a:r>
              <a:rPr lang="en">
                <a:solidFill>
                  <a:srgbClr val="434343"/>
                </a:solidFill>
              </a:rPr>
              <a:t> v/s </a:t>
            </a:r>
            <a:r>
              <a:rPr i="1" lang="en">
                <a:solidFill>
                  <a:srgbClr val="434343"/>
                </a:solidFill>
              </a:rPr>
              <a:t>how</a:t>
            </a:r>
            <a:endParaRPr i="1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REFERENCES</a:t>
            </a:r>
            <a:endParaRPr b="1" u="sng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https://chris.beams.io/posts/git-commit/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https://www.freecodecamp.org/news/a-beginners-guide-to-git-how-to-write-a-good-commit-message/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https://git-scm.com/docs/git-commit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https://www.bitdegree.org/learn/git-commit-command#:~:text=In%20Git%2C%20commit%20is%20the,the%20local%20repository%20of%20Git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87" y="99250"/>
            <a:ext cx="7617326" cy="494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